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643F-B085-4AD6-A3F8-6BEA3A06B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FBB48-87C2-446F-B954-1D1D636EE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FE34-879B-412D-95C9-51E2978C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CD351-AAC6-48AB-A5DF-581C145B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9F18-BEB5-4AF1-AB3E-4A4EA43E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D29B-8DE0-473C-B36D-5E11E266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5242C-9FF0-4DF7-96E1-C64665678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6876-4D18-4340-9BD9-8B018F8E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739A-8607-4194-B346-CF6D18A5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6919-238E-4E8C-8993-5A672F17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900F8-BBB8-4B3D-8A3F-4FB95ED31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2BA2F-9DCD-412A-8B39-C8E952BED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ECB6-AFCC-43ED-B3FB-0A3D0764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1351F-E2AC-4A6E-93E4-F50D4A36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4C0D2-B7AD-45EB-AB67-86C47F44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5C5-AC5F-4EB4-9152-31B5200D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C8C6-FCAD-42C5-8114-0CCF2346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AE34-0365-49CB-9DC9-1602BF86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0673-D816-4EF1-9B37-900844C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76AF6-6F94-46B4-9110-AF463215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4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F0A0-E34A-40CE-B8B0-3513CB71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6160-9430-4722-9C18-EFCAB3243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1152-3C62-43F3-B575-F25BE5EE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DFE1-1D7E-4AA3-9611-AF6F3818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8D6A-719E-4064-AD83-8834767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5796-9600-43EB-98CB-64A656C7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0FF6-2A75-4869-BBED-09A8298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5DDF2-5FC1-4CAD-A526-D6BA1C0E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1616-2503-4579-84B7-B34EA11D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2EB5C-44CB-4F01-A232-65A27592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3013E-2D03-415D-AE66-57D16A6F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CAF4-5BA3-4FD1-B8FE-AEA8E0C4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D75E4-59F9-42B1-AF6D-AE9964A0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4683-27FE-4881-8281-0B3A91CB5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23D1A-2D76-4472-A203-6C7741922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77C3B-DBA8-47F7-B1D1-22ECC5A39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1A450-4838-4211-A2D1-A972D94B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8093-9B70-4A7C-AB00-1D2273C8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D3D97-8E06-4CA2-91D9-D1D09156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7E52-2CCB-4B1D-98CA-B7760AF7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D3D28-FA5A-4FD8-8877-0658D5B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46F13-DB48-4738-915E-91CBCA1D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3E704-F323-470A-8B70-829484A8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44CE6-0350-41F1-8A3F-B26379FE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4C661-36D2-4064-92B6-67D4EB62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A5524-DDA9-47EF-80AD-BA2095E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0C63-EC3A-404A-A2DD-F29D48F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20AE-7C64-4832-80E6-98313EB1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EB9C3-68AC-4615-A5E3-5324D218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83207-5FAD-4919-B3A5-CE56F02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71E2-67A4-40C7-93B2-4946F574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A4577-0B88-405A-8A9F-B4B33E44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6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1814-9FF3-4253-8CD6-8403C815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75E3A-7B10-4D4F-91AF-82230BBA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EFEC2-2134-4CCD-ABCB-9455BBE8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A6A95-4FF7-4605-A987-2F7EDC65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29DA4-17D6-4B8C-840C-EB4D3315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B550D-9A07-4752-B286-F0C34929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2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9B091-F91A-4FAD-AB4E-B9E28A85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84F69-983A-4A33-99AF-8EAF6EFD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AA13A-6009-45C5-95B6-4860C28A3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F1FC-804E-46A4-80CD-3C2CD99C349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3360-8F74-4589-BB3F-9D804C25B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E7EC2-8763-4F55-BDA7-9FFCF9337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8B69-B0E0-43A5-9291-67A677AA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531" y="1269247"/>
            <a:ext cx="9476936" cy="193291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Notation Complexity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FEF14-40E1-4A19-B739-3128182F8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307" y="4497342"/>
            <a:ext cx="4100512" cy="1655762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CSE221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Algorithms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B.Sc. in CSE</a:t>
            </a:r>
          </a:p>
          <a:p>
            <a:endParaRPr lang="en-US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2EBE324-913A-447F-BA0F-B1AEE9AAAC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4512" y="280820"/>
            <a:ext cx="942975" cy="93027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A1C23ED-0A8A-4510-84F8-5A9EECAB6749}"/>
              </a:ext>
            </a:extLst>
          </p:cNvPr>
          <p:cNvSpPr txBox="1">
            <a:spLocks/>
          </p:cNvSpPr>
          <p:nvPr/>
        </p:nvSpPr>
        <p:spPr>
          <a:xfrm>
            <a:off x="6095999" y="4481855"/>
            <a:ext cx="575368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Teacher: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Tanzina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Afroz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Rimi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Designation: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tanzinaafroz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.cse@diu.edu.bd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78902DA-FA0B-4C1C-9F41-59488E5D883D}"/>
              </a:ext>
            </a:extLst>
          </p:cNvPr>
          <p:cNvSpPr txBox="1">
            <a:spLocks/>
          </p:cNvSpPr>
          <p:nvPr/>
        </p:nvSpPr>
        <p:spPr>
          <a:xfrm>
            <a:off x="4646386" y="3616816"/>
            <a:ext cx="2899226" cy="46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Week-02, Lecture-01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1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884818" y="321002"/>
            <a:ext cx="4729628" cy="7956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sz="197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SIMPLE EXAMPLE (3) GROWTH</a:t>
            </a:r>
            <a:endParaRPr sz="1900" dirty="0">
              <a:latin typeface="Century Schoolbook"/>
              <a:cs typeface="Century Schoolbook"/>
            </a:endParaRPr>
          </a:p>
          <a:p>
            <a:pPr marL="2574290"/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OF 5N+3</a:t>
            </a:r>
            <a:endParaRPr sz="3200" dirty="0">
              <a:latin typeface="Century Schoolbook"/>
              <a:cs typeface="Century Schoolboo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767841" y="1185113"/>
            <a:ext cx="6092565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Estimated running time for different values of 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67840" y="1995373"/>
            <a:ext cx="1797608" cy="14773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N = 10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N = 100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N = 1,000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N = 1,000,000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511040" y="1995373"/>
            <a:ext cx="2369880" cy="14773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=&gt; 53 steps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=&gt; 503 steps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=&gt; 5003 steps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=&gt; 5,000,003 steps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40891" y="4019753"/>
            <a:ext cx="8393003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As N grows, the number of steps grow in </a:t>
            </a:r>
            <a:r>
              <a:rPr sz="2400" i="1" spc="10" dirty="0">
                <a:latin typeface="Times New Roman"/>
                <a:cs typeface="Times New Roman"/>
              </a:rPr>
              <a:t>linear </a:t>
            </a:r>
            <a:r>
              <a:rPr sz="2400" spc="10" dirty="0">
                <a:latin typeface="Times New Roman"/>
                <a:cs typeface="Times New Roman"/>
              </a:rPr>
              <a:t>proportion to N for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this function </a:t>
            </a:r>
            <a:r>
              <a:rPr sz="2400" i="1" spc="10" dirty="0">
                <a:latin typeface="Times New Roman"/>
                <a:cs typeface="Times New Roman"/>
              </a:rPr>
              <a:t>“Sum”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282191" y="-77216"/>
            <a:ext cx="5177379" cy="8325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21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WHAT DOMINATES IN PREVIOUS</a:t>
            </a:r>
            <a:endParaRPr sz="2200">
              <a:latin typeface="Century Schoolbook"/>
              <a:cs typeface="Century Schoolbook"/>
            </a:endParaRPr>
          </a:p>
          <a:p>
            <a:pPr marL="2484120"/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EXAMPLE?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844040" y="1605483"/>
            <a:ext cx="4306628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What about the +3 and 5 in 5N+3?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211070" y="1968246"/>
            <a:ext cx="7831888" cy="610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600" spc="10" dirty="0">
                <a:solidFill>
                  <a:srgbClr val="FE8637"/>
                </a:solidFill>
                <a:latin typeface="Arial"/>
                <a:cs typeface="Arial"/>
              </a:rPr>
              <a:t></a:t>
            </a:r>
            <a:r>
              <a:rPr sz="2000" spc="10" dirty="0">
                <a:latin typeface="Times New Roman"/>
                <a:cs typeface="Times New Roman"/>
              </a:rPr>
              <a:t>As N gets large, the +3 becomes insignificant</a:t>
            </a:r>
            <a:endParaRPr sz="2000">
              <a:latin typeface="Times New Roman"/>
              <a:cs typeface="Times New Roman"/>
            </a:endParaRPr>
          </a:p>
          <a:p>
            <a:r>
              <a:rPr sz="1570" spc="10" dirty="0">
                <a:solidFill>
                  <a:srgbClr val="FE8637"/>
                </a:solidFill>
                <a:latin typeface="Arial"/>
                <a:cs typeface="Arial"/>
              </a:rPr>
              <a:t></a:t>
            </a:r>
            <a:r>
              <a:rPr sz="1970" spc="10" dirty="0">
                <a:latin typeface="Times New Roman"/>
                <a:cs typeface="Times New Roman"/>
              </a:rPr>
              <a:t>5 is inaccurate, as different operations require varying amounts of time and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484120" y="2532126"/>
            <a:ext cx="4675960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70" spc="10" dirty="0">
                <a:latin typeface="Times New Roman"/>
                <a:cs typeface="Times New Roman"/>
              </a:rPr>
              <a:t>also does not have any significant importance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844040" y="3137103"/>
            <a:ext cx="6305572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What is fundamental is that the time is </a:t>
            </a:r>
            <a:r>
              <a:rPr sz="2400" i="1" spc="10" dirty="0">
                <a:latin typeface="Times New Roman"/>
                <a:cs typeface="Times New Roman"/>
              </a:rPr>
              <a:t>linear </a:t>
            </a:r>
            <a:r>
              <a:rPr sz="2400" spc="10" dirty="0">
                <a:latin typeface="Times New Roman"/>
                <a:cs typeface="Times New Roman"/>
              </a:rPr>
              <a:t>in 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844040" y="3873703"/>
            <a:ext cx="2989280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Asymptotic Complexity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1" name="object 781"/>
          <p:cNvSpPr/>
          <p:nvPr/>
        </p:nvSpPr>
        <p:spPr>
          <a:xfrm>
            <a:off x="1835786" y="4163695"/>
            <a:ext cx="2959099" cy="16510"/>
          </a:xfrm>
          <a:custGeom>
            <a:avLst/>
            <a:gdLst/>
            <a:ahLst/>
            <a:cxnLst/>
            <a:rect l="l" t="t" r="r" b="b"/>
            <a:pathLst>
              <a:path w="2959099" h="16510">
                <a:moveTo>
                  <a:pt x="8255" y="8255"/>
                </a:moveTo>
                <a:lnTo>
                  <a:pt x="2950845" y="8255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4786630" y="3873703"/>
            <a:ext cx="4498860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: As N gets large, concentrate on the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844040" y="4242003"/>
            <a:ext cx="244137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 highest order term: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211070" y="4606151"/>
            <a:ext cx="6910482" cy="6463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0" spc="10" dirty="0">
                <a:solidFill>
                  <a:srgbClr val="FE8637"/>
                </a:solidFill>
                <a:latin typeface="Arial"/>
                <a:cs typeface="Arial"/>
              </a:rPr>
              <a:t></a:t>
            </a:r>
            <a:r>
              <a:rPr sz="2100" spc="10" dirty="0">
                <a:latin typeface="Times New Roman"/>
                <a:cs typeface="Times New Roman"/>
              </a:rPr>
              <a:t> Drop lower order terms such as +3</a:t>
            </a:r>
            <a:endParaRPr sz="2100" dirty="0">
              <a:latin typeface="Times New Roman"/>
              <a:cs typeface="Times New Roman"/>
            </a:endParaRPr>
          </a:p>
          <a:p>
            <a:r>
              <a:rPr sz="1700" spc="10" dirty="0">
                <a:solidFill>
                  <a:srgbClr val="FE8637"/>
                </a:solidFill>
                <a:latin typeface="Arial"/>
                <a:cs typeface="Arial"/>
              </a:rPr>
              <a:t></a:t>
            </a:r>
            <a:r>
              <a:rPr sz="2100" spc="10" dirty="0">
                <a:latin typeface="Times New Roman"/>
                <a:cs typeface="Times New Roman"/>
              </a:rPr>
              <a:t> Drop the constant coefficient of the highest order term  i.e. N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636520" y="410465"/>
            <a:ext cx="6230552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ASYMPTOTIC COMPLEXITY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345690" y="1679143"/>
            <a:ext cx="6808915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The 5N+3 time bound is said to "grow asymptotically"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like 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345690" y="2928823"/>
            <a:ext cx="703288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 This gives us an approximation of the complexity of the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345690" y="4177233"/>
            <a:ext cx="7038145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 Ignores lots of (machine dependent) details, concentrate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on the bigger picture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040381" y="288545"/>
            <a:ext cx="5915559" cy="9866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7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COMPARING FUNCTIONS:</a:t>
            </a:r>
            <a:endParaRPr sz="3100">
              <a:latin typeface="Century Schoolbook"/>
              <a:cs typeface="Century Schoolbook"/>
            </a:endParaRPr>
          </a:p>
          <a:p>
            <a:pPr marL="123190"/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ASYMPTOTIC NOTATION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345689" y="1679143"/>
            <a:ext cx="3863878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Big Oh Notation: Upper bound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345690" y="2563063"/>
            <a:ext cx="388664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Omega Notation: Lower bound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345689" y="3445713"/>
            <a:ext cx="378462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Theta Notation: Tighter bound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282950" y="410465"/>
            <a:ext cx="4931158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BIG OH NOTATION [1]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072641" y="1679143"/>
            <a:ext cx="673165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If f(N) and g(N) are two complexity functions, we say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900170" y="2563063"/>
            <a:ext cx="2433038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      f(N)  = O(g(N))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72641" y="3445713"/>
            <a:ext cx="6628033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i="1" spc="10" dirty="0">
                <a:latin typeface="Times New Roman"/>
                <a:cs typeface="Times New Roman"/>
              </a:rPr>
              <a:t>(read "f(N) is order g(N)", or "f(N) is big-O of g(N)")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if there are constants c and N  such that for N &gt; N 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72640" y="4380433"/>
            <a:ext cx="4212692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827530"/>
            <a:r>
              <a:rPr sz="2400" spc="10" dirty="0">
                <a:latin typeface="Times New Roman"/>
                <a:cs typeface="Times New Roman"/>
              </a:rPr>
              <a:t>      f(N) ≤ </a:t>
            </a:r>
            <a:r>
              <a:rPr sz="2400" spc="10" dirty="0">
                <a:solidFill>
                  <a:srgbClr val="FF3300"/>
                </a:solidFill>
                <a:latin typeface="Times New Roman"/>
                <a:cs typeface="Times New Roman"/>
              </a:rPr>
              <a:t>c *</a:t>
            </a:r>
            <a:r>
              <a:rPr sz="2400" spc="10" dirty="0">
                <a:latin typeface="Times New Roman"/>
                <a:cs typeface="Times New Roman"/>
              </a:rPr>
              <a:t> g(N)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for all sufficiently large 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282950" y="410465"/>
            <a:ext cx="4931158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BIG OH NOTATION [2]</a:t>
            </a:r>
            <a:endParaRPr sz="3200">
              <a:latin typeface="Century Schoolbook"/>
              <a:cs typeface="Century Schoolbook"/>
            </a:endParaRPr>
          </a:p>
        </p:txBody>
      </p:sp>
      <p:pic>
        <p:nvPicPr>
          <p:cNvPr id="8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30" y="1981200"/>
            <a:ext cx="8597900" cy="23914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8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8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2" y="0"/>
            <a:ext cx="38096" cy="6858000"/>
          </a:xfrm>
          <a:prstGeom prst="rect">
            <a:avLst/>
          </a:prstGeom>
        </p:spPr>
      </p:pic>
      <p:sp>
        <p:nvSpPr>
          <p:cNvPr id="1042" name="object 1042"/>
          <p:cNvSpPr/>
          <p:nvPr/>
        </p:nvSpPr>
        <p:spPr>
          <a:xfrm>
            <a:off x="1571626" y="-28572"/>
            <a:ext cx="57146" cy="6915145"/>
          </a:xfrm>
          <a:custGeom>
            <a:avLst/>
            <a:gdLst/>
            <a:ahLst/>
            <a:cxnLst/>
            <a:rect l="l" t="t" r="r" b="b"/>
            <a:pathLst>
              <a:path w="57146" h="6915145">
                <a:moveTo>
                  <a:pt x="28574" y="28572"/>
                </a:moveTo>
                <a:lnTo>
                  <a:pt x="28574" y="6886572"/>
                </a:lnTo>
              </a:path>
            </a:pathLst>
          </a:custGeom>
          <a:ln w="57146">
            <a:solidFill>
              <a:srgbClr val="FEC3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10506076" y="-9524"/>
            <a:ext cx="19048" cy="6877048"/>
          </a:xfrm>
          <a:custGeom>
            <a:avLst/>
            <a:gdLst/>
            <a:ahLst/>
            <a:cxnLst/>
            <a:rect l="l" t="t" r="r" b="b"/>
            <a:pathLst>
              <a:path w="19048" h="6877048">
                <a:moveTo>
                  <a:pt x="9524" y="9524"/>
                </a:moveTo>
                <a:lnTo>
                  <a:pt x="9524" y="6867524"/>
                </a:lnTo>
              </a:path>
            </a:pathLst>
          </a:custGeom>
          <a:ln w="19048">
            <a:solidFill>
              <a:srgbClr val="FE86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304800" cy="6858000"/>
          </a:xfrm>
          <a:prstGeom prst="rect">
            <a:avLst/>
          </a:prstGeom>
        </p:spPr>
      </p:pic>
      <p:sp>
        <p:nvSpPr>
          <p:cNvPr id="1044" name="object 1044"/>
          <p:cNvSpPr/>
          <p:nvPr/>
        </p:nvSpPr>
        <p:spPr>
          <a:xfrm>
            <a:off x="10434727" y="-4672"/>
            <a:ext cx="9346" cy="6867345"/>
          </a:xfrm>
          <a:custGeom>
            <a:avLst/>
            <a:gdLst/>
            <a:ahLst/>
            <a:cxnLst/>
            <a:rect l="l" t="t" r="r" b="b"/>
            <a:pathLst>
              <a:path w="9346" h="6867345">
                <a:moveTo>
                  <a:pt x="4673" y="4672"/>
                </a:moveTo>
                <a:lnTo>
                  <a:pt x="4673" y="6862672"/>
                </a:lnTo>
              </a:path>
            </a:pathLst>
          </a:custGeom>
          <a:ln w="9344">
            <a:solidFill>
              <a:srgbClr val="FE86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9679940" y="5715000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10" h="549910">
                <a:moveTo>
                  <a:pt x="275590" y="0"/>
                </a:moveTo>
                <a:cubicBezTo>
                  <a:pt x="430530" y="0"/>
                  <a:pt x="549910" y="119380"/>
                  <a:pt x="549910" y="274320"/>
                </a:cubicBezTo>
                <a:cubicBezTo>
                  <a:pt x="549910" y="430530"/>
                  <a:pt x="430530" y="549910"/>
                  <a:pt x="275590" y="549910"/>
                </a:cubicBezTo>
                <a:cubicBezTo>
                  <a:pt x="119379" y="549910"/>
                  <a:pt x="0" y="430530"/>
                  <a:pt x="0" y="274320"/>
                </a:cubicBezTo>
                <a:cubicBezTo>
                  <a:pt x="0" y="119380"/>
                  <a:pt x="119379" y="0"/>
                  <a:pt x="275590" y="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98" y="2829968"/>
            <a:ext cx="2493464" cy="2522674"/>
          </a:xfrm>
          <a:prstGeom prst="rect">
            <a:avLst/>
          </a:prstGeom>
        </p:spPr>
      </p:pic>
      <p:sp>
        <p:nvSpPr>
          <p:cNvPr id="1046" name="object 1046"/>
          <p:cNvSpPr/>
          <p:nvPr/>
        </p:nvSpPr>
        <p:spPr>
          <a:xfrm>
            <a:off x="5073650" y="3726180"/>
            <a:ext cx="450850" cy="372110"/>
          </a:xfrm>
          <a:custGeom>
            <a:avLst/>
            <a:gdLst/>
            <a:ahLst/>
            <a:cxnLst/>
            <a:rect l="l" t="t" r="r" b="b"/>
            <a:pathLst>
              <a:path w="450850" h="372110">
                <a:moveTo>
                  <a:pt x="449580" y="266700"/>
                </a:moveTo>
                <a:lnTo>
                  <a:pt x="449580" y="273050"/>
                </a:lnTo>
                <a:lnTo>
                  <a:pt x="447040" y="279400"/>
                </a:lnTo>
                <a:lnTo>
                  <a:pt x="445770" y="285750"/>
                </a:lnTo>
                <a:lnTo>
                  <a:pt x="443230" y="29083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38150" y="302260"/>
                </a:lnTo>
                <a:lnTo>
                  <a:pt x="434340" y="307340"/>
                </a:lnTo>
                <a:lnTo>
                  <a:pt x="431800" y="312420"/>
                </a:lnTo>
                <a:lnTo>
                  <a:pt x="427990" y="316230"/>
                </a:lnTo>
                <a:lnTo>
                  <a:pt x="422909" y="321310"/>
                </a:lnTo>
                <a:lnTo>
                  <a:pt x="419100" y="325120"/>
                </a:lnTo>
                <a:lnTo>
                  <a:pt x="414020" y="33020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3859" y="337820"/>
                </a:lnTo>
                <a:lnTo>
                  <a:pt x="397509" y="341630"/>
                </a:lnTo>
                <a:lnTo>
                  <a:pt x="392430" y="344170"/>
                </a:lnTo>
                <a:lnTo>
                  <a:pt x="386080" y="347980"/>
                </a:lnTo>
                <a:lnTo>
                  <a:pt x="378459" y="350520"/>
                </a:lnTo>
                <a:lnTo>
                  <a:pt x="372109" y="354330"/>
                </a:lnTo>
                <a:lnTo>
                  <a:pt x="364490" y="355600"/>
                </a:lnTo>
                <a:lnTo>
                  <a:pt x="356870" y="359410"/>
                </a:lnTo>
                <a:lnTo>
                  <a:pt x="349250" y="360680"/>
                </a:lnTo>
                <a:lnTo>
                  <a:pt x="341630" y="363220"/>
                </a:lnTo>
                <a:lnTo>
                  <a:pt x="332740" y="365760"/>
                </a:lnTo>
                <a:lnTo>
                  <a:pt x="325120" y="367030"/>
                </a:lnTo>
                <a:lnTo>
                  <a:pt x="316230" y="368300"/>
                </a:lnTo>
                <a:lnTo>
                  <a:pt x="307340" y="369570"/>
                </a:lnTo>
                <a:lnTo>
                  <a:pt x="297180" y="370840"/>
                </a:lnTo>
                <a:lnTo>
                  <a:pt x="287020" y="370840"/>
                </a:lnTo>
                <a:lnTo>
                  <a:pt x="278130" y="370840"/>
                </a:lnTo>
                <a:lnTo>
                  <a:pt x="267970" y="372110"/>
                </a:lnTo>
                <a:lnTo>
                  <a:pt x="257809" y="372110"/>
                </a:lnTo>
                <a:lnTo>
                  <a:pt x="241300" y="370840"/>
                </a:lnTo>
                <a:lnTo>
                  <a:pt x="226059" y="370840"/>
                </a:lnTo>
                <a:lnTo>
                  <a:pt x="210820" y="368300"/>
                </a:lnTo>
                <a:lnTo>
                  <a:pt x="195580" y="367030"/>
                </a:lnTo>
                <a:lnTo>
                  <a:pt x="181609" y="364490"/>
                </a:lnTo>
                <a:lnTo>
                  <a:pt x="167640" y="361950"/>
                </a:lnTo>
                <a:lnTo>
                  <a:pt x="153670" y="358140"/>
                </a:lnTo>
                <a:lnTo>
                  <a:pt x="140970" y="353060"/>
                </a:lnTo>
                <a:lnTo>
                  <a:pt x="128270" y="349250"/>
                </a:lnTo>
                <a:lnTo>
                  <a:pt x="115570" y="344170"/>
                </a:lnTo>
                <a:lnTo>
                  <a:pt x="104140" y="337820"/>
                </a:lnTo>
                <a:lnTo>
                  <a:pt x="93980" y="331470"/>
                </a:lnTo>
                <a:lnTo>
                  <a:pt x="82550" y="325120"/>
                </a:lnTo>
                <a:lnTo>
                  <a:pt x="72390" y="318770"/>
                </a:lnTo>
                <a:lnTo>
                  <a:pt x="63500" y="311150"/>
                </a:lnTo>
                <a:lnTo>
                  <a:pt x="60959" y="309880"/>
                </a:lnTo>
                <a:lnTo>
                  <a:pt x="60959" y="309880"/>
                </a:lnTo>
                <a:lnTo>
                  <a:pt x="54609" y="302260"/>
                </a:lnTo>
                <a:lnTo>
                  <a:pt x="46990" y="293370"/>
                </a:lnTo>
                <a:lnTo>
                  <a:pt x="39370" y="284480"/>
                </a:lnTo>
                <a:lnTo>
                  <a:pt x="31750" y="275590"/>
                </a:lnTo>
                <a:lnTo>
                  <a:pt x="25400" y="265430"/>
                </a:lnTo>
                <a:lnTo>
                  <a:pt x="20320" y="255270"/>
                </a:lnTo>
                <a:lnTo>
                  <a:pt x="15240" y="245110"/>
                </a:lnTo>
                <a:lnTo>
                  <a:pt x="13970" y="245110"/>
                </a:lnTo>
                <a:lnTo>
                  <a:pt x="13970" y="245110"/>
                </a:lnTo>
                <a:lnTo>
                  <a:pt x="11430" y="233680"/>
                </a:lnTo>
                <a:lnTo>
                  <a:pt x="7620" y="222250"/>
                </a:lnTo>
                <a:lnTo>
                  <a:pt x="5080" y="209550"/>
                </a:lnTo>
                <a:lnTo>
                  <a:pt x="2540" y="198120"/>
                </a:lnTo>
                <a:lnTo>
                  <a:pt x="0" y="185420"/>
                </a:lnTo>
                <a:lnTo>
                  <a:pt x="0" y="180340"/>
                </a:lnTo>
                <a:lnTo>
                  <a:pt x="0" y="179070"/>
                </a:lnTo>
                <a:lnTo>
                  <a:pt x="0" y="172720"/>
                </a:lnTo>
                <a:lnTo>
                  <a:pt x="0" y="160020"/>
                </a:lnTo>
                <a:lnTo>
                  <a:pt x="1270" y="147320"/>
                </a:lnTo>
                <a:lnTo>
                  <a:pt x="2540" y="134620"/>
                </a:lnTo>
                <a:lnTo>
                  <a:pt x="5080" y="120650"/>
                </a:lnTo>
                <a:lnTo>
                  <a:pt x="5080" y="116840"/>
                </a:lnTo>
                <a:lnTo>
                  <a:pt x="5080" y="116840"/>
                </a:lnTo>
                <a:lnTo>
                  <a:pt x="10159" y="101600"/>
                </a:lnTo>
                <a:lnTo>
                  <a:pt x="13970" y="83820"/>
                </a:lnTo>
                <a:lnTo>
                  <a:pt x="20320" y="67310"/>
                </a:lnTo>
                <a:lnTo>
                  <a:pt x="24130" y="57150"/>
                </a:lnTo>
                <a:lnTo>
                  <a:pt x="24130" y="55880"/>
                </a:lnTo>
                <a:lnTo>
                  <a:pt x="26670" y="52070"/>
                </a:lnTo>
                <a:lnTo>
                  <a:pt x="53340" y="0"/>
                </a:lnTo>
                <a:lnTo>
                  <a:pt x="144780" y="43180"/>
                </a:lnTo>
                <a:lnTo>
                  <a:pt x="139700" y="59690"/>
                </a:lnTo>
                <a:lnTo>
                  <a:pt x="83820" y="43180"/>
                </a:lnTo>
                <a:lnTo>
                  <a:pt x="78740" y="45720"/>
                </a:lnTo>
                <a:lnTo>
                  <a:pt x="73659" y="50800"/>
                </a:lnTo>
                <a:lnTo>
                  <a:pt x="69850" y="54610"/>
                </a:lnTo>
                <a:lnTo>
                  <a:pt x="66040" y="58420"/>
                </a:lnTo>
                <a:lnTo>
                  <a:pt x="60959" y="63500"/>
                </a:lnTo>
                <a:lnTo>
                  <a:pt x="58420" y="66040"/>
                </a:lnTo>
                <a:lnTo>
                  <a:pt x="58420" y="66040"/>
                </a:lnTo>
                <a:lnTo>
                  <a:pt x="57150" y="67310"/>
                </a:lnTo>
                <a:lnTo>
                  <a:pt x="54609" y="72390"/>
                </a:lnTo>
                <a:lnTo>
                  <a:pt x="50800" y="78740"/>
                </a:lnTo>
                <a:lnTo>
                  <a:pt x="46990" y="83820"/>
                </a:lnTo>
                <a:lnTo>
                  <a:pt x="44450" y="90170"/>
                </a:lnTo>
                <a:lnTo>
                  <a:pt x="41909" y="96520"/>
                </a:lnTo>
                <a:lnTo>
                  <a:pt x="39370" y="102870"/>
                </a:lnTo>
                <a:lnTo>
                  <a:pt x="36830" y="107950"/>
                </a:lnTo>
                <a:lnTo>
                  <a:pt x="34290" y="115570"/>
                </a:lnTo>
                <a:lnTo>
                  <a:pt x="31750" y="123190"/>
                </a:lnTo>
                <a:lnTo>
                  <a:pt x="31750" y="123190"/>
                </a:lnTo>
                <a:lnTo>
                  <a:pt x="30480" y="128270"/>
                </a:lnTo>
                <a:lnTo>
                  <a:pt x="29209" y="138430"/>
                </a:lnTo>
                <a:lnTo>
                  <a:pt x="27940" y="148590"/>
                </a:lnTo>
                <a:lnTo>
                  <a:pt x="27940" y="157480"/>
                </a:lnTo>
                <a:lnTo>
                  <a:pt x="27940" y="166370"/>
                </a:lnTo>
                <a:lnTo>
                  <a:pt x="29209" y="17653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3020" y="194310"/>
                </a:lnTo>
                <a:lnTo>
                  <a:pt x="36830" y="203200"/>
                </a:lnTo>
                <a:lnTo>
                  <a:pt x="39370" y="212090"/>
                </a:lnTo>
                <a:lnTo>
                  <a:pt x="44450" y="219710"/>
                </a:lnTo>
                <a:lnTo>
                  <a:pt x="49530" y="228600"/>
                </a:lnTo>
                <a:lnTo>
                  <a:pt x="54609" y="236220"/>
                </a:lnTo>
                <a:lnTo>
                  <a:pt x="59690" y="243840"/>
                </a:lnTo>
                <a:lnTo>
                  <a:pt x="64770" y="250190"/>
                </a:lnTo>
                <a:lnTo>
                  <a:pt x="66040" y="250190"/>
                </a:lnTo>
                <a:lnTo>
                  <a:pt x="66040" y="251460"/>
                </a:lnTo>
                <a:lnTo>
                  <a:pt x="73659" y="259080"/>
                </a:lnTo>
                <a:lnTo>
                  <a:pt x="81280" y="265430"/>
                </a:lnTo>
                <a:lnTo>
                  <a:pt x="90170" y="271780"/>
                </a:lnTo>
                <a:lnTo>
                  <a:pt x="99059" y="278130"/>
                </a:lnTo>
                <a:lnTo>
                  <a:pt x="107950" y="284480"/>
                </a:lnTo>
                <a:lnTo>
                  <a:pt x="116840" y="288290"/>
                </a:lnTo>
                <a:lnTo>
                  <a:pt x="127000" y="293370"/>
                </a:lnTo>
                <a:lnTo>
                  <a:pt x="138430" y="298450"/>
                </a:lnTo>
                <a:lnTo>
                  <a:pt x="148590" y="303530"/>
                </a:lnTo>
                <a:lnTo>
                  <a:pt x="160020" y="307340"/>
                </a:lnTo>
                <a:lnTo>
                  <a:pt x="172720" y="311150"/>
                </a:lnTo>
                <a:lnTo>
                  <a:pt x="185420" y="314960"/>
                </a:lnTo>
                <a:lnTo>
                  <a:pt x="198120" y="317500"/>
                </a:lnTo>
                <a:lnTo>
                  <a:pt x="210820" y="320040"/>
                </a:lnTo>
                <a:lnTo>
                  <a:pt x="210820" y="320040"/>
                </a:lnTo>
                <a:lnTo>
                  <a:pt x="212090" y="320040"/>
                </a:lnTo>
                <a:lnTo>
                  <a:pt x="224790" y="322580"/>
                </a:lnTo>
                <a:lnTo>
                  <a:pt x="237490" y="323850"/>
                </a:lnTo>
                <a:lnTo>
                  <a:pt x="252730" y="325120"/>
                </a:lnTo>
                <a:lnTo>
                  <a:pt x="266700" y="326390"/>
                </a:lnTo>
                <a:lnTo>
                  <a:pt x="274320" y="327660"/>
                </a:lnTo>
                <a:lnTo>
                  <a:pt x="281940" y="327660"/>
                </a:lnTo>
                <a:lnTo>
                  <a:pt x="289559" y="327660"/>
                </a:lnTo>
                <a:lnTo>
                  <a:pt x="297180" y="327660"/>
                </a:lnTo>
                <a:lnTo>
                  <a:pt x="304800" y="326390"/>
                </a:lnTo>
                <a:lnTo>
                  <a:pt x="309880" y="326390"/>
                </a:lnTo>
                <a:lnTo>
                  <a:pt x="311150" y="326390"/>
                </a:lnTo>
                <a:lnTo>
                  <a:pt x="312420" y="326390"/>
                </a:lnTo>
                <a:lnTo>
                  <a:pt x="326390" y="325120"/>
                </a:lnTo>
                <a:lnTo>
                  <a:pt x="332740" y="325120"/>
                </a:lnTo>
                <a:lnTo>
                  <a:pt x="340359" y="323850"/>
                </a:lnTo>
                <a:lnTo>
                  <a:pt x="345440" y="322580"/>
                </a:lnTo>
                <a:lnTo>
                  <a:pt x="351790" y="321310"/>
                </a:lnTo>
                <a:lnTo>
                  <a:pt x="358140" y="320040"/>
                </a:lnTo>
                <a:lnTo>
                  <a:pt x="363220" y="317500"/>
                </a:lnTo>
                <a:lnTo>
                  <a:pt x="369570" y="316230"/>
                </a:lnTo>
                <a:lnTo>
                  <a:pt x="374650" y="314960"/>
                </a:lnTo>
                <a:lnTo>
                  <a:pt x="379730" y="312420"/>
                </a:lnTo>
                <a:lnTo>
                  <a:pt x="384809" y="309880"/>
                </a:lnTo>
                <a:lnTo>
                  <a:pt x="388620" y="307340"/>
                </a:lnTo>
                <a:lnTo>
                  <a:pt x="392430" y="304800"/>
                </a:lnTo>
                <a:lnTo>
                  <a:pt x="396240" y="302260"/>
                </a:lnTo>
                <a:lnTo>
                  <a:pt x="401320" y="299720"/>
                </a:lnTo>
                <a:lnTo>
                  <a:pt x="403859" y="295910"/>
                </a:lnTo>
                <a:lnTo>
                  <a:pt x="407670" y="293370"/>
                </a:lnTo>
                <a:lnTo>
                  <a:pt x="407670" y="292100"/>
                </a:lnTo>
                <a:lnTo>
                  <a:pt x="407670" y="292100"/>
                </a:lnTo>
                <a:lnTo>
                  <a:pt x="410209" y="289560"/>
                </a:lnTo>
                <a:lnTo>
                  <a:pt x="412750" y="285750"/>
                </a:lnTo>
                <a:lnTo>
                  <a:pt x="415290" y="281940"/>
                </a:lnTo>
                <a:lnTo>
                  <a:pt x="417830" y="278130"/>
                </a:lnTo>
                <a:lnTo>
                  <a:pt x="419100" y="273050"/>
                </a:lnTo>
                <a:lnTo>
                  <a:pt x="421640" y="269240"/>
                </a:lnTo>
                <a:lnTo>
                  <a:pt x="421640" y="264160"/>
                </a:lnTo>
                <a:lnTo>
                  <a:pt x="422909" y="259080"/>
                </a:lnTo>
                <a:lnTo>
                  <a:pt x="424180" y="254000"/>
                </a:lnTo>
                <a:lnTo>
                  <a:pt x="422909" y="252730"/>
                </a:lnTo>
                <a:lnTo>
                  <a:pt x="422909" y="252730"/>
                </a:lnTo>
                <a:lnTo>
                  <a:pt x="424180" y="247650"/>
                </a:lnTo>
                <a:lnTo>
                  <a:pt x="424180" y="241300"/>
                </a:lnTo>
                <a:lnTo>
                  <a:pt x="424180" y="236220"/>
                </a:lnTo>
                <a:lnTo>
                  <a:pt x="422909" y="229870"/>
                </a:lnTo>
                <a:lnTo>
                  <a:pt x="421640" y="223520"/>
                </a:lnTo>
                <a:lnTo>
                  <a:pt x="420370" y="218440"/>
                </a:lnTo>
                <a:lnTo>
                  <a:pt x="419100" y="213360"/>
                </a:lnTo>
                <a:lnTo>
                  <a:pt x="416559" y="209550"/>
                </a:lnTo>
                <a:lnTo>
                  <a:pt x="416559" y="209550"/>
                </a:lnTo>
                <a:lnTo>
                  <a:pt x="416559" y="207010"/>
                </a:lnTo>
                <a:lnTo>
                  <a:pt x="415290" y="201930"/>
                </a:lnTo>
                <a:lnTo>
                  <a:pt x="412750" y="196850"/>
                </a:lnTo>
                <a:lnTo>
                  <a:pt x="410209" y="191770"/>
                </a:lnTo>
                <a:lnTo>
                  <a:pt x="407670" y="186690"/>
                </a:lnTo>
                <a:lnTo>
                  <a:pt x="405130" y="182880"/>
                </a:lnTo>
                <a:lnTo>
                  <a:pt x="401320" y="177800"/>
                </a:lnTo>
                <a:lnTo>
                  <a:pt x="398780" y="172720"/>
                </a:lnTo>
                <a:lnTo>
                  <a:pt x="347980" y="147320"/>
                </a:lnTo>
                <a:lnTo>
                  <a:pt x="345440" y="146050"/>
                </a:lnTo>
                <a:lnTo>
                  <a:pt x="336550" y="140970"/>
                </a:lnTo>
                <a:lnTo>
                  <a:pt x="340359" y="127000"/>
                </a:lnTo>
                <a:lnTo>
                  <a:pt x="439420" y="168910"/>
                </a:lnTo>
                <a:lnTo>
                  <a:pt x="439420" y="172720"/>
                </a:lnTo>
                <a:lnTo>
                  <a:pt x="440690" y="172720"/>
                </a:lnTo>
                <a:lnTo>
                  <a:pt x="445770" y="191770"/>
                </a:lnTo>
                <a:lnTo>
                  <a:pt x="447040" y="196850"/>
                </a:lnTo>
                <a:lnTo>
                  <a:pt x="448309" y="203200"/>
                </a:lnTo>
                <a:lnTo>
                  <a:pt x="449580" y="215900"/>
                </a:lnTo>
                <a:lnTo>
                  <a:pt x="449580" y="217170"/>
                </a:lnTo>
                <a:lnTo>
                  <a:pt x="449580" y="217170"/>
                </a:lnTo>
                <a:lnTo>
                  <a:pt x="450850" y="222250"/>
                </a:lnTo>
                <a:lnTo>
                  <a:pt x="450850" y="228600"/>
                </a:lnTo>
                <a:lnTo>
                  <a:pt x="450850" y="241300"/>
                </a:lnTo>
                <a:lnTo>
                  <a:pt x="450850" y="247650"/>
                </a:lnTo>
                <a:lnTo>
                  <a:pt x="450850" y="254000"/>
                </a:lnTo>
                <a:lnTo>
                  <a:pt x="450850" y="257810"/>
                </a:lnTo>
                <a:lnTo>
                  <a:pt x="450850" y="257810"/>
                </a:lnTo>
                <a:lnTo>
                  <a:pt x="450850" y="260350"/>
                </a:lnTo>
                <a:lnTo>
                  <a:pt x="44958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5068977" y="3721507"/>
            <a:ext cx="460194" cy="381454"/>
          </a:xfrm>
          <a:custGeom>
            <a:avLst/>
            <a:gdLst/>
            <a:ahLst/>
            <a:cxnLst/>
            <a:rect l="l" t="t" r="r" b="b"/>
            <a:pathLst>
              <a:path w="460194" h="381454">
                <a:moveTo>
                  <a:pt x="454253" y="271373"/>
                </a:moveTo>
                <a:lnTo>
                  <a:pt x="454253" y="277723"/>
                </a:lnTo>
                <a:lnTo>
                  <a:pt x="451713" y="284073"/>
                </a:lnTo>
                <a:lnTo>
                  <a:pt x="450443" y="290423"/>
                </a:lnTo>
                <a:lnTo>
                  <a:pt x="447903" y="295503"/>
                </a:lnTo>
                <a:lnTo>
                  <a:pt x="445363" y="300583"/>
                </a:lnTo>
                <a:lnTo>
                  <a:pt x="445363" y="300583"/>
                </a:lnTo>
                <a:lnTo>
                  <a:pt x="445363" y="300583"/>
                </a:lnTo>
                <a:lnTo>
                  <a:pt x="442823" y="306933"/>
                </a:lnTo>
                <a:lnTo>
                  <a:pt x="439013" y="312013"/>
                </a:lnTo>
                <a:lnTo>
                  <a:pt x="436473" y="317093"/>
                </a:lnTo>
                <a:lnTo>
                  <a:pt x="432663" y="320903"/>
                </a:lnTo>
                <a:lnTo>
                  <a:pt x="427582" y="325983"/>
                </a:lnTo>
                <a:lnTo>
                  <a:pt x="423773" y="329793"/>
                </a:lnTo>
                <a:lnTo>
                  <a:pt x="418693" y="334873"/>
                </a:lnTo>
                <a:lnTo>
                  <a:pt x="413613" y="338683"/>
                </a:lnTo>
                <a:lnTo>
                  <a:pt x="413613" y="338683"/>
                </a:lnTo>
                <a:lnTo>
                  <a:pt x="413613" y="338683"/>
                </a:lnTo>
                <a:lnTo>
                  <a:pt x="408532" y="342493"/>
                </a:lnTo>
                <a:lnTo>
                  <a:pt x="402182" y="346303"/>
                </a:lnTo>
                <a:lnTo>
                  <a:pt x="397103" y="348843"/>
                </a:lnTo>
                <a:lnTo>
                  <a:pt x="390753" y="352653"/>
                </a:lnTo>
                <a:lnTo>
                  <a:pt x="383132" y="355193"/>
                </a:lnTo>
                <a:lnTo>
                  <a:pt x="376782" y="359003"/>
                </a:lnTo>
                <a:lnTo>
                  <a:pt x="369163" y="360273"/>
                </a:lnTo>
                <a:lnTo>
                  <a:pt x="361543" y="364083"/>
                </a:lnTo>
                <a:lnTo>
                  <a:pt x="353923" y="365353"/>
                </a:lnTo>
                <a:lnTo>
                  <a:pt x="346303" y="367893"/>
                </a:lnTo>
                <a:lnTo>
                  <a:pt x="337413" y="370433"/>
                </a:lnTo>
                <a:lnTo>
                  <a:pt x="329793" y="371703"/>
                </a:lnTo>
                <a:lnTo>
                  <a:pt x="320903" y="372973"/>
                </a:lnTo>
                <a:lnTo>
                  <a:pt x="312013" y="374243"/>
                </a:lnTo>
                <a:lnTo>
                  <a:pt x="301853" y="375513"/>
                </a:lnTo>
                <a:lnTo>
                  <a:pt x="291693" y="375513"/>
                </a:lnTo>
                <a:lnTo>
                  <a:pt x="282803" y="375513"/>
                </a:lnTo>
                <a:lnTo>
                  <a:pt x="272643" y="376783"/>
                </a:lnTo>
                <a:lnTo>
                  <a:pt x="262482" y="376783"/>
                </a:lnTo>
                <a:lnTo>
                  <a:pt x="245973" y="375513"/>
                </a:lnTo>
                <a:lnTo>
                  <a:pt x="230732" y="375513"/>
                </a:lnTo>
                <a:lnTo>
                  <a:pt x="215493" y="372973"/>
                </a:lnTo>
                <a:lnTo>
                  <a:pt x="200253" y="371703"/>
                </a:lnTo>
                <a:lnTo>
                  <a:pt x="186282" y="369163"/>
                </a:lnTo>
                <a:lnTo>
                  <a:pt x="172313" y="366623"/>
                </a:lnTo>
                <a:lnTo>
                  <a:pt x="158343" y="362813"/>
                </a:lnTo>
                <a:lnTo>
                  <a:pt x="145643" y="357733"/>
                </a:lnTo>
                <a:lnTo>
                  <a:pt x="132943" y="353923"/>
                </a:lnTo>
                <a:lnTo>
                  <a:pt x="120243" y="348843"/>
                </a:lnTo>
                <a:lnTo>
                  <a:pt x="108813" y="342493"/>
                </a:lnTo>
                <a:lnTo>
                  <a:pt x="98653" y="336143"/>
                </a:lnTo>
                <a:lnTo>
                  <a:pt x="87223" y="329793"/>
                </a:lnTo>
                <a:lnTo>
                  <a:pt x="77063" y="323443"/>
                </a:lnTo>
                <a:lnTo>
                  <a:pt x="68173" y="315823"/>
                </a:lnTo>
                <a:lnTo>
                  <a:pt x="65632" y="314553"/>
                </a:lnTo>
                <a:lnTo>
                  <a:pt x="65632" y="314553"/>
                </a:lnTo>
                <a:lnTo>
                  <a:pt x="59282" y="306933"/>
                </a:lnTo>
                <a:lnTo>
                  <a:pt x="51663" y="298043"/>
                </a:lnTo>
                <a:lnTo>
                  <a:pt x="44043" y="289153"/>
                </a:lnTo>
                <a:lnTo>
                  <a:pt x="36423" y="280263"/>
                </a:lnTo>
                <a:lnTo>
                  <a:pt x="30073" y="270103"/>
                </a:lnTo>
                <a:lnTo>
                  <a:pt x="24993" y="259943"/>
                </a:lnTo>
                <a:lnTo>
                  <a:pt x="19913" y="249783"/>
                </a:lnTo>
                <a:lnTo>
                  <a:pt x="18643" y="249783"/>
                </a:lnTo>
                <a:lnTo>
                  <a:pt x="18643" y="249783"/>
                </a:lnTo>
                <a:lnTo>
                  <a:pt x="16103" y="238353"/>
                </a:lnTo>
                <a:lnTo>
                  <a:pt x="12293" y="226923"/>
                </a:lnTo>
                <a:lnTo>
                  <a:pt x="9753" y="214223"/>
                </a:lnTo>
                <a:lnTo>
                  <a:pt x="7213" y="202793"/>
                </a:lnTo>
                <a:lnTo>
                  <a:pt x="4673" y="190093"/>
                </a:lnTo>
                <a:lnTo>
                  <a:pt x="4673" y="185013"/>
                </a:lnTo>
                <a:lnTo>
                  <a:pt x="4673" y="183743"/>
                </a:lnTo>
                <a:lnTo>
                  <a:pt x="4673" y="177393"/>
                </a:lnTo>
                <a:lnTo>
                  <a:pt x="4673" y="164693"/>
                </a:lnTo>
                <a:lnTo>
                  <a:pt x="5943" y="151993"/>
                </a:lnTo>
                <a:lnTo>
                  <a:pt x="7213" y="139293"/>
                </a:lnTo>
                <a:lnTo>
                  <a:pt x="9753" y="125323"/>
                </a:lnTo>
                <a:lnTo>
                  <a:pt x="9753" y="121513"/>
                </a:lnTo>
                <a:lnTo>
                  <a:pt x="9753" y="121513"/>
                </a:lnTo>
                <a:lnTo>
                  <a:pt x="14832" y="106273"/>
                </a:lnTo>
                <a:lnTo>
                  <a:pt x="18643" y="88493"/>
                </a:lnTo>
                <a:lnTo>
                  <a:pt x="24993" y="71983"/>
                </a:lnTo>
                <a:lnTo>
                  <a:pt x="28803" y="61823"/>
                </a:lnTo>
                <a:lnTo>
                  <a:pt x="28803" y="60553"/>
                </a:lnTo>
                <a:lnTo>
                  <a:pt x="31343" y="56743"/>
                </a:lnTo>
                <a:lnTo>
                  <a:pt x="58013" y="4673"/>
                </a:lnTo>
                <a:lnTo>
                  <a:pt x="149453" y="47853"/>
                </a:lnTo>
                <a:lnTo>
                  <a:pt x="144373" y="64363"/>
                </a:lnTo>
                <a:lnTo>
                  <a:pt x="88493" y="47853"/>
                </a:lnTo>
                <a:lnTo>
                  <a:pt x="83413" y="50393"/>
                </a:lnTo>
                <a:lnTo>
                  <a:pt x="78332" y="55473"/>
                </a:lnTo>
                <a:lnTo>
                  <a:pt x="74523" y="59283"/>
                </a:lnTo>
                <a:lnTo>
                  <a:pt x="70713" y="63093"/>
                </a:lnTo>
                <a:lnTo>
                  <a:pt x="65632" y="68173"/>
                </a:lnTo>
                <a:lnTo>
                  <a:pt x="63093" y="70713"/>
                </a:lnTo>
                <a:lnTo>
                  <a:pt x="63093" y="70713"/>
                </a:lnTo>
                <a:lnTo>
                  <a:pt x="61823" y="71983"/>
                </a:lnTo>
                <a:lnTo>
                  <a:pt x="59282" y="77063"/>
                </a:lnTo>
                <a:lnTo>
                  <a:pt x="55473" y="83413"/>
                </a:lnTo>
                <a:lnTo>
                  <a:pt x="51663" y="88493"/>
                </a:lnTo>
                <a:lnTo>
                  <a:pt x="49123" y="94843"/>
                </a:lnTo>
                <a:lnTo>
                  <a:pt x="46582" y="101193"/>
                </a:lnTo>
                <a:lnTo>
                  <a:pt x="44043" y="107543"/>
                </a:lnTo>
                <a:lnTo>
                  <a:pt x="41503" y="112623"/>
                </a:lnTo>
                <a:lnTo>
                  <a:pt x="38963" y="120243"/>
                </a:lnTo>
                <a:lnTo>
                  <a:pt x="36423" y="127863"/>
                </a:lnTo>
                <a:lnTo>
                  <a:pt x="36423" y="127863"/>
                </a:lnTo>
                <a:lnTo>
                  <a:pt x="35153" y="132943"/>
                </a:lnTo>
                <a:lnTo>
                  <a:pt x="33882" y="143103"/>
                </a:lnTo>
                <a:lnTo>
                  <a:pt x="32613" y="153263"/>
                </a:lnTo>
                <a:lnTo>
                  <a:pt x="32613" y="162153"/>
                </a:lnTo>
                <a:lnTo>
                  <a:pt x="32613" y="171043"/>
                </a:lnTo>
                <a:lnTo>
                  <a:pt x="33882" y="181203"/>
                </a:lnTo>
                <a:lnTo>
                  <a:pt x="35153" y="190093"/>
                </a:lnTo>
                <a:lnTo>
                  <a:pt x="35153" y="190093"/>
                </a:lnTo>
                <a:lnTo>
                  <a:pt x="35153" y="190093"/>
                </a:lnTo>
                <a:lnTo>
                  <a:pt x="37693" y="198983"/>
                </a:lnTo>
                <a:lnTo>
                  <a:pt x="41503" y="207873"/>
                </a:lnTo>
                <a:lnTo>
                  <a:pt x="44043" y="216763"/>
                </a:lnTo>
                <a:lnTo>
                  <a:pt x="49123" y="224383"/>
                </a:lnTo>
                <a:lnTo>
                  <a:pt x="54203" y="233273"/>
                </a:lnTo>
                <a:lnTo>
                  <a:pt x="59282" y="240893"/>
                </a:lnTo>
                <a:lnTo>
                  <a:pt x="64363" y="248513"/>
                </a:lnTo>
                <a:lnTo>
                  <a:pt x="69443" y="254863"/>
                </a:lnTo>
                <a:lnTo>
                  <a:pt x="70713" y="254863"/>
                </a:lnTo>
                <a:lnTo>
                  <a:pt x="70713" y="256133"/>
                </a:lnTo>
                <a:lnTo>
                  <a:pt x="78332" y="263753"/>
                </a:lnTo>
                <a:lnTo>
                  <a:pt x="85953" y="270103"/>
                </a:lnTo>
                <a:lnTo>
                  <a:pt x="94843" y="276453"/>
                </a:lnTo>
                <a:lnTo>
                  <a:pt x="103732" y="282803"/>
                </a:lnTo>
                <a:lnTo>
                  <a:pt x="112623" y="289153"/>
                </a:lnTo>
                <a:lnTo>
                  <a:pt x="121513" y="292963"/>
                </a:lnTo>
                <a:lnTo>
                  <a:pt x="131673" y="298043"/>
                </a:lnTo>
                <a:lnTo>
                  <a:pt x="143103" y="303123"/>
                </a:lnTo>
                <a:lnTo>
                  <a:pt x="153263" y="308203"/>
                </a:lnTo>
                <a:lnTo>
                  <a:pt x="164693" y="312013"/>
                </a:lnTo>
                <a:lnTo>
                  <a:pt x="177393" y="315823"/>
                </a:lnTo>
                <a:lnTo>
                  <a:pt x="190093" y="319633"/>
                </a:lnTo>
                <a:lnTo>
                  <a:pt x="202793" y="322173"/>
                </a:lnTo>
                <a:lnTo>
                  <a:pt x="215493" y="324713"/>
                </a:lnTo>
                <a:lnTo>
                  <a:pt x="215493" y="324713"/>
                </a:lnTo>
                <a:lnTo>
                  <a:pt x="216763" y="324713"/>
                </a:lnTo>
                <a:lnTo>
                  <a:pt x="229463" y="327253"/>
                </a:lnTo>
                <a:lnTo>
                  <a:pt x="242163" y="328523"/>
                </a:lnTo>
                <a:lnTo>
                  <a:pt x="257403" y="329793"/>
                </a:lnTo>
                <a:lnTo>
                  <a:pt x="271373" y="331063"/>
                </a:lnTo>
                <a:lnTo>
                  <a:pt x="278993" y="332333"/>
                </a:lnTo>
                <a:lnTo>
                  <a:pt x="286613" y="332333"/>
                </a:lnTo>
                <a:lnTo>
                  <a:pt x="294232" y="332333"/>
                </a:lnTo>
                <a:lnTo>
                  <a:pt x="301853" y="332333"/>
                </a:lnTo>
                <a:lnTo>
                  <a:pt x="309473" y="331063"/>
                </a:lnTo>
                <a:lnTo>
                  <a:pt x="314553" y="331063"/>
                </a:lnTo>
                <a:lnTo>
                  <a:pt x="315823" y="331063"/>
                </a:lnTo>
                <a:lnTo>
                  <a:pt x="317093" y="331063"/>
                </a:lnTo>
                <a:lnTo>
                  <a:pt x="331063" y="329793"/>
                </a:lnTo>
                <a:lnTo>
                  <a:pt x="337413" y="329793"/>
                </a:lnTo>
                <a:lnTo>
                  <a:pt x="345032" y="328523"/>
                </a:lnTo>
                <a:lnTo>
                  <a:pt x="350113" y="327253"/>
                </a:lnTo>
                <a:lnTo>
                  <a:pt x="356463" y="325983"/>
                </a:lnTo>
                <a:lnTo>
                  <a:pt x="362813" y="324713"/>
                </a:lnTo>
                <a:lnTo>
                  <a:pt x="367893" y="322173"/>
                </a:lnTo>
                <a:lnTo>
                  <a:pt x="374243" y="320903"/>
                </a:lnTo>
                <a:lnTo>
                  <a:pt x="379323" y="319633"/>
                </a:lnTo>
                <a:lnTo>
                  <a:pt x="384403" y="317093"/>
                </a:lnTo>
                <a:lnTo>
                  <a:pt x="389482" y="314553"/>
                </a:lnTo>
                <a:lnTo>
                  <a:pt x="393293" y="312013"/>
                </a:lnTo>
                <a:lnTo>
                  <a:pt x="397103" y="309473"/>
                </a:lnTo>
                <a:lnTo>
                  <a:pt x="400913" y="306933"/>
                </a:lnTo>
                <a:lnTo>
                  <a:pt x="405993" y="304393"/>
                </a:lnTo>
                <a:lnTo>
                  <a:pt x="408532" y="300583"/>
                </a:lnTo>
                <a:lnTo>
                  <a:pt x="412343" y="298043"/>
                </a:lnTo>
                <a:lnTo>
                  <a:pt x="412343" y="296773"/>
                </a:lnTo>
                <a:lnTo>
                  <a:pt x="412343" y="296773"/>
                </a:lnTo>
                <a:lnTo>
                  <a:pt x="414882" y="294233"/>
                </a:lnTo>
                <a:lnTo>
                  <a:pt x="417423" y="290423"/>
                </a:lnTo>
                <a:lnTo>
                  <a:pt x="419963" y="286613"/>
                </a:lnTo>
                <a:lnTo>
                  <a:pt x="422503" y="282803"/>
                </a:lnTo>
                <a:lnTo>
                  <a:pt x="423773" y="277723"/>
                </a:lnTo>
                <a:lnTo>
                  <a:pt x="426313" y="273913"/>
                </a:lnTo>
                <a:lnTo>
                  <a:pt x="426313" y="268833"/>
                </a:lnTo>
                <a:lnTo>
                  <a:pt x="427582" y="263753"/>
                </a:lnTo>
                <a:lnTo>
                  <a:pt x="428853" y="258673"/>
                </a:lnTo>
                <a:lnTo>
                  <a:pt x="427582" y="257403"/>
                </a:lnTo>
                <a:lnTo>
                  <a:pt x="427582" y="257403"/>
                </a:lnTo>
                <a:lnTo>
                  <a:pt x="428853" y="252323"/>
                </a:lnTo>
                <a:lnTo>
                  <a:pt x="428853" y="245973"/>
                </a:lnTo>
                <a:lnTo>
                  <a:pt x="428853" y="240893"/>
                </a:lnTo>
                <a:lnTo>
                  <a:pt x="427582" y="234543"/>
                </a:lnTo>
                <a:lnTo>
                  <a:pt x="426313" y="228193"/>
                </a:lnTo>
                <a:lnTo>
                  <a:pt x="425043" y="223113"/>
                </a:lnTo>
                <a:lnTo>
                  <a:pt x="423773" y="218033"/>
                </a:lnTo>
                <a:lnTo>
                  <a:pt x="421232" y="214223"/>
                </a:lnTo>
                <a:lnTo>
                  <a:pt x="421232" y="214223"/>
                </a:lnTo>
                <a:lnTo>
                  <a:pt x="421232" y="211683"/>
                </a:lnTo>
                <a:lnTo>
                  <a:pt x="419963" y="206603"/>
                </a:lnTo>
                <a:lnTo>
                  <a:pt x="417423" y="201523"/>
                </a:lnTo>
                <a:lnTo>
                  <a:pt x="414882" y="196443"/>
                </a:lnTo>
                <a:lnTo>
                  <a:pt x="412343" y="191363"/>
                </a:lnTo>
                <a:lnTo>
                  <a:pt x="409803" y="187553"/>
                </a:lnTo>
                <a:lnTo>
                  <a:pt x="405993" y="182473"/>
                </a:lnTo>
                <a:lnTo>
                  <a:pt x="403453" y="177393"/>
                </a:lnTo>
                <a:lnTo>
                  <a:pt x="352653" y="151993"/>
                </a:lnTo>
                <a:lnTo>
                  <a:pt x="350113" y="150723"/>
                </a:lnTo>
                <a:lnTo>
                  <a:pt x="341223" y="145643"/>
                </a:lnTo>
                <a:lnTo>
                  <a:pt x="345032" y="131673"/>
                </a:lnTo>
                <a:lnTo>
                  <a:pt x="444093" y="173583"/>
                </a:lnTo>
                <a:lnTo>
                  <a:pt x="444093" y="177393"/>
                </a:lnTo>
                <a:lnTo>
                  <a:pt x="445363" y="177393"/>
                </a:lnTo>
                <a:lnTo>
                  <a:pt x="450443" y="196443"/>
                </a:lnTo>
                <a:lnTo>
                  <a:pt x="451713" y="201523"/>
                </a:lnTo>
                <a:lnTo>
                  <a:pt x="452982" y="207873"/>
                </a:lnTo>
                <a:lnTo>
                  <a:pt x="454253" y="220573"/>
                </a:lnTo>
                <a:lnTo>
                  <a:pt x="454253" y="221843"/>
                </a:lnTo>
                <a:lnTo>
                  <a:pt x="454253" y="221843"/>
                </a:lnTo>
                <a:lnTo>
                  <a:pt x="455523" y="226923"/>
                </a:lnTo>
                <a:lnTo>
                  <a:pt x="455523" y="233273"/>
                </a:lnTo>
                <a:lnTo>
                  <a:pt x="455523" y="245973"/>
                </a:lnTo>
                <a:lnTo>
                  <a:pt x="455523" y="252323"/>
                </a:lnTo>
                <a:lnTo>
                  <a:pt x="455523" y="258673"/>
                </a:lnTo>
                <a:lnTo>
                  <a:pt x="455523" y="262483"/>
                </a:lnTo>
                <a:lnTo>
                  <a:pt x="455523" y="262483"/>
                </a:lnTo>
                <a:lnTo>
                  <a:pt x="455523" y="265023"/>
                </a:lnTo>
                <a:lnTo>
                  <a:pt x="454253" y="2713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5281930" y="3575050"/>
            <a:ext cx="302260" cy="257810"/>
          </a:xfrm>
          <a:custGeom>
            <a:avLst/>
            <a:gdLst/>
            <a:ahLst/>
            <a:cxnLst/>
            <a:rect l="l" t="t" r="r" b="b"/>
            <a:pathLst>
              <a:path w="302260" h="257810">
                <a:moveTo>
                  <a:pt x="170179" y="210820"/>
                </a:moveTo>
                <a:lnTo>
                  <a:pt x="180340" y="215900"/>
                </a:lnTo>
                <a:lnTo>
                  <a:pt x="190500" y="218440"/>
                </a:lnTo>
                <a:lnTo>
                  <a:pt x="199390" y="220980"/>
                </a:lnTo>
                <a:lnTo>
                  <a:pt x="208279" y="223520"/>
                </a:lnTo>
                <a:lnTo>
                  <a:pt x="217170" y="226060"/>
                </a:lnTo>
                <a:lnTo>
                  <a:pt x="224790" y="226060"/>
                </a:lnTo>
                <a:lnTo>
                  <a:pt x="228600" y="227330"/>
                </a:lnTo>
                <a:lnTo>
                  <a:pt x="232410" y="227330"/>
                </a:lnTo>
                <a:lnTo>
                  <a:pt x="236220" y="227330"/>
                </a:lnTo>
                <a:lnTo>
                  <a:pt x="238760" y="227330"/>
                </a:lnTo>
                <a:lnTo>
                  <a:pt x="242570" y="227330"/>
                </a:lnTo>
                <a:lnTo>
                  <a:pt x="245110" y="227330"/>
                </a:lnTo>
                <a:lnTo>
                  <a:pt x="247650" y="226060"/>
                </a:lnTo>
                <a:lnTo>
                  <a:pt x="251460" y="226060"/>
                </a:lnTo>
                <a:lnTo>
                  <a:pt x="254000" y="226060"/>
                </a:lnTo>
                <a:lnTo>
                  <a:pt x="256540" y="224790"/>
                </a:lnTo>
                <a:lnTo>
                  <a:pt x="259079" y="223520"/>
                </a:lnTo>
                <a:lnTo>
                  <a:pt x="260350" y="223520"/>
                </a:lnTo>
                <a:lnTo>
                  <a:pt x="261620" y="220980"/>
                </a:lnTo>
                <a:lnTo>
                  <a:pt x="264160" y="220980"/>
                </a:lnTo>
                <a:lnTo>
                  <a:pt x="266700" y="219710"/>
                </a:lnTo>
                <a:lnTo>
                  <a:pt x="266700" y="217170"/>
                </a:lnTo>
                <a:lnTo>
                  <a:pt x="269240" y="215900"/>
                </a:lnTo>
                <a:lnTo>
                  <a:pt x="269240" y="214630"/>
                </a:lnTo>
                <a:lnTo>
                  <a:pt x="271779" y="210820"/>
                </a:lnTo>
                <a:lnTo>
                  <a:pt x="273050" y="208280"/>
                </a:lnTo>
                <a:lnTo>
                  <a:pt x="273050" y="208280"/>
                </a:lnTo>
                <a:lnTo>
                  <a:pt x="273050" y="207010"/>
                </a:lnTo>
                <a:lnTo>
                  <a:pt x="274320" y="203200"/>
                </a:lnTo>
                <a:lnTo>
                  <a:pt x="274320" y="200660"/>
                </a:lnTo>
                <a:lnTo>
                  <a:pt x="274320" y="196850"/>
                </a:lnTo>
                <a:lnTo>
                  <a:pt x="274320" y="193040"/>
                </a:lnTo>
                <a:lnTo>
                  <a:pt x="273050" y="189230"/>
                </a:lnTo>
                <a:lnTo>
                  <a:pt x="271779" y="185420"/>
                </a:lnTo>
                <a:lnTo>
                  <a:pt x="270510" y="180340"/>
                </a:lnTo>
                <a:lnTo>
                  <a:pt x="267970" y="176530"/>
                </a:lnTo>
                <a:lnTo>
                  <a:pt x="265429" y="171450"/>
                </a:lnTo>
                <a:lnTo>
                  <a:pt x="262890" y="167640"/>
                </a:lnTo>
                <a:lnTo>
                  <a:pt x="259079" y="162560"/>
                </a:lnTo>
                <a:lnTo>
                  <a:pt x="256540" y="158750"/>
                </a:lnTo>
                <a:lnTo>
                  <a:pt x="252729" y="153670"/>
                </a:lnTo>
                <a:lnTo>
                  <a:pt x="252729" y="153670"/>
                </a:lnTo>
                <a:lnTo>
                  <a:pt x="252729" y="152400"/>
                </a:lnTo>
                <a:lnTo>
                  <a:pt x="248920" y="148590"/>
                </a:lnTo>
                <a:lnTo>
                  <a:pt x="245110" y="143510"/>
                </a:lnTo>
                <a:lnTo>
                  <a:pt x="240029" y="137160"/>
                </a:lnTo>
                <a:lnTo>
                  <a:pt x="234950" y="132080"/>
                </a:lnTo>
                <a:lnTo>
                  <a:pt x="231140" y="127000"/>
                </a:lnTo>
                <a:lnTo>
                  <a:pt x="224790" y="121920"/>
                </a:lnTo>
                <a:lnTo>
                  <a:pt x="219710" y="116840"/>
                </a:lnTo>
                <a:lnTo>
                  <a:pt x="213360" y="111760"/>
                </a:lnTo>
                <a:lnTo>
                  <a:pt x="207010" y="106680"/>
                </a:lnTo>
                <a:lnTo>
                  <a:pt x="200660" y="100330"/>
                </a:lnTo>
                <a:lnTo>
                  <a:pt x="194310" y="95250"/>
                </a:lnTo>
                <a:lnTo>
                  <a:pt x="186690" y="90170"/>
                </a:lnTo>
                <a:lnTo>
                  <a:pt x="180340" y="85090"/>
                </a:lnTo>
                <a:lnTo>
                  <a:pt x="172720" y="80010"/>
                </a:lnTo>
                <a:lnTo>
                  <a:pt x="165100" y="74930"/>
                </a:lnTo>
                <a:lnTo>
                  <a:pt x="156210" y="69850"/>
                </a:lnTo>
                <a:lnTo>
                  <a:pt x="148590" y="64770"/>
                </a:lnTo>
                <a:lnTo>
                  <a:pt x="139700" y="59690"/>
                </a:lnTo>
                <a:lnTo>
                  <a:pt x="129540" y="54610"/>
                </a:lnTo>
                <a:lnTo>
                  <a:pt x="119379" y="49530"/>
                </a:lnTo>
                <a:lnTo>
                  <a:pt x="111760" y="45720"/>
                </a:lnTo>
                <a:lnTo>
                  <a:pt x="102870" y="41910"/>
                </a:lnTo>
                <a:lnTo>
                  <a:pt x="93979" y="39370"/>
                </a:lnTo>
                <a:lnTo>
                  <a:pt x="86360" y="38100"/>
                </a:lnTo>
                <a:lnTo>
                  <a:pt x="78740" y="36830"/>
                </a:lnTo>
                <a:lnTo>
                  <a:pt x="74929" y="36830"/>
                </a:lnTo>
                <a:lnTo>
                  <a:pt x="71120" y="36830"/>
                </a:lnTo>
                <a:lnTo>
                  <a:pt x="67310" y="36830"/>
                </a:lnTo>
                <a:lnTo>
                  <a:pt x="64770" y="36830"/>
                </a:lnTo>
                <a:lnTo>
                  <a:pt x="60960" y="36830"/>
                </a:lnTo>
                <a:lnTo>
                  <a:pt x="58420" y="38100"/>
                </a:lnTo>
                <a:lnTo>
                  <a:pt x="55879" y="39370"/>
                </a:lnTo>
                <a:lnTo>
                  <a:pt x="52070" y="40640"/>
                </a:lnTo>
                <a:lnTo>
                  <a:pt x="49529" y="41910"/>
                </a:lnTo>
                <a:lnTo>
                  <a:pt x="48260" y="41910"/>
                </a:lnTo>
                <a:lnTo>
                  <a:pt x="45720" y="44450"/>
                </a:lnTo>
                <a:lnTo>
                  <a:pt x="43179" y="45720"/>
                </a:lnTo>
                <a:lnTo>
                  <a:pt x="43179" y="45720"/>
                </a:lnTo>
                <a:lnTo>
                  <a:pt x="43179" y="45720"/>
                </a:lnTo>
                <a:lnTo>
                  <a:pt x="40640" y="48260"/>
                </a:lnTo>
                <a:lnTo>
                  <a:pt x="39370" y="49530"/>
                </a:lnTo>
                <a:lnTo>
                  <a:pt x="38100" y="52070"/>
                </a:lnTo>
                <a:lnTo>
                  <a:pt x="35560" y="54610"/>
                </a:lnTo>
                <a:lnTo>
                  <a:pt x="33020" y="60960"/>
                </a:lnTo>
                <a:lnTo>
                  <a:pt x="30479" y="64770"/>
                </a:lnTo>
                <a:lnTo>
                  <a:pt x="30479" y="68580"/>
                </a:lnTo>
                <a:lnTo>
                  <a:pt x="29210" y="73660"/>
                </a:lnTo>
                <a:lnTo>
                  <a:pt x="29210" y="77470"/>
                </a:lnTo>
                <a:lnTo>
                  <a:pt x="29210" y="82550"/>
                </a:lnTo>
                <a:lnTo>
                  <a:pt x="29210" y="87630"/>
                </a:lnTo>
                <a:lnTo>
                  <a:pt x="30479" y="91440"/>
                </a:lnTo>
                <a:lnTo>
                  <a:pt x="31750" y="96520"/>
                </a:lnTo>
                <a:lnTo>
                  <a:pt x="31750" y="100330"/>
                </a:lnTo>
                <a:lnTo>
                  <a:pt x="31750" y="100330"/>
                </a:lnTo>
                <a:lnTo>
                  <a:pt x="33020" y="102870"/>
                </a:lnTo>
                <a:lnTo>
                  <a:pt x="35560" y="107950"/>
                </a:lnTo>
                <a:lnTo>
                  <a:pt x="38100" y="113030"/>
                </a:lnTo>
                <a:lnTo>
                  <a:pt x="40640" y="118110"/>
                </a:lnTo>
                <a:lnTo>
                  <a:pt x="44450" y="123190"/>
                </a:lnTo>
                <a:lnTo>
                  <a:pt x="48260" y="128270"/>
                </a:lnTo>
                <a:lnTo>
                  <a:pt x="52070" y="133350"/>
                </a:lnTo>
                <a:lnTo>
                  <a:pt x="57150" y="138430"/>
                </a:lnTo>
                <a:lnTo>
                  <a:pt x="60960" y="143510"/>
                </a:lnTo>
                <a:lnTo>
                  <a:pt x="66040" y="148590"/>
                </a:lnTo>
                <a:lnTo>
                  <a:pt x="71120" y="153670"/>
                </a:lnTo>
                <a:lnTo>
                  <a:pt x="77470" y="158750"/>
                </a:lnTo>
                <a:lnTo>
                  <a:pt x="83820" y="162560"/>
                </a:lnTo>
                <a:lnTo>
                  <a:pt x="90170" y="167640"/>
                </a:lnTo>
                <a:lnTo>
                  <a:pt x="96520" y="172720"/>
                </a:lnTo>
                <a:lnTo>
                  <a:pt x="104140" y="177800"/>
                </a:lnTo>
                <a:lnTo>
                  <a:pt x="110490" y="182880"/>
                </a:lnTo>
                <a:lnTo>
                  <a:pt x="118110" y="186690"/>
                </a:lnTo>
                <a:lnTo>
                  <a:pt x="127000" y="191770"/>
                </a:lnTo>
                <a:lnTo>
                  <a:pt x="134620" y="195580"/>
                </a:lnTo>
                <a:lnTo>
                  <a:pt x="143510" y="199390"/>
                </a:lnTo>
                <a:lnTo>
                  <a:pt x="152400" y="204470"/>
                </a:lnTo>
                <a:lnTo>
                  <a:pt x="161290" y="208280"/>
                </a:lnTo>
                <a:lnTo>
                  <a:pt x="170179" y="210820"/>
                </a:lnTo>
                <a:close/>
                <a:moveTo>
                  <a:pt x="297179" y="223520"/>
                </a:moveTo>
                <a:lnTo>
                  <a:pt x="295910" y="227330"/>
                </a:lnTo>
                <a:lnTo>
                  <a:pt x="293370" y="229870"/>
                </a:lnTo>
                <a:lnTo>
                  <a:pt x="292100" y="232410"/>
                </a:lnTo>
                <a:lnTo>
                  <a:pt x="289560" y="234950"/>
                </a:lnTo>
                <a:lnTo>
                  <a:pt x="287020" y="238760"/>
                </a:lnTo>
                <a:lnTo>
                  <a:pt x="283210" y="240030"/>
                </a:lnTo>
                <a:lnTo>
                  <a:pt x="280670" y="242570"/>
                </a:lnTo>
                <a:lnTo>
                  <a:pt x="278129" y="245110"/>
                </a:lnTo>
                <a:lnTo>
                  <a:pt x="274320" y="247650"/>
                </a:lnTo>
                <a:lnTo>
                  <a:pt x="270510" y="248920"/>
                </a:lnTo>
                <a:lnTo>
                  <a:pt x="267970" y="250190"/>
                </a:lnTo>
                <a:lnTo>
                  <a:pt x="266700" y="250190"/>
                </a:lnTo>
                <a:lnTo>
                  <a:pt x="266700" y="251460"/>
                </a:lnTo>
                <a:lnTo>
                  <a:pt x="262890" y="252730"/>
                </a:lnTo>
                <a:lnTo>
                  <a:pt x="259079" y="254000"/>
                </a:lnTo>
                <a:lnTo>
                  <a:pt x="254000" y="255270"/>
                </a:lnTo>
                <a:lnTo>
                  <a:pt x="250190" y="255270"/>
                </a:lnTo>
                <a:lnTo>
                  <a:pt x="245110" y="256540"/>
                </a:lnTo>
                <a:lnTo>
                  <a:pt x="241300" y="256540"/>
                </a:lnTo>
                <a:lnTo>
                  <a:pt x="236220" y="257810"/>
                </a:lnTo>
                <a:lnTo>
                  <a:pt x="231140" y="257810"/>
                </a:lnTo>
                <a:lnTo>
                  <a:pt x="226060" y="257810"/>
                </a:lnTo>
                <a:lnTo>
                  <a:pt x="219710" y="257810"/>
                </a:lnTo>
                <a:lnTo>
                  <a:pt x="213360" y="257810"/>
                </a:lnTo>
                <a:lnTo>
                  <a:pt x="208279" y="256540"/>
                </a:lnTo>
                <a:lnTo>
                  <a:pt x="201929" y="256540"/>
                </a:lnTo>
                <a:lnTo>
                  <a:pt x="195579" y="255270"/>
                </a:lnTo>
                <a:lnTo>
                  <a:pt x="189229" y="254000"/>
                </a:lnTo>
                <a:lnTo>
                  <a:pt x="182879" y="252730"/>
                </a:lnTo>
                <a:lnTo>
                  <a:pt x="175260" y="251460"/>
                </a:lnTo>
                <a:lnTo>
                  <a:pt x="168910" y="250190"/>
                </a:lnTo>
                <a:lnTo>
                  <a:pt x="161290" y="247650"/>
                </a:lnTo>
                <a:lnTo>
                  <a:pt x="153670" y="245110"/>
                </a:lnTo>
                <a:lnTo>
                  <a:pt x="147320" y="242570"/>
                </a:lnTo>
                <a:lnTo>
                  <a:pt x="138429" y="240030"/>
                </a:lnTo>
                <a:lnTo>
                  <a:pt x="128270" y="236220"/>
                </a:lnTo>
                <a:lnTo>
                  <a:pt x="119379" y="232410"/>
                </a:lnTo>
                <a:lnTo>
                  <a:pt x="111760" y="228600"/>
                </a:lnTo>
                <a:lnTo>
                  <a:pt x="102870" y="224790"/>
                </a:lnTo>
                <a:lnTo>
                  <a:pt x="93979" y="219710"/>
                </a:lnTo>
                <a:lnTo>
                  <a:pt x="86360" y="214630"/>
                </a:lnTo>
                <a:lnTo>
                  <a:pt x="78740" y="210820"/>
                </a:lnTo>
                <a:lnTo>
                  <a:pt x="69850" y="205740"/>
                </a:lnTo>
                <a:lnTo>
                  <a:pt x="63500" y="199390"/>
                </a:lnTo>
                <a:lnTo>
                  <a:pt x="57150" y="194310"/>
                </a:lnTo>
                <a:lnTo>
                  <a:pt x="49529" y="187960"/>
                </a:lnTo>
                <a:lnTo>
                  <a:pt x="44450" y="182880"/>
                </a:lnTo>
                <a:lnTo>
                  <a:pt x="38100" y="176530"/>
                </a:lnTo>
                <a:lnTo>
                  <a:pt x="31750" y="170180"/>
                </a:lnTo>
                <a:lnTo>
                  <a:pt x="26670" y="163830"/>
                </a:lnTo>
                <a:lnTo>
                  <a:pt x="21590" y="157480"/>
                </a:lnTo>
                <a:lnTo>
                  <a:pt x="19050" y="153670"/>
                </a:lnTo>
                <a:lnTo>
                  <a:pt x="19050" y="152400"/>
                </a:lnTo>
                <a:lnTo>
                  <a:pt x="17779" y="149860"/>
                </a:lnTo>
                <a:lnTo>
                  <a:pt x="13970" y="143510"/>
                </a:lnTo>
                <a:lnTo>
                  <a:pt x="11429" y="135890"/>
                </a:lnTo>
                <a:lnTo>
                  <a:pt x="7620" y="128270"/>
                </a:lnTo>
                <a:lnTo>
                  <a:pt x="5079" y="121920"/>
                </a:lnTo>
                <a:lnTo>
                  <a:pt x="3810" y="114300"/>
                </a:lnTo>
                <a:lnTo>
                  <a:pt x="2540" y="106680"/>
                </a:lnTo>
                <a:lnTo>
                  <a:pt x="1270" y="99060"/>
                </a:lnTo>
                <a:lnTo>
                  <a:pt x="0" y="91440"/>
                </a:lnTo>
                <a:lnTo>
                  <a:pt x="0" y="85090"/>
                </a:lnTo>
                <a:lnTo>
                  <a:pt x="0" y="85090"/>
                </a:lnTo>
                <a:lnTo>
                  <a:pt x="0" y="83820"/>
                </a:lnTo>
                <a:lnTo>
                  <a:pt x="1270" y="76200"/>
                </a:lnTo>
                <a:lnTo>
                  <a:pt x="2540" y="68580"/>
                </a:lnTo>
                <a:lnTo>
                  <a:pt x="5079" y="60960"/>
                </a:lnTo>
                <a:lnTo>
                  <a:pt x="7620" y="53340"/>
                </a:lnTo>
                <a:lnTo>
                  <a:pt x="11429" y="45720"/>
                </a:lnTo>
                <a:lnTo>
                  <a:pt x="12700" y="40640"/>
                </a:lnTo>
                <a:lnTo>
                  <a:pt x="15240" y="36830"/>
                </a:lnTo>
                <a:lnTo>
                  <a:pt x="17779" y="31750"/>
                </a:lnTo>
                <a:lnTo>
                  <a:pt x="17779" y="31750"/>
                </a:lnTo>
                <a:lnTo>
                  <a:pt x="17779" y="31750"/>
                </a:lnTo>
                <a:lnTo>
                  <a:pt x="21590" y="27940"/>
                </a:lnTo>
                <a:lnTo>
                  <a:pt x="24129" y="24130"/>
                </a:lnTo>
                <a:lnTo>
                  <a:pt x="27940" y="21590"/>
                </a:lnTo>
                <a:lnTo>
                  <a:pt x="31750" y="17780"/>
                </a:lnTo>
                <a:lnTo>
                  <a:pt x="36829" y="15240"/>
                </a:lnTo>
                <a:lnTo>
                  <a:pt x="40640" y="12700"/>
                </a:lnTo>
                <a:lnTo>
                  <a:pt x="44450" y="10159"/>
                </a:lnTo>
                <a:lnTo>
                  <a:pt x="49529" y="7620"/>
                </a:lnTo>
                <a:lnTo>
                  <a:pt x="53340" y="5080"/>
                </a:lnTo>
                <a:lnTo>
                  <a:pt x="58420" y="3809"/>
                </a:lnTo>
                <a:lnTo>
                  <a:pt x="63500" y="2540"/>
                </a:lnTo>
                <a:lnTo>
                  <a:pt x="67310" y="2540"/>
                </a:lnTo>
                <a:lnTo>
                  <a:pt x="72390" y="1270"/>
                </a:lnTo>
                <a:lnTo>
                  <a:pt x="76200" y="1270"/>
                </a:lnTo>
                <a:lnTo>
                  <a:pt x="76200" y="1270"/>
                </a:lnTo>
                <a:lnTo>
                  <a:pt x="78740" y="0"/>
                </a:lnTo>
                <a:lnTo>
                  <a:pt x="83820" y="0"/>
                </a:lnTo>
                <a:lnTo>
                  <a:pt x="88900" y="0"/>
                </a:lnTo>
                <a:lnTo>
                  <a:pt x="95250" y="1270"/>
                </a:lnTo>
                <a:lnTo>
                  <a:pt x="100329" y="2540"/>
                </a:lnTo>
                <a:lnTo>
                  <a:pt x="106679" y="2540"/>
                </a:lnTo>
                <a:lnTo>
                  <a:pt x="113029" y="3809"/>
                </a:lnTo>
                <a:lnTo>
                  <a:pt x="119379" y="6350"/>
                </a:lnTo>
                <a:lnTo>
                  <a:pt x="124460" y="7620"/>
                </a:lnTo>
                <a:lnTo>
                  <a:pt x="130810" y="10159"/>
                </a:lnTo>
                <a:lnTo>
                  <a:pt x="137160" y="12700"/>
                </a:lnTo>
                <a:lnTo>
                  <a:pt x="143510" y="15240"/>
                </a:lnTo>
                <a:lnTo>
                  <a:pt x="149860" y="19050"/>
                </a:lnTo>
                <a:lnTo>
                  <a:pt x="156210" y="21590"/>
                </a:lnTo>
                <a:lnTo>
                  <a:pt x="162560" y="25400"/>
                </a:lnTo>
                <a:lnTo>
                  <a:pt x="170179" y="29209"/>
                </a:lnTo>
                <a:lnTo>
                  <a:pt x="177800" y="34290"/>
                </a:lnTo>
                <a:lnTo>
                  <a:pt x="186690" y="40640"/>
                </a:lnTo>
                <a:lnTo>
                  <a:pt x="194310" y="45720"/>
                </a:lnTo>
                <a:lnTo>
                  <a:pt x="201929" y="52070"/>
                </a:lnTo>
                <a:lnTo>
                  <a:pt x="209550" y="57150"/>
                </a:lnTo>
                <a:lnTo>
                  <a:pt x="217170" y="63500"/>
                </a:lnTo>
                <a:lnTo>
                  <a:pt x="223520" y="69850"/>
                </a:lnTo>
                <a:lnTo>
                  <a:pt x="231140" y="76200"/>
                </a:lnTo>
                <a:lnTo>
                  <a:pt x="237490" y="82550"/>
                </a:lnTo>
                <a:lnTo>
                  <a:pt x="243840" y="88900"/>
                </a:lnTo>
                <a:lnTo>
                  <a:pt x="250190" y="95250"/>
                </a:lnTo>
                <a:lnTo>
                  <a:pt x="255270" y="101600"/>
                </a:lnTo>
                <a:lnTo>
                  <a:pt x="259079" y="106680"/>
                </a:lnTo>
                <a:lnTo>
                  <a:pt x="260350" y="107950"/>
                </a:lnTo>
                <a:lnTo>
                  <a:pt x="260350" y="109220"/>
                </a:lnTo>
                <a:lnTo>
                  <a:pt x="265429" y="115570"/>
                </a:lnTo>
                <a:lnTo>
                  <a:pt x="270510" y="121920"/>
                </a:lnTo>
                <a:lnTo>
                  <a:pt x="275590" y="128270"/>
                </a:lnTo>
                <a:lnTo>
                  <a:pt x="279400" y="134620"/>
                </a:lnTo>
                <a:lnTo>
                  <a:pt x="283210" y="140970"/>
                </a:lnTo>
                <a:lnTo>
                  <a:pt x="287020" y="147320"/>
                </a:lnTo>
                <a:lnTo>
                  <a:pt x="289560" y="153670"/>
                </a:lnTo>
                <a:lnTo>
                  <a:pt x="293370" y="160020"/>
                </a:lnTo>
                <a:lnTo>
                  <a:pt x="295910" y="166370"/>
                </a:lnTo>
                <a:lnTo>
                  <a:pt x="297179" y="172720"/>
                </a:lnTo>
                <a:lnTo>
                  <a:pt x="297179" y="176530"/>
                </a:lnTo>
                <a:lnTo>
                  <a:pt x="298450" y="176530"/>
                </a:lnTo>
                <a:lnTo>
                  <a:pt x="298450" y="177800"/>
                </a:lnTo>
                <a:lnTo>
                  <a:pt x="299720" y="184150"/>
                </a:lnTo>
                <a:lnTo>
                  <a:pt x="300990" y="190500"/>
                </a:lnTo>
                <a:lnTo>
                  <a:pt x="302260" y="195580"/>
                </a:lnTo>
                <a:lnTo>
                  <a:pt x="302260" y="201930"/>
                </a:lnTo>
                <a:lnTo>
                  <a:pt x="300990" y="207010"/>
                </a:lnTo>
                <a:lnTo>
                  <a:pt x="299720" y="212090"/>
                </a:lnTo>
                <a:lnTo>
                  <a:pt x="298450" y="218440"/>
                </a:lnTo>
                <a:lnTo>
                  <a:pt x="298450" y="220980"/>
                </a:lnTo>
                <a:lnTo>
                  <a:pt x="298450" y="220980"/>
                </a:lnTo>
                <a:lnTo>
                  <a:pt x="297179" y="223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5306468" y="3607207"/>
            <a:ext cx="254454" cy="199844"/>
          </a:xfrm>
          <a:custGeom>
            <a:avLst/>
            <a:gdLst/>
            <a:ahLst/>
            <a:cxnLst/>
            <a:rect l="l" t="t" r="r" b="b"/>
            <a:pathLst>
              <a:path w="254454" h="199844">
                <a:moveTo>
                  <a:pt x="145641" y="178663"/>
                </a:moveTo>
                <a:lnTo>
                  <a:pt x="155802" y="183743"/>
                </a:lnTo>
                <a:lnTo>
                  <a:pt x="165962" y="186283"/>
                </a:lnTo>
                <a:lnTo>
                  <a:pt x="174852" y="188823"/>
                </a:lnTo>
                <a:lnTo>
                  <a:pt x="183741" y="191363"/>
                </a:lnTo>
                <a:lnTo>
                  <a:pt x="192632" y="193903"/>
                </a:lnTo>
                <a:lnTo>
                  <a:pt x="200252" y="193903"/>
                </a:lnTo>
                <a:lnTo>
                  <a:pt x="204062" y="195173"/>
                </a:lnTo>
                <a:lnTo>
                  <a:pt x="207872" y="195173"/>
                </a:lnTo>
                <a:lnTo>
                  <a:pt x="211682" y="195173"/>
                </a:lnTo>
                <a:lnTo>
                  <a:pt x="214222" y="195173"/>
                </a:lnTo>
                <a:lnTo>
                  <a:pt x="218032" y="195173"/>
                </a:lnTo>
                <a:lnTo>
                  <a:pt x="220572" y="195173"/>
                </a:lnTo>
                <a:lnTo>
                  <a:pt x="223112" y="193903"/>
                </a:lnTo>
                <a:lnTo>
                  <a:pt x="226922" y="193903"/>
                </a:lnTo>
                <a:lnTo>
                  <a:pt x="229462" y="193903"/>
                </a:lnTo>
                <a:lnTo>
                  <a:pt x="232002" y="192633"/>
                </a:lnTo>
                <a:lnTo>
                  <a:pt x="234541" y="191363"/>
                </a:lnTo>
                <a:lnTo>
                  <a:pt x="235812" y="191363"/>
                </a:lnTo>
                <a:lnTo>
                  <a:pt x="237082" y="188823"/>
                </a:lnTo>
                <a:lnTo>
                  <a:pt x="239622" y="188823"/>
                </a:lnTo>
                <a:lnTo>
                  <a:pt x="242162" y="187553"/>
                </a:lnTo>
                <a:lnTo>
                  <a:pt x="242162" y="185013"/>
                </a:lnTo>
                <a:lnTo>
                  <a:pt x="244702" y="183743"/>
                </a:lnTo>
                <a:lnTo>
                  <a:pt x="244702" y="182473"/>
                </a:lnTo>
                <a:lnTo>
                  <a:pt x="247241" y="178663"/>
                </a:lnTo>
                <a:lnTo>
                  <a:pt x="248512" y="176123"/>
                </a:lnTo>
                <a:lnTo>
                  <a:pt x="248512" y="176123"/>
                </a:lnTo>
                <a:lnTo>
                  <a:pt x="248512" y="174853"/>
                </a:lnTo>
                <a:lnTo>
                  <a:pt x="249782" y="171043"/>
                </a:lnTo>
                <a:lnTo>
                  <a:pt x="249782" y="168503"/>
                </a:lnTo>
                <a:lnTo>
                  <a:pt x="249782" y="164693"/>
                </a:lnTo>
                <a:lnTo>
                  <a:pt x="249782" y="160883"/>
                </a:lnTo>
                <a:lnTo>
                  <a:pt x="248512" y="157073"/>
                </a:lnTo>
                <a:lnTo>
                  <a:pt x="247241" y="153263"/>
                </a:lnTo>
                <a:lnTo>
                  <a:pt x="245972" y="148183"/>
                </a:lnTo>
                <a:lnTo>
                  <a:pt x="243432" y="144373"/>
                </a:lnTo>
                <a:lnTo>
                  <a:pt x="240891" y="139293"/>
                </a:lnTo>
                <a:lnTo>
                  <a:pt x="238352" y="135483"/>
                </a:lnTo>
                <a:lnTo>
                  <a:pt x="234541" y="130403"/>
                </a:lnTo>
                <a:lnTo>
                  <a:pt x="232002" y="126593"/>
                </a:lnTo>
                <a:lnTo>
                  <a:pt x="228191" y="121513"/>
                </a:lnTo>
                <a:lnTo>
                  <a:pt x="228191" y="121513"/>
                </a:lnTo>
                <a:lnTo>
                  <a:pt x="228191" y="120243"/>
                </a:lnTo>
                <a:lnTo>
                  <a:pt x="224382" y="116433"/>
                </a:lnTo>
                <a:lnTo>
                  <a:pt x="220572" y="111353"/>
                </a:lnTo>
                <a:lnTo>
                  <a:pt x="215491" y="105003"/>
                </a:lnTo>
                <a:lnTo>
                  <a:pt x="210412" y="99923"/>
                </a:lnTo>
                <a:lnTo>
                  <a:pt x="206602" y="94843"/>
                </a:lnTo>
                <a:lnTo>
                  <a:pt x="200252" y="89763"/>
                </a:lnTo>
                <a:lnTo>
                  <a:pt x="195172" y="84683"/>
                </a:lnTo>
                <a:lnTo>
                  <a:pt x="188822" y="79603"/>
                </a:lnTo>
                <a:lnTo>
                  <a:pt x="182472" y="74523"/>
                </a:lnTo>
                <a:lnTo>
                  <a:pt x="176122" y="68173"/>
                </a:lnTo>
                <a:lnTo>
                  <a:pt x="169772" y="63093"/>
                </a:lnTo>
                <a:lnTo>
                  <a:pt x="162152" y="58013"/>
                </a:lnTo>
                <a:lnTo>
                  <a:pt x="155802" y="52933"/>
                </a:lnTo>
                <a:lnTo>
                  <a:pt x="148182" y="47853"/>
                </a:lnTo>
                <a:lnTo>
                  <a:pt x="140562" y="42773"/>
                </a:lnTo>
                <a:lnTo>
                  <a:pt x="131672" y="37693"/>
                </a:lnTo>
                <a:lnTo>
                  <a:pt x="124052" y="32613"/>
                </a:lnTo>
                <a:lnTo>
                  <a:pt x="115162" y="27533"/>
                </a:lnTo>
                <a:lnTo>
                  <a:pt x="105002" y="22453"/>
                </a:lnTo>
                <a:lnTo>
                  <a:pt x="94841" y="17373"/>
                </a:lnTo>
                <a:lnTo>
                  <a:pt x="87222" y="13563"/>
                </a:lnTo>
                <a:lnTo>
                  <a:pt x="78332" y="9753"/>
                </a:lnTo>
                <a:lnTo>
                  <a:pt x="69441" y="7213"/>
                </a:lnTo>
                <a:lnTo>
                  <a:pt x="61822" y="5943"/>
                </a:lnTo>
                <a:lnTo>
                  <a:pt x="54202" y="4673"/>
                </a:lnTo>
                <a:lnTo>
                  <a:pt x="50391" y="4673"/>
                </a:lnTo>
                <a:lnTo>
                  <a:pt x="46582" y="4673"/>
                </a:lnTo>
                <a:lnTo>
                  <a:pt x="42772" y="4673"/>
                </a:lnTo>
                <a:lnTo>
                  <a:pt x="40232" y="4673"/>
                </a:lnTo>
                <a:lnTo>
                  <a:pt x="36422" y="4673"/>
                </a:lnTo>
                <a:lnTo>
                  <a:pt x="33882" y="5943"/>
                </a:lnTo>
                <a:lnTo>
                  <a:pt x="31341" y="7213"/>
                </a:lnTo>
                <a:lnTo>
                  <a:pt x="27532" y="8483"/>
                </a:lnTo>
                <a:lnTo>
                  <a:pt x="24991" y="9753"/>
                </a:lnTo>
                <a:lnTo>
                  <a:pt x="23722" y="9753"/>
                </a:lnTo>
                <a:lnTo>
                  <a:pt x="21182" y="12293"/>
                </a:lnTo>
                <a:lnTo>
                  <a:pt x="18641" y="13563"/>
                </a:lnTo>
                <a:lnTo>
                  <a:pt x="18641" y="13563"/>
                </a:lnTo>
                <a:lnTo>
                  <a:pt x="18641" y="13563"/>
                </a:lnTo>
                <a:lnTo>
                  <a:pt x="16102" y="16103"/>
                </a:lnTo>
                <a:lnTo>
                  <a:pt x="14832" y="17373"/>
                </a:lnTo>
                <a:lnTo>
                  <a:pt x="13562" y="19913"/>
                </a:lnTo>
                <a:lnTo>
                  <a:pt x="11022" y="22453"/>
                </a:lnTo>
                <a:lnTo>
                  <a:pt x="8482" y="28803"/>
                </a:lnTo>
                <a:lnTo>
                  <a:pt x="5941" y="32613"/>
                </a:lnTo>
                <a:lnTo>
                  <a:pt x="5941" y="36423"/>
                </a:lnTo>
                <a:lnTo>
                  <a:pt x="4672" y="41503"/>
                </a:lnTo>
                <a:lnTo>
                  <a:pt x="4672" y="45313"/>
                </a:lnTo>
                <a:lnTo>
                  <a:pt x="4672" y="50393"/>
                </a:lnTo>
                <a:lnTo>
                  <a:pt x="4672" y="55473"/>
                </a:lnTo>
                <a:lnTo>
                  <a:pt x="5941" y="59283"/>
                </a:lnTo>
                <a:lnTo>
                  <a:pt x="7212" y="64363"/>
                </a:lnTo>
                <a:lnTo>
                  <a:pt x="7212" y="68173"/>
                </a:lnTo>
                <a:lnTo>
                  <a:pt x="7212" y="68173"/>
                </a:lnTo>
                <a:lnTo>
                  <a:pt x="8482" y="70713"/>
                </a:lnTo>
                <a:lnTo>
                  <a:pt x="11022" y="75793"/>
                </a:lnTo>
                <a:lnTo>
                  <a:pt x="13562" y="80873"/>
                </a:lnTo>
                <a:lnTo>
                  <a:pt x="16102" y="85953"/>
                </a:lnTo>
                <a:lnTo>
                  <a:pt x="19912" y="91033"/>
                </a:lnTo>
                <a:lnTo>
                  <a:pt x="23722" y="96113"/>
                </a:lnTo>
                <a:lnTo>
                  <a:pt x="27532" y="101193"/>
                </a:lnTo>
                <a:lnTo>
                  <a:pt x="32612" y="106273"/>
                </a:lnTo>
                <a:lnTo>
                  <a:pt x="36422" y="111353"/>
                </a:lnTo>
                <a:lnTo>
                  <a:pt x="41502" y="116433"/>
                </a:lnTo>
                <a:lnTo>
                  <a:pt x="46582" y="121513"/>
                </a:lnTo>
                <a:lnTo>
                  <a:pt x="52932" y="126593"/>
                </a:lnTo>
                <a:lnTo>
                  <a:pt x="59282" y="130403"/>
                </a:lnTo>
                <a:lnTo>
                  <a:pt x="65632" y="135483"/>
                </a:lnTo>
                <a:lnTo>
                  <a:pt x="71982" y="140563"/>
                </a:lnTo>
                <a:lnTo>
                  <a:pt x="79602" y="145643"/>
                </a:lnTo>
                <a:lnTo>
                  <a:pt x="85952" y="150723"/>
                </a:lnTo>
                <a:lnTo>
                  <a:pt x="93572" y="154533"/>
                </a:lnTo>
                <a:lnTo>
                  <a:pt x="102462" y="159613"/>
                </a:lnTo>
                <a:lnTo>
                  <a:pt x="110082" y="163423"/>
                </a:lnTo>
                <a:lnTo>
                  <a:pt x="118972" y="167233"/>
                </a:lnTo>
                <a:lnTo>
                  <a:pt x="127862" y="172313"/>
                </a:lnTo>
                <a:lnTo>
                  <a:pt x="136752" y="176123"/>
                </a:lnTo>
                <a:lnTo>
                  <a:pt x="145641" y="1786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5277257" y="3570377"/>
            <a:ext cx="311604" cy="267154"/>
          </a:xfrm>
          <a:custGeom>
            <a:avLst/>
            <a:gdLst/>
            <a:ahLst/>
            <a:cxnLst/>
            <a:rect l="l" t="t" r="r" b="b"/>
            <a:pathLst>
              <a:path w="311604" h="267154">
                <a:moveTo>
                  <a:pt x="301852" y="228193"/>
                </a:moveTo>
                <a:lnTo>
                  <a:pt x="300583" y="232003"/>
                </a:lnTo>
                <a:lnTo>
                  <a:pt x="298043" y="234543"/>
                </a:lnTo>
                <a:lnTo>
                  <a:pt x="296773" y="237083"/>
                </a:lnTo>
                <a:lnTo>
                  <a:pt x="294233" y="239623"/>
                </a:lnTo>
                <a:lnTo>
                  <a:pt x="291693" y="243433"/>
                </a:lnTo>
                <a:lnTo>
                  <a:pt x="287883" y="244703"/>
                </a:lnTo>
                <a:lnTo>
                  <a:pt x="285343" y="247243"/>
                </a:lnTo>
                <a:lnTo>
                  <a:pt x="282802" y="249783"/>
                </a:lnTo>
                <a:lnTo>
                  <a:pt x="278993" y="252323"/>
                </a:lnTo>
                <a:lnTo>
                  <a:pt x="275183" y="253593"/>
                </a:lnTo>
                <a:lnTo>
                  <a:pt x="272643" y="254863"/>
                </a:lnTo>
                <a:lnTo>
                  <a:pt x="271373" y="254863"/>
                </a:lnTo>
                <a:lnTo>
                  <a:pt x="271373" y="256133"/>
                </a:lnTo>
                <a:lnTo>
                  <a:pt x="267563" y="257403"/>
                </a:lnTo>
                <a:lnTo>
                  <a:pt x="263752" y="258673"/>
                </a:lnTo>
                <a:lnTo>
                  <a:pt x="258673" y="259943"/>
                </a:lnTo>
                <a:lnTo>
                  <a:pt x="254863" y="259943"/>
                </a:lnTo>
                <a:lnTo>
                  <a:pt x="249783" y="261213"/>
                </a:lnTo>
                <a:lnTo>
                  <a:pt x="245973" y="261213"/>
                </a:lnTo>
                <a:lnTo>
                  <a:pt x="240893" y="262483"/>
                </a:lnTo>
                <a:lnTo>
                  <a:pt x="235813" y="262483"/>
                </a:lnTo>
                <a:lnTo>
                  <a:pt x="230733" y="262483"/>
                </a:lnTo>
                <a:lnTo>
                  <a:pt x="224383" y="262483"/>
                </a:lnTo>
                <a:lnTo>
                  <a:pt x="218033" y="262483"/>
                </a:lnTo>
                <a:lnTo>
                  <a:pt x="212952" y="261213"/>
                </a:lnTo>
                <a:lnTo>
                  <a:pt x="206602" y="261213"/>
                </a:lnTo>
                <a:lnTo>
                  <a:pt x="200252" y="259943"/>
                </a:lnTo>
                <a:lnTo>
                  <a:pt x="193902" y="258673"/>
                </a:lnTo>
                <a:lnTo>
                  <a:pt x="187552" y="257403"/>
                </a:lnTo>
                <a:lnTo>
                  <a:pt x="179933" y="256133"/>
                </a:lnTo>
                <a:lnTo>
                  <a:pt x="173583" y="254863"/>
                </a:lnTo>
                <a:lnTo>
                  <a:pt x="165963" y="252323"/>
                </a:lnTo>
                <a:lnTo>
                  <a:pt x="158343" y="249783"/>
                </a:lnTo>
                <a:lnTo>
                  <a:pt x="151993" y="247243"/>
                </a:lnTo>
                <a:lnTo>
                  <a:pt x="143102" y="244703"/>
                </a:lnTo>
                <a:lnTo>
                  <a:pt x="132943" y="240893"/>
                </a:lnTo>
                <a:lnTo>
                  <a:pt x="124052" y="237083"/>
                </a:lnTo>
                <a:lnTo>
                  <a:pt x="116433" y="233273"/>
                </a:lnTo>
                <a:lnTo>
                  <a:pt x="107543" y="229463"/>
                </a:lnTo>
                <a:lnTo>
                  <a:pt x="98652" y="224383"/>
                </a:lnTo>
                <a:lnTo>
                  <a:pt x="91033" y="219303"/>
                </a:lnTo>
                <a:lnTo>
                  <a:pt x="83413" y="215493"/>
                </a:lnTo>
                <a:lnTo>
                  <a:pt x="74523" y="210413"/>
                </a:lnTo>
                <a:lnTo>
                  <a:pt x="68173" y="204063"/>
                </a:lnTo>
                <a:lnTo>
                  <a:pt x="61823" y="198983"/>
                </a:lnTo>
                <a:lnTo>
                  <a:pt x="54202" y="192633"/>
                </a:lnTo>
                <a:lnTo>
                  <a:pt x="49123" y="187553"/>
                </a:lnTo>
                <a:lnTo>
                  <a:pt x="42773" y="181203"/>
                </a:lnTo>
                <a:lnTo>
                  <a:pt x="36423" y="174853"/>
                </a:lnTo>
                <a:lnTo>
                  <a:pt x="31343" y="168503"/>
                </a:lnTo>
                <a:lnTo>
                  <a:pt x="26263" y="162153"/>
                </a:lnTo>
                <a:lnTo>
                  <a:pt x="23723" y="158343"/>
                </a:lnTo>
                <a:lnTo>
                  <a:pt x="23723" y="157073"/>
                </a:lnTo>
                <a:lnTo>
                  <a:pt x="22452" y="154533"/>
                </a:lnTo>
                <a:lnTo>
                  <a:pt x="18643" y="148183"/>
                </a:lnTo>
                <a:lnTo>
                  <a:pt x="16102" y="140563"/>
                </a:lnTo>
                <a:lnTo>
                  <a:pt x="12293" y="132943"/>
                </a:lnTo>
                <a:lnTo>
                  <a:pt x="9752" y="126593"/>
                </a:lnTo>
                <a:lnTo>
                  <a:pt x="8483" y="118973"/>
                </a:lnTo>
                <a:lnTo>
                  <a:pt x="7213" y="111353"/>
                </a:lnTo>
                <a:lnTo>
                  <a:pt x="5943" y="103733"/>
                </a:lnTo>
                <a:lnTo>
                  <a:pt x="4673" y="96113"/>
                </a:lnTo>
                <a:lnTo>
                  <a:pt x="4673" y="89763"/>
                </a:lnTo>
                <a:lnTo>
                  <a:pt x="4673" y="89763"/>
                </a:lnTo>
                <a:lnTo>
                  <a:pt x="4673" y="88493"/>
                </a:lnTo>
                <a:lnTo>
                  <a:pt x="5943" y="80873"/>
                </a:lnTo>
                <a:lnTo>
                  <a:pt x="7213" y="73253"/>
                </a:lnTo>
                <a:lnTo>
                  <a:pt x="9752" y="65633"/>
                </a:lnTo>
                <a:lnTo>
                  <a:pt x="12293" y="58013"/>
                </a:lnTo>
                <a:lnTo>
                  <a:pt x="16102" y="50393"/>
                </a:lnTo>
                <a:lnTo>
                  <a:pt x="17373" y="45313"/>
                </a:lnTo>
                <a:lnTo>
                  <a:pt x="19913" y="41503"/>
                </a:lnTo>
                <a:lnTo>
                  <a:pt x="22452" y="36423"/>
                </a:lnTo>
                <a:lnTo>
                  <a:pt x="22452" y="36423"/>
                </a:lnTo>
                <a:lnTo>
                  <a:pt x="22452" y="36423"/>
                </a:lnTo>
                <a:lnTo>
                  <a:pt x="26263" y="32613"/>
                </a:lnTo>
                <a:lnTo>
                  <a:pt x="28802" y="28803"/>
                </a:lnTo>
                <a:lnTo>
                  <a:pt x="32613" y="26263"/>
                </a:lnTo>
                <a:lnTo>
                  <a:pt x="36423" y="22453"/>
                </a:lnTo>
                <a:lnTo>
                  <a:pt x="41502" y="19913"/>
                </a:lnTo>
                <a:lnTo>
                  <a:pt x="45313" y="17373"/>
                </a:lnTo>
                <a:lnTo>
                  <a:pt x="49123" y="14832"/>
                </a:lnTo>
                <a:lnTo>
                  <a:pt x="54202" y="12293"/>
                </a:lnTo>
                <a:lnTo>
                  <a:pt x="58013" y="9753"/>
                </a:lnTo>
                <a:lnTo>
                  <a:pt x="63093" y="8482"/>
                </a:lnTo>
                <a:lnTo>
                  <a:pt x="68173" y="7213"/>
                </a:lnTo>
                <a:lnTo>
                  <a:pt x="71983" y="7213"/>
                </a:lnTo>
                <a:lnTo>
                  <a:pt x="77063" y="5943"/>
                </a:lnTo>
                <a:lnTo>
                  <a:pt x="80873" y="5943"/>
                </a:lnTo>
                <a:lnTo>
                  <a:pt x="80873" y="5943"/>
                </a:lnTo>
                <a:lnTo>
                  <a:pt x="83413" y="4673"/>
                </a:lnTo>
                <a:lnTo>
                  <a:pt x="88493" y="4673"/>
                </a:lnTo>
                <a:lnTo>
                  <a:pt x="93573" y="4673"/>
                </a:lnTo>
                <a:lnTo>
                  <a:pt x="99923" y="5943"/>
                </a:lnTo>
                <a:lnTo>
                  <a:pt x="105002" y="7213"/>
                </a:lnTo>
                <a:lnTo>
                  <a:pt x="111352" y="7213"/>
                </a:lnTo>
                <a:lnTo>
                  <a:pt x="117702" y="8482"/>
                </a:lnTo>
                <a:lnTo>
                  <a:pt x="124052" y="11023"/>
                </a:lnTo>
                <a:lnTo>
                  <a:pt x="129133" y="12293"/>
                </a:lnTo>
                <a:lnTo>
                  <a:pt x="135483" y="14832"/>
                </a:lnTo>
                <a:lnTo>
                  <a:pt x="141833" y="17373"/>
                </a:lnTo>
                <a:lnTo>
                  <a:pt x="148183" y="19913"/>
                </a:lnTo>
                <a:lnTo>
                  <a:pt x="154533" y="23723"/>
                </a:lnTo>
                <a:lnTo>
                  <a:pt x="160883" y="26263"/>
                </a:lnTo>
                <a:lnTo>
                  <a:pt x="167233" y="30073"/>
                </a:lnTo>
                <a:lnTo>
                  <a:pt x="174852" y="33882"/>
                </a:lnTo>
                <a:lnTo>
                  <a:pt x="182473" y="38963"/>
                </a:lnTo>
                <a:lnTo>
                  <a:pt x="191363" y="45313"/>
                </a:lnTo>
                <a:lnTo>
                  <a:pt x="198983" y="50393"/>
                </a:lnTo>
                <a:lnTo>
                  <a:pt x="206602" y="56743"/>
                </a:lnTo>
                <a:lnTo>
                  <a:pt x="214223" y="61823"/>
                </a:lnTo>
                <a:lnTo>
                  <a:pt x="221843" y="68173"/>
                </a:lnTo>
                <a:lnTo>
                  <a:pt x="228193" y="74523"/>
                </a:lnTo>
                <a:lnTo>
                  <a:pt x="235813" y="80873"/>
                </a:lnTo>
                <a:lnTo>
                  <a:pt x="242163" y="87223"/>
                </a:lnTo>
                <a:lnTo>
                  <a:pt x="248513" y="93573"/>
                </a:lnTo>
                <a:lnTo>
                  <a:pt x="254863" y="99923"/>
                </a:lnTo>
                <a:lnTo>
                  <a:pt x="259943" y="106273"/>
                </a:lnTo>
                <a:lnTo>
                  <a:pt x="263752" y="111353"/>
                </a:lnTo>
                <a:lnTo>
                  <a:pt x="265023" y="112623"/>
                </a:lnTo>
                <a:lnTo>
                  <a:pt x="265023" y="113893"/>
                </a:lnTo>
                <a:lnTo>
                  <a:pt x="270102" y="120243"/>
                </a:lnTo>
                <a:lnTo>
                  <a:pt x="275183" y="126593"/>
                </a:lnTo>
                <a:lnTo>
                  <a:pt x="280263" y="132943"/>
                </a:lnTo>
                <a:lnTo>
                  <a:pt x="284073" y="139293"/>
                </a:lnTo>
                <a:lnTo>
                  <a:pt x="287883" y="145643"/>
                </a:lnTo>
                <a:lnTo>
                  <a:pt x="291693" y="151993"/>
                </a:lnTo>
                <a:lnTo>
                  <a:pt x="294233" y="158343"/>
                </a:lnTo>
                <a:lnTo>
                  <a:pt x="298043" y="164693"/>
                </a:lnTo>
                <a:lnTo>
                  <a:pt x="300583" y="171043"/>
                </a:lnTo>
                <a:lnTo>
                  <a:pt x="301852" y="177393"/>
                </a:lnTo>
                <a:lnTo>
                  <a:pt x="301852" y="181203"/>
                </a:lnTo>
                <a:lnTo>
                  <a:pt x="303123" y="181203"/>
                </a:lnTo>
                <a:lnTo>
                  <a:pt x="303123" y="182473"/>
                </a:lnTo>
                <a:lnTo>
                  <a:pt x="304393" y="188823"/>
                </a:lnTo>
                <a:lnTo>
                  <a:pt x="305663" y="195173"/>
                </a:lnTo>
                <a:lnTo>
                  <a:pt x="306933" y="200253"/>
                </a:lnTo>
                <a:lnTo>
                  <a:pt x="306933" y="206603"/>
                </a:lnTo>
                <a:lnTo>
                  <a:pt x="305663" y="211683"/>
                </a:lnTo>
                <a:lnTo>
                  <a:pt x="304393" y="216763"/>
                </a:lnTo>
                <a:lnTo>
                  <a:pt x="303123" y="223113"/>
                </a:lnTo>
                <a:lnTo>
                  <a:pt x="303123" y="225653"/>
                </a:lnTo>
                <a:lnTo>
                  <a:pt x="303123" y="225653"/>
                </a:lnTo>
                <a:lnTo>
                  <a:pt x="301852" y="2281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5370830" y="3351530"/>
            <a:ext cx="403860" cy="439420"/>
          </a:xfrm>
          <a:custGeom>
            <a:avLst/>
            <a:gdLst/>
            <a:ahLst/>
            <a:cxnLst/>
            <a:rect l="l" t="t" r="r" b="b"/>
            <a:pathLst>
              <a:path w="403860" h="439420">
                <a:moveTo>
                  <a:pt x="274320" y="307340"/>
                </a:moveTo>
                <a:lnTo>
                  <a:pt x="275590" y="307340"/>
                </a:lnTo>
                <a:lnTo>
                  <a:pt x="276860" y="308610"/>
                </a:lnTo>
                <a:lnTo>
                  <a:pt x="278129" y="309880"/>
                </a:lnTo>
                <a:lnTo>
                  <a:pt x="280670" y="311150"/>
                </a:lnTo>
                <a:lnTo>
                  <a:pt x="281940" y="313690"/>
                </a:lnTo>
                <a:lnTo>
                  <a:pt x="290829" y="320040"/>
                </a:lnTo>
                <a:lnTo>
                  <a:pt x="292100" y="321310"/>
                </a:lnTo>
                <a:lnTo>
                  <a:pt x="293370" y="321310"/>
                </a:lnTo>
                <a:lnTo>
                  <a:pt x="294640" y="322580"/>
                </a:lnTo>
                <a:lnTo>
                  <a:pt x="294640" y="323850"/>
                </a:lnTo>
                <a:lnTo>
                  <a:pt x="295910" y="323850"/>
                </a:lnTo>
                <a:lnTo>
                  <a:pt x="295910" y="325120"/>
                </a:lnTo>
                <a:lnTo>
                  <a:pt x="298450" y="326390"/>
                </a:lnTo>
                <a:lnTo>
                  <a:pt x="298450" y="326390"/>
                </a:lnTo>
                <a:lnTo>
                  <a:pt x="299720" y="327660"/>
                </a:lnTo>
                <a:lnTo>
                  <a:pt x="302260" y="328930"/>
                </a:lnTo>
                <a:lnTo>
                  <a:pt x="303529" y="330200"/>
                </a:lnTo>
                <a:lnTo>
                  <a:pt x="303529" y="331470"/>
                </a:lnTo>
                <a:lnTo>
                  <a:pt x="304800" y="331470"/>
                </a:lnTo>
                <a:lnTo>
                  <a:pt x="372110" y="387350"/>
                </a:lnTo>
                <a:lnTo>
                  <a:pt x="382270" y="378460"/>
                </a:lnTo>
                <a:lnTo>
                  <a:pt x="382270" y="378460"/>
                </a:lnTo>
                <a:lnTo>
                  <a:pt x="392430" y="372110"/>
                </a:lnTo>
                <a:lnTo>
                  <a:pt x="403860" y="382270"/>
                </a:lnTo>
                <a:lnTo>
                  <a:pt x="398780" y="389890"/>
                </a:lnTo>
                <a:lnTo>
                  <a:pt x="398780" y="389890"/>
                </a:lnTo>
                <a:lnTo>
                  <a:pt x="381000" y="416560"/>
                </a:lnTo>
                <a:lnTo>
                  <a:pt x="381000" y="416560"/>
                </a:lnTo>
                <a:lnTo>
                  <a:pt x="368300" y="439420"/>
                </a:lnTo>
                <a:lnTo>
                  <a:pt x="355600" y="430530"/>
                </a:lnTo>
                <a:lnTo>
                  <a:pt x="358140" y="408940"/>
                </a:lnTo>
                <a:lnTo>
                  <a:pt x="290829" y="358140"/>
                </a:lnTo>
                <a:lnTo>
                  <a:pt x="289560" y="356870"/>
                </a:lnTo>
                <a:lnTo>
                  <a:pt x="33020" y="135890"/>
                </a:lnTo>
                <a:lnTo>
                  <a:pt x="11429" y="153670"/>
                </a:lnTo>
                <a:lnTo>
                  <a:pt x="0" y="143510"/>
                </a:lnTo>
                <a:lnTo>
                  <a:pt x="19050" y="115570"/>
                </a:lnTo>
                <a:lnTo>
                  <a:pt x="19050" y="115570"/>
                </a:lnTo>
                <a:lnTo>
                  <a:pt x="39370" y="86360"/>
                </a:lnTo>
                <a:lnTo>
                  <a:pt x="77470" y="121920"/>
                </a:lnTo>
                <a:lnTo>
                  <a:pt x="73660" y="105410"/>
                </a:lnTo>
                <a:lnTo>
                  <a:pt x="69850" y="88900"/>
                </a:lnTo>
                <a:lnTo>
                  <a:pt x="69850" y="83820"/>
                </a:lnTo>
                <a:lnTo>
                  <a:pt x="68579" y="83820"/>
                </a:lnTo>
                <a:lnTo>
                  <a:pt x="68579" y="81279"/>
                </a:lnTo>
                <a:lnTo>
                  <a:pt x="68579" y="73660"/>
                </a:lnTo>
                <a:lnTo>
                  <a:pt x="68579" y="67310"/>
                </a:lnTo>
                <a:lnTo>
                  <a:pt x="68579" y="59690"/>
                </a:lnTo>
                <a:lnTo>
                  <a:pt x="68579" y="53340"/>
                </a:lnTo>
                <a:lnTo>
                  <a:pt x="69850" y="46990"/>
                </a:lnTo>
                <a:lnTo>
                  <a:pt x="71120" y="41910"/>
                </a:lnTo>
                <a:lnTo>
                  <a:pt x="72390" y="36829"/>
                </a:lnTo>
                <a:lnTo>
                  <a:pt x="73660" y="31750"/>
                </a:lnTo>
                <a:lnTo>
                  <a:pt x="76200" y="27940"/>
                </a:lnTo>
                <a:lnTo>
                  <a:pt x="78740" y="22860"/>
                </a:lnTo>
                <a:lnTo>
                  <a:pt x="78740" y="21590"/>
                </a:lnTo>
                <a:lnTo>
                  <a:pt x="78740" y="21590"/>
                </a:lnTo>
                <a:lnTo>
                  <a:pt x="81279" y="19050"/>
                </a:lnTo>
                <a:lnTo>
                  <a:pt x="83820" y="16510"/>
                </a:lnTo>
                <a:lnTo>
                  <a:pt x="86360" y="13970"/>
                </a:lnTo>
                <a:lnTo>
                  <a:pt x="88900" y="11429"/>
                </a:lnTo>
                <a:lnTo>
                  <a:pt x="92710" y="8890"/>
                </a:lnTo>
                <a:lnTo>
                  <a:pt x="95250" y="7620"/>
                </a:lnTo>
                <a:lnTo>
                  <a:pt x="97790" y="6350"/>
                </a:lnTo>
                <a:lnTo>
                  <a:pt x="101600" y="3810"/>
                </a:lnTo>
                <a:lnTo>
                  <a:pt x="105410" y="2540"/>
                </a:lnTo>
                <a:lnTo>
                  <a:pt x="107950" y="2540"/>
                </a:lnTo>
                <a:lnTo>
                  <a:pt x="113029" y="1270"/>
                </a:lnTo>
                <a:lnTo>
                  <a:pt x="115570" y="0"/>
                </a:lnTo>
                <a:lnTo>
                  <a:pt x="119379" y="0"/>
                </a:lnTo>
                <a:lnTo>
                  <a:pt x="123190" y="0"/>
                </a:lnTo>
                <a:lnTo>
                  <a:pt x="127000" y="0"/>
                </a:lnTo>
                <a:lnTo>
                  <a:pt x="130810" y="1270"/>
                </a:lnTo>
                <a:lnTo>
                  <a:pt x="135890" y="1270"/>
                </a:lnTo>
                <a:lnTo>
                  <a:pt x="139700" y="2540"/>
                </a:lnTo>
                <a:lnTo>
                  <a:pt x="139700" y="2540"/>
                </a:lnTo>
                <a:lnTo>
                  <a:pt x="139700" y="2540"/>
                </a:lnTo>
                <a:lnTo>
                  <a:pt x="143510" y="3810"/>
                </a:lnTo>
                <a:lnTo>
                  <a:pt x="148590" y="5079"/>
                </a:lnTo>
                <a:lnTo>
                  <a:pt x="152400" y="6350"/>
                </a:lnTo>
                <a:lnTo>
                  <a:pt x="157479" y="8890"/>
                </a:lnTo>
                <a:lnTo>
                  <a:pt x="161290" y="11429"/>
                </a:lnTo>
                <a:lnTo>
                  <a:pt x="166370" y="13970"/>
                </a:lnTo>
                <a:lnTo>
                  <a:pt x="171450" y="16510"/>
                </a:lnTo>
                <a:lnTo>
                  <a:pt x="175260" y="19050"/>
                </a:lnTo>
                <a:lnTo>
                  <a:pt x="180340" y="22860"/>
                </a:lnTo>
                <a:lnTo>
                  <a:pt x="185420" y="26670"/>
                </a:lnTo>
                <a:lnTo>
                  <a:pt x="189229" y="30479"/>
                </a:lnTo>
                <a:lnTo>
                  <a:pt x="194310" y="34290"/>
                </a:lnTo>
                <a:lnTo>
                  <a:pt x="199390" y="38100"/>
                </a:lnTo>
                <a:lnTo>
                  <a:pt x="204470" y="43179"/>
                </a:lnTo>
                <a:lnTo>
                  <a:pt x="209550" y="46990"/>
                </a:lnTo>
                <a:lnTo>
                  <a:pt x="218440" y="58420"/>
                </a:lnTo>
                <a:lnTo>
                  <a:pt x="228600" y="68579"/>
                </a:lnTo>
                <a:lnTo>
                  <a:pt x="237490" y="80010"/>
                </a:lnTo>
                <a:lnTo>
                  <a:pt x="246379" y="91440"/>
                </a:lnTo>
                <a:lnTo>
                  <a:pt x="254000" y="102870"/>
                </a:lnTo>
                <a:lnTo>
                  <a:pt x="261620" y="114300"/>
                </a:lnTo>
                <a:lnTo>
                  <a:pt x="269240" y="125729"/>
                </a:lnTo>
                <a:lnTo>
                  <a:pt x="274320" y="134620"/>
                </a:lnTo>
                <a:lnTo>
                  <a:pt x="274320" y="135890"/>
                </a:lnTo>
                <a:lnTo>
                  <a:pt x="275590" y="135890"/>
                </a:lnTo>
                <a:lnTo>
                  <a:pt x="279400" y="142240"/>
                </a:lnTo>
                <a:lnTo>
                  <a:pt x="281940" y="148590"/>
                </a:lnTo>
                <a:lnTo>
                  <a:pt x="284479" y="153670"/>
                </a:lnTo>
                <a:lnTo>
                  <a:pt x="287020" y="158750"/>
                </a:lnTo>
                <a:lnTo>
                  <a:pt x="290829" y="165100"/>
                </a:lnTo>
                <a:lnTo>
                  <a:pt x="292100" y="170179"/>
                </a:lnTo>
                <a:lnTo>
                  <a:pt x="297179" y="181610"/>
                </a:lnTo>
                <a:lnTo>
                  <a:pt x="300990" y="191770"/>
                </a:lnTo>
                <a:lnTo>
                  <a:pt x="303529" y="201929"/>
                </a:lnTo>
                <a:lnTo>
                  <a:pt x="304800" y="207010"/>
                </a:lnTo>
                <a:lnTo>
                  <a:pt x="306070" y="212090"/>
                </a:lnTo>
                <a:lnTo>
                  <a:pt x="307340" y="217170"/>
                </a:lnTo>
                <a:lnTo>
                  <a:pt x="308610" y="222250"/>
                </a:lnTo>
                <a:lnTo>
                  <a:pt x="308610" y="224790"/>
                </a:lnTo>
                <a:lnTo>
                  <a:pt x="308610" y="224790"/>
                </a:lnTo>
                <a:lnTo>
                  <a:pt x="309879" y="231140"/>
                </a:lnTo>
                <a:lnTo>
                  <a:pt x="309879" y="236220"/>
                </a:lnTo>
                <a:lnTo>
                  <a:pt x="311150" y="240029"/>
                </a:lnTo>
                <a:lnTo>
                  <a:pt x="311150" y="245110"/>
                </a:lnTo>
                <a:lnTo>
                  <a:pt x="311150" y="248920"/>
                </a:lnTo>
                <a:lnTo>
                  <a:pt x="309879" y="252729"/>
                </a:lnTo>
                <a:lnTo>
                  <a:pt x="309879" y="256540"/>
                </a:lnTo>
                <a:lnTo>
                  <a:pt x="309879" y="261620"/>
                </a:lnTo>
                <a:lnTo>
                  <a:pt x="308610" y="265430"/>
                </a:lnTo>
                <a:lnTo>
                  <a:pt x="307340" y="269240"/>
                </a:lnTo>
                <a:lnTo>
                  <a:pt x="304800" y="271780"/>
                </a:lnTo>
                <a:lnTo>
                  <a:pt x="304800" y="273050"/>
                </a:lnTo>
                <a:lnTo>
                  <a:pt x="304800" y="273050"/>
                </a:lnTo>
                <a:lnTo>
                  <a:pt x="304800" y="275590"/>
                </a:lnTo>
                <a:lnTo>
                  <a:pt x="302260" y="279400"/>
                </a:lnTo>
                <a:lnTo>
                  <a:pt x="300990" y="281940"/>
                </a:lnTo>
                <a:lnTo>
                  <a:pt x="298450" y="285750"/>
                </a:lnTo>
                <a:lnTo>
                  <a:pt x="293370" y="292100"/>
                </a:lnTo>
                <a:lnTo>
                  <a:pt x="293370" y="293370"/>
                </a:lnTo>
                <a:lnTo>
                  <a:pt x="290829" y="295910"/>
                </a:lnTo>
                <a:lnTo>
                  <a:pt x="289560" y="297180"/>
                </a:lnTo>
                <a:lnTo>
                  <a:pt x="289560" y="297180"/>
                </a:lnTo>
                <a:lnTo>
                  <a:pt x="288290" y="298450"/>
                </a:lnTo>
                <a:lnTo>
                  <a:pt x="285750" y="299720"/>
                </a:lnTo>
                <a:lnTo>
                  <a:pt x="284479" y="300990"/>
                </a:lnTo>
                <a:lnTo>
                  <a:pt x="280670" y="303530"/>
                </a:lnTo>
                <a:lnTo>
                  <a:pt x="280670" y="304800"/>
                </a:lnTo>
                <a:lnTo>
                  <a:pt x="28067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8129" y="304800"/>
                </a:lnTo>
                <a:lnTo>
                  <a:pt x="274320" y="307340"/>
                </a:lnTo>
                <a:close/>
                <a:moveTo>
                  <a:pt x="248920" y="283210"/>
                </a:moveTo>
                <a:lnTo>
                  <a:pt x="250190" y="281940"/>
                </a:lnTo>
                <a:lnTo>
                  <a:pt x="250190" y="281940"/>
                </a:lnTo>
                <a:lnTo>
                  <a:pt x="250190" y="281940"/>
                </a:lnTo>
                <a:lnTo>
                  <a:pt x="251460" y="281940"/>
                </a:lnTo>
                <a:lnTo>
                  <a:pt x="252729" y="281940"/>
                </a:lnTo>
                <a:lnTo>
                  <a:pt x="254000" y="281940"/>
                </a:lnTo>
                <a:lnTo>
                  <a:pt x="256540" y="281940"/>
                </a:lnTo>
                <a:lnTo>
                  <a:pt x="259079" y="280670"/>
                </a:lnTo>
                <a:lnTo>
                  <a:pt x="261620" y="279400"/>
                </a:lnTo>
                <a:lnTo>
                  <a:pt x="264160" y="279400"/>
                </a:lnTo>
                <a:lnTo>
                  <a:pt x="265429" y="278130"/>
                </a:lnTo>
                <a:lnTo>
                  <a:pt x="266700" y="278130"/>
                </a:lnTo>
                <a:lnTo>
                  <a:pt x="266700" y="278130"/>
                </a:lnTo>
                <a:lnTo>
                  <a:pt x="267970" y="276860"/>
                </a:lnTo>
                <a:lnTo>
                  <a:pt x="271779" y="274320"/>
                </a:lnTo>
                <a:lnTo>
                  <a:pt x="274320" y="273050"/>
                </a:lnTo>
                <a:lnTo>
                  <a:pt x="275590" y="271780"/>
                </a:lnTo>
                <a:lnTo>
                  <a:pt x="276860" y="270510"/>
                </a:lnTo>
                <a:lnTo>
                  <a:pt x="278129" y="269240"/>
                </a:lnTo>
                <a:lnTo>
                  <a:pt x="280670" y="265430"/>
                </a:lnTo>
                <a:lnTo>
                  <a:pt x="281940" y="262890"/>
                </a:lnTo>
                <a:lnTo>
                  <a:pt x="283210" y="260350"/>
                </a:lnTo>
                <a:lnTo>
                  <a:pt x="284479" y="259080"/>
                </a:lnTo>
                <a:lnTo>
                  <a:pt x="284479" y="256540"/>
                </a:lnTo>
                <a:lnTo>
                  <a:pt x="283210" y="256540"/>
                </a:lnTo>
                <a:lnTo>
                  <a:pt x="284479" y="255270"/>
                </a:lnTo>
                <a:lnTo>
                  <a:pt x="285750" y="252729"/>
                </a:lnTo>
                <a:lnTo>
                  <a:pt x="285750" y="250190"/>
                </a:lnTo>
                <a:lnTo>
                  <a:pt x="285750" y="247650"/>
                </a:lnTo>
                <a:lnTo>
                  <a:pt x="285750" y="243840"/>
                </a:lnTo>
                <a:lnTo>
                  <a:pt x="285750" y="241300"/>
                </a:lnTo>
                <a:lnTo>
                  <a:pt x="285750" y="237490"/>
                </a:lnTo>
                <a:lnTo>
                  <a:pt x="285750" y="234950"/>
                </a:lnTo>
                <a:lnTo>
                  <a:pt x="284479" y="231140"/>
                </a:lnTo>
                <a:lnTo>
                  <a:pt x="283210" y="227329"/>
                </a:lnTo>
                <a:lnTo>
                  <a:pt x="283210" y="224790"/>
                </a:lnTo>
                <a:lnTo>
                  <a:pt x="281940" y="220979"/>
                </a:lnTo>
                <a:lnTo>
                  <a:pt x="280670" y="215900"/>
                </a:lnTo>
                <a:lnTo>
                  <a:pt x="276860" y="208279"/>
                </a:lnTo>
                <a:lnTo>
                  <a:pt x="274320" y="200660"/>
                </a:lnTo>
                <a:lnTo>
                  <a:pt x="271779" y="196850"/>
                </a:lnTo>
                <a:lnTo>
                  <a:pt x="269240" y="193040"/>
                </a:lnTo>
                <a:lnTo>
                  <a:pt x="266700" y="187960"/>
                </a:lnTo>
                <a:lnTo>
                  <a:pt x="266700" y="187960"/>
                </a:lnTo>
                <a:lnTo>
                  <a:pt x="266700" y="186690"/>
                </a:lnTo>
                <a:lnTo>
                  <a:pt x="265429" y="184150"/>
                </a:lnTo>
                <a:lnTo>
                  <a:pt x="260350" y="175260"/>
                </a:lnTo>
                <a:lnTo>
                  <a:pt x="255270" y="167640"/>
                </a:lnTo>
                <a:lnTo>
                  <a:pt x="248920" y="158750"/>
                </a:lnTo>
                <a:lnTo>
                  <a:pt x="242570" y="149860"/>
                </a:lnTo>
                <a:lnTo>
                  <a:pt x="229870" y="132079"/>
                </a:lnTo>
                <a:lnTo>
                  <a:pt x="223520" y="124460"/>
                </a:lnTo>
                <a:lnTo>
                  <a:pt x="219710" y="120650"/>
                </a:lnTo>
                <a:lnTo>
                  <a:pt x="215900" y="115570"/>
                </a:lnTo>
                <a:lnTo>
                  <a:pt x="209550" y="107950"/>
                </a:lnTo>
                <a:lnTo>
                  <a:pt x="201929" y="100329"/>
                </a:lnTo>
                <a:lnTo>
                  <a:pt x="194310" y="92710"/>
                </a:lnTo>
                <a:lnTo>
                  <a:pt x="186690" y="85090"/>
                </a:lnTo>
                <a:lnTo>
                  <a:pt x="179070" y="78740"/>
                </a:lnTo>
                <a:lnTo>
                  <a:pt x="175260" y="74929"/>
                </a:lnTo>
                <a:lnTo>
                  <a:pt x="171450" y="72390"/>
                </a:lnTo>
                <a:lnTo>
                  <a:pt x="167640" y="69850"/>
                </a:lnTo>
                <a:lnTo>
                  <a:pt x="165100" y="67310"/>
                </a:lnTo>
                <a:lnTo>
                  <a:pt x="161290" y="64770"/>
                </a:lnTo>
                <a:lnTo>
                  <a:pt x="157479" y="62229"/>
                </a:lnTo>
                <a:lnTo>
                  <a:pt x="154940" y="60960"/>
                </a:lnTo>
                <a:lnTo>
                  <a:pt x="151129" y="59690"/>
                </a:lnTo>
                <a:lnTo>
                  <a:pt x="148590" y="57150"/>
                </a:lnTo>
                <a:lnTo>
                  <a:pt x="144779" y="55879"/>
                </a:lnTo>
                <a:lnTo>
                  <a:pt x="142240" y="54610"/>
                </a:lnTo>
                <a:lnTo>
                  <a:pt x="139700" y="54610"/>
                </a:lnTo>
                <a:lnTo>
                  <a:pt x="137160" y="53340"/>
                </a:lnTo>
                <a:lnTo>
                  <a:pt x="133350" y="52070"/>
                </a:lnTo>
                <a:lnTo>
                  <a:pt x="130810" y="52070"/>
                </a:lnTo>
                <a:lnTo>
                  <a:pt x="128270" y="52070"/>
                </a:lnTo>
                <a:lnTo>
                  <a:pt x="125729" y="52070"/>
                </a:lnTo>
                <a:lnTo>
                  <a:pt x="123190" y="52070"/>
                </a:lnTo>
                <a:lnTo>
                  <a:pt x="120650" y="52070"/>
                </a:lnTo>
                <a:lnTo>
                  <a:pt x="118110" y="52070"/>
                </a:lnTo>
                <a:lnTo>
                  <a:pt x="115570" y="52070"/>
                </a:lnTo>
                <a:lnTo>
                  <a:pt x="114300" y="52070"/>
                </a:lnTo>
                <a:lnTo>
                  <a:pt x="114300" y="52070"/>
                </a:lnTo>
                <a:lnTo>
                  <a:pt x="114300" y="53340"/>
                </a:lnTo>
                <a:lnTo>
                  <a:pt x="111760" y="53340"/>
                </a:lnTo>
                <a:lnTo>
                  <a:pt x="110490" y="54610"/>
                </a:lnTo>
                <a:lnTo>
                  <a:pt x="107950" y="55879"/>
                </a:lnTo>
                <a:lnTo>
                  <a:pt x="106679" y="57150"/>
                </a:lnTo>
                <a:lnTo>
                  <a:pt x="105410" y="58420"/>
                </a:lnTo>
                <a:lnTo>
                  <a:pt x="104140" y="59690"/>
                </a:lnTo>
                <a:lnTo>
                  <a:pt x="102870" y="60960"/>
                </a:lnTo>
                <a:lnTo>
                  <a:pt x="101600" y="62229"/>
                </a:lnTo>
                <a:lnTo>
                  <a:pt x="100329" y="63500"/>
                </a:lnTo>
                <a:lnTo>
                  <a:pt x="99060" y="64770"/>
                </a:lnTo>
                <a:lnTo>
                  <a:pt x="97790" y="66040"/>
                </a:lnTo>
                <a:lnTo>
                  <a:pt x="97790" y="68579"/>
                </a:lnTo>
                <a:lnTo>
                  <a:pt x="96520" y="69850"/>
                </a:lnTo>
                <a:lnTo>
                  <a:pt x="96520" y="71120"/>
                </a:lnTo>
                <a:lnTo>
                  <a:pt x="95250" y="73660"/>
                </a:lnTo>
                <a:lnTo>
                  <a:pt x="93979" y="76200"/>
                </a:lnTo>
                <a:lnTo>
                  <a:pt x="92710" y="85090"/>
                </a:lnTo>
                <a:lnTo>
                  <a:pt x="92710" y="90170"/>
                </a:lnTo>
                <a:lnTo>
                  <a:pt x="91440" y="92710"/>
                </a:lnTo>
                <a:lnTo>
                  <a:pt x="91440" y="95250"/>
                </a:lnTo>
                <a:lnTo>
                  <a:pt x="91440" y="100329"/>
                </a:lnTo>
                <a:lnTo>
                  <a:pt x="91440" y="101600"/>
                </a:lnTo>
                <a:lnTo>
                  <a:pt x="91440" y="102870"/>
                </a:lnTo>
                <a:lnTo>
                  <a:pt x="91440" y="105410"/>
                </a:lnTo>
                <a:lnTo>
                  <a:pt x="92710" y="111760"/>
                </a:lnTo>
                <a:lnTo>
                  <a:pt x="93979" y="118110"/>
                </a:lnTo>
                <a:lnTo>
                  <a:pt x="93979" y="120650"/>
                </a:lnTo>
                <a:lnTo>
                  <a:pt x="93979" y="124460"/>
                </a:lnTo>
                <a:lnTo>
                  <a:pt x="96520" y="130810"/>
                </a:lnTo>
                <a:lnTo>
                  <a:pt x="97790" y="135890"/>
                </a:lnTo>
                <a:lnTo>
                  <a:pt x="99060" y="142240"/>
                </a:lnTo>
                <a:lnTo>
                  <a:pt x="238760" y="274320"/>
                </a:lnTo>
                <a:lnTo>
                  <a:pt x="238760" y="274320"/>
                </a:lnTo>
                <a:lnTo>
                  <a:pt x="248920" y="283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5366157" y="3346857"/>
            <a:ext cx="413204" cy="448764"/>
          </a:xfrm>
          <a:custGeom>
            <a:avLst/>
            <a:gdLst/>
            <a:ahLst/>
            <a:cxnLst/>
            <a:rect l="l" t="t" r="r" b="b"/>
            <a:pathLst>
              <a:path w="413204" h="448764">
                <a:moveTo>
                  <a:pt x="278993" y="312013"/>
                </a:moveTo>
                <a:lnTo>
                  <a:pt x="280263" y="312013"/>
                </a:lnTo>
                <a:lnTo>
                  <a:pt x="281533" y="313283"/>
                </a:lnTo>
                <a:lnTo>
                  <a:pt x="282802" y="314553"/>
                </a:lnTo>
                <a:lnTo>
                  <a:pt x="285343" y="315823"/>
                </a:lnTo>
                <a:lnTo>
                  <a:pt x="286613" y="318363"/>
                </a:lnTo>
                <a:lnTo>
                  <a:pt x="295502" y="324713"/>
                </a:lnTo>
                <a:lnTo>
                  <a:pt x="296773" y="325983"/>
                </a:lnTo>
                <a:lnTo>
                  <a:pt x="298043" y="325983"/>
                </a:lnTo>
                <a:lnTo>
                  <a:pt x="299313" y="327253"/>
                </a:lnTo>
                <a:lnTo>
                  <a:pt x="299313" y="328523"/>
                </a:lnTo>
                <a:lnTo>
                  <a:pt x="300583" y="328523"/>
                </a:lnTo>
                <a:lnTo>
                  <a:pt x="300583" y="329793"/>
                </a:lnTo>
                <a:lnTo>
                  <a:pt x="303123" y="331063"/>
                </a:lnTo>
                <a:lnTo>
                  <a:pt x="303123" y="331063"/>
                </a:lnTo>
                <a:lnTo>
                  <a:pt x="304393" y="332333"/>
                </a:lnTo>
                <a:lnTo>
                  <a:pt x="306933" y="333603"/>
                </a:lnTo>
                <a:lnTo>
                  <a:pt x="308202" y="334873"/>
                </a:lnTo>
                <a:lnTo>
                  <a:pt x="308202" y="336143"/>
                </a:lnTo>
                <a:lnTo>
                  <a:pt x="309473" y="336143"/>
                </a:lnTo>
                <a:lnTo>
                  <a:pt x="376783" y="392023"/>
                </a:lnTo>
                <a:lnTo>
                  <a:pt x="386943" y="383133"/>
                </a:lnTo>
                <a:lnTo>
                  <a:pt x="386943" y="383133"/>
                </a:lnTo>
                <a:lnTo>
                  <a:pt x="397103" y="376783"/>
                </a:lnTo>
                <a:lnTo>
                  <a:pt x="408533" y="386943"/>
                </a:lnTo>
                <a:lnTo>
                  <a:pt x="403453" y="394563"/>
                </a:lnTo>
                <a:lnTo>
                  <a:pt x="403453" y="394563"/>
                </a:lnTo>
                <a:lnTo>
                  <a:pt x="385673" y="421233"/>
                </a:lnTo>
                <a:lnTo>
                  <a:pt x="385673" y="421233"/>
                </a:lnTo>
                <a:lnTo>
                  <a:pt x="372973" y="444093"/>
                </a:lnTo>
                <a:lnTo>
                  <a:pt x="360273" y="435203"/>
                </a:lnTo>
                <a:lnTo>
                  <a:pt x="362813" y="413613"/>
                </a:lnTo>
                <a:lnTo>
                  <a:pt x="295502" y="362813"/>
                </a:lnTo>
                <a:lnTo>
                  <a:pt x="294233" y="361543"/>
                </a:lnTo>
                <a:lnTo>
                  <a:pt x="37693" y="140563"/>
                </a:lnTo>
                <a:lnTo>
                  <a:pt x="16102" y="158343"/>
                </a:lnTo>
                <a:lnTo>
                  <a:pt x="4673" y="148183"/>
                </a:lnTo>
                <a:lnTo>
                  <a:pt x="23723" y="120243"/>
                </a:lnTo>
                <a:lnTo>
                  <a:pt x="23723" y="120243"/>
                </a:lnTo>
                <a:lnTo>
                  <a:pt x="44043" y="91033"/>
                </a:lnTo>
                <a:lnTo>
                  <a:pt x="82143" y="126593"/>
                </a:lnTo>
                <a:lnTo>
                  <a:pt x="78333" y="110083"/>
                </a:lnTo>
                <a:lnTo>
                  <a:pt x="74523" y="93573"/>
                </a:lnTo>
                <a:lnTo>
                  <a:pt x="74523" y="88493"/>
                </a:lnTo>
                <a:lnTo>
                  <a:pt x="73252" y="88493"/>
                </a:lnTo>
                <a:lnTo>
                  <a:pt x="73252" y="85952"/>
                </a:lnTo>
                <a:lnTo>
                  <a:pt x="73252" y="78333"/>
                </a:lnTo>
                <a:lnTo>
                  <a:pt x="73252" y="71983"/>
                </a:lnTo>
                <a:lnTo>
                  <a:pt x="73252" y="64363"/>
                </a:lnTo>
                <a:lnTo>
                  <a:pt x="73252" y="58013"/>
                </a:lnTo>
                <a:lnTo>
                  <a:pt x="74523" y="51663"/>
                </a:lnTo>
                <a:lnTo>
                  <a:pt x="75793" y="46583"/>
                </a:lnTo>
                <a:lnTo>
                  <a:pt x="77063" y="41502"/>
                </a:lnTo>
                <a:lnTo>
                  <a:pt x="78333" y="36423"/>
                </a:lnTo>
                <a:lnTo>
                  <a:pt x="80873" y="32613"/>
                </a:lnTo>
                <a:lnTo>
                  <a:pt x="83413" y="27533"/>
                </a:lnTo>
                <a:lnTo>
                  <a:pt x="83413" y="26263"/>
                </a:lnTo>
                <a:lnTo>
                  <a:pt x="83413" y="26263"/>
                </a:lnTo>
                <a:lnTo>
                  <a:pt x="85952" y="23723"/>
                </a:lnTo>
                <a:lnTo>
                  <a:pt x="88493" y="21183"/>
                </a:lnTo>
                <a:lnTo>
                  <a:pt x="91033" y="18643"/>
                </a:lnTo>
                <a:lnTo>
                  <a:pt x="93573" y="16102"/>
                </a:lnTo>
                <a:lnTo>
                  <a:pt x="97383" y="13563"/>
                </a:lnTo>
                <a:lnTo>
                  <a:pt x="99923" y="12293"/>
                </a:lnTo>
                <a:lnTo>
                  <a:pt x="102463" y="11023"/>
                </a:lnTo>
                <a:lnTo>
                  <a:pt x="106273" y="8483"/>
                </a:lnTo>
                <a:lnTo>
                  <a:pt x="110083" y="7213"/>
                </a:lnTo>
                <a:lnTo>
                  <a:pt x="112623" y="7213"/>
                </a:lnTo>
                <a:lnTo>
                  <a:pt x="117702" y="5943"/>
                </a:lnTo>
                <a:lnTo>
                  <a:pt x="120243" y="4673"/>
                </a:lnTo>
                <a:lnTo>
                  <a:pt x="124052" y="4673"/>
                </a:lnTo>
                <a:lnTo>
                  <a:pt x="127863" y="4673"/>
                </a:lnTo>
                <a:lnTo>
                  <a:pt x="131673" y="4673"/>
                </a:lnTo>
                <a:lnTo>
                  <a:pt x="135483" y="5943"/>
                </a:lnTo>
                <a:lnTo>
                  <a:pt x="140563" y="5943"/>
                </a:lnTo>
                <a:lnTo>
                  <a:pt x="144373" y="7213"/>
                </a:lnTo>
                <a:lnTo>
                  <a:pt x="144373" y="7213"/>
                </a:lnTo>
                <a:lnTo>
                  <a:pt x="144373" y="7213"/>
                </a:lnTo>
                <a:lnTo>
                  <a:pt x="148183" y="8483"/>
                </a:lnTo>
                <a:lnTo>
                  <a:pt x="153263" y="9752"/>
                </a:lnTo>
                <a:lnTo>
                  <a:pt x="157073" y="11023"/>
                </a:lnTo>
                <a:lnTo>
                  <a:pt x="162152" y="13563"/>
                </a:lnTo>
                <a:lnTo>
                  <a:pt x="165963" y="16102"/>
                </a:lnTo>
                <a:lnTo>
                  <a:pt x="171043" y="18643"/>
                </a:lnTo>
                <a:lnTo>
                  <a:pt x="176123" y="21183"/>
                </a:lnTo>
                <a:lnTo>
                  <a:pt x="179933" y="23723"/>
                </a:lnTo>
                <a:lnTo>
                  <a:pt x="185013" y="27533"/>
                </a:lnTo>
                <a:lnTo>
                  <a:pt x="190093" y="31343"/>
                </a:lnTo>
                <a:lnTo>
                  <a:pt x="193902" y="35152"/>
                </a:lnTo>
                <a:lnTo>
                  <a:pt x="198983" y="38963"/>
                </a:lnTo>
                <a:lnTo>
                  <a:pt x="204063" y="42773"/>
                </a:lnTo>
                <a:lnTo>
                  <a:pt x="209143" y="47852"/>
                </a:lnTo>
                <a:lnTo>
                  <a:pt x="214223" y="51663"/>
                </a:lnTo>
                <a:lnTo>
                  <a:pt x="223113" y="63093"/>
                </a:lnTo>
                <a:lnTo>
                  <a:pt x="233273" y="73252"/>
                </a:lnTo>
                <a:lnTo>
                  <a:pt x="242163" y="84683"/>
                </a:lnTo>
                <a:lnTo>
                  <a:pt x="251052" y="96113"/>
                </a:lnTo>
                <a:lnTo>
                  <a:pt x="258673" y="107543"/>
                </a:lnTo>
                <a:lnTo>
                  <a:pt x="266293" y="118973"/>
                </a:lnTo>
                <a:lnTo>
                  <a:pt x="273913" y="130402"/>
                </a:lnTo>
                <a:lnTo>
                  <a:pt x="278993" y="139293"/>
                </a:lnTo>
                <a:lnTo>
                  <a:pt x="278993" y="140563"/>
                </a:lnTo>
                <a:lnTo>
                  <a:pt x="280263" y="140563"/>
                </a:lnTo>
                <a:lnTo>
                  <a:pt x="284073" y="146913"/>
                </a:lnTo>
                <a:lnTo>
                  <a:pt x="286613" y="153263"/>
                </a:lnTo>
                <a:lnTo>
                  <a:pt x="289152" y="158343"/>
                </a:lnTo>
                <a:lnTo>
                  <a:pt x="291693" y="163423"/>
                </a:lnTo>
                <a:lnTo>
                  <a:pt x="295502" y="169773"/>
                </a:lnTo>
                <a:lnTo>
                  <a:pt x="296773" y="174852"/>
                </a:lnTo>
                <a:lnTo>
                  <a:pt x="301852" y="186283"/>
                </a:lnTo>
                <a:lnTo>
                  <a:pt x="305663" y="196443"/>
                </a:lnTo>
                <a:lnTo>
                  <a:pt x="308202" y="206602"/>
                </a:lnTo>
                <a:lnTo>
                  <a:pt x="309473" y="211683"/>
                </a:lnTo>
                <a:lnTo>
                  <a:pt x="310743" y="216763"/>
                </a:lnTo>
                <a:lnTo>
                  <a:pt x="312013" y="221843"/>
                </a:lnTo>
                <a:lnTo>
                  <a:pt x="313283" y="226923"/>
                </a:lnTo>
                <a:lnTo>
                  <a:pt x="313283" y="229463"/>
                </a:lnTo>
                <a:lnTo>
                  <a:pt x="313283" y="229463"/>
                </a:lnTo>
                <a:lnTo>
                  <a:pt x="314552" y="235813"/>
                </a:lnTo>
                <a:lnTo>
                  <a:pt x="314552" y="240893"/>
                </a:lnTo>
                <a:lnTo>
                  <a:pt x="315823" y="244702"/>
                </a:lnTo>
                <a:lnTo>
                  <a:pt x="315823" y="249783"/>
                </a:lnTo>
                <a:lnTo>
                  <a:pt x="315823" y="253593"/>
                </a:lnTo>
                <a:lnTo>
                  <a:pt x="314552" y="257402"/>
                </a:lnTo>
                <a:lnTo>
                  <a:pt x="314552" y="261213"/>
                </a:lnTo>
                <a:lnTo>
                  <a:pt x="314552" y="266293"/>
                </a:lnTo>
                <a:lnTo>
                  <a:pt x="313283" y="270103"/>
                </a:lnTo>
                <a:lnTo>
                  <a:pt x="312013" y="273913"/>
                </a:lnTo>
                <a:lnTo>
                  <a:pt x="309473" y="276453"/>
                </a:lnTo>
                <a:lnTo>
                  <a:pt x="309473" y="277723"/>
                </a:lnTo>
                <a:lnTo>
                  <a:pt x="309473" y="277723"/>
                </a:lnTo>
                <a:lnTo>
                  <a:pt x="309473" y="280263"/>
                </a:lnTo>
                <a:lnTo>
                  <a:pt x="306933" y="284073"/>
                </a:lnTo>
                <a:lnTo>
                  <a:pt x="305663" y="286613"/>
                </a:lnTo>
                <a:lnTo>
                  <a:pt x="303123" y="290423"/>
                </a:lnTo>
                <a:lnTo>
                  <a:pt x="298043" y="296773"/>
                </a:lnTo>
                <a:lnTo>
                  <a:pt x="298043" y="298043"/>
                </a:lnTo>
                <a:lnTo>
                  <a:pt x="295502" y="300583"/>
                </a:lnTo>
                <a:lnTo>
                  <a:pt x="294233" y="301853"/>
                </a:lnTo>
                <a:lnTo>
                  <a:pt x="294233" y="301853"/>
                </a:lnTo>
                <a:lnTo>
                  <a:pt x="292963" y="303123"/>
                </a:lnTo>
                <a:lnTo>
                  <a:pt x="290423" y="304393"/>
                </a:lnTo>
                <a:lnTo>
                  <a:pt x="289152" y="305663"/>
                </a:lnTo>
                <a:lnTo>
                  <a:pt x="285343" y="308203"/>
                </a:lnTo>
                <a:lnTo>
                  <a:pt x="285343" y="309473"/>
                </a:lnTo>
                <a:lnTo>
                  <a:pt x="285343" y="309473"/>
                </a:lnTo>
                <a:lnTo>
                  <a:pt x="284073" y="309473"/>
                </a:lnTo>
                <a:lnTo>
                  <a:pt x="284073" y="309473"/>
                </a:lnTo>
                <a:lnTo>
                  <a:pt x="284073" y="309473"/>
                </a:lnTo>
                <a:lnTo>
                  <a:pt x="282802" y="309473"/>
                </a:lnTo>
                <a:lnTo>
                  <a:pt x="278993" y="3120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5457598" y="3398927"/>
            <a:ext cx="203654" cy="240484"/>
          </a:xfrm>
          <a:custGeom>
            <a:avLst/>
            <a:gdLst/>
            <a:ahLst/>
            <a:cxnLst/>
            <a:rect l="l" t="t" r="r" b="b"/>
            <a:pathLst>
              <a:path w="203654" h="240484">
                <a:moveTo>
                  <a:pt x="162152" y="235813"/>
                </a:moveTo>
                <a:lnTo>
                  <a:pt x="163422" y="234543"/>
                </a:lnTo>
                <a:lnTo>
                  <a:pt x="163422" y="234543"/>
                </a:lnTo>
                <a:lnTo>
                  <a:pt x="163422" y="234543"/>
                </a:lnTo>
                <a:lnTo>
                  <a:pt x="164692" y="234543"/>
                </a:lnTo>
                <a:lnTo>
                  <a:pt x="165961" y="234543"/>
                </a:lnTo>
                <a:lnTo>
                  <a:pt x="167232" y="234543"/>
                </a:lnTo>
                <a:lnTo>
                  <a:pt x="169772" y="234543"/>
                </a:lnTo>
                <a:lnTo>
                  <a:pt x="172311" y="233273"/>
                </a:lnTo>
                <a:lnTo>
                  <a:pt x="174852" y="232003"/>
                </a:lnTo>
                <a:lnTo>
                  <a:pt x="177392" y="232003"/>
                </a:lnTo>
                <a:lnTo>
                  <a:pt x="178661" y="230733"/>
                </a:lnTo>
                <a:lnTo>
                  <a:pt x="179932" y="230733"/>
                </a:lnTo>
                <a:lnTo>
                  <a:pt x="179932" y="230733"/>
                </a:lnTo>
                <a:lnTo>
                  <a:pt x="181202" y="229463"/>
                </a:lnTo>
                <a:lnTo>
                  <a:pt x="185011" y="226923"/>
                </a:lnTo>
                <a:lnTo>
                  <a:pt x="187552" y="225653"/>
                </a:lnTo>
                <a:lnTo>
                  <a:pt x="188822" y="224383"/>
                </a:lnTo>
                <a:lnTo>
                  <a:pt x="190092" y="223113"/>
                </a:lnTo>
                <a:lnTo>
                  <a:pt x="191361" y="221843"/>
                </a:lnTo>
                <a:lnTo>
                  <a:pt x="193902" y="218033"/>
                </a:lnTo>
                <a:lnTo>
                  <a:pt x="195172" y="215493"/>
                </a:lnTo>
                <a:lnTo>
                  <a:pt x="196442" y="212953"/>
                </a:lnTo>
                <a:lnTo>
                  <a:pt x="197711" y="211683"/>
                </a:lnTo>
                <a:lnTo>
                  <a:pt x="197711" y="209143"/>
                </a:lnTo>
                <a:lnTo>
                  <a:pt x="196442" y="209143"/>
                </a:lnTo>
                <a:lnTo>
                  <a:pt x="197711" y="207873"/>
                </a:lnTo>
                <a:lnTo>
                  <a:pt x="198982" y="205332"/>
                </a:lnTo>
                <a:lnTo>
                  <a:pt x="198982" y="202793"/>
                </a:lnTo>
                <a:lnTo>
                  <a:pt x="198982" y="200253"/>
                </a:lnTo>
                <a:lnTo>
                  <a:pt x="198982" y="196443"/>
                </a:lnTo>
                <a:lnTo>
                  <a:pt x="198982" y="193903"/>
                </a:lnTo>
                <a:lnTo>
                  <a:pt x="198982" y="190093"/>
                </a:lnTo>
                <a:lnTo>
                  <a:pt x="198982" y="187553"/>
                </a:lnTo>
                <a:lnTo>
                  <a:pt x="197711" y="183743"/>
                </a:lnTo>
                <a:lnTo>
                  <a:pt x="196442" y="179932"/>
                </a:lnTo>
                <a:lnTo>
                  <a:pt x="196442" y="177393"/>
                </a:lnTo>
                <a:lnTo>
                  <a:pt x="195172" y="173582"/>
                </a:lnTo>
                <a:lnTo>
                  <a:pt x="193902" y="168503"/>
                </a:lnTo>
                <a:lnTo>
                  <a:pt x="190092" y="160882"/>
                </a:lnTo>
                <a:lnTo>
                  <a:pt x="187552" y="153263"/>
                </a:lnTo>
                <a:lnTo>
                  <a:pt x="185011" y="149453"/>
                </a:lnTo>
                <a:lnTo>
                  <a:pt x="182472" y="145643"/>
                </a:lnTo>
                <a:lnTo>
                  <a:pt x="179932" y="140563"/>
                </a:lnTo>
                <a:lnTo>
                  <a:pt x="179932" y="140563"/>
                </a:lnTo>
                <a:lnTo>
                  <a:pt x="179932" y="139293"/>
                </a:lnTo>
                <a:lnTo>
                  <a:pt x="178661" y="136753"/>
                </a:lnTo>
                <a:lnTo>
                  <a:pt x="173582" y="127863"/>
                </a:lnTo>
                <a:lnTo>
                  <a:pt x="168502" y="120243"/>
                </a:lnTo>
                <a:lnTo>
                  <a:pt x="162152" y="111353"/>
                </a:lnTo>
                <a:lnTo>
                  <a:pt x="155802" y="102463"/>
                </a:lnTo>
                <a:lnTo>
                  <a:pt x="143102" y="84682"/>
                </a:lnTo>
                <a:lnTo>
                  <a:pt x="136752" y="77063"/>
                </a:lnTo>
                <a:lnTo>
                  <a:pt x="132942" y="73253"/>
                </a:lnTo>
                <a:lnTo>
                  <a:pt x="129132" y="68173"/>
                </a:lnTo>
                <a:lnTo>
                  <a:pt x="122782" y="60553"/>
                </a:lnTo>
                <a:lnTo>
                  <a:pt x="115161" y="52932"/>
                </a:lnTo>
                <a:lnTo>
                  <a:pt x="107542" y="45313"/>
                </a:lnTo>
                <a:lnTo>
                  <a:pt x="99922" y="37693"/>
                </a:lnTo>
                <a:lnTo>
                  <a:pt x="92302" y="31343"/>
                </a:lnTo>
                <a:lnTo>
                  <a:pt x="88492" y="27532"/>
                </a:lnTo>
                <a:lnTo>
                  <a:pt x="84682" y="24993"/>
                </a:lnTo>
                <a:lnTo>
                  <a:pt x="80872" y="22453"/>
                </a:lnTo>
                <a:lnTo>
                  <a:pt x="78332" y="19913"/>
                </a:lnTo>
                <a:lnTo>
                  <a:pt x="74522" y="17373"/>
                </a:lnTo>
                <a:lnTo>
                  <a:pt x="70711" y="14832"/>
                </a:lnTo>
                <a:lnTo>
                  <a:pt x="68172" y="13563"/>
                </a:lnTo>
                <a:lnTo>
                  <a:pt x="64361" y="12293"/>
                </a:lnTo>
                <a:lnTo>
                  <a:pt x="61822" y="9753"/>
                </a:lnTo>
                <a:lnTo>
                  <a:pt x="58011" y="8482"/>
                </a:lnTo>
                <a:lnTo>
                  <a:pt x="55472" y="7213"/>
                </a:lnTo>
                <a:lnTo>
                  <a:pt x="52932" y="7213"/>
                </a:lnTo>
                <a:lnTo>
                  <a:pt x="50392" y="5943"/>
                </a:lnTo>
                <a:lnTo>
                  <a:pt x="46582" y="4673"/>
                </a:lnTo>
                <a:lnTo>
                  <a:pt x="44042" y="4673"/>
                </a:lnTo>
                <a:lnTo>
                  <a:pt x="41502" y="4673"/>
                </a:lnTo>
                <a:lnTo>
                  <a:pt x="38961" y="4673"/>
                </a:lnTo>
                <a:lnTo>
                  <a:pt x="36422" y="4673"/>
                </a:lnTo>
                <a:lnTo>
                  <a:pt x="33882" y="4673"/>
                </a:lnTo>
                <a:lnTo>
                  <a:pt x="31342" y="4673"/>
                </a:lnTo>
                <a:lnTo>
                  <a:pt x="28802" y="4673"/>
                </a:lnTo>
                <a:lnTo>
                  <a:pt x="27532" y="4673"/>
                </a:lnTo>
                <a:lnTo>
                  <a:pt x="27532" y="4673"/>
                </a:lnTo>
                <a:lnTo>
                  <a:pt x="27532" y="5943"/>
                </a:lnTo>
                <a:lnTo>
                  <a:pt x="24992" y="5943"/>
                </a:lnTo>
                <a:lnTo>
                  <a:pt x="23722" y="7213"/>
                </a:lnTo>
                <a:lnTo>
                  <a:pt x="21182" y="8482"/>
                </a:lnTo>
                <a:lnTo>
                  <a:pt x="19911" y="9753"/>
                </a:lnTo>
                <a:lnTo>
                  <a:pt x="18642" y="11023"/>
                </a:lnTo>
                <a:lnTo>
                  <a:pt x="17372" y="12293"/>
                </a:lnTo>
                <a:lnTo>
                  <a:pt x="16102" y="13563"/>
                </a:lnTo>
                <a:lnTo>
                  <a:pt x="14832" y="14832"/>
                </a:lnTo>
                <a:lnTo>
                  <a:pt x="13561" y="16103"/>
                </a:lnTo>
                <a:lnTo>
                  <a:pt x="12292" y="17373"/>
                </a:lnTo>
                <a:lnTo>
                  <a:pt x="11022" y="18643"/>
                </a:lnTo>
                <a:lnTo>
                  <a:pt x="11022" y="21182"/>
                </a:lnTo>
                <a:lnTo>
                  <a:pt x="9752" y="22453"/>
                </a:lnTo>
                <a:lnTo>
                  <a:pt x="9752" y="23723"/>
                </a:lnTo>
                <a:lnTo>
                  <a:pt x="8482" y="26263"/>
                </a:lnTo>
                <a:lnTo>
                  <a:pt x="7211" y="28803"/>
                </a:lnTo>
                <a:lnTo>
                  <a:pt x="5942" y="37693"/>
                </a:lnTo>
                <a:lnTo>
                  <a:pt x="5942" y="42773"/>
                </a:lnTo>
                <a:lnTo>
                  <a:pt x="4672" y="45313"/>
                </a:lnTo>
                <a:lnTo>
                  <a:pt x="4672" y="47853"/>
                </a:lnTo>
                <a:lnTo>
                  <a:pt x="4672" y="52932"/>
                </a:lnTo>
                <a:lnTo>
                  <a:pt x="4672" y="54203"/>
                </a:lnTo>
                <a:lnTo>
                  <a:pt x="4672" y="55473"/>
                </a:lnTo>
                <a:lnTo>
                  <a:pt x="4672" y="58013"/>
                </a:lnTo>
                <a:lnTo>
                  <a:pt x="5942" y="64363"/>
                </a:lnTo>
                <a:lnTo>
                  <a:pt x="7211" y="70713"/>
                </a:lnTo>
                <a:lnTo>
                  <a:pt x="7211" y="73253"/>
                </a:lnTo>
                <a:lnTo>
                  <a:pt x="7211" y="77063"/>
                </a:lnTo>
                <a:lnTo>
                  <a:pt x="9752" y="83413"/>
                </a:lnTo>
                <a:lnTo>
                  <a:pt x="11022" y="88493"/>
                </a:lnTo>
                <a:lnTo>
                  <a:pt x="12292" y="94843"/>
                </a:lnTo>
                <a:lnTo>
                  <a:pt x="151992" y="226923"/>
                </a:lnTo>
                <a:lnTo>
                  <a:pt x="151992" y="226923"/>
                </a:lnTo>
                <a:lnTo>
                  <a:pt x="162152" y="2358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5527041" y="3163570"/>
            <a:ext cx="321309" cy="504190"/>
          </a:xfrm>
          <a:custGeom>
            <a:avLst/>
            <a:gdLst/>
            <a:ahLst/>
            <a:cxnLst/>
            <a:rect l="l" t="t" r="r" b="b"/>
            <a:pathLst>
              <a:path w="321309" h="504190">
                <a:moveTo>
                  <a:pt x="0" y="138430"/>
                </a:moveTo>
                <a:lnTo>
                  <a:pt x="5080" y="133350"/>
                </a:lnTo>
                <a:lnTo>
                  <a:pt x="5080" y="133350"/>
                </a:lnTo>
                <a:lnTo>
                  <a:pt x="44450" y="96520"/>
                </a:lnTo>
                <a:lnTo>
                  <a:pt x="44450" y="95250"/>
                </a:lnTo>
                <a:lnTo>
                  <a:pt x="48260" y="92710"/>
                </a:lnTo>
                <a:lnTo>
                  <a:pt x="231140" y="266700"/>
                </a:lnTo>
                <a:lnTo>
                  <a:pt x="222250" y="241300"/>
                </a:lnTo>
                <a:lnTo>
                  <a:pt x="220980" y="238760"/>
                </a:lnTo>
                <a:lnTo>
                  <a:pt x="190500" y="121920"/>
                </a:lnTo>
                <a:lnTo>
                  <a:pt x="187960" y="111760"/>
                </a:lnTo>
                <a:lnTo>
                  <a:pt x="187960" y="111760"/>
                </a:lnTo>
                <a:lnTo>
                  <a:pt x="186690" y="110489"/>
                </a:lnTo>
                <a:lnTo>
                  <a:pt x="185419" y="102870"/>
                </a:lnTo>
                <a:lnTo>
                  <a:pt x="184150" y="97789"/>
                </a:lnTo>
                <a:lnTo>
                  <a:pt x="182880" y="93980"/>
                </a:lnTo>
                <a:lnTo>
                  <a:pt x="181610" y="88900"/>
                </a:lnTo>
                <a:lnTo>
                  <a:pt x="179069" y="85089"/>
                </a:lnTo>
                <a:lnTo>
                  <a:pt x="177800" y="81280"/>
                </a:lnTo>
                <a:lnTo>
                  <a:pt x="176530" y="77470"/>
                </a:lnTo>
                <a:lnTo>
                  <a:pt x="175260" y="73660"/>
                </a:lnTo>
                <a:lnTo>
                  <a:pt x="172719" y="69850"/>
                </a:lnTo>
                <a:lnTo>
                  <a:pt x="171450" y="67310"/>
                </a:lnTo>
                <a:lnTo>
                  <a:pt x="170180" y="64770"/>
                </a:lnTo>
                <a:lnTo>
                  <a:pt x="167640" y="60960"/>
                </a:lnTo>
                <a:lnTo>
                  <a:pt x="166369" y="58420"/>
                </a:lnTo>
                <a:lnTo>
                  <a:pt x="163830" y="55880"/>
                </a:lnTo>
                <a:lnTo>
                  <a:pt x="162560" y="53339"/>
                </a:lnTo>
                <a:lnTo>
                  <a:pt x="161290" y="50800"/>
                </a:lnTo>
                <a:lnTo>
                  <a:pt x="158750" y="49530"/>
                </a:lnTo>
                <a:lnTo>
                  <a:pt x="157480" y="48260"/>
                </a:lnTo>
                <a:lnTo>
                  <a:pt x="156210" y="48260"/>
                </a:lnTo>
                <a:lnTo>
                  <a:pt x="156210" y="46989"/>
                </a:lnTo>
                <a:lnTo>
                  <a:pt x="154940" y="45720"/>
                </a:lnTo>
                <a:lnTo>
                  <a:pt x="153669" y="45720"/>
                </a:lnTo>
                <a:lnTo>
                  <a:pt x="152400" y="45720"/>
                </a:lnTo>
                <a:lnTo>
                  <a:pt x="151130" y="44450"/>
                </a:lnTo>
                <a:lnTo>
                  <a:pt x="151130" y="44450"/>
                </a:lnTo>
                <a:lnTo>
                  <a:pt x="148590" y="43180"/>
                </a:lnTo>
                <a:lnTo>
                  <a:pt x="146050" y="43180"/>
                </a:lnTo>
                <a:lnTo>
                  <a:pt x="144780" y="43180"/>
                </a:lnTo>
                <a:lnTo>
                  <a:pt x="142240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38430" y="43180"/>
                </a:lnTo>
                <a:lnTo>
                  <a:pt x="137160" y="43180"/>
                </a:lnTo>
                <a:lnTo>
                  <a:pt x="135890" y="43180"/>
                </a:lnTo>
                <a:lnTo>
                  <a:pt x="128269" y="29210"/>
                </a:lnTo>
                <a:lnTo>
                  <a:pt x="129540" y="27939"/>
                </a:lnTo>
                <a:lnTo>
                  <a:pt x="129540" y="27939"/>
                </a:lnTo>
                <a:lnTo>
                  <a:pt x="170180" y="0"/>
                </a:lnTo>
                <a:lnTo>
                  <a:pt x="170180" y="1270"/>
                </a:lnTo>
                <a:lnTo>
                  <a:pt x="170180" y="1270"/>
                </a:lnTo>
                <a:lnTo>
                  <a:pt x="170180" y="1270"/>
                </a:lnTo>
                <a:lnTo>
                  <a:pt x="171450" y="1270"/>
                </a:lnTo>
                <a:lnTo>
                  <a:pt x="172719" y="2539"/>
                </a:lnTo>
                <a:lnTo>
                  <a:pt x="173990" y="2539"/>
                </a:lnTo>
                <a:lnTo>
                  <a:pt x="175260" y="3810"/>
                </a:lnTo>
                <a:lnTo>
                  <a:pt x="177800" y="5080"/>
                </a:lnTo>
                <a:lnTo>
                  <a:pt x="179069" y="6350"/>
                </a:lnTo>
                <a:lnTo>
                  <a:pt x="180340" y="6350"/>
                </a:lnTo>
                <a:lnTo>
                  <a:pt x="181610" y="8889"/>
                </a:lnTo>
                <a:lnTo>
                  <a:pt x="182880" y="8889"/>
                </a:lnTo>
                <a:lnTo>
                  <a:pt x="182880" y="11430"/>
                </a:lnTo>
                <a:lnTo>
                  <a:pt x="184150" y="11430"/>
                </a:lnTo>
                <a:lnTo>
                  <a:pt x="185419" y="13970"/>
                </a:lnTo>
                <a:lnTo>
                  <a:pt x="186690" y="15239"/>
                </a:lnTo>
                <a:lnTo>
                  <a:pt x="187960" y="17780"/>
                </a:lnTo>
                <a:lnTo>
                  <a:pt x="189230" y="20320"/>
                </a:lnTo>
                <a:lnTo>
                  <a:pt x="190500" y="24130"/>
                </a:lnTo>
                <a:lnTo>
                  <a:pt x="191770" y="26670"/>
                </a:lnTo>
                <a:lnTo>
                  <a:pt x="193040" y="30480"/>
                </a:lnTo>
                <a:lnTo>
                  <a:pt x="195580" y="34289"/>
                </a:lnTo>
                <a:lnTo>
                  <a:pt x="196850" y="38100"/>
                </a:lnTo>
                <a:lnTo>
                  <a:pt x="198120" y="43180"/>
                </a:lnTo>
                <a:lnTo>
                  <a:pt x="199390" y="48260"/>
                </a:lnTo>
                <a:lnTo>
                  <a:pt x="200660" y="52070"/>
                </a:lnTo>
                <a:lnTo>
                  <a:pt x="204470" y="63500"/>
                </a:lnTo>
                <a:lnTo>
                  <a:pt x="207010" y="76200"/>
                </a:lnTo>
                <a:lnTo>
                  <a:pt x="209550" y="91439"/>
                </a:lnTo>
                <a:lnTo>
                  <a:pt x="224790" y="166370"/>
                </a:lnTo>
                <a:lnTo>
                  <a:pt x="224790" y="166370"/>
                </a:lnTo>
                <a:lnTo>
                  <a:pt x="259080" y="289560"/>
                </a:lnTo>
                <a:lnTo>
                  <a:pt x="260350" y="290830"/>
                </a:lnTo>
                <a:lnTo>
                  <a:pt x="274320" y="328930"/>
                </a:lnTo>
                <a:lnTo>
                  <a:pt x="297180" y="389889"/>
                </a:lnTo>
                <a:lnTo>
                  <a:pt x="302260" y="403860"/>
                </a:lnTo>
                <a:lnTo>
                  <a:pt x="302260" y="405130"/>
                </a:lnTo>
                <a:lnTo>
                  <a:pt x="303530" y="406400"/>
                </a:lnTo>
                <a:lnTo>
                  <a:pt x="307340" y="415289"/>
                </a:lnTo>
                <a:lnTo>
                  <a:pt x="311150" y="426720"/>
                </a:lnTo>
                <a:lnTo>
                  <a:pt x="314960" y="436880"/>
                </a:lnTo>
                <a:lnTo>
                  <a:pt x="316230" y="441960"/>
                </a:lnTo>
                <a:lnTo>
                  <a:pt x="317500" y="447040"/>
                </a:lnTo>
                <a:lnTo>
                  <a:pt x="318770" y="452120"/>
                </a:lnTo>
                <a:lnTo>
                  <a:pt x="320040" y="455930"/>
                </a:lnTo>
                <a:lnTo>
                  <a:pt x="320040" y="459740"/>
                </a:lnTo>
                <a:lnTo>
                  <a:pt x="320040" y="463550"/>
                </a:lnTo>
                <a:lnTo>
                  <a:pt x="321310" y="467360"/>
                </a:lnTo>
                <a:lnTo>
                  <a:pt x="321310" y="471170"/>
                </a:lnTo>
                <a:lnTo>
                  <a:pt x="321310" y="474980"/>
                </a:lnTo>
                <a:lnTo>
                  <a:pt x="320040" y="476250"/>
                </a:lnTo>
                <a:lnTo>
                  <a:pt x="321310" y="476250"/>
                </a:lnTo>
                <a:lnTo>
                  <a:pt x="321310" y="477520"/>
                </a:lnTo>
                <a:lnTo>
                  <a:pt x="321310" y="481330"/>
                </a:lnTo>
                <a:lnTo>
                  <a:pt x="320040" y="482600"/>
                </a:lnTo>
                <a:lnTo>
                  <a:pt x="318770" y="485140"/>
                </a:lnTo>
                <a:lnTo>
                  <a:pt x="317500" y="487680"/>
                </a:lnTo>
                <a:lnTo>
                  <a:pt x="316230" y="490220"/>
                </a:lnTo>
                <a:lnTo>
                  <a:pt x="314960" y="492760"/>
                </a:lnTo>
                <a:lnTo>
                  <a:pt x="309880" y="497840"/>
                </a:lnTo>
                <a:lnTo>
                  <a:pt x="308610" y="497840"/>
                </a:lnTo>
                <a:lnTo>
                  <a:pt x="307340" y="499110"/>
                </a:lnTo>
                <a:lnTo>
                  <a:pt x="306070" y="500380"/>
                </a:lnTo>
                <a:lnTo>
                  <a:pt x="306070" y="50038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294640" y="504190"/>
                </a:lnTo>
                <a:lnTo>
                  <a:pt x="248920" y="452120"/>
                </a:lnTo>
                <a:lnTo>
                  <a:pt x="250190" y="452120"/>
                </a:lnTo>
                <a:lnTo>
                  <a:pt x="250190" y="452120"/>
                </a:lnTo>
                <a:lnTo>
                  <a:pt x="255270" y="447040"/>
                </a:lnTo>
                <a:lnTo>
                  <a:pt x="279400" y="467360"/>
                </a:lnTo>
                <a:lnTo>
                  <a:pt x="280670" y="468630"/>
                </a:lnTo>
                <a:lnTo>
                  <a:pt x="281940" y="468630"/>
                </a:lnTo>
                <a:lnTo>
                  <a:pt x="281940" y="468630"/>
                </a:lnTo>
                <a:lnTo>
                  <a:pt x="283210" y="468630"/>
                </a:lnTo>
                <a:lnTo>
                  <a:pt x="284480" y="468630"/>
                </a:lnTo>
                <a:lnTo>
                  <a:pt x="285750" y="468630"/>
                </a:lnTo>
                <a:lnTo>
                  <a:pt x="287020" y="468630"/>
                </a:lnTo>
                <a:lnTo>
                  <a:pt x="289560" y="467360"/>
                </a:lnTo>
                <a:lnTo>
                  <a:pt x="290830" y="466090"/>
                </a:lnTo>
                <a:lnTo>
                  <a:pt x="293370" y="466090"/>
                </a:lnTo>
                <a:lnTo>
                  <a:pt x="294640" y="463550"/>
                </a:lnTo>
                <a:lnTo>
                  <a:pt x="295910" y="462280"/>
                </a:lnTo>
                <a:lnTo>
                  <a:pt x="295910" y="461010"/>
                </a:lnTo>
                <a:lnTo>
                  <a:pt x="297180" y="459740"/>
                </a:lnTo>
                <a:lnTo>
                  <a:pt x="297180" y="457200"/>
                </a:lnTo>
                <a:lnTo>
                  <a:pt x="298450" y="455930"/>
                </a:lnTo>
                <a:lnTo>
                  <a:pt x="298450" y="453390"/>
                </a:lnTo>
                <a:lnTo>
                  <a:pt x="298450" y="452120"/>
                </a:lnTo>
                <a:lnTo>
                  <a:pt x="297180" y="452120"/>
                </a:lnTo>
                <a:lnTo>
                  <a:pt x="298450" y="450850"/>
                </a:lnTo>
                <a:lnTo>
                  <a:pt x="298450" y="448310"/>
                </a:lnTo>
                <a:lnTo>
                  <a:pt x="297180" y="445770"/>
                </a:lnTo>
                <a:lnTo>
                  <a:pt x="297180" y="441960"/>
                </a:lnTo>
                <a:lnTo>
                  <a:pt x="297180" y="439420"/>
                </a:lnTo>
                <a:lnTo>
                  <a:pt x="295910" y="436880"/>
                </a:lnTo>
                <a:lnTo>
                  <a:pt x="295910" y="433070"/>
                </a:lnTo>
                <a:lnTo>
                  <a:pt x="294640" y="430530"/>
                </a:lnTo>
                <a:lnTo>
                  <a:pt x="292100" y="422910"/>
                </a:lnTo>
                <a:lnTo>
                  <a:pt x="289560" y="415289"/>
                </a:lnTo>
                <a:lnTo>
                  <a:pt x="287020" y="408939"/>
                </a:lnTo>
                <a:lnTo>
                  <a:pt x="284480" y="401320"/>
                </a:lnTo>
                <a:lnTo>
                  <a:pt x="281940" y="392430"/>
                </a:lnTo>
                <a:lnTo>
                  <a:pt x="274320" y="377189"/>
                </a:lnTo>
                <a:lnTo>
                  <a:pt x="270510" y="368300"/>
                </a:lnTo>
                <a:lnTo>
                  <a:pt x="269240" y="365760"/>
                </a:lnTo>
                <a:lnTo>
                  <a:pt x="269240" y="364489"/>
                </a:lnTo>
                <a:lnTo>
                  <a:pt x="267970" y="361950"/>
                </a:lnTo>
                <a:lnTo>
                  <a:pt x="256540" y="334010"/>
                </a:lnTo>
                <a:lnTo>
                  <a:pt x="195580" y="276860"/>
                </a:lnTo>
                <a:lnTo>
                  <a:pt x="194310" y="275589"/>
                </a:lnTo>
                <a:lnTo>
                  <a:pt x="35560" y="137160"/>
                </a:lnTo>
                <a:lnTo>
                  <a:pt x="16510" y="147320"/>
                </a:lnTo>
                <a:lnTo>
                  <a:pt x="16510" y="147320"/>
                </a:lnTo>
                <a:lnTo>
                  <a:pt x="8890" y="151130"/>
                </a:lnTo>
                <a:lnTo>
                  <a:pt x="0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5522368" y="3158898"/>
            <a:ext cx="330654" cy="513534"/>
          </a:xfrm>
          <a:custGeom>
            <a:avLst/>
            <a:gdLst/>
            <a:ahLst/>
            <a:cxnLst/>
            <a:rect l="l" t="t" r="r" b="b"/>
            <a:pathLst>
              <a:path w="330654" h="513534">
                <a:moveTo>
                  <a:pt x="4672" y="143102"/>
                </a:moveTo>
                <a:lnTo>
                  <a:pt x="9752" y="138022"/>
                </a:lnTo>
                <a:lnTo>
                  <a:pt x="9752" y="138022"/>
                </a:lnTo>
                <a:lnTo>
                  <a:pt x="49122" y="101192"/>
                </a:lnTo>
                <a:lnTo>
                  <a:pt x="49122" y="99922"/>
                </a:lnTo>
                <a:lnTo>
                  <a:pt x="52932" y="97382"/>
                </a:lnTo>
                <a:lnTo>
                  <a:pt x="235812" y="271372"/>
                </a:lnTo>
                <a:lnTo>
                  <a:pt x="226922" y="245972"/>
                </a:lnTo>
                <a:lnTo>
                  <a:pt x="225652" y="243432"/>
                </a:lnTo>
                <a:lnTo>
                  <a:pt x="195172" y="126592"/>
                </a:lnTo>
                <a:lnTo>
                  <a:pt x="192632" y="116432"/>
                </a:lnTo>
                <a:lnTo>
                  <a:pt x="192632" y="116432"/>
                </a:lnTo>
                <a:lnTo>
                  <a:pt x="191362" y="115161"/>
                </a:lnTo>
                <a:lnTo>
                  <a:pt x="190091" y="107542"/>
                </a:lnTo>
                <a:lnTo>
                  <a:pt x="188822" y="102461"/>
                </a:lnTo>
                <a:lnTo>
                  <a:pt x="187552" y="98652"/>
                </a:lnTo>
                <a:lnTo>
                  <a:pt x="186282" y="93572"/>
                </a:lnTo>
                <a:lnTo>
                  <a:pt x="183741" y="89761"/>
                </a:lnTo>
                <a:lnTo>
                  <a:pt x="182472" y="85952"/>
                </a:lnTo>
                <a:lnTo>
                  <a:pt x="181202" y="82142"/>
                </a:lnTo>
                <a:lnTo>
                  <a:pt x="179932" y="78332"/>
                </a:lnTo>
                <a:lnTo>
                  <a:pt x="177391" y="74522"/>
                </a:lnTo>
                <a:lnTo>
                  <a:pt x="176122" y="71982"/>
                </a:lnTo>
                <a:lnTo>
                  <a:pt x="174852" y="69442"/>
                </a:lnTo>
                <a:lnTo>
                  <a:pt x="172312" y="65632"/>
                </a:lnTo>
                <a:lnTo>
                  <a:pt x="171041" y="63092"/>
                </a:lnTo>
                <a:lnTo>
                  <a:pt x="168502" y="60552"/>
                </a:lnTo>
                <a:lnTo>
                  <a:pt x="167232" y="58011"/>
                </a:lnTo>
                <a:lnTo>
                  <a:pt x="165962" y="55472"/>
                </a:lnTo>
                <a:lnTo>
                  <a:pt x="163422" y="54202"/>
                </a:lnTo>
                <a:lnTo>
                  <a:pt x="162152" y="52932"/>
                </a:lnTo>
                <a:lnTo>
                  <a:pt x="160882" y="52932"/>
                </a:lnTo>
                <a:lnTo>
                  <a:pt x="160882" y="51661"/>
                </a:lnTo>
                <a:lnTo>
                  <a:pt x="159612" y="50392"/>
                </a:lnTo>
                <a:lnTo>
                  <a:pt x="158341" y="50392"/>
                </a:lnTo>
                <a:lnTo>
                  <a:pt x="157072" y="50392"/>
                </a:lnTo>
                <a:lnTo>
                  <a:pt x="155802" y="49122"/>
                </a:lnTo>
                <a:lnTo>
                  <a:pt x="155802" y="49122"/>
                </a:lnTo>
                <a:lnTo>
                  <a:pt x="153262" y="47852"/>
                </a:lnTo>
                <a:lnTo>
                  <a:pt x="150722" y="47852"/>
                </a:lnTo>
                <a:lnTo>
                  <a:pt x="149452" y="47852"/>
                </a:lnTo>
                <a:lnTo>
                  <a:pt x="146912" y="47852"/>
                </a:lnTo>
                <a:lnTo>
                  <a:pt x="145641" y="47852"/>
                </a:lnTo>
                <a:lnTo>
                  <a:pt x="145641" y="47852"/>
                </a:lnTo>
                <a:lnTo>
                  <a:pt x="145641" y="47852"/>
                </a:lnTo>
                <a:lnTo>
                  <a:pt x="143102" y="47852"/>
                </a:lnTo>
                <a:lnTo>
                  <a:pt x="141832" y="47852"/>
                </a:lnTo>
                <a:lnTo>
                  <a:pt x="140562" y="47852"/>
                </a:lnTo>
                <a:lnTo>
                  <a:pt x="132941" y="33882"/>
                </a:lnTo>
                <a:lnTo>
                  <a:pt x="134212" y="32611"/>
                </a:lnTo>
                <a:lnTo>
                  <a:pt x="134212" y="32611"/>
                </a:lnTo>
                <a:lnTo>
                  <a:pt x="174852" y="4672"/>
                </a:lnTo>
                <a:lnTo>
                  <a:pt x="174852" y="5942"/>
                </a:lnTo>
                <a:lnTo>
                  <a:pt x="174852" y="5942"/>
                </a:lnTo>
                <a:lnTo>
                  <a:pt x="174852" y="5942"/>
                </a:lnTo>
                <a:lnTo>
                  <a:pt x="176122" y="5942"/>
                </a:lnTo>
                <a:lnTo>
                  <a:pt x="177391" y="7211"/>
                </a:lnTo>
                <a:lnTo>
                  <a:pt x="178662" y="7211"/>
                </a:lnTo>
                <a:lnTo>
                  <a:pt x="179932" y="8482"/>
                </a:lnTo>
                <a:lnTo>
                  <a:pt x="182472" y="9752"/>
                </a:lnTo>
                <a:lnTo>
                  <a:pt x="183741" y="11022"/>
                </a:lnTo>
                <a:lnTo>
                  <a:pt x="185012" y="11022"/>
                </a:lnTo>
                <a:lnTo>
                  <a:pt x="186282" y="13561"/>
                </a:lnTo>
                <a:lnTo>
                  <a:pt x="187552" y="13561"/>
                </a:lnTo>
                <a:lnTo>
                  <a:pt x="187552" y="16102"/>
                </a:lnTo>
                <a:lnTo>
                  <a:pt x="188822" y="16102"/>
                </a:lnTo>
                <a:lnTo>
                  <a:pt x="190091" y="18642"/>
                </a:lnTo>
                <a:lnTo>
                  <a:pt x="191362" y="19911"/>
                </a:lnTo>
                <a:lnTo>
                  <a:pt x="192632" y="22452"/>
                </a:lnTo>
                <a:lnTo>
                  <a:pt x="193902" y="24992"/>
                </a:lnTo>
                <a:lnTo>
                  <a:pt x="195172" y="28802"/>
                </a:lnTo>
                <a:lnTo>
                  <a:pt x="196442" y="31342"/>
                </a:lnTo>
                <a:lnTo>
                  <a:pt x="197712" y="35152"/>
                </a:lnTo>
                <a:lnTo>
                  <a:pt x="200252" y="38961"/>
                </a:lnTo>
                <a:lnTo>
                  <a:pt x="201522" y="42772"/>
                </a:lnTo>
                <a:lnTo>
                  <a:pt x="202792" y="47852"/>
                </a:lnTo>
                <a:lnTo>
                  <a:pt x="204062" y="52932"/>
                </a:lnTo>
                <a:lnTo>
                  <a:pt x="205332" y="56742"/>
                </a:lnTo>
                <a:lnTo>
                  <a:pt x="209142" y="68172"/>
                </a:lnTo>
                <a:lnTo>
                  <a:pt x="211682" y="80872"/>
                </a:lnTo>
                <a:lnTo>
                  <a:pt x="214222" y="96111"/>
                </a:lnTo>
                <a:lnTo>
                  <a:pt x="229462" y="171042"/>
                </a:lnTo>
                <a:lnTo>
                  <a:pt x="229462" y="171042"/>
                </a:lnTo>
                <a:lnTo>
                  <a:pt x="263752" y="294232"/>
                </a:lnTo>
                <a:lnTo>
                  <a:pt x="265022" y="295502"/>
                </a:lnTo>
                <a:lnTo>
                  <a:pt x="278992" y="333602"/>
                </a:lnTo>
                <a:lnTo>
                  <a:pt x="301852" y="394561"/>
                </a:lnTo>
                <a:lnTo>
                  <a:pt x="306932" y="408532"/>
                </a:lnTo>
                <a:lnTo>
                  <a:pt x="306932" y="409802"/>
                </a:lnTo>
                <a:lnTo>
                  <a:pt x="308202" y="411072"/>
                </a:lnTo>
                <a:lnTo>
                  <a:pt x="312012" y="419961"/>
                </a:lnTo>
                <a:lnTo>
                  <a:pt x="315822" y="431392"/>
                </a:lnTo>
                <a:lnTo>
                  <a:pt x="319632" y="441552"/>
                </a:lnTo>
                <a:lnTo>
                  <a:pt x="320902" y="446632"/>
                </a:lnTo>
                <a:lnTo>
                  <a:pt x="322172" y="451712"/>
                </a:lnTo>
                <a:lnTo>
                  <a:pt x="323442" y="456792"/>
                </a:lnTo>
                <a:lnTo>
                  <a:pt x="324712" y="460602"/>
                </a:lnTo>
                <a:lnTo>
                  <a:pt x="324712" y="464412"/>
                </a:lnTo>
                <a:lnTo>
                  <a:pt x="324712" y="468222"/>
                </a:lnTo>
                <a:lnTo>
                  <a:pt x="325982" y="472032"/>
                </a:lnTo>
                <a:lnTo>
                  <a:pt x="325982" y="475842"/>
                </a:lnTo>
                <a:lnTo>
                  <a:pt x="325982" y="479652"/>
                </a:lnTo>
                <a:lnTo>
                  <a:pt x="324712" y="480922"/>
                </a:lnTo>
                <a:lnTo>
                  <a:pt x="325982" y="480922"/>
                </a:lnTo>
                <a:lnTo>
                  <a:pt x="325982" y="482192"/>
                </a:lnTo>
                <a:lnTo>
                  <a:pt x="325982" y="486002"/>
                </a:lnTo>
                <a:lnTo>
                  <a:pt x="324712" y="487272"/>
                </a:lnTo>
                <a:lnTo>
                  <a:pt x="323442" y="489812"/>
                </a:lnTo>
                <a:lnTo>
                  <a:pt x="322172" y="492352"/>
                </a:lnTo>
                <a:lnTo>
                  <a:pt x="320902" y="494892"/>
                </a:lnTo>
                <a:lnTo>
                  <a:pt x="319632" y="497432"/>
                </a:lnTo>
                <a:lnTo>
                  <a:pt x="314552" y="502512"/>
                </a:lnTo>
                <a:lnTo>
                  <a:pt x="313282" y="502512"/>
                </a:lnTo>
                <a:lnTo>
                  <a:pt x="312012" y="503782"/>
                </a:lnTo>
                <a:lnTo>
                  <a:pt x="310742" y="505052"/>
                </a:lnTo>
                <a:lnTo>
                  <a:pt x="310742" y="505052"/>
                </a:lnTo>
                <a:lnTo>
                  <a:pt x="305662" y="507592"/>
                </a:lnTo>
                <a:lnTo>
                  <a:pt x="305662" y="507592"/>
                </a:lnTo>
                <a:lnTo>
                  <a:pt x="305662" y="507592"/>
                </a:lnTo>
                <a:lnTo>
                  <a:pt x="299312" y="508862"/>
                </a:lnTo>
                <a:lnTo>
                  <a:pt x="253592" y="456792"/>
                </a:lnTo>
                <a:lnTo>
                  <a:pt x="254862" y="456792"/>
                </a:lnTo>
                <a:lnTo>
                  <a:pt x="254862" y="456792"/>
                </a:lnTo>
                <a:lnTo>
                  <a:pt x="259942" y="451712"/>
                </a:lnTo>
                <a:lnTo>
                  <a:pt x="284072" y="472032"/>
                </a:lnTo>
                <a:lnTo>
                  <a:pt x="285342" y="473302"/>
                </a:lnTo>
                <a:lnTo>
                  <a:pt x="286612" y="473302"/>
                </a:lnTo>
                <a:lnTo>
                  <a:pt x="286612" y="473302"/>
                </a:lnTo>
                <a:lnTo>
                  <a:pt x="287882" y="473302"/>
                </a:lnTo>
                <a:lnTo>
                  <a:pt x="289152" y="473302"/>
                </a:lnTo>
                <a:lnTo>
                  <a:pt x="290422" y="473302"/>
                </a:lnTo>
                <a:lnTo>
                  <a:pt x="291692" y="473302"/>
                </a:lnTo>
                <a:lnTo>
                  <a:pt x="294232" y="472032"/>
                </a:lnTo>
                <a:lnTo>
                  <a:pt x="295502" y="470762"/>
                </a:lnTo>
                <a:lnTo>
                  <a:pt x="298042" y="470762"/>
                </a:lnTo>
                <a:lnTo>
                  <a:pt x="299312" y="468222"/>
                </a:lnTo>
                <a:lnTo>
                  <a:pt x="300582" y="466952"/>
                </a:lnTo>
                <a:lnTo>
                  <a:pt x="300582" y="465682"/>
                </a:lnTo>
                <a:lnTo>
                  <a:pt x="301852" y="464412"/>
                </a:lnTo>
                <a:lnTo>
                  <a:pt x="301852" y="461872"/>
                </a:lnTo>
                <a:lnTo>
                  <a:pt x="303122" y="460602"/>
                </a:lnTo>
                <a:lnTo>
                  <a:pt x="303122" y="458062"/>
                </a:lnTo>
                <a:lnTo>
                  <a:pt x="303122" y="456792"/>
                </a:lnTo>
                <a:lnTo>
                  <a:pt x="301852" y="456792"/>
                </a:lnTo>
                <a:lnTo>
                  <a:pt x="303122" y="455522"/>
                </a:lnTo>
                <a:lnTo>
                  <a:pt x="303122" y="452982"/>
                </a:lnTo>
                <a:lnTo>
                  <a:pt x="301852" y="450442"/>
                </a:lnTo>
                <a:lnTo>
                  <a:pt x="301852" y="446632"/>
                </a:lnTo>
                <a:lnTo>
                  <a:pt x="301852" y="444092"/>
                </a:lnTo>
                <a:lnTo>
                  <a:pt x="300582" y="441552"/>
                </a:lnTo>
                <a:lnTo>
                  <a:pt x="300582" y="437742"/>
                </a:lnTo>
                <a:lnTo>
                  <a:pt x="299312" y="435202"/>
                </a:lnTo>
                <a:lnTo>
                  <a:pt x="296772" y="427582"/>
                </a:lnTo>
                <a:lnTo>
                  <a:pt x="294232" y="419961"/>
                </a:lnTo>
                <a:lnTo>
                  <a:pt x="291692" y="413611"/>
                </a:lnTo>
                <a:lnTo>
                  <a:pt x="289152" y="405992"/>
                </a:lnTo>
                <a:lnTo>
                  <a:pt x="286612" y="397102"/>
                </a:lnTo>
                <a:lnTo>
                  <a:pt x="278992" y="381861"/>
                </a:lnTo>
                <a:lnTo>
                  <a:pt x="275182" y="372972"/>
                </a:lnTo>
                <a:lnTo>
                  <a:pt x="273912" y="370432"/>
                </a:lnTo>
                <a:lnTo>
                  <a:pt x="273912" y="369161"/>
                </a:lnTo>
                <a:lnTo>
                  <a:pt x="272642" y="366622"/>
                </a:lnTo>
                <a:lnTo>
                  <a:pt x="261212" y="338682"/>
                </a:lnTo>
                <a:lnTo>
                  <a:pt x="200252" y="281532"/>
                </a:lnTo>
                <a:lnTo>
                  <a:pt x="198982" y="280261"/>
                </a:lnTo>
                <a:lnTo>
                  <a:pt x="40232" y="141832"/>
                </a:lnTo>
                <a:lnTo>
                  <a:pt x="21182" y="151992"/>
                </a:lnTo>
                <a:lnTo>
                  <a:pt x="21182" y="151992"/>
                </a:lnTo>
                <a:lnTo>
                  <a:pt x="13562" y="155802"/>
                </a:lnTo>
                <a:lnTo>
                  <a:pt x="4672" y="14310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5730240" y="3056891"/>
            <a:ext cx="180340" cy="370839"/>
          </a:xfrm>
          <a:custGeom>
            <a:avLst/>
            <a:gdLst/>
            <a:ahLst/>
            <a:cxnLst/>
            <a:rect l="l" t="t" r="r" b="b"/>
            <a:pathLst>
              <a:path w="180340" h="370839">
                <a:moveTo>
                  <a:pt x="137160" y="6350"/>
                </a:moveTo>
                <a:lnTo>
                  <a:pt x="139700" y="5080"/>
                </a:lnTo>
                <a:lnTo>
                  <a:pt x="142240" y="5080"/>
                </a:lnTo>
                <a:lnTo>
                  <a:pt x="148590" y="2540"/>
                </a:lnTo>
                <a:lnTo>
                  <a:pt x="153670" y="1269"/>
                </a:lnTo>
                <a:lnTo>
                  <a:pt x="154940" y="1269"/>
                </a:lnTo>
                <a:lnTo>
                  <a:pt x="156210" y="1269"/>
                </a:lnTo>
                <a:lnTo>
                  <a:pt x="157480" y="0"/>
                </a:lnTo>
                <a:lnTo>
                  <a:pt x="176530" y="85090"/>
                </a:lnTo>
                <a:lnTo>
                  <a:pt x="167640" y="88900"/>
                </a:lnTo>
                <a:lnTo>
                  <a:pt x="142240" y="52069"/>
                </a:lnTo>
                <a:lnTo>
                  <a:pt x="139700" y="53340"/>
                </a:lnTo>
                <a:lnTo>
                  <a:pt x="137160" y="54610"/>
                </a:lnTo>
                <a:lnTo>
                  <a:pt x="134620" y="55880"/>
                </a:lnTo>
                <a:lnTo>
                  <a:pt x="133350" y="58419"/>
                </a:lnTo>
                <a:lnTo>
                  <a:pt x="130810" y="58419"/>
                </a:lnTo>
                <a:lnTo>
                  <a:pt x="130810" y="58419"/>
                </a:lnTo>
                <a:lnTo>
                  <a:pt x="130810" y="59690"/>
                </a:lnTo>
                <a:lnTo>
                  <a:pt x="128270" y="62230"/>
                </a:lnTo>
                <a:lnTo>
                  <a:pt x="125730" y="63500"/>
                </a:lnTo>
                <a:lnTo>
                  <a:pt x="124460" y="66040"/>
                </a:lnTo>
                <a:lnTo>
                  <a:pt x="121920" y="69850"/>
                </a:lnTo>
                <a:lnTo>
                  <a:pt x="120650" y="72390"/>
                </a:lnTo>
                <a:lnTo>
                  <a:pt x="118110" y="77469"/>
                </a:lnTo>
                <a:lnTo>
                  <a:pt x="114300" y="85090"/>
                </a:lnTo>
                <a:lnTo>
                  <a:pt x="111760" y="91440"/>
                </a:lnTo>
                <a:lnTo>
                  <a:pt x="109220" y="99060"/>
                </a:lnTo>
                <a:lnTo>
                  <a:pt x="107950" y="106680"/>
                </a:lnTo>
                <a:lnTo>
                  <a:pt x="105410" y="113030"/>
                </a:lnTo>
                <a:lnTo>
                  <a:pt x="104140" y="120650"/>
                </a:lnTo>
                <a:lnTo>
                  <a:pt x="104140" y="124460"/>
                </a:lnTo>
                <a:lnTo>
                  <a:pt x="104140" y="124460"/>
                </a:lnTo>
                <a:lnTo>
                  <a:pt x="104140" y="129540"/>
                </a:lnTo>
                <a:lnTo>
                  <a:pt x="102870" y="138430"/>
                </a:lnTo>
                <a:lnTo>
                  <a:pt x="102870" y="147319"/>
                </a:lnTo>
                <a:lnTo>
                  <a:pt x="102870" y="156210"/>
                </a:lnTo>
                <a:lnTo>
                  <a:pt x="180340" y="355600"/>
                </a:lnTo>
                <a:lnTo>
                  <a:pt x="173990" y="359410"/>
                </a:lnTo>
                <a:lnTo>
                  <a:pt x="173990" y="359410"/>
                </a:lnTo>
                <a:lnTo>
                  <a:pt x="153670" y="370840"/>
                </a:lnTo>
                <a:lnTo>
                  <a:pt x="54610" y="140969"/>
                </a:lnTo>
                <a:lnTo>
                  <a:pt x="54610" y="138430"/>
                </a:lnTo>
                <a:lnTo>
                  <a:pt x="36830" y="91440"/>
                </a:lnTo>
                <a:lnTo>
                  <a:pt x="29210" y="93980"/>
                </a:lnTo>
                <a:lnTo>
                  <a:pt x="29210" y="93980"/>
                </a:lnTo>
                <a:lnTo>
                  <a:pt x="6350" y="100330"/>
                </a:lnTo>
                <a:lnTo>
                  <a:pt x="0" y="86360"/>
                </a:lnTo>
                <a:lnTo>
                  <a:pt x="19050" y="74930"/>
                </a:lnTo>
                <a:lnTo>
                  <a:pt x="19050" y="74930"/>
                </a:lnTo>
                <a:lnTo>
                  <a:pt x="63500" y="49530"/>
                </a:lnTo>
                <a:lnTo>
                  <a:pt x="88900" y="119380"/>
                </a:lnTo>
                <a:lnTo>
                  <a:pt x="88900" y="107950"/>
                </a:lnTo>
                <a:lnTo>
                  <a:pt x="90170" y="96519"/>
                </a:lnTo>
                <a:lnTo>
                  <a:pt x="88900" y="95250"/>
                </a:lnTo>
                <a:lnTo>
                  <a:pt x="90170" y="93980"/>
                </a:lnTo>
                <a:lnTo>
                  <a:pt x="90170" y="86360"/>
                </a:lnTo>
                <a:lnTo>
                  <a:pt x="92710" y="77469"/>
                </a:lnTo>
                <a:lnTo>
                  <a:pt x="93980" y="67310"/>
                </a:lnTo>
                <a:lnTo>
                  <a:pt x="96520" y="59690"/>
                </a:lnTo>
                <a:lnTo>
                  <a:pt x="97790" y="55880"/>
                </a:lnTo>
                <a:lnTo>
                  <a:pt x="99060" y="50800"/>
                </a:lnTo>
                <a:lnTo>
                  <a:pt x="100330" y="48260"/>
                </a:lnTo>
                <a:lnTo>
                  <a:pt x="102870" y="44450"/>
                </a:lnTo>
                <a:lnTo>
                  <a:pt x="105410" y="36830"/>
                </a:lnTo>
                <a:lnTo>
                  <a:pt x="109220" y="30480"/>
                </a:lnTo>
                <a:lnTo>
                  <a:pt x="111760" y="27940"/>
                </a:lnTo>
                <a:lnTo>
                  <a:pt x="113030" y="2413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8110" y="19050"/>
                </a:lnTo>
                <a:lnTo>
                  <a:pt x="119380" y="17780"/>
                </a:lnTo>
                <a:lnTo>
                  <a:pt x="121920" y="15240"/>
                </a:lnTo>
                <a:lnTo>
                  <a:pt x="124460" y="13969"/>
                </a:lnTo>
                <a:lnTo>
                  <a:pt x="127000" y="11430"/>
                </a:lnTo>
                <a:lnTo>
                  <a:pt x="129540" y="10160"/>
                </a:lnTo>
                <a:lnTo>
                  <a:pt x="132080" y="8890"/>
                </a:lnTo>
                <a:lnTo>
                  <a:pt x="134620" y="7619"/>
                </a:lnTo>
                <a:lnTo>
                  <a:pt x="137160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5725568" y="3052218"/>
            <a:ext cx="189684" cy="380184"/>
          </a:xfrm>
          <a:custGeom>
            <a:avLst/>
            <a:gdLst/>
            <a:ahLst/>
            <a:cxnLst/>
            <a:rect l="l" t="t" r="r" b="b"/>
            <a:pathLst>
              <a:path w="189684" h="380184">
                <a:moveTo>
                  <a:pt x="141832" y="11022"/>
                </a:moveTo>
                <a:lnTo>
                  <a:pt x="144372" y="9752"/>
                </a:lnTo>
                <a:lnTo>
                  <a:pt x="146912" y="9752"/>
                </a:lnTo>
                <a:lnTo>
                  <a:pt x="153262" y="7212"/>
                </a:lnTo>
                <a:lnTo>
                  <a:pt x="158342" y="5941"/>
                </a:lnTo>
                <a:lnTo>
                  <a:pt x="159612" y="5941"/>
                </a:lnTo>
                <a:lnTo>
                  <a:pt x="160882" y="5941"/>
                </a:lnTo>
                <a:lnTo>
                  <a:pt x="162152" y="4672"/>
                </a:lnTo>
                <a:lnTo>
                  <a:pt x="181202" y="89762"/>
                </a:lnTo>
                <a:lnTo>
                  <a:pt x="172312" y="93572"/>
                </a:lnTo>
                <a:lnTo>
                  <a:pt x="146912" y="56741"/>
                </a:lnTo>
                <a:lnTo>
                  <a:pt x="144372" y="58012"/>
                </a:lnTo>
                <a:lnTo>
                  <a:pt x="141832" y="59282"/>
                </a:lnTo>
                <a:lnTo>
                  <a:pt x="139292" y="60552"/>
                </a:lnTo>
                <a:lnTo>
                  <a:pt x="138022" y="63091"/>
                </a:lnTo>
                <a:lnTo>
                  <a:pt x="135482" y="63091"/>
                </a:lnTo>
                <a:lnTo>
                  <a:pt x="135482" y="63091"/>
                </a:lnTo>
                <a:lnTo>
                  <a:pt x="135482" y="64362"/>
                </a:lnTo>
                <a:lnTo>
                  <a:pt x="132942" y="66902"/>
                </a:lnTo>
                <a:lnTo>
                  <a:pt x="130402" y="68172"/>
                </a:lnTo>
                <a:lnTo>
                  <a:pt x="129132" y="70712"/>
                </a:lnTo>
                <a:lnTo>
                  <a:pt x="126592" y="74522"/>
                </a:lnTo>
                <a:lnTo>
                  <a:pt x="125322" y="77062"/>
                </a:lnTo>
                <a:lnTo>
                  <a:pt x="122782" y="82141"/>
                </a:lnTo>
                <a:lnTo>
                  <a:pt x="118972" y="89762"/>
                </a:lnTo>
                <a:lnTo>
                  <a:pt x="116432" y="96112"/>
                </a:lnTo>
                <a:lnTo>
                  <a:pt x="113892" y="103732"/>
                </a:lnTo>
                <a:lnTo>
                  <a:pt x="112622" y="111352"/>
                </a:lnTo>
                <a:lnTo>
                  <a:pt x="110082" y="117702"/>
                </a:lnTo>
                <a:lnTo>
                  <a:pt x="108812" y="125322"/>
                </a:lnTo>
                <a:lnTo>
                  <a:pt x="108812" y="129132"/>
                </a:lnTo>
                <a:lnTo>
                  <a:pt x="108812" y="129132"/>
                </a:lnTo>
                <a:lnTo>
                  <a:pt x="108812" y="134212"/>
                </a:lnTo>
                <a:lnTo>
                  <a:pt x="107542" y="143102"/>
                </a:lnTo>
                <a:lnTo>
                  <a:pt x="107542" y="151991"/>
                </a:lnTo>
                <a:lnTo>
                  <a:pt x="107542" y="160882"/>
                </a:lnTo>
                <a:lnTo>
                  <a:pt x="185012" y="360272"/>
                </a:lnTo>
                <a:lnTo>
                  <a:pt x="178662" y="364082"/>
                </a:lnTo>
                <a:lnTo>
                  <a:pt x="178662" y="364082"/>
                </a:lnTo>
                <a:lnTo>
                  <a:pt x="158342" y="375512"/>
                </a:lnTo>
                <a:lnTo>
                  <a:pt x="59282" y="145641"/>
                </a:lnTo>
                <a:lnTo>
                  <a:pt x="59282" y="143102"/>
                </a:lnTo>
                <a:lnTo>
                  <a:pt x="41502" y="96112"/>
                </a:lnTo>
                <a:lnTo>
                  <a:pt x="33882" y="98652"/>
                </a:lnTo>
                <a:lnTo>
                  <a:pt x="33882" y="98652"/>
                </a:lnTo>
                <a:lnTo>
                  <a:pt x="11022" y="105002"/>
                </a:lnTo>
                <a:lnTo>
                  <a:pt x="4672" y="91032"/>
                </a:lnTo>
                <a:lnTo>
                  <a:pt x="23722" y="79602"/>
                </a:lnTo>
                <a:lnTo>
                  <a:pt x="23722" y="79602"/>
                </a:lnTo>
                <a:lnTo>
                  <a:pt x="68172" y="54202"/>
                </a:lnTo>
                <a:lnTo>
                  <a:pt x="93572" y="124052"/>
                </a:lnTo>
                <a:lnTo>
                  <a:pt x="93572" y="112622"/>
                </a:lnTo>
                <a:lnTo>
                  <a:pt x="94842" y="101191"/>
                </a:lnTo>
                <a:lnTo>
                  <a:pt x="93572" y="99922"/>
                </a:lnTo>
                <a:lnTo>
                  <a:pt x="94842" y="98652"/>
                </a:lnTo>
                <a:lnTo>
                  <a:pt x="94842" y="91032"/>
                </a:lnTo>
                <a:lnTo>
                  <a:pt x="97382" y="82141"/>
                </a:lnTo>
                <a:lnTo>
                  <a:pt x="98652" y="71982"/>
                </a:lnTo>
                <a:lnTo>
                  <a:pt x="101192" y="64362"/>
                </a:lnTo>
                <a:lnTo>
                  <a:pt x="102462" y="60552"/>
                </a:lnTo>
                <a:lnTo>
                  <a:pt x="103732" y="55472"/>
                </a:lnTo>
                <a:lnTo>
                  <a:pt x="105002" y="52932"/>
                </a:lnTo>
                <a:lnTo>
                  <a:pt x="107542" y="49122"/>
                </a:lnTo>
                <a:lnTo>
                  <a:pt x="110082" y="41502"/>
                </a:lnTo>
                <a:lnTo>
                  <a:pt x="113892" y="35152"/>
                </a:lnTo>
                <a:lnTo>
                  <a:pt x="116432" y="32612"/>
                </a:lnTo>
                <a:lnTo>
                  <a:pt x="117702" y="28802"/>
                </a:lnTo>
                <a:lnTo>
                  <a:pt x="120242" y="26262"/>
                </a:lnTo>
                <a:lnTo>
                  <a:pt x="120242" y="26262"/>
                </a:lnTo>
                <a:lnTo>
                  <a:pt x="120242" y="26262"/>
                </a:lnTo>
                <a:lnTo>
                  <a:pt x="122782" y="23722"/>
                </a:lnTo>
                <a:lnTo>
                  <a:pt x="124052" y="22452"/>
                </a:lnTo>
                <a:lnTo>
                  <a:pt x="126592" y="19912"/>
                </a:lnTo>
                <a:lnTo>
                  <a:pt x="129132" y="18641"/>
                </a:lnTo>
                <a:lnTo>
                  <a:pt x="131672" y="16102"/>
                </a:lnTo>
                <a:lnTo>
                  <a:pt x="134212" y="14832"/>
                </a:lnTo>
                <a:lnTo>
                  <a:pt x="136752" y="13562"/>
                </a:lnTo>
                <a:lnTo>
                  <a:pt x="139292" y="12291"/>
                </a:lnTo>
                <a:lnTo>
                  <a:pt x="141832" y="1102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5924550" y="2889250"/>
            <a:ext cx="157480" cy="471170"/>
          </a:xfrm>
          <a:custGeom>
            <a:avLst/>
            <a:gdLst/>
            <a:ahLst/>
            <a:cxnLst/>
            <a:rect l="l" t="t" r="r" b="b"/>
            <a:pathLst>
              <a:path w="157480" h="471170">
                <a:moveTo>
                  <a:pt x="123190" y="436880"/>
                </a:moveTo>
                <a:lnTo>
                  <a:pt x="153670" y="435609"/>
                </a:lnTo>
                <a:lnTo>
                  <a:pt x="153670" y="435609"/>
                </a:lnTo>
                <a:lnTo>
                  <a:pt x="154940" y="436880"/>
                </a:lnTo>
                <a:lnTo>
                  <a:pt x="153670" y="436880"/>
                </a:lnTo>
                <a:lnTo>
                  <a:pt x="154940" y="438150"/>
                </a:lnTo>
                <a:lnTo>
                  <a:pt x="157480" y="452120"/>
                </a:lnTo>
                <a:lnTo>
                  <a:pt x="120650" y="463550"/>
                </a:lnTo>
                <a:lnTo>
                  <a:pt x="120650" y="463550"/>
                </a:lnTo>
                <a:lnTo>
                  <a:pt x="99060" y="471170"/>
                </a:lnTo>
                <a:lnTo>
                  <a:pt x="45720" y="222250"/>
                </a:lnTo>
                <a:lnTo>
                  <a:pt x="44450" y="219709"/>
                </a:lnTo>
                <a:lnTo>
                  <a:pt x="36830" y="173990"/>
                </a:lnTo>
                <a:lnTo>
                  <a:pt x="30480" y="172720"/>
                </a:lnTo>
                <a:lnTo>
                  <a:pt x="30480" y="172720"/>
                </a:lnTo>
                <a:lnTo>
                  <a:pt x="2540" y="176530"/>
                </a:lnTo>
                <a:lnTo>
                  <a:pt x="0" y="161290"/>
                </a:lnTo>
                <a:lnTo>
                  <a:pt x="22860" y="152400"/>
                </a:lnTo>
                <a:lnTo>
                  <a:pt x="22860" y="152400"/>
                </a:lnTo>
                <a:lnTo>
                  <a:pt x="74930" y="137159"/>
                </a:lnTo>
                <a:lnTo>
                  <a:pt x="123190" y="436880"/>
                </a:lnTo>
                <a:close/>
                <a:moveTo>
                  <a:pt x="64770" y="29209"/>
                </a:moveTo>
                <a:lnTo>
                  <a:pt x="66040" y="30480"/>
                </a:lnTo>
                <a:lnTo>
                  <a:pt x="66040" y="33020"/>
                </a:lnTo>
                <a:lnTo>
                  <a:pt x="66040" y="34290"/>
                </a:lnTo>
                <a:lnTo>
                  <a:pt x="66040" y="35559"/>
                </a:lnTo>
                <a:lnTo>
                  <a:pt x="67310" y="38100"/>
                </a:lnTo>
                <a:lnTo>
                  <a:pt x="67310" y="40640"/>
                </a:lnTo>
                <a:lnTo>
                  <a:pt x="66040" y="41909"/>
                </a:lnTo>
                <a:lnTo>
                  <a:pt x="66040" y="43180"/>
                </a:lnTo>
                <a:lnTo>
                  <a:pt x="66040" y="45720"/>
                </a:lnTo>
                <a:lnTo>
                  <a:pt x="66040" y="46990"/>
                </a:lnTo>
                <a:lnTo>
                  <a:pt x="66040" y="48259"/>
                </a:lnTo>
                <a:lnTo>
                  <a:pt x="64770" y="50800"/>
                </a:lnTo>
                <a:lnTo>
                  <a:pt x="64770" y="52070"/>
                </a:lnTo>
                <a:lnTo>
                  <a:pt x="63500" y="53340"/>
                </a:lnTo>
                <a:lnTo>
                  <a:pt x="63500" y="55880"/>
                </a:lnTo>
                <a:lnTo>
                  <a:pt x="62230" y="57150"/>
                </a:lnTo>
                <a:lnTo>
                  <a:pt x="60960" y="59690"/>
                </a:lnTo>
                <a:lnTo>
                  <a:pt x="59690" y="60959"/>
                </a:lnTo>
                <a:lnTo>
                  <a:pt x="59690" y="62230"/>
                </a:lnTo>
                <a:lnTo>
                  <a:pt x="5842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5880" y="66040"/>
                </a:lnTo>
                <a:lnTo>
                  <a:pt x="54610" y="67309"/>
                </a:lnTo>
                <a:lnTo>
                  <a:pt x="52070" y="69850"/>
                </a:lnTo>
                <a:lnTo>
                  <a:pt x="49530" y="71120"/>
                </a:lnTo>
                <a:lnTo>
                  <a:pt x="49530" y="72390"/>
                </a:lnTo>
                <a:lnTo>
                  <a:pt x="46990" y="72390"/>
                </a:lnTo>
                <a:lnTo>
                  <a:pt x="45720" y="73659"/>
                </a:lnTo>
                <a:lnTo>
                  <a:pt x="44450" y="73659"/>
                </a:lnTo>
                <a:lnTo>
                  <a:pt x="43180" y="74930"/>
                </a:lnTo>
                <a:lnTo>
                  <a:pt x="41910" y="74930"/>
                </a:lnTo>
                <a:lnTo>
                  <a:pt x="39370" y="74930"/>
                </a:lnTo>
                <a:lnTo>
                  <a:pt x="38100" y="74930"/>
                </a:lnTo>
                <a:lnTo>
                  <a:pt x="36830" y="74930"/>
                </a:lnTo>
                <a:lnTo>
                  <a:pt x="35560" y="74930"/>
                </a:lnTo>
                <a:lnTo>
                  <a:pt x="34290" y="73659"/>
                </a:lnTo>
                <a:lnTo>
                  <a:pt x="33020" y="73659"/>
                </a:lnTo>
                <a:lnTo>
                  <a:pt x="31750" y="73659"/>
                </a:lnTo>
                <a:lnTo>
                  <a:pt x="29210" y="73659"/>
                </a:lnTo>
                <a:lnTo>
                  <a:pt x="27940" y="73659"/>
                </a:lnTo>
                <a:lnTo>
                  <a:pt x="26670" y="72390"/>
                </a:lnTo>
                <a:lnTo>
                  <a:pt x="25400" y="71120"/>
                </a:lnTo>
                <a:lnTo>
                  <a:pt x="24130" y="71120"/>
                </a:lnTo>
                <a:lnTo>
                  <a:pt x="22860" y="69850"/>
                </a:lnTo>
                <a:lnTo>
                  <a:pt x="21590" y="69850"/>
                </a:lnTo>
                <a:lnTo>
                  <a:pt x="20320" y="67309"/>
                </a:lnTo>
                <a:lnTo>
                  <a:pt x="17780" y="67309"/>
                </a:lnTo>
                <a:lnTo>
                  <a:pt x="16510" y="66040"/>
                </a:lnTo>
                <a:lnTo>
                  <a:pt x="15240" y="64770"/>
                </a:lnTo>
                <a:lnTo>
                  <a:pt x="15240" y="63500"/>
                </a:lnTo>
                <a:lnTo>
                  <a:pt x="13970" y="62230"/>
                </a:lnTo>
                <a:lnTo>
                  <a:pt x="12700" y="60959"/>
                </a:lnTo>
                <a:lnTo>
                  <a:pt x="11430" y="59690"/>
                </a:lnTo>
                <a:lnTo>
                  <a:pt x="10160" y="58420"/>
                </a:lnTo>
                <a:lnTo>
                  <a:pt x="8890" y="57150"/>
                </a:lnTo>
                <a:lnTo>
                  <a:pt x="8890" y="54609"/>
                </a:lnTo>
                <a:lnTo>
                  <a:pt x="7620" y="53340"/>
                </a:lnTo>
                <a:lnTo>
                  <a:pt x="6350" y="52070"/>
                </a:lnTo>
                <a:lnTo>
                  <a:pt x="6350" y="50800"/>
                </a:lnTo>
                <a:lnTo>
                  <a:pt x="5080" y="48259"/>
                </a:lnTo>
                <a:lnTo>
                  <a:pt x="5080" y="46990"/>
                </a:lnTo>
                <a:lnTo>
                  <a:pt x="3810" y="45720"/>
                </a:lnTo>
                <a:lnTo>
                  <a:pt x="3810" y="43180"/>
                </a:lnTo>
                <a:lnTo>
                  <a:pt x="3810" y="40640"/>
                </a:lnTo>
                <a:lnTo>
                  <a:pt x="3810" y="39370"/>
                </a:lnTo>
                <a:lnTo>
                  <a:pt x="3810" y="38100"/>
                </a:lnTo>
                <a:lnTo>
                  <a:pt x="3810" y="35559"/>
                </a:lnTo>
                <a:lnTo>
                  <a:pt x="2540" y="34290"/>
                </a:lnTo>
                <a:lnTo>
                  <a:pt x="2540" y="33020"/>
                </a:lnTo>
                <a:lnTo>
                  <a:pt x="2540" y="30480"/>
                </a:lnTo>
                <a:lnTo>
                  <a:pt x="3810" y="29209"/>
                </a:lnTo>
                <a:lnTo>
                  <a:pt x="3810" y="26670"/>
                </a:lnTo>
                <a:lnTo>
                  <a:pt x="3810" y="25400"/>
                </a:lnTo>
                <a:lnTo>
                  <a:pt x="3810" y="24130"/>
                </a:lnTo>
                <a:lnTo>
                  <a:pt x="5080" y="21590"/>
                </a:lnTo>
                <a:lnTo>
                  <a:pt x="6350" y="19050"/>
                </a:lnTo>
                <a:lnTo>
                  <a:pt x="6350" y="16509"/>
                </a:lnTo>
                <a:lnTo>
                  <a:pt x="7620" y="15240"/>
                </a:lnTo>
                <a:lnTo>
                  <a:pt x="7620" y="13970"/>
                </a:lnTo>
                <a:lnTo>
                  <a:pt x="8890" y="12700"/>
                </a:lnTo>
                <a:lnTo>
                  <a:pt x="10160" y="11430"/>
                </a:lnTo>
                <a:lnTo>
                  <a:pt x="11430" y="10159"/>
                </a:lnTo>
                <a:lnTo>
                  <a:pt x="13970" y="7620"/>
                </a:lnTo>
                <a:lnTo>
                  <a:pt x="15240" y="6350"/>
                </a:lnTo>
                <a:lnTo>
                  <a:pt x="16510" y="5080"/>
                </a:lnTo>
                <a:lnTo>
                  <a:pt x="17780" y="5080"/>
                </a:lnTo>
                <a:lnTo>
                  <a:pt x="19050" y="3809"/>
                </a:lnTo>
                <a:lnTo>
                  <a:pt x="20320" y="2540"/>
                </a:lnTo>
                <a:lnTo>
                  <a:pt x="21590" y="2540"/>
                </a:lnTo>
                <a:lnTo>
                  <a:pt x="22860" y="1270"/>
                </a:lnTo>
                <a:lnTo>
                  <a:pt x="24130" y="1270"/>
                </a:lnTo>
                <a:lnTo>
                  <a:pt x="25400" y="1270"/>
                </a:lnTo>
                <a:lnTo>
                  <a:pt x="27940" y="0"/>
                </a:lnTo>
                <a:lnTo>
                  <a:pt x="29210" y="0"/>
                </a:lnTo>
                <a:lnTo>
                  <a:pt x="30480" y="0"/>
                </a:lnTo>
                <a:lnTo>
                  <a:pt x="33020" y="0"/>
                </a:lnTo>
                <a:lnTo>
                  <a:pt x="34290" y="0"/>
                </a:lnTo>
                <a:lnTo>
                  <a:pt x="35560" y="0"/>
                </a:lnTo>
                <a:lnTo>
                  <a:pt x="38100" y="0"/>
                </a:lnTo>
                <a:lnTo>
                  <a:pt x="39370" y="0"/>
                </a:lnTo>
                <a:lnTo>
                  <a:pt x="40640" y="0"/>
                </a:lnTo>
                <a:lnTo>
                  <a:pt x="40640" y="0"/>
                </a:lnTo>
                <a:lnTo>
                  <a:pt x="40640" y="1270"/>
                </a:lnTo>
                <a:lnTo>
                  <a:pt x="41910" y="1270"/>
                </a:lnTo>
                <a:lnTo>
                  <a:pt x="43180" y="2540"/>
                </a:lnTo>
                <a:lnTo>
                  <a:pt x="45720" y="2540"/>
                </a:lnTo>
                <a:lnTo>
                  <a:pt x="46990" y="3809"/>
                </a:lnTo>
                <a:lnTo>
                  <a:pt x="48260" y="5080"/>
                </a:lnTo>
                <a:lnTo>
                  <a:pt x="49530" y="5080"/>
                </a:lnTo>
                <a:lnTo>
                  <a:pt x="50800" y="6350"/>
                </a:lnTo>
                <a:lnTo>
                  <a:pt x="52070" y="7620"/>
                </a:lnTo>
                <a:lnTo>
                  <a:pt x="53340" y="8890"/>
                </a:lnTo>
                <a:lnTo>
                  <a:pt x="54610" y="10159"/>
                </a:lnTo>
                <a:lnTo>
                  <a:pt x="55880" y="11430"/>
                </a:lnTo>
                <a:lnTo>
                  <a:pt x="57150" y="12700"/>
                </a:lnTo>
                <a:lnTo>
                  <a:pt x="58420" y="13970"/>
                </a:lnTo>
                <a:lnTo>
                  <a:pt x="59690" y="16509"/>
                </a:lnTo>
                <a:lnTo>
                  <a:pt x="60960" y="19050"/>
                </a:lnTo>
                <a:lnTo>
                  <a:pt x="62230" y="22859"/>
                </a:lnTo>
                <a:lnTo>
                  <a:pt x="63500" y="24130"/>
                </a:lnTo>
                <a:lnTo>
                  <a:pt x="63500" y="25400"/>
                </a:lnTo>
                <a:lnTo>
                  <a:pt x="64770" y="27940"/>
                </a:lnTo>
                <a:lnTo>
                  <a:pt x="64770" y="29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5919878" y="3021737"/>
            <a:ext cx="166824" cy="343354"/>
          </a:xfrm>
          <a:custGeom>
            <a:avLst/>
            <a:gdLst/>
            <a:ahLst/>
            <a:cxnLst/>
            <a:rect l="l" t="t" r="r" b="b"/>
            <a:pathLst>
              <a:path w="166824" h="343354">
                <a:moveTo>
                  <a:pt x="127862" y="304393"/>
                </a:moveTo>
                <a:lnTo>
                  <a:pt x="158342" y="303122"/>
                </a:lnTo>
                <a:lnTo>
                  <a:pt x="158342" y="303122"/>
                </a:lnTo>
                <a:lnTo>
                  <a:pt x="159612" y="304393"/>
                </a:lnTo>
                <a:lnTo>
                  <a:pt x="158342" y="304393"/>
                </a:lnTo>
                <a:lnTo>
                  <a:pt x="159612" y="305663"/>
                </a:lnTo>
                <a:lnTo>
                  <a:pt x="162152" y="319633"/>
                </a:lnTo>
                <a:lnTo>
                  <a:pt x="125322" y="331063"/>
                </a:lnTo>
                <a:lnTo>
                  <a:pt x="125322" y="331063"/>
                </a:lnTo>
                <a:lnTo>
                  <a:pt x="103732" y="338683"/>
                </a:lnTo>
                <a:lnTo>
                  <a:pt x="50392" y="89763"/>
                </a:lnTo>
                <a:lnTo>
                  <a:pt x="49122" y="87222"/>
                </a:lnTo>
                <a:lnTo>
                  <a:pt x="41502" y="41503"/>
                </a:lnTo>
                <a:lnTo>
                  <a:pt x="35152" y="40233"/>
                </a:lnTo>
                <a:lnTo>
                  <a:pt x="35152" y="40233"/>
                </a:lnTo>
                <a:lnTo>
                  <a:pt x="7212" y="44043"/>
                </a:lnTo>
                <a:lnTo>
                  <a:pt x="4672" y="28803"/>
                </a:lnTo>
                <a:lnTo>
                  <a:pt x="27532" y="19913"/>
                </a:lnTo>
                <a:lnTo>
                  <a:pt x="27532" y="19913"/>
                </a:lnTo>
                <a:lnTo>
                  <a:pt x="79602" y="4672"/>
                </a:lnTo>
                <a:lnTo>
                  <a:pt x="127862" y="3043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5922418" y="2884577"/>
            <a:ext cx="74114" cy="84274"/>
          </a:xfrm>
          <a:custGeom>
            <a:avLst/>
            <a:gdLst/>
            <a:ahLst/>
            <a:cxnLst/>
            <a:rect l="l" t="t" r="r" b="b"/>
            <a:pathLst>
              <a:path w="74114" h="84274">
                <a:moveTo>
                  <a:pt x="66902" y="33882"/>
                </a:moveTo>
                <a:lnTo>
                  <a:pt x="68172" y="35153"/>
                </a:lnTo>
                <a:lnTo>
                  <a:pt x="68172" y="37693"/>
                </a:lnTo>
                <a:lnTo>
                  <a:pt x="68172" y="38963"/>
                </a:lnTo>
                <a:lnTo>
                  <a:pt x="68172" y="40232"/>
                </a:lnTo>
                <a:lnTo>
                  <a:pt x="69442" y="42773"/>
                </a:lnTo>
                <a:lnTo>
                  <a:pt x="69442" y="45313"/>
                </a:lnTo>
                <a:lnTo>
                  <a:pt x="68172" y="46582"/>
                </a:lnTo>
                <a:lnTo>
                  <a:pt x="68172" y="47853"/>
                </a:lnTo>
                <a:lnTo>
                  <a:pt x="68172" y="50393"/>
                </a:lnTo>
                <a:lnTo>
                  <a:pt x="68172" y="51663"/>
                </a:lnTo>
                <a:lnTo>
                  <a:pt x="68172" y="52932"/>
                </a:lnTo>
                <a:lnTo>
                  <a:pt x="66902" y="55473"/>
                </a:lnTo>
                <a:lnTo>
                  <a:pt x="66902" y="56743"/>
                </a:lnTo>
                <a:lnTo>
                  <a:pt x="65632" y="58013"/>
                </a:lnTo>
                <a:lnTo>
                  <a:pt x="65632" y="60553"/>
                </a:lnTo>
                <a:lnTo>
                  <a:pt x="64362" y="61823"/>
                </a:lnTo>
                <a:lnTo>
                  <a:pt x="63092" y="64363"/>
                </a:lnTo>
                <a:lnTo>
                  <a:pt x="61822" y="65632"/>
                </a:lnTo>
                <a:lnTo>
                  <a:pt x="61822" y="66903"/>
                </a:lnTo>
                <a:lnTo>
                  <a:pt x="60552" y="69443"/>
                </a:lnTo>
                <a:lnTo>
                  <a:pt x="59282" y="69443"/>
                </a:lnTo>
                <a:lnTo>
                  <a:pt x="59282" y="69443"/>
                </a:lnTo>
                <a:lnTo>
                  <a:pt x="59282" y="69443"/>
                </a:lnTo>
                <a:lnTo>
                  <a:pt x="58012" y="70713"/>
                </a:lnTo>
                <a:lnTo>
                  <a:pt x="56742" y="71982"/>
                </a:lnTo>
                <a:lnTo>
                  <a:pt x="54202" y="74523"/>
                </a:lnTo>
                <a:lnTo>
                  <a:pt x="51662" y="75793"/>
                </a:lnTo>
                <a:lnTo>
                  <a:pt x="51662" y="77063"/>
                </a:lnTo>
                <a:lnTo>
                  <a:pt x="49122" y="77063"/>
                </a:lnTo>
                <a:lnTo>
                  <a:pt x="47852" y="78332"/>
                </a:lnTo>
                <a:lnTo>
                  <a:pt x="46582" y="78332"/>
                </a:lnTo>
                <a:lnTo>
                  <a:pt x="45312" y="79603"/>
                </a:lnTo>
                <a:lnTo>
                  <a:pt x="44042" y="79603"/>
                </a:lnTo>
                <a:lnTo>
                  <a:pt x="41502" y="79603"/>
                </a:lnTo>
                <a:lnTo>
                  <a:pt x="40232" y="79603"/>
                </a:lnTo>
                <a:lnTo>
                  <a:pt x="38962" y="79603"/>
                </a:lnTo>
                <a:lnTo>
                  <a:pt x="37692" y="79603"/>
                </a:lnTo>
                <a:lnTo>
                  <a:pt x="36422" y="78332"/>
                </a:lnTo>
                <a:lnTo>
                  <a:pt x="35152" y="78332"/>
                </a:lnTo>
                <a:lnTo>
                  <a:pt x="33882" y="78332"/>
                </a:lnTo>
                <a:lnTo>
                  <a:pt x="31342" y="78332"/>
                </a:lnTo>
                <a:lnTo>
                  <a:pt x="30072" y="78332"/>
                </a:lnTo>
                <a:lnTo>
                  <a:pt x="28802" y="77063"/>
                </a:lnTo>
                <a:lnTo>
                  <a:pt x="27532" y="75793"/>
                </a:lnTo>
                <a:lnTo>
                  <a:pt x="26262" y="75793"/>
                </a:lnTo>
                <a:lnTo>
                  <a:pt x="24992" y="74523"/>
                </a:lnTo>
                <a:lnTo>
                  <a:pt x="23722" y="74523"/>
                </a:lnTo>
                <a:lnTo>
                  <a:pt x="22452" y="71982"/>
                </a:lnTo>
                <a:lnTo>
                  <a:pt x="19912" y="71982"/>
                </a:lnTo>
                <a:lnTo>
                  <a:pt x="18642" y="70713"/>
                </a:lnTo>
                <a:lnTo>
                  <a:pt x="17372" y="69443"/>
                </a:lnTo>
                <a:lnTo>
                  <a:pt x="17372" y="68173"/>
                </a:lnTo>
                <a:lnTo>
                  <a:pt x="16102" y="66903"/>
                </a:lnTo>
                <a:lnTo>
                  <a:pt x="14832" y="65632"/>
                </a:lnTo>
                <a:lnTo>
                  <a:pt x="13562" y="64363"/>
                </a:lnTo>
                <a:lnTo>
                  <a:pt x="12292" y="63093"/>
                </a:lnTo>
                <a:lnTo>
                  <a:pt x="11022" y="61823"/>
                </a:lnTo>
                <a:lnTo>
                  <a:pt x="11022" y="59282"/>
                </a:lnTo>
                <a:lnTo>
                  <a:pt x="9752" y="58013"/>
                </a:lnTo>
                <a:lnTo>
                  <a:pt x="8482" y="56743"/>
                </a:lnTo>
                <a:lnTo>
                  <a:pt x="8482" y="55473"/>
                </a:lnTo>
                <a:lnTo>
                  <a:pt x="7212" y="52932"/>
                </a:lnTo>
                <a:lnTo>
                  <a:pt x="7212" y="51663"/>
                </a:lnTo>
                <a:lnTo>
                  <a:pt x="5942" y="50393"/>
                </a:lnTo>
                <a:lnTo>
                  <a:pt x="5942" y="47853"/>
                </a:lnTo>
                <a:lnTo>
                  <a:pt x="5942" y="45313"/>
                </a:lnTo>
                <a:lnTo>
                  <a:pt x="5942" y="44043"/>
                </a:lnTo>
                <a:lnTo>
                  <a:pt x="5942" y="42773"/>
                </a:lnTo>
                <a:lnTo>
                  <a:pt x="5942" y="40232"/>
                </a:lnTo>
                <a:lnTo>
                  <a:pt x="4672" y="38963"/>
                </a:lnTo>
                <a:lnTo>
                  <a:pt x="4672" y="37693"/>
                </a:lnTo>
                <a:lnTo>
                  <a:pt x="4672" y="35153"/>
                </a:lnTo>
                <a:lnTo>
                  <a:pt x="5942" y="33882"/>
                </a:lnTo>
                <a:lnTo>
                  <a:pt x="5942" y="31343"/>
                </a:lnTo>
                <a:lnTo>
                  <a:pt x="5942" y="30073"/>
                </a:lnTo>
                <a:lnTo>
                  <a:pt x="5942" y="28803"/>
                </a:lnTo>
                <a:lnTo>
                  <a:pt x="7212" y="26263"/>
                </a:lnTo>
                <a:lnTo>
                  <a:pt x="8482" y="23723"/>
                </a:lnTo>
                <a:lnTo>
                  <a:pt x="8482" y="21182"/>
                </a:lnTo>
                <a:lnTo>
                  <a:pt x="9752" y="19913"/>
                </a:lnTo>
                <a:lnTo>
                  <a:pt x="9752" y="18643"/>
                </a:lnTo>
                <a:lnTo>
                  <a:pt x="11022" y="17373"/>
                </a:lnTo>
                <a:lnTo>
                  <a:pt x="12292" y="16103"/>
                </a:lnTo>
                <a:lnTo>
                  <a:pt x="13562" y="14832"/>
                </a:lnTo>
                <a:lnTo>
                  <a:pt x="16102" y="12293"/>
                </a:lnTo>
                <a:lnTo>
                  <a:pt x="17372" y="11023"/>
                </a:lnTo>
                <a:lnTo>
                  <a:pt x="18642" y="9753"/>
                </a:lnTo>
                <a:lnTo>
                  <a:pt x="19912" y="9753"/>
                </a:lnTo>
                <a:lnTo>
                  <a:pt x="21182" y="8482"/>
                </a:lnTo>
                <a:lnTo>
                  <a:pt x="22452" y="7213"/>
                </a:lnTo>
                <a:lnTo>
                  <a:pt x="23722" y="7213"/>
                </a:lnTo>
                <a:lnTo>
                  <a:pt x="24992" y="5943"/>
                </a:lnTo>
                <a:lnTo>
                  <a:pt x="26262" y="5943"/>
                </a:lnTo>
                <a:lnTo>
                  <a:pt x="27532" y="5943"/>
                </a:lnTo>
                <a:lnTo>
                  <a:pt x="30072" y="4673"/>
                </a:lnTo>
                <a:lnTo>
                  <a:pt x="31342" y="4673"/>
                </a:lnTo>
                <a:lnTo>
                  <a:pt x="32612" y="4673"/>
                </a:lnTo>
                <a:lnTo>
                  <a:pt x="35152" y="4673"/>
                </a:lnTo>
                <a:lnTo>
                  <a:pt x="36422" y="4673"/>
                </a:lnTo>
                <a:lnTo>
                  <a:pt x="37692" y="4673"/>
                </a:lnTo>
                <a:lnTo>
                  <a:pt x="40232" y="4673"/>
                </a:lnTo>
                <a:lnTo>
                  <a:pt x="41502" y="4673"/>
                </a:lnTo>
                <a:lnTo>
                  <a:pt x="42772" y="4673"/>
                </a:lnTo>
                <a:lnTo>
                  <a:pt x="42772" y="4673"/>
                </a:lnTo>
                <a:lnTo>
                  <a:pt x="42772" y="5943"/>
                </a:lnTo>
                <a:lnTo>
                  <a:pt x="44042" y="5943"/>
                </a:lnTo>
                <a:lnTo>
                  <a:pt x="45312" y="7213"/>
                </a:lnTo>
                <a:lnTo>
                  <a:pt x="47852" y="7213"/>
                </a:lnTo>
                <a:lnTo>
                  <a:pt x="49122" y="8482"/>
                </a:lnTo>
                <a:lnTo>
                  <a:pt x="50392" y="9753"/>
                </a:lnTo>
                <a:lnTo>
                  <a:pt x="51662" y="9753"/>
                </a:lnTo>
                <a:lnTo>
                  <a:pt x="52932" y="11023"/>
                </a:lnTo>
                <a:lnTo>
                  <a:pt x="54202" y="12293"/>
                </a:lnTo>
                <a:lnTo>
                  <a:pt x="55472" y="13563"/>
                </a:lnTo>
                <a:lnTo>
                  <a:pt x="56742" y="14832"/>
                </a:lnTo>
                <a:lnTo>
                  <a:pt x="58012" y="16103"/>
                </a:lnTo>
                <a:lnTo>
                  <a:pt x="59282" y="17373"/>
                </a:lnTo>
                <a:lnTo>
                  <a:pt x="60552" y="18643"/>
                </a:lnTo>
                <a:lnTo>
                  <a:pt x="61822" y="21182"/>
                </a:lnTo>
                <a:lnTo>
                  <a:pt x="63092" y="23723"/>
                </a:lnTo>
                <a:lnTo>
                  <a:pt x="64362" y="27532"/>
                </a:lnTo>
                <a:lnTo>
                  <a:pt x="65632" y="28803"/>
                </a:lnTo>
                <a:lnTo>
                  <a:pt x="65632" y="30073"/>
                </a:lnTo>
                <a:lnTo>
                  <a:pt x="66902" y="32613"/>
                </a:lnTo>
                <a:lnTo>
                  <a:pt x="66902" y="3388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6085840" y="2980691"/>
            <a:ext cx="196850" cy="492759"/>
          </a:xfrm>
          <a:custGeom>
            <a:avLst/>
            <a:gdLst/>
            <a:ahLst/>
            <a:cxnLst/>
            <a:rect l="l" t="t" r="r" b="b"/>
            <a:pathLst>
              <a:path w="196850" h="492759">
                <a:moveTo>
                  <a:pt x="90170" y="304800"/>
                </a:moveTo>
                <a:lnTo>
                  <a:pt x="92710" y="304800"/>
                </a:lnTo>
                <a:lnTo>
                  <a:pt x="93980" y="303530"/>
                </a:lnTo>
                <a:lnTo>
                  <a:pt x="96520" y="303530"/>
                </a:lnTo>
                <a:lnTo>
                  <a:pt x="97790" y="302260"/>
                </a:lnTo>
                <a:lnTo>
                  <a:pt x="99060" y="302260"/>
                </a:lnTo>
                <a:lnTo>
                  <a:pt x="100330" y="299719"/>
                </a:lnTo>
                <a:lnTo>
                  <a:pt x="104140" y="298450"/>
                </a:lnTo>
                <a:lnTo>
                  <a:pt x="105410" y="295910"/>
                </a:lnTo>
                <a:lnTo>
                  <a:pt x="105410" y="295910"/>
                </a:lnTo>
                <a:lnTo>
                  <a:pt x="106680" y="295910"/>
                </a:lnTo>
                <a:lnTo>
                  <a:pt x="110490" y="293369"/>
                </a:lnTo>
                <a:lnTo>
                  <a:pt x="111760" y="290830"/>
                </a:lnTo>
                <a:lnTo>
                  <a:pt x="113030" y="289560"/>
                </a:lnTo>
                <a:lnTo>
                  <a:pt x="114300" y="287019"/>
                </a:lnTo>
                <a:lnTo>
                  <a:pt x="116840" y="285750"/>
                </a:lnTo>
                <a:lnTo>
                  <a:pt x="121920" y="276860"/>
                </a:lnTo>
                <a:lnTo>
                  <a:pt x="124460" y="273050"/>
                </a:lnTo>
                <a:lnTo>
                  <a:pt x="128270" y="269240"/>
                </a:lnTo>
                <a:lnTo>
                  <a:pt x="130810" y="264160"/>
                </a:lnTo>
                <a:lnTo>
                  <a:pt x="133350" y="260350"/>
                </a:lnTo>
                <a:lnTo>
                  <a:pt x="135890" y="255269"/>
                </a:lnTo>
                <a:lnTo>
                  <a:pt x="138430" y="251460"/>
                </a:lnTo>
                <a:lnTo>
                  <a:pt x="139700" y="195580"/>
                </a:lnTo>
                <a:lnTo>
                  <a:pt x="139700" y="191769"/>
                </a:lnTo>
                <a:lnTo>
                  <a:pt x="151130" y="34290"/>
                </a:lnTo>
                <a:lnTo>
                  <a:pt x="147320" y="33019"/>
                </a:lnTo>
                <a:lnTo>
                  <a:pt x="144780" y="33019"/>
                </a:lnTo>
                <a:lnTo>
                  <a:pt x="139700" y="31750"/>
                </a:lnTo>
                <a:lnTo>
                  <a:pt x="137160" y="30480"/>
                </a:lnTo>
                <a:lnTo>
                  <a:pt x="134620" y="30480"/>
                </a:lnTo>
                <a:lnTo>
                  <a:pt x="132080" y="29210"/>
                </a:lnTo>
                <a:lnTo>
                  <a:pt x="129540" y="29210"/>
                </a:lnTo>
                <a:lnTo>
                  <a:pt x="129540" y="29210"/>
                </a:lnTo>
                <a:lnTo>
                  <a:pt x="129540" y="27940"/>
                </a:lnTo>
                <a:lnTo>
                  <a:pt x="128270" y="27940"/>
                </a:lnTo>
                <a:lnTo>
                  <a:pt x="127000" y="27940"/>
                </a:lnTo>
                <a:lnTo>
                  <a:pt x="124460" y="27940"/>
                </a:lnTo>
                <a:lnTo>
                  <a:pt x="119380" y="27940"/>
                </a:lnTo>
                <a:lnTo>
                  <a:pt x="116840" y="27940"/>
                </a:lnTo>
                <a:lnTo>
                  <a:pt x="114300" y="29210"/>
                </a:lnTo>
                <a:lnTo>
                  <a:pt x="110490" y="27940"/>
                </a:lnTo>
                <a:lnTo>
                  <a:pt x="106680" y="29210"/>
                </a:lnTo>
                <a:lnTo>
                  <a:pt x="101600" y="29210"/>
                </a:lnTo>
                <a:lnTo>
                  <a:pt x="96520" y="30480"/>
                </a:lnTo>
                <a:lnTo>
                  <a:pt x="92710" y="33019"/>
                </a:lnTo>
                <a:lnTo>
                  <a:pt x="87630" y="35560"/>
                </a:lnTo>
                <a:lnTo>
                  <a:pt x="83820" y="38100"/>
                </a:lnTo>
                <a:lnTo>
                  <a:pt x="78740" y="40640"/>
                </a:lnTo>
                <a:lnTo>
                  <a:pt x="77470" y="41910"/>
                </a:lnTo>
                <a:lnTo>
                  <a:pt x="77470" y="41910"/>
                </a:lnTo>
                <a:lnTo>
                  <a:pt x="74930" y="44450"/>
                </a:lnTo>
                <a:lnTo>
                  <a:pt x="71120" y="49530"/>
                </a:lnTo>
                <a:lnTo>
                  <a:pt x="67310" y="54610"/>
                </a:lnTo>
                <a:lnTo>
                  <a:pt x="63500" y="59690"/>
                </a:lnTo>
                <a:lnTo>
                  <a:pt x="59690" y="64769"/>
                </a:lnTo>
                <a:lnTo>
                  <a:pt x="57150" y="69850"/>
                </a:lnTo>
                <a:lnTo>
                  <a:pt x="54610" y="76200"/>
                </a:lnTo>
                <a:lnTo>
                  <a:pt x="52070" y="81280"/>
                </a:lnTo>
                <a:lnTo>
                  <a:pt x="49530" y="88900"/>
                </a:lnTo>
                <a:lnTo>
                  <a:pt x="46990" y="95250"/>
                </a:lnTo>
                <a:lnTo>
                  <a:pt x="45720" y="101600"/>
                </a:lnTo>
                <a:lnTo>
                  <a:pt x="44450" y="109219"/>
                </a:lnTo>
                <a:lnTo>
                  <a:pt x="41910" y="116840"/>
                </a:lnTo>
                <a:lnTo>
                  <a:pt x="40640" y="124460"/>
                </a:lnTo>
                <a:lnTo>
                  <a:pt x="40640" y="133350"/>
                </a:lnTo>
                <a:lnTo>
                  <a:pt x="39370" y="138430"/>
                </a:lnTo>
                <a:lnTo>
                  <a:pt x="39370" y="139700"/>
                </a:lnTo>
                <a:lnTo>
                  <a:pt x="39370" y="140969"/>
                </a:lnTo>
                <a:lnTo>
                  <a:pt x="38100" y="148590"/>
                </a:lnTo>
                <a:lnTo>
                  <a:pt x="38100" y="158750"/>
                </a:lnTo>
                <a:lnTo>
                  <a:pt x="38100" y="167640"/>
                </a:lnTo>
                <a:lnTo>
                  <a:pt x="38100" y="175260"/>
                </a:lnTo>
                <a:lnTo>
                  <a:pt x="39370" y="185419"/>
                </a:lnTo>
                <a:lnTo>
                  <a:pt x="40640" y="193040"/>
                </a:lnTo>
                <a:lnTo>
                  <a:pt x="40640" y="201930"/>
                </a:lnTo>
                <a:lnTo>
                  <a:pt x="41910" y="212090"/>
                </a:lnTo>
                <a:lnTo>
                  <a:pt x="43180" y="220980"/>
                </a:lnTo>
                <a:lnTo>
                  <a:pt x="44450" y="229869"/>
                </a:lnTo>
                <a:lnTo>
                  <a:pt x="44450" y="233680"/>
                </a:lnTo>
                <a:lnTo>
                  <a:pt x="45720" y="237490"/>
                </a:lnTo>
                <a:lnTo>
                  <a:pt x="46990" y="245110"/>
                </a:lnTo>
                <a:lnTo>
                  <a:pt x="49530" y="254000"/>
                </a:lnTo>
                <a:lnTo>
                  <a:pt x="52070" y="260350"/>
                </a:lnTo>
                <a:lnTo>
                  <a:pt x="53340" y="264160"/>
                </a:lnTo>
                <a:lnTo>
                  <a:pt x="54610" y="267969"/>
                </a:lnTo>
                <a:lnTo>
                  <a:pt x="55880" y="270510"/>
                </a:lnTo>
                <a:lnTo>
                  <a:pt x="57150" y="274319"/>
                </a:lnTo>
                <a:lnTo>
                  <a:pt x="58420" y="276860"/>
                </a:lnTo>
                <a:lnTo>
                  <a:pt x="59690" y="280669"/>
                </a:lnTo>
                <a:lnTo>
                  <a:pt x="60960" y="28321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3500" y="288290"/>
                </a:lnTo>
                <a:lnTo>
                  <a:pt x="66040" y="289560"/>
                </a:lnTo>
                <a:lnTo>
                  <a:pt x="67310" y="292100"/>
                </a:lnTo>
                <a:lnTo>
                  <a:pt x="68580" y="294640"/>
                </a:lnTo>
                <a:lnTo>
                  <a:pt x="69850" y="295910"/>
                </a:lnTo>
                <a:lnTo>
                  <a:pt x="72390" y="297180"/>
                </a:lnTo>
                <a:lnTo>
                  <a:pt x="73660" y="298450"/>
                </a:lnTo>
                <a:lnTo>
                  <a:pt x="76200" y="299719"/>
                </a:lnTo>
                <a:lnTo>
                  <a:pt x="77470" y="302260"/>
                </a:lnTo>
                <a:lnTo>
                  <a:pt x="78740" y="302260"/>
                </a:lnTo>
                <a:lnTo>
                  <a:pt x="81280" y="303530"/>
                </a:lnTo>
                <a:lnTo>
                  <a:pt x="83820" y="303530"/>
                </a:lnTo>
                <a:lnTo>
                  <a:pt x="85090" y="304800"/>
                </a:lnTo>
                <a:lnTo>
                  <a:pt x="86360" y="304800"/>
                </a:lnTo>
                <a:lnTo>
                  <a:pt x="88900" y="304800"/>
                </a:lnTo>
                <a:lnTo>
                  <a:pt x="90170" y="304800"/>
                </a:lnTo>
                <a:close/>
                <a:moveTo>
                  <a:pt x="137160" y="279400"/>
                </a:moveTo>
                <a:lnTo>
                  <a:pt x="134620" y="284480"/>
                </a:lnTo>
                <a:lnTo>
                  <a:pt x="133350" y="288290"/>
                </a:lnTo>
                <a:lnTo>
                  <a:pt x="130810" y="293369"/>
                </a:lnTo>
                <a:lnTo>
                  <a:pt x="127000" y="299719"/>
                </a:lnTo>
                <a:lnTo>
                  <a:pt x="124460" y="304800"/>
                </a:lnTo>
                <a:lnTo>
                  <a:pt x="121920" y="309880"/>
                </a:lnTo>
                <a:lnTo>
                  <a:pt x="118110" y="316230"/>
                </a:lnTo>
                <a:lnTo>
                  <a:pt x="114300" y="321310"/>
                </a:lnTo>
                <a:lnTo>
                  <a:pt x="110490" y="326390"/>
                </a:lnTo>
                <a:lnTo>
                  <a:pt x="109220" y="327660"/>
                </a:lnTo>
                <a:lnTo>
                  <a:pt x="109220" y="328930"/>
                </a:lnTo>
                <a:lnTo>
                  <a:pt x="107950" y="331469"/>
                </a:lnTo>
                <a:lnTo>
                  <a:pt x="102870" y="336550"/>
                </a:lnTo>
                <a:lnTo>
                  <a:pt x="99060" y="340360"/>
                </a:lnTo>
                <a:lnTo>
                  <a:pt x="97790" y="341630"/>
                </a:lnTo>
                <a:lnTo>
                  <a:pt x="95250" y="344169"/>
                </a:lnTo>
                <a:lnTo>
                  <a:pt x="92710" y="345440"/>
                </a:lnTo>
                <a:lnTo>
                  <a:pt x="91440" y="346710"/>
                </a:lnTo>
                <a:lnTo>
                  <a:pt x="88900" y="347980"/>
                </a:lnTo>
                <a:lnTo>
                  <a:pt x="86360" y="347980"/>
                </a:lnTo>
                <a:lnTo>
                  <a:pt x="85090" y="349250"/>
                </a:lnTo>
                <a:lnTo>
                  <a:pt x="82550" y="349250"/>
                </a:lnTo>
                <a:lnTo>
                  <a:pt x="80010" y="350519"/>
                </a:lnTo>
                <a:lnTo>
                  <a:pt x="76200" y="350519"/>
                </a:lnTo>
                <a:lnTo>
                  <a:pt x="73660" y="349250"/>
                </a:lnTo>
                <a:lnTo>
                  <a:pt x="73660" y="349250"/>
                </a:lnTo>
                <a:lnTo>
                  <a:pt x="73660" y="349250"/>
                </a:lnTo>
                <a:lnTo>
                  <a:pt x="71120" y="349250"/>
                </a:lnTo>
                <a:lnTo>
                  <a:pt x="68580" y="347980"/>
                </a:lnTo>
                <a:lnTo>
                  <a:pt x="64770" y="347980"/>
                </a:lnTo>
                <a:lnTo>
                  <a:pt x="62230" y="346710"/>
                </a:lnTo>
                <a:lnTo>
                  <a:pt x="59690" y="344169"/>
                </a:lnTo>
                <a:lnTo>
                  <a:pt x="57150" y="342900"/>
                </a:lnTo>
                <a:lnTo>
                  <a:pt x="54610" y="341630"/>
                </a:lnTo>
                <a:lnTo>
                  <a:pt x="52070" y="339090"/>
                </a:lnTo>
                <a:lnTo>
                  <a:pt x="49530" y="336550"/>
                </a:lnTo>
                <a:lnTo>
                  <a:pt x="46990" y="334010"/>
                </a:lnTo>
                <a:lnTo>
                  <a:pt x="44450" y="331469"/>
                </a:lnTo>
                <a:lnTo>
                  <a:pt x="41910" y="327660"/>
                </a:lnTo>
                <a:lnTo>
                  <a:pt x="39370" y="325119"/>
                </a:lnTo>
                <a:lnTo>
                  <a:pt x="36830" y="321310"/>
                </a:lnTo>
                <a:lnTo>
                  <a:pt x="34290" y="317500"/>
                </a:lnTo>
                <a:lnTo>
                  <a:pt x="33020" y="313690"/>
                </a:lnTo>
                <a:lnTo>
                  <a:pt x="30480" y="308610"/>
                </a:lnTo>
                <a:lnTo>
                  <a:pt x="27940" y="304800"/>
                </a:lnTo>
                <a:lnTo>
                  <a:pt x="26670" y="299719"/>
                </a:lnTo>
                <a:lnTo>
                  <a:pt x="24130" y="295910"/>
                </a:lnTo>
                <a:lnTo>
                  <a:pt x="21590" y="290830"/>
                </a:lnTo>
                <a:lnTo>
                  <a:pt x="21590" y="290830"/>
                </a:lnTo>
                <a:lnTo>
                  <a:pt x="21590" y="289560"/>
                </a:lnTo>
                <a:lnTo>
                  <a:pt x="20320" y="285750"/>
                </a:lnTo>
                <a:lnTo>
                  <a:pt x="17780" y="280669"/>
                </a:lnTo>
                <a:lnTo>
                  <a:pt x="16510" y="275590"/>
                </a:lnTo>
                <a:lnTo>
                  <a:pt x="15240" y="269240"/>
                </a:lnTo>
                <a:lnTo>
                  <a:pt x="12700" y="264160"/>
                </a:lnTo>
                <a:lnTo>
                  <a:pt x="11430" y="257810"/>
                </a:lnTo>
                <a:lnTo>
                  <a:pt x="8890" y="245110"/>
                </a:lnTo>
                <a:lnTo>
                  <a:pt x="6350" y="231140"/>
                </a:lnTo>
                <a:lnTo>
                  <a:pt x="3810" y="215900"/>
                </a:lnTo>
                <a:lnTo>
                  <a:pt x="1270" y="200660"/>
                </a:lnTo>
                <a:lnTo>
                  <a:pt x="0" y="191769"/>
                </a:lnTo>
                <a:lnTo>
                  <a:pt x="0" y="189230"/>
                </a:lnTo>
                <a:lnTo>
                  <a:pt x="0" y="186690"/>
                </a:lnTo>
                <a:lnTo>
                  <a:pt x="0" y="171450"/>
                </a:lnTo>
                <a:lnTo>
                  <a:pt x="0" y="158750"/>
                </a:lnTo>
                <a:lnTo>
                  <a:pt x="1270" y="143510"/>
                </a:lnTo>
                <a:lnTo>
                  <a:pt x="2540" y="130810"/>
                </a:lnTo>
                <a:lnTo>
                  <a:pt x="5080" y="118110"/>
                </a:lnTo>
                <a:lnTo>
                  <a:pt x="7620" y="105410"/>
                </a:lnTo>
                <a:lnTo>
                  <a:pt x="10160" y="99060"/>
                </a:lnTo>
                <a:lnTo>
                  <a:pt x="11430" y="93980"/>
                </a:lnTo>
                <a:lnTo>
                  <a:pt x="13970" y="87630"/>
                </a:lnTo>
                <a:lnTo>
                  <a:pt x="15240" y="81280"/>
                </a:lnTo>
                <a:lnTo>
                  <a:pt x="20320" y="71119"/>
                </a:lnTo>
                <a:lnTo>
                  <a:pt x="26670" y="59690"/>
                </a:lnTo>
                <a:lnTo>
                  <a:pt x="26670" y="59690"/>
                </a:lnTo>
                <a:lnTo>
                  <a:pt x="26670" y="59690"/>
                </a:lnTo>
                <a:lnTo>
                  <a:pt x="29210" y="54610"/>
                </a:lnTo>
                <a:lnTo>
                  <a:pt x="31750" y="50800"/>
                </a:lnTo>
                <a:lnTo>
                  <a:pt x="35560" y="45719"/>
                </a:lnTo>
                <a:lnTo>
                  <a:pt x="38100" y="41910"/>
                </a:lnTo>
                <a:lnTo>
                  <a:pt x="41910" y="36830"/>
                </a:lnTo>
                <a:lnTo>
                  <a:pt x="45720" y="33019"/>
                </a:lnTo>
                <a:lnTo>
                  <a:pt x="49530" y="29210"/>
                </a:lnTo>
                <a:lnTo>
                  <a:pt x="53340" y="26669"/>
                </a:lnTo>
                <a:lnTo>
                  <a:pt x="57150" y="22860"/>
                </a:lnTo>
                <a:lnTo>
                  <a:pt x="62230" y="19050"/>
                </a:lnTo>
                <a:lnTo>
                  <a:pt x="66040" y="16510"/>
                </a:lnTo>
                <a:lnTo>
                  <a:pt x="69850" y="13969"/>
                </a:lnTo>
                <a:lnTo>
                  <a:pt x="73660" y="11430"/>
                </a:lnTo>
                <a:lnTo>
                  <a:pt x="73660" y="11430"/>
                </a:lnTo>
                <a:lnTo>
                  <a:pt x="74930" y="11430"/>
                </a:lnTo>
                <a:lnTo>
                  <a:pt x="80010" y="8890"/>
                </a:lnTo>
                <a:lnTo>
                  <a:pt x="83820" y="7619"/>
                </a:lnTo>
                <a:lnTo>
                  <a:pt x="88900" y="6350"/>
                </a:lnTo>
                <a:lnTo>
                  <a:pt x="93980" y="3810"/>
                </a:lnTo>
                <a:lnTo>
                  <a:pt x="99060" y="3810"/>
                </a:lnTo>
                <a:lnTo>
                  <a:pt x="104140" y="2540"/>
                </a:lnTo>
                <a:lnTo>
                  <a:pt x="109220" y="2540"/>
                </a:lnTo>
                <a:lnTo>
                  <a:pt x="114300" y="1269"/>
                </a:lnTo>
                <a:lnTo>
                  <a:pt x="119380" y="1269"/>
                </a:lnTo>
                <a:lnTo>
                  <a:pt x="127000" y="0"/>
                </a:lnTo>
                <a:lnTo>
                  <a:pt x="128270" y="0"/>
                </a:lnTo>
                <a:lnTo>
                  <a:pt x="129540" y="1269"/>
                </a:lnTo>
                <a:lnTo>
                  <a:pt x="153670" y="3810"/>
                </a:lnTo>
                <a:lnTo>
                  <a:pt x="158750" y="3810"/>
                </a:lnTo>
                <a:lnTo>
                  <a:pt x="165100" y="5080"/>
                </a:lnTo>
                <a:lnTo>
                  <a:pt x="176530" y="6350"/>
                </a:lnTo>
                <a:lnTo>
                  <a:pt x="181610" y="7619"/>
                </a:lnTo>
                <a:lnTo>
                  <a:pt x="181610" y="7619"/>
                </a:lnTo>
                <a:lnTo>
                  <a:pt x="181610" y="7619"/>
                </a:lnTo>
                <a:lnTo>
                  <a:pt x="186690" y="8890"/>
                </a:lnTo>
                <a:lnTo>
                  <a:pt x="196850" y="11430"/>
                </a:lnTo>
                <a:lnTo>
                  <a:pt x="184150" y="116840"/>
                </a:lnTo>
                <a:lnTo>
                  <a:pt x="184150" y="116840"/>
                </a:lnTo>
                <a:lnTo>
                  <a:pt x="166370" y="345440"/>
                </a:lnTo>
                <a:lnTo>
                  <a:pt x="165100" y="364490"/>
                </a:lnTo>
                <a:lnTo>
                  <a:pt x="163830" y="381000"/>
                </a:lnTo>
                <a:lnTo>
                  <a:pt x="162560" y="388619"/>
                </a:lnTo>
                <a:lnTo>
                  <a:pt x="162560" y="396240"/>
                </a:lnTo>
                <a:lnTo>
                  <a:pt x="161290" y="403860"/>
                </a:lnTo>
                <a:lnTo>
                  <a:pt x="160020" y="410210"/>
                </a:lnTo>
                <a:lnTo>
                  <a:pt x="158750" y="416560"/>
                </a:lnTo>
                <a:lnTo>
                  <a:pt x="157480" y="422910"/>
                </a:lnTo>
                <a:lnTo>
                  <a:pt x="156210" y="429260"/>
                </a:lnTo>
                <a:lnTo>
                  <a:pt x="154940" y="431800"/>
                </a:lnTo>
                <a:lnTo>
                  <a:pt x="154940" y="433069"/>
                </a:lnTo>
                <a:lnTo>
                  <a:pt x="154940" y="434340"/>
                </a:lnTo>
                <a:lnTo>
                  <a:pt x="152400" y="439419"/>
                </a:lnTo>
                <a:lnTo>
                  <a:pt x="151130" y="444500"/>
                </a:lnTo>
                <a:lnTo>
                  <a:pt x="149860" y="449580"/>
                </a:lnTo>
                <a:lnTo>
                  <a:pt x="147320" y="454660"/>
                </a:lnTo>
                <a:lnTo>
                  <a:pt x="146050" y="458469"/>
                </a:lnTo>
                <a:lnTo>
                  <a:pt x="143510" y="462280"/>
                </a:lnTo>
                <a:lnTo>
                  <a:pt x="140970" y="466090"/>
                </a:lnTo>
                <a:lnTo>
                  <a:pt x="138430" y="469900"/>
                </a:lnTo>
                <a:lnTo>
                  <a:pt x="135890" y="472440"/>
                </a:lnTo>
                <a:lnTo>
                  <a:pt x="134620" y="476250"/>
                </a:lnTo>
                <a:lnTo>
                  <a:pt x="132080" y="478790"/>
                </a:lnTo>
                <a:lnTo>
                  <a:pt x="129540" y="481330"/>
                </a:lnTo>
                <a:lnTo>
                  <a:pt x="127000" y="481330"/>
                </a:lnTo>
                <a:lnTo>
                  <a:pt x="127000" y="481330"/>
                </a:lnTo>
                <a:lnTo>
                  <a:pt x="125730" y="482600"/>
                </a:lnTo>
                <a:lnTo>
                  <a:pt x="123190" y="485140"/>
                </a:lnTo>
                <a:lnTo>
                  <a:pt x="119380" y="486410"/>
                </a:lnTo>
                <a:lnTo>
                  <a:pt x="116840" y="487680"/>
                </a:lnTo>
                <a:lnTo>
                  <a:pt x="113030" y="488950"/>
                </a:lnTo>
                <a:lnTo>
                  <a:pt x="110490" y="490219"/>
                </a:lnTo>
                <a:lnTo>
                  <a:pt x="102870" y="492760"/>
                </a:lnTo>
                <a:lnTo>
                  <a:pt x="99060" y="492760"/>
                </a:lnTo>
                <a:lnTo>
                  <a:pt x="96520" y="492760"/>
                </a:lnTo>
                <a:lnTo>
                  <a:pt x="96520" y="492760"/>
                </a:lnTo>
                <a:lnTo>
                  <a:pt x="95250" y="492760"/>
                </a:lnTo>
                <a:lnTo>
                  <a:pt x="90170" y="492760"/>
                </a:lnTo>
                <a:lnTo>
                  <a:pt x="86360" y="492760"/>
                </a:lnTo>
                <a:lnTo>
                  <a:pt x="82550" y="492760"/>
                </a:lnTo>
                <a:lnTo>
                  <a:pt x="78740" y="491490"/>
                </a:lnTo>
                <a:lnTo>
                  <a:pt x="74930" y="490219"/>
                </a:lnTo>
                <a:lnTo>
                  <a:pt x="71120" y="488950"/>
                </a:lnTo>
                <a:lnTo>
                  <a:pt x="67310" y="487680"/>
                </a:lnTo>
                <a:lnTo>
                  <a:pt x="64770" y="486410"/>
                </a:lnTo>
                <a:lnTo>
                  <a:pt x="62230" y="485140"/>
                </a:lnTo>
                <a:lnTo>
                  <a:pt x="62230" y="485140"/>
                </a:lnTo>
                <a:lnTo>
                  <a:pt x="60960" y="485140"/>
                </a:lnTo>
                <a:lnTo>
                  <a:pt x="58420" y="483869"/>
                </a:lnTo>
                <a:lnTo>
                  <a:pt x="54610" y="482600"/>
                </a:lnTo>
                <a:lnTo>
                  <a:pt x="52070" y="481330"/>
                </a:lnTo>
                <a:lnTo>
                  <a:pt x="49530" y="480060"/>
                </a:lnTo>
                <a:lnTo>
                  <a:pt x="46990" y="478790"/>
                </a:lnTo>
                <a:lnTo>
                  <a:pt x="33020" y="401319"/>
                </a:lnTo>
                <a:lnTo>
                  <a:pt x="40640" y="398780"/>
                </a:lnTo>
                <a:lnTo>
                  <a:pt x="49530" y="422910"/>
                </a:lnTo>
                <a:lnTo>
                  <a:pt x="49530" y="424180"/>
                </a:lnTo>
                <a:lnTo>
                  <a:pt x="55880" y="439419"/>
                </a:lnTo>
                <a:lnTo>
                  <a:pt x="57150" y="441960"/>
                </a:lnTo>
                <a:lnTo>
                  <a:pt x="59690" y="444500"/>
                </a:lnTo>
                <a:lnTo>
                  <a:pt x="62230" y="447040"/>
                </a:lnTo>
                <a:lnTo>
                  <a:pt x="64770" y="449580"/>
                </a:lnTo>
                <a:lnTo>
                  <a:pt x="67310" y="452119"/>
                </a:lnTo>
                <a:lnTo>
                  <a:pt x="68580" y="453390"/>
                </a:lnTo>
                <a:lnTo>
                  <a:pt x="71120" y="454660"/>
                </a:lnTo>
                <a:lnTo>
                  <a:pt x="73660" y="455930"/>
                </a:lnTo>
                <a:lnTo>
                  <a:pt x="76200" y="457200"/>
                </a:lnTo>
                <a:lnTo>
                  <a:pt x="80010" y="458469"/>
                </a:lnTo>
                <a:lnTo>
                  <a:pt x="82550" y="459740"/>
                </a:lnTo>
                <a:lnTo>
                  <a:pt x="85090" y="459740"/>
                </a:lnTo>
                <a:lnTo>
                  <a:pt x="88900" y="459740"/>
                </a:lnTo>
                <a:lnTo>
                  <a:pt x="90170" y="459740"/>
                </a:lnTo>
                <a:lnTo>
                  <a:pt x="90170" y="459740"/>
                </a:lnTo>
                <a:lnTo>
                  <a:pt x="91440" y="459740"/>
                </a:lnTo>
                <a:lnTo>
                  <a:pt x="93980" y="459740"/>
                </a:lnTo>
                <a:lnTo>
                  <a:pt x="97790" y="459740"/>
                </a:lnTo>
                <a:lnTo>
                  <a:pt x="100330" y="459740"/>
                </a:lnTo>
                <a:lnTo>
                  <a:pt x="102870" y="458469"/>
                </a:lnTo>
                <a:lnTo>
                  <a:pt x="105410" y="457200"/>
                </a:lnTo>
                <a:lnTo>
                  <a:pt x="107950" y="457200"/>
                </a:lnTo>
                <a:lnTo>
                  <a:pt x="110490" y="454660"/>
                </a:lnTo>
                <a:lnTo>
                  <a:pt x="113030" y="453390"/>
                </a:lnTo>
                <a:lnTo>
                  <a:pt x="114300" y="452119"/>
                </a:lnTo>
                <a:lnTo>
                  <a:pt x="116840" y="449580"/>
                </a:lnTo>
                <a:lnTo>
                  <a:pt x="118110" y="447040"/>
                </a:lnTo>
                <a:lnTo>
                  <a:pt x="120650" y="445769"/>
                </a:lnTo>
                <a:lnTo>
                  <a:pt x="121920" y="441960"/>
                </a:lnTo>
                <a:lnTo>
                  <a:pt x="121920" y="441960"/>
                </a:lnTo>
                <a:lnTo>
                  <a:pt x="121920" y="440690"/>
                </a:lnTo>
                <a:lnTo>
                  <a:pt x="123190" y="439419"/>
                </a:lnTo>
                <a:lnTo>
                  <a:pt x="124460" y="436880"/>
                </a:lnTo>
                <a:lnTo>
                  <a:pt x="125730" y="434340"/>
                </a:lnTo>
                <a:lnTo>
                  <a:pt x="127000" y="431800"/>
                </a:lnTo>
                <a:lnTo>
                  <a:pt x="128270" y="427990"/>
                </a:lnTo>
                <a:lnTo>
                  <a:pt x="129540" y="424180"/>
                </a:lnTo>
                <a:lnTo>
                  <a:pt x="129540" y="420369"/>
                </a:lnTo>
                <a:lnTo>
                  <a:pt x="130810" y="417830"/>
                </a:lnTo>
                <a:lnTo>
                  <a:pt x="132080" y="414019"/>
                </a:lnTo>
                <a:lnTo>
                  <a:pt x="132080" y="410210"/>
                </a:lnTo>
                <a:lnTo>
                  <a:pt x="133350" y="406400"/>
                </a:lnTo>
                <a:lnTo>
                  <a:pt x="133350" y="402590"/>
                </a:lnTo>
                <a:lnTo>
                  <a:pt x="134620" y="397510"/>
                </a:lnTo>
                <a:lnTo>
                  <a:pt x="134620" y="393700"/>
                </a:lnTo>
                <a:lnTo>
                  <a:pt x="134620" y="389890"/>
                </a:lnTo>
                <a:lnTo>
                  <a:pt x="135890" y="381000"/>
                </a:lnTo>
                <a:lnTo>
                  <a:pt x="135890" y="370840"/>
                </a:lnTo>
                <a:lnTo>
                  <a:pt x="135890" y="361950"/>
                </a:lnTo>
                <a:lnTo>
                  <a:pt x="13716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6119268" y="3003957"/>
            <a:ext cx="122374" cy="286204"/>
          </a:xfrm>
          <a:custGeom>
            <a:avLst/>
            <a:gdLst/>
            <a:ahLst/>
            <a:cxnLst/>
            <a:rect l="l" t="t" r="r" b="b"/>
            <a:pathLst>
              <a:path w="122374" h="286204">
                <a:moveTo>
                  <a:pt x="56742" y="281533"/>
                </a:moveTo>
                <a:lnTo>
                  <a:pt x="59282" y="281533"/>
                </a:lnTo>
                <a:lnTo>
                  <a:pt x="60552" y="280263"/>
                </a:lnTo>
                <a:lnTo>
                  <a:pt x="63092" y="280263"/>
                </a:lnTo>
                <a:lnTo>
                  <a:pt x="64362" y="278993"/>
                </a:lnTo>
                <a:lnTo>
                  <a:pt x="65632" y="278993"/>
                </a:lnTo>
                <a:lnTo>
                  <a:pt x="66902" y="276452"/>
                </a:lnTo>
                <a:lnTo>
                  <a:pt x="70712" y="275183"/>
                </a:lnTo>
                <a:lnTo>
                  <a:pt x="71982" y="272643"/>
                </a:lnTo>
                <a:lnTo>
                  <a:pt x="71982" y="272643"/>
                </a:lnTo>
                <a:lnTo>
                  <a:pt x="73252" y="272643"/>
                </a:lnTo>
                <a:lnTo>
                  <a:pt x="77062" y="270102"/>
                </a:lnTo>
                <a:lnTo>
                  <a:pt x="78332" y="267563"/>
                </a:lnTo>
                <a:lnTo>
                  <a:pt x="79602" y="266293"/>
                </a:lnTo>
                <a:lnTo>
                  <a:pt x="80872" y="263752"/>
                </a:lnTo>
                <a:lnTo>
                  <a:pt x="83412" y="262483"/>
                </a:lnTo>
                <a:lnTo>
                  <a:pt x="88492" y="253593"/>
                </a:lnTo>
                <a:lnTo>
                  <a:pt x="91032" y="249783"/>
                </a:lnTo>
                <a:lnTo>
                  <a:pt x="94842" y="245973"/>
                </a:lnTo>
                <a:lnTo>
                  <a:pt x="97382" y="240893"/>
                </a:lnTo>
                <a:lnTo>
                  <a:pt x="99922" y="237083"/>
                </a:lnTo>
                <a:lnTo>
                  <a:pt x="102462" y="232002"/>
                </a:lnTo>
                <a:lnTo>
                  <a:pt x="105002" y="228193"/>
                </a:lnTo>
                <a:lnTo>
                  <a:pt x="106272" y="172313"/>
                </a:lnTo>
                <a:lnTo>
                  <a:pt x="106272" y="168502"/>
                </a:lnTo>
                <a:lnTo>
                  <a:pt x="117702" y="11023"/>
                </a:lnTo>
                <a:lnTo>
                  <a:pt x="113892" y="9752"/>
                </a:lnTo>
                <a:lnTo>
                  <a:pt x="111352" y="9752"/>
                </a:lnTo>
                <a:lnTo>
                  <a:pt x="106272" y="8483"/>
                </a:lnTo>
                <a:lnTo>
                  <a:pt x="103732" y="7213"/>
                </a:lnTo>
                <a:lnTo>
                  <a:pt x="101192" y="7213"/>
                </a:lnTo>
                <a:lnTo>
                  <a:pt x="98652" y="5943"/>
                </a:lnTo>
                <a:lnTo>
                  <a:pt x="96112" y="5943"/>
                </a:lnTo>
                <a:lnTo>
                  <a:pt x="96112" y="5943"/>
                </a:lnTo>
                <a:lnTo>
                  <a:pt x="96112" y="4673"/>
                </a:lnTo>
                <a:lnTo>
                  <a:pt x="94842" y="4673"/>
                </a:lnTo>
                <a:lnTo>
                  <a:pt x="93572" y="4673"/>
                </a:lnTo>
                <a:lnTo>
                  <a:pt x="91032" y="4673"/>
                </a:lnTo>
                <a:lnTo>
                  <a:pt x="85952" y="4673"/>
                </a:lnTo>
                <a:lnTo>
                  <a:pt x="83412" y="4673"/>
                </a:lnTo>
                <a:lnTo>
                  <a:pt x="80872" y="5943"/>
                </a:lnTo>
                <a:lnTo>
                  <a:pt x="77062" y="4673"/>
                </a:lnTo>
                <a:lnTo>
                  <a:pt x="73252" y="5943"/>
                </a:lnTo>
                <a:lnTo>
                  <a:pt x="68172" y="5943"/>
                </a:lnTo>
                <a:lnTo>
                  <a:pt x="63092" y="7213"/>
                </a:lnTo>
                <a:lnTo>
                  <a:pt x="59282" y="9752"/>
                </a:lnTo>
                <a:lnTo>
                  <a:pt x="54202" y="12293"/>
                </a:lnTo>
                <a:lnTo>
                  <a:pt x="50392" y="14833"/>
                </a:lnTo>
                <a:lnTo>
                  <a:pt x="45312" y="17373"/>
                </a:lnTo>
                <a:lnTo>
                  <a:pt x="44042" y="18643"/>
                </a:lnTo>
                <a:lnTo>
                  <a:pt x="44042" y="18643"/>
                </a:lnTo>
                <a:lnTo>
                  <a:pt x="41502" y="21183"/>
                </a:lnTo>
                <a:lnTo>
                  <a:pt x="37692" y="26263"/>
                </a:lnTo>
                <a:lnTo>
                  <a:pt x="33882" y="31343"/>
                </a:lnTo>
                <a:lnTo>
                  <a:pt x="30072" y="36423"/>
                </a:lnTo>
                <a:lnTo>
                  <a:pt x="26262" y="41502"/>
                </a:lnTo>
                <a:lnTo>
                  <a:pt x="23722" y="46583"/>
                </a:lnTo>
                <a:lnTo>
                  <a:pt x="21182" y="52933"/>
                </a:lnTo>
                <a:lnTo>
                  <a:pt x="18642" y="58013"/>
                </a:lnTo>
                <a:lnTo>
                  <a:pt x="16102" y="65633"/>
                </a:lnTo>
                <a:lnTo>
                  <a:pt x="13562" y="71983"/>
                </a:lnTo>
                <a:lnTo>
                  <a:pt x="12292" y="78333"/>
                </a:lnTo>
                <a:lnTo>
                  <a:pt x="11022" y="85952"/>
                </a:lnTo>
                <a:lnTo>
                  <a:pt x="8482" y="93573"/>
                </a:lnTo>
                <a:lnTo>
                  <a:pt x="7212" y="101193"/>
                </a:lnTo>
                <a:lnTo>
                  <a:pt x="7212" y="110083"/>
                </a:lnTo>
                <a:lnTo>
                  <a:pt x="5942" y="115163"/>
                </a:lnTo>
                <a:lnTo>
                  <a:pt x="5942" y="116433"/>
                </a:lnTo>
                <a:lnTo>
                  <a:pt x="5942" y="117702"/>
                </a:lnTo>
                <a:lnTo>
                  <a:pt x="4672" y="125323"/>
                </a:lnTo>
                <a:lnTo>
                  <a:pt x="4672" y="135483"/>
                </a:lnTo>
                <a:lnTo>
                  <a:pt x="4672" y="144373"/>
                </a:lnTo>
                <a:lnTo>
                  <a:pt x="4672" y="151993"/>
                </a:lnTo>
                <a:lnTo>
                  <a:pt x="5942" y="162152"/>
                </a:lnTo>
                <a:lnTo>
                  <a:pt x="7212" y="169773"/>
                </a:lnTo>
                <a:lnTo>
                  <a:pt x="7212" y="178663"/>
                </a:lnTo>
                <a:lnTo>
                  <a:pt x="8482" y="188823"/>
                </a:lnTo>
                <a:lnTo>
                  <a:pt x="9752" y="197713"/>
                </a:lnTo>
                <a:lnTo>
                  <a:pt x="11022" y="206602"/>
                </a:lnTo>
                <a:lnTo>
                  <a:pt x="11022" y="210413"/>
                </a:lnTo>
                <a:lnTo>
                  <a:pt x="12292" y="214223"/>
                </a:lnTo>
                <a:lnTo>
                  <a:pt x="13562" y="221843"/>
                </a:lnTo>
                <a:lnTo>
                  <a:pt x="16102" y="230733"/>
                </a:lnTo>
                <a:lnTo>
                  <a:pt x="18642" y="237083"/>
                </a:lnTo>
                <a:lnTo>
                  <a:pt x="19912" y="240893"/>
                </a:lnTo>
                <a:lnTo>
                  <a:pt x="21182" y="244702"/>
                </a:lnTo>
                <a:lnTo>
                  <a:pt x="22452" y="247243"/>
                </a:lnTo>
                <a:lnTo>
                  <a:pt x="23722" y="251052"/>
                </a:lnTo>
                <a:lnTo>
                  <a:pt x="24992" y="253593"/>
                </a:lnTo>
                <a:lnTo>
                  <a:pt x="26262" y="257402"/>
                </a:lnTo>
                <a:lnTo>
                  <a:pt x="27532" y="259943"/>
                </a:lnTo>
                <a:lnTo>
                  <a:pt x="28802" y="262483"/>
                </a:lnTo>
                <a:lnTo>
                  <a:pt x="28802" y="262483"/>
                </a:lnTo>
                <a:lnTo>
                  <a:pt x="28802" y="262483"/>
                </a:lnTo>
                <a:lnTo>
                  <a:pt x="30072" y="265023"/>
                </a:lnTo>
                <a:lnTo>
                  <a:pt x="32612" y="266293"/>
                </a:lnTo>
                <a:lnTo>
                  <a:pt x="33882" y="268833"/>
                </a:lnTo>
                <a:lnTo>
                  <a:pt x="35152" y="271373"/>
                </a:lnTo>
                <a:lnTo>
                  <a:pt x="36422" y="272643"/>
                </a:lnTo>
                <a:lnTo>
                  <a:pt x="38962" y="273913"/>
                </a:lnTo>
                <a:lnTo>
                  <a:pt x="40232" y="275183"/>
                </a:lnTo>
                <a:lnTo>
                  <a:pt x="42772" y="276452"/>
                </a:lnTo>
                <a:lnTo>
                  <a:pt x="44042" y="278993"/>
                </a:lnTo>
                <a:lnTo>
                  <a:pt x="45312" y="278993"/>
                </a:lnTo>
                <a:lnTo>
                  <a:pt x="47852" y="280263"/>
                </a:lnTo>
                <a:lnTo>
                  <a:pt x="50392" y="280263"/>
                </a:lnTo>
                <a:lnTo>
                  <a:pt x="51662" y="281533"/>
                </a:lnTo>
                <a:lnTo>
                  <a:pt x="52932" y="281533"/>
                </a:lnTo>
                <a:lnTo>
                  <a:pt x="55472" y="281533"/>
                </a:lnTo>
                <a:lnTo>
                  <a:pt x="56742" y="2815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6081168" y="2976018"/>
            <a:ext cx="206194" cy="502104"/>
          </a:xfrm>
          <a:custGeom>
            <a:avLst/>
            <a:gdLst/>
            <a:ahLst/>
            <a:cxnLst/>
            <a:rect l="l" t="t" r="r" b="b"/>
            <a:pathLst>
              <a:path w="206194" h="502104">
                <a:moveTo>
                  <a:pt x="141832" y="284072"/>
                </a:moveTo>
                <a:lnTo>
                  <a:pt x="139292" y="289152"/>
                </a:lnTo>
                <a:lnTo>
                  <a:pt x="138022" y="292962"/>
                </a:lnTo>
                <a:lnTo>
                  <a:pt x="135482" y="298041"/>
                </a:lnTo>
                <a:lnTo>
                  <a:pt x="131672" y="304391"/>
                </a:lnTo>
                <a:lnTo>
                  <a:pt x="129132" y="309472"/>
                </a:lnTo>
                <a:lnTo>
                  <a:pt x="126592" y="314552"/>
                </a:lnTo>
                <a:lnTo>
                  <a:pt x="122782" y="320902"/>
                </a:lnTo>
                <a:lnTo>
                  <a:pt x="118972" y="325982"/>
                </a:lnTo>
                <a:lnTo>
                  <a:pt x="115162" y="331062"/>
                </a:lnTo>
                <a:lnTo>
                  <a:pt x="113892" y="332332"/>
                </a:lnTo>
                <a:lnTo>
                  <a:pt x="113892" y="333602"/>
                </a:lnTo>
                <a:lnTo>
                  <a:pt x="112622" y="336141"/>
                </a:lnTo>
                <a:lnTo>
                  <a:pt x="107542" y="341222"/>
                </a:lnTo>
                <a:lnTo>
                  <a:pt x="103732" y="345032"/>
                </a:lnTo>
                <a:lnTo>
                  <a:pt x="102462" y="346302"/>
                </a:lnTo>
                <a:lnTo>
                  <a:pt x="99922" y="348841"/>
                </a:lnTo>
                <a:lnTo>
                  <a:pt x="97382" y="350112"/>
                </a:lnTo>
                <a:lnTo>
                  <a:pt x="96112" y="351382"/>
                </a:lnTo>
                <a:lnTo>
                  <a:pt x="93572" y="352652"/>
                </a:lnTo>
                <a:lnTo>
                  <a:pt x="91032" y="352652"/>
                </a:lnTo>
                <a:lnTo>
                  <a:pt x="89762" y="353922"/>
                </a:lnTo>
                <a:lnTo>
                  <a:pt x="87222" y="353922"/>
                </a:lnTo>
                <a:lnTo>
                  <a:pt x="84682" y="355191"/>
                </a:lnTo>
                <a:lnTo>
                  <a:pt x="80872" y="355191"/>
                </a:lnTo>
                <a:lnTo>
                  <a:pt x="78332" y="353922"/>
                </a:lnTo>
                <a:lnTo>
                  <a:pt x="78332" y="353922"/>
                </a:lnTo>
                <a:lnTo>
                  <a:pt x="78332" y="353922"/>
                </a:lnTo>
                <a:lnTo>
                  <a:pt x="75792" y="353922"/>
                </a:lnTo>
                <a:lnTo>
                  <a:pt x="73252" y="352652"/>
                </a:lnTo>
                <a:lnTo>
                  <a:pt x="69442" y="352652"/>
                </a:lnTo>
                <a:lnTo>
                  <a:pt x="66902" y="351382"/>
                </a:lnTo>
                <a:lnTo>
                  <a:pt x="64362" y="348841"/>
                </a:lnTo>
                <a:lnTo>
                  <a:pt x="61822" y="347572"/>
                </a:lnTo>
                <a:lnTo>
                  <a:pt x="59282" y="346302"/>
                </a:lnTo>
                <a:lnTo>
                  <a:pt x="56742" y="343762"/>
                </a:lnTo>
                <a:lnTo>
                  <a:pt x="54202" y="341222"/>
                </a:lnTo>
                <a:lnTo>
                  <a:pt x="51662" y="338682"/>
                </a:lnTo>
                <a:lnTo>
                  <a:pt x="49122" y="336141"/>
                </a:lnTo>
                <a:lnTo>
                  <a:pt x="46582" y="332332"/>
                </a:lnTo>
                <a:lnTo>
                  <a:pt x="44042" y="329791"/>
                </a:lnTo>
                <a:lnTo>
                  <a:pt x="41502" y="325982"/>
                </a:lnTo>
                <a:lnTo>
                  <a:pt x="38962" y="322172"/>
                </a:lnTo>
                <a:lnTo>
                  <a:pt x="37692" y="318362"/>
                </a:lnTo>
                <a:lnTo>
                  <a:pt x="35152" y="313282"/>
                </a:lnTo>
                <a:lnTo>
                  <a:pt x="32612" y="309472"/>
                </a:lnTo>
                <a:lnTo>
                  <a:pt x="31342" y="304391"/>
                </a:lnTo>
                <a:lnTo>
                  <a:pt x="28802" y="300582"/>
                </a:lnTo>
                <a:lnTo>
                  <a:pt x="26262" y="295502"/>
                </a:lnTo>
                <a:lnTo>
                  <a:pt x="26262" y="295502"/>
                </a:lnTo>
                <a:lnTo>
                  <a:pt x="26262" y="294232"/>
                </a:lnTo>
                <a:lnTo>
                  <a:pt x="24992" y="290422"/>
                </a:lnTo>
                <a:lnTo>
                  <a:pt x="22452" y="285341"/>
                </a:lnTo>
                <a:lnTo>
                  <a:pt x="21182" y="280262"/>
                </a:lnTo>
                <a:lnTo>
                  <a:pt x="19912" y="273912"/>
                </a:lnTo>
                <a:lnTo>
                  <a:pt x="17372" y="268832"/>
                </a:lnTo>
                <a:lnTo>
                  <a:pt x="16102" y="262482"/>
                </a:lnTo>
                <a:lnTo>
                  <a:pt x="13562" y="249782"/>
                </a:lnTo>
                <a:lnTo>
                  <a:pt x="11022" y="235812"/>
                </a:lnTo>
                <a:lnTo>
                  <a:pt x="8482" y="220572"/>
                </a:lnTo>
                <a:lnTo>
                  <a:pt x="5942" y="205332"/>
                </a:lnTo>
                <a:lnTo>
                  <a:pt x="4672" y="196441"/>
                </a:lnTo>
                <a:lnTo>
                  <a:pt x="4672" y="193902"/>
                </a:lnTo>
                <a:lnTo>
                  <a:pt x="4672" y="191362"/>
                </a:lnTo>
                <a:lnTo>
                  <a:pt x="4672" y="176122"/>
                </a:lnTo>
                <a:lnTo>
                  <a:pt x="4672" y="163422"/>
                </a:lnTo>
                <a:lnTo>
                  <a:pt x="5942" y="148182"/>
                </a:lnTo>
                <a:lnTo>
                  <a:pt x="7212" y="135482"/>
                </a:lnTo>
                <a:lnTo>
                  <a:pt x="9752" y="122782"/>
                </a:lnTo>
                <a:lnTo>
                  <a:pt x="12292" y="110082"/>
                </a:lnTo>
                <a:lnTo>
                  <a:pt x="14832" y="103732"/>
                </a:lnTo>
                <a:lnTo>
                  <a:pt x="16102" y="98652"/>
                </a:lnTo>
                <a:lnTo>
                  <a:pt x="18642" y="92302"/>
                </a:lnTo>
                <a:lnTo>
                  <a:pt x="19912" y="85952"/>
                </a:lnTo>
                <a:lnTo>
                  <a:pt x="24992" y="75791"/>
                </a:lnTo>
                <a:lnTo>
                  <a:pt x="31342" y="64362"/>
                </a:lnTo>
                <a:lnTo>
                  <a:pt x="31342" y="64362"/>
                </a:lnTo>
                <a:lnTo>
                  <a:pt x="31342" y="64362"/>
                </a:lnTo>
                <a:lnTo>
                  <a:pt x="33882" y="59282"/>
                </a:lnTo>
                <a:lnTo>
                  <a:pt x="36422" y="55472"/>
                </a:lnTo>
                <a:lnTo>
                  <a:pt x="40232" y="50391"/>
                </a:lnTo>
                <a:lnTo>
                  <a:pt x="42772" y="46582"/>
                </a:lnTo>
                <a:lnTo>
                  <a:pt x="46582" y="41502"/>
                </a:lnTo>
                <a:lnTo>
                  <a:pt x="50392" y="37691"/>
                </a:lnTo>
                <a:lnTo>
                  <a:pt x="54202" y="33882"/>
                </a:lnTo>
                <a:lnTo>
                  <a:pt x="58012" y="31341"/>
                </a:lnTo>
                <a:lnTo>
                  <a:pt x="61822" y="27532"/>
                </a:lnTo>
                <a:lnTo>
                  <a:pt x="66902" y="23722"/>
                </a:lnTo>
                <a:lnTo>
                  <a:pt x="70712" y="21182"/>
                </a:lnTo>
                <a:lnTo>
                  <a:pt x="74522" y="18641"/>
                </a:lnTo>
                <a:lnTo>
                  <a:pt x="78332" y="16102"/>
                </a:lnTo>
                <a:lnTo>
                  <a:pt x="78332" y="16102"/>
                </a:lnTo>
                <a:lnTo>
                  <a:pt x="79602" y="16102"/>
                </a:lnTo>
                <a:lnTo>
                  <a:pt x="84682" y="13562"/>
                </a:lnTo>
                <a:lnTo>
                  <a:pt x="88492" y="12291"/>
                </a:lnTo>
                <a:lnTo>
                  <a:pt x="93572" y="11022"/>
                </a:lnTo>
                <a:lnTo>
                  <a:pt x="98652" y="8482"/>
                </a:lnTo>
                <a:lnTo>
                  <a:pt x="103732" y="8482"/>
                </a:lnTo>
                <a:lnTo>
                  <a:pt x="108812" y="7212"/>
                </a:lnTo>
                <a:lnTo>
                  <a:pt x="113892" y="7212"/>
                </a:lnTo>
                <a:lnTo>
                  <a:pt x="118972" y="5941"/>
                </a:lnTo>
                <a:lnTo>
                  <a:pt x="124052" y="5941"/>
                </a:lnTo>
                <a:lnTo>
                  <a:pt x="131672" y="4672"/>
                </a:lnTo>
                <a:lnTo>
                  <a:pt x="132942" y="4672"/>
                </a:lnTo>
                <a:lnTo>
                  <a:pt x="134212" y="5941"/>
                </a:lnTo>
                <a:lnTo>
                  <a:pt x="158342" y="8482"/>
                </a:lnTo>
                <a:lnTo>
                  <a:pt x="163422" y="8482"/>
                </a:lnTo>
                <a:lnTo>
                  <a:pt x="169772" y="9752"/>
                </a:lnTo>
                <a:lnTo>
                  <a:pt x="181202" y="11022"/>
                </a:lnTo>
                <a:lnTo>
                  <a:pt x="186282" y="12291"/>
                </a:lnTo>
                <a:lnTo>
                  <a:pt x="186282" y="12291"/>
                </a:lnTo>
                <a:lnTo>
                  <a:pt x="186282" y="12291"/>
                </a:lnTo>
                <a:lnTo>
                  <a:pt x="191362" y="13562"/>
                </a:lnTo>
                <a:lnTo>
                  <a:pt x="201522" y="16102"/>
                </a:lnTo>
                <a:lnTo>
                  <a:pt x="188822" y="121512"/>
                </a:lnTo>
                <a:lnTo>
                  <a:pt x="188822" y="121512"/>
                </a:lnTo>
                <a:lnTo>
                  <a:pt x="171042" y="350112"/>
                </a:lnTo>
                <a:lnTo>
                  <a:pt x="169772" y="369162"/>
                </a:lnTo>
                <a:lnTo>
                  <a:pt x="168502" y="385672"/>
                </a:lnTo>
                <a:lnTo>
                  <a:pt x="167232" y="393291"/>
                </a:lnTo>
                <a:lnTo>
                  <a:pt x="167232" y="400912"/>
                </a:lnTo>
                <a:lnTo>
                  <a:pt x="165962" y="408532"/>
                </a:lnTo>
                <a:lnTo>
                  <a:pt x="164692" y="414882"/>
                </a:lnTo>
                <a:lnTo>
                  <a:pt x="163422" y="421232"/>
                </a:lnTo>
                <a:lnTo>
                  <a:pt x="162152" y="427582"/>
                </a:lnTo>
                <a:lnTo>
                  <a:pt x="160882" y="433932"/>
                </a:lnTo>
                <a:lnTo>
                  <a:pt x="159612" y="436472"/>
                </a:lnTo>
                <a:lnTo>
                  <a:pt x="159612" y="437741"/>
                </a:lnTo>
                <a:lnTo>
                  <a:pt x="159612" y="439012"/>
                </a:lnTo>
                <a:lnTo>
                  <a:pt x="157072" y="444091"/>
                </a:lnTo>
                <a:lnTo>
                  <a:pt x="155802" y="449172"/>
                </a:lnTo>
                <a:lnTo>
                  <a:pt x="154532" y="454252"/>
                </a:lnTo>
                <a:lnTo>
                  <a:pt x="151992" y="459332"/>
                </a:lnTo>
                <a:lnTo>
                  <a:pt x="150722" y="463141"/>
                </a:lnTo>
                <a:lnTo>
                  <a:pt x="148182" y="466952"/>
                </a:lnTo>
                <a:lnTo>
                  <a:pt x="145642" y="470762"/>
                </a:lnTo>
                <a:lnTo>
                  <a:pt x="143102" y="474572"/>
                </a:lnTo>
                <a:lnTo>
                  <a:pt x="140562" y="477112"/>
                </a:lnTo>
                <a:lnTo>
                  <a:pt x="139292" y="480922"/>
                </a:lnTo>
                <a:lnTo>
                  <a:pt x="136752" y="483462"/>
                </a:lnTo>
                <a:lnTo>
                  <a:pt x="134212" y="486002"/>
                </a:lnTo>
                <a:lnTo>
                  <a:pt x="131672" y="486002"/>
                </a:lnTo>
                <a:lnTo>
                  <a:pt x="131672" y="486002"/>
                </a:lnTo>
                <a:lnTo>
                  <a:pt x="130402" y="487272"/>
                </a:lnTo>
                <a:lnTo>
                  <a:pt x="127862" y="489812"/>
                </a:lnTo>
                <a:lnTo>
                  <a:pt x="124052" y="491082"/>
                </a:lnTo>
                <a:lnTo>
                  <a:pt x="121512" y="492352"/>
                </a:lnTo>
                <a:lnTo>
                  <a:pt x="117702" y="493622"/>
                </a:lnTo>
                <a:lnTo>
                  <a:pt x="115162" y="494891"/>
                </a:lnTo>
                <a:lnTo>
                  <a:pt x="107542" y="497432"/>
                </a:lnTo>
                <a:lnTo>
                  <a:pt x="103732" y="497432"/>
                </a:lnTo>
                <a:lnTo>
                  <a:pt x="101192" y="497432"/>
                </a:lnTo>
                <a:lnTo>
                  <a:pt x="101192" y="497432"/>
                </a:lnTo>
                <a:lnTo>
                  <a:pt x="99922" y="497432"/>
                </a:lnTo>
                <a:lnTo>
                  <a:pt x="94842" y="497432"/>
                </a:lnTo>
                <a:lnTo>
                  <a:pt x="91032" y="497432"/>
                </a:lnTo>
                <a:lnTo>
                  <a:pt x="87222" y="497432"/>
                </a:lnTo>
                <a:lnTo>
                  <a:pt x="83412" y="496162"/>
                </a:lnTo>
                <a:lnTo>
                  <a:pt x="79602" y="494891"/>
                </a:lnTo>
                <a:lnTo>
                  <a:pt x="75792" y="493622"/>
                </a:lnTo>
                <a:lnTo>
                  <a:pt x="71982" y="492352"/>
                </a:lnTo>
                <a:lnTo>
                  <a:pt x="69442" y="491082"/>
                </a:lnTo>
                <a:lnTo>
                  <a:pt x="66902" y="489812"/>
                </a:lnTo>
                <a:lnTo>
                  <a:pt x="66902" y="489812"/>
                </a:lnTo>
                <a:lnTo>
                  <a:pt x="65632" y="489812"/>
                </a:lnTo>
                <a:lnTo>
                  <a:pt x="63092" y="488541"/>
                </a:lnTo>
                <a:lnTo>
                  <a:pt x="59282" y="487272"/>
                </a:lnTo>
                <a:lnTo>
                  <a:pt x="56742" y="486002"/>
                </a:lnTo>
                <a:lnTo>
                  <a:pt x="54202" y="484732"/>
                </a:lnTo>
                <a:lnTo>
                  <a:pt x="51662" y="483462"/>
                </a:lnTo>
                <a:lnTo>
                  <a:pt x="37692" y="405991"/>
                </a:lnTo>
                <a:lnTo>
                  <a:pt x="45312" y="403452"/>
                </a:lnTo>
                <a:lnTo>
                  <a:pt x="54202" y="427582"/>
                </a:lnTo>
                <a:lnTo>
                  <a:pt x="54202" y="428852"/>
                </a:lnTo>
                <a:lnTo>
                  <a:pt x="60552" y="444091"/>
                </a:lnTo>
                <a:lnTo>
                  <a:pt x="61822" y="446632"/>
                </a:lnTo>
                <a:lnTo>
                  <a:pt x="64362" y="449172"/>
                </a:lnTo>
                <a:lnTo>
                  <a:pt x="66902" y="451712"/>
                </a:lnTo>
                <a:lnTo>
                  <a:pt x="69442" y="454252"/>
                </a:lnTo>
                <a:lnTo>
                  <a:pt x="71982" y="456791"/>
                </a:lnTo>
                <a:lnTo>
                  <a:pt x="73252" y="458062"/>
                </a:lnTo>
                <a:lnTo>
                  <a:pt x="75792" y="459332"/>
                </a:lnTo>
                <a:lnTo>
                  <a:pt x="78332" y="460602"/>
                </a:lnTo>
                <a:lnTo>
                  <a:pt x="80872" y="461872"/>
                </a:lnTo>
                <a:lnTo>
                  <a:pt x="84682" y="463141"/>
                </a:lnTo>
                <a:lnTo>
                  <a:pt x="87222" y="464412"/>
                </a:lnTo>
                <a:lnTo>
                  <a:pt x="89762" y="464412"/>
                </a:lnTo>
                <a:lnTo>
                  <a:pt x="93572" y="464412"/>
                </a:lnTo>
                <a:lnTo>
                  <a:pt x="94842" y="464412"/>
                </a:lnTo>
                <a:lnTo>
                  <a:pt x="94842" y="464412"/>
                </a:lnTo>
                <a:lnTo>
                  <a:pt x="96112" y="464412"/>
                </a:lnTo>
                <a:lnTo>
                  <a:pt x="98652" y="464412"/>
                </a:lnTo>
                <a:lnTo>
                  <a:pt x="102462" y="464412"/>
                </a:lnTo>
                <a:lnTo>
                  <a:pt x="105002" y="464412"/>
                </a:lnTo>
                <a:lnTo>
                  <a:pt x="107542" y="463141"/>
                </a:lnTo>
                <a:lnTo>
                  <a:pt x="110082" y="461872"/>
                </a:lnTo>
                <a:lnTo>
                  <a:pt x="112622" y="461872"/>
                </a:lnTo>
                <a:lnTo>
                  <a:pt x="115162" y="459332"/>
                </a:lnTo>
                <a:lnTo>
                  <a:pt x="117702" y="458062"/>
                </a:lnTo>
                <a:lnTo>
                  <a:pt x="118972" y="456791"/>
                </a:lnTo>
                <a:lnTo>
                  <a:pt x="121512" y="454252"/>
                </a:lnTo>
                <a:lnTo>
                  <a:pt x="122782" y="451712"/>
                </a:lnTo>
                <a:lnTo>
                  <a:pt x="125322" y="450441"/>
                </a:lnTo>
                <a:lnTo>
                  <a:pt x="126592" y="446632"/>
                </a:lnTo>
                <a:lnTo>
                  <a:pt x="126592" y="446632"/>
                </a:lnTo>
                <a:lnTo>
                  <a:pt x="126592" y="445362"/>
                </a:lnTo>
                <a:lnTo>
                  <a:pt x="127862" y="444091"/>
                </a:lnTo>
                <a:lnTo>
                  <a:pt x="129132" y="441552"/>
                </a:lnTo>
                <a:lnTo>
                  <a:pt x="130402" y="439012"/>
                </a:lnTo>
                <a:lnTo>
                  <a:pt x="131672" y="436472"/>
                </a:lnTo>
                <a:lnTo>
                  <a:pt x="132942" y="432662"/>
                </a:lnTo>
                <a:lnTo>
                  <a:pt x="134212" y="428852"/>
                </a:lnTo>
                <a:lnTo>
                  <a:pt x="134212" y="425041"/>
                </a:lnTo>
                <a:lnTo>
                  <a:pt x="135482" y="422502"/>
                </a:lnTo>
                <a:lnTo>
                  <a:pt x="136752" y="418691"/>
                </a:lnTo>
                <a:lnTo>
                  <a:pt x="136752" y="414882"/>
                </a:lnTo>
                <a:lnTo>
                  <a:pt x="138022" y="411072"/>
                </a:lnTo>
                <a:lnTo>
                  <a:pt x="138022" y="407262"/>
                </a:lnTo>
                <a:lnTo>
                  <a:pt x="139292" y="402182"/>
                </a:lnTo>
                <a:lnTo>
                  <a:pt x="139292" y="398372"/>
                </a:lnTo>
                <a:lnTo>
                  <a:pt x="139292" y="394562"/>
                </a:lnTo>
                <a:lnTo>
                  <a:pt x="140562" y="385672"/>
                </a:lnTo>
                <a:lnTo>
                  <a:pt x="140562" y="375512"/>
                </a:lnTo>
                <a:lnTo>
                  <a:pt x="140562" y="366622"/>
                </a:lnTo>
                <a:lnTo>
                  <a:pt x="141832" y="28407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6308090" y="2821941"/>
            <a:ext cx="219710" cy="513079"/>
          </a:xfrm>
          <a:custGeom>
            <a:avLst/>
            <a:gdLst/>
            <a:ahLst/>
            <a:cxnLst/>
            <a:rect l="l" t="t" r="r" b="b"/>
            <a:pathLst>
              <a:path w="219710" h="513079">
                <a:moveTo>
                  <a:pt x="83820" y="25400"/>
                </a:moveTo>
                <a:lnTo>
                  <a:pt x="80010" y="24130"/>
                </a:lnTo>
                <a:lnTo>
                  <a:pt x="80010" y="24130"/>
                </a:lnTo>
                <a:lnTo>
                  <a:pt x="49530" y="15240"/>
                </a:lnTo>
                <a:lnTo>
                  <a:pt x="53340" y="0"/>
                </a:lnTo>
                <a:lnTo>
                  <a:pt x="81280" y="1269"/>
                </a:lnTo>
                <a:lnTo>
                  <a:pt x="81280" y="1269"/>
                </a:lnTo>
                <a:lnTo>
                  <a:pt x="139700" y="8890"/>
                </a:lnTo>
                <a:lnTo>
                  <a:pt x="95250" y="175260"/>
                </a:lnTo>
                <a:lnTo>
                  <a:pt x="93980" y="179069"/>
                </a:lnTo>
                <a:lnTo>
                  <a:pt x="93980" y="182880"/>
                </a:lnTo>
                <a:lnTo>
                  <a:pt x="91440" y="191769"/>
                </a:lnTo>
                <a:lnTo>
                  <a:pt x="87630" y="210819"/>
                </a:lnTo>
                <a:lnTo>
                  <a:pt x="82550" y="227330"/>
                </a:lnTo>
                <a:lnTo>
                  <a:pt x="81280" y="232410"/>
                </a:lnTo>
                <a:lnTo>
                  <a:pt x="81280" y="234950"/>
                </a:lnTo>
                <a:lnTo>
                  <a:pt x="80010" y="236219"/>
                </a:lnTo>
                <a:lnTo>
                  <a:pt x="80010" y="236219"/>
                </a:lnTo>
                <a:lnTo>
                  <a:pt x="85090" y="228600"/>
                </a:lnTo>
                <a:lnTo>
                  <a:pt x="90170" y="222250"/>
                </a:lnTo>
                <a:lnTo>
                  <a:pt x="96520" y="215900"/>
                </a:lnTo>
                <a:lnTo>
                  <a:pt x="101600" y="209550"/>
                </a:lnTo>
                <a:lnTo>
                  <a:pt x="107950" y="203200"/>
                </a:lnTo>
                <a:lnTo>
                  <a:pt x="114300" y="19811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7000" y="187960"/>
                </a:lnTo>
                <a:lnTo>
                  <a:pt x="133350" y="184150"/>
                </a:lnTo>
                <a:lnTo>
                  <a:pt x="139700" y="181610"/>
                </a:lnTo>
                <a:lnTo>
                  <a:pt x="142240" y="180340"/>
                </a:lnTo>
                <a:lnTo>
                  <a:pt x="146050" y="179069"/>
                </a:lnTo>
                <a:lnTo>
                  <a:pt x="149860" y="177800"/>
                </a:lnTo>
                <a:lnTo>
                  <a:pt x="153670" y="176530"/>
                </a:lnTo>
                <a:lnTo>
                  <a:pt x="156210" y="176530"/>
                </a:lnTo>
                <a:lnTo>
                  <a:pt x="160020" y="175260"/>
                </a:lnTo>
                <a:lnTo>
                  <a:pt x="163830" y="173990"/>
                </a:lnTo>
                <a:lnTo>
                  <a:pt x="166370" y="173990"/>
                </a:lnTo>
                <a:lnTo>
                  <a:pt x="170180" y="173990"/>
                </a:lnTo>
                <a:lnTo>
                  <a:pt x="172720" y="173990"/>
                </a:lnTo>
                <a:lnTo>
                  <a:pt x="176530" y="173990"/>
                </a:lnTo>
                <a:lnTo>
                  <a:pt x="177800" y="173990"/>
                </a:lnTo>
                <a:lnTo>
                  <a:pt x="177800" y="173990"/>
                </a:lnTo>
                <a:lnTo>
                  <a:pt x="179070" y="175260"/>
                </a:lnTo>
                <a:lnTo>
                  <a:pt x="182880" y="175260"/>
                </a:lnTo>
                <a:lnTo>
                  <a:pt x="185420" y="176530"/>
                </a:lnTo>
                <a:lnTo>
                  <a:pt x="187960" y="177800"/>
                </a:lnTo>
                <a:lnTo>
                  <a:pt x="190500" y="177800"/>
                </a:lnTo>
                <a:lnTo>
                  <a:pt x="193040" y="179069"/>
                </a:lnTo>
                <a:lnTo>
                  <a:pt x="195580" y="181610"/>
                </a:lnTo>
                <a:lnTo>
                  <a:pt x="198120" y="182880"/>
                </a:lnTo>
                <a:lnTo>
                  <a:pt x="200660" y="184150"/>
                </a:lnTo>
                <a:lnTo>
                  <a:pt x="203200" y="185419"/>
                </a:lnTo>
                <a:lnTo>
                  <a:pt x="204470" y="186690"/>
                </a:lnTo>
                <a:lnTo>
                  <a:pt x="207010" y="189230"/>
                </a:lnTo>
                <a:lnTo>
                  <a:pt x="208280" y="191769"/>
                </a:lnTo>
                <a:lnTo>
                  <a:pt x="210820" y="193040"/>
                </a:lnTo>
                <a:lnTo>
                  <a:pt x="212090" y="195580"/>
                </a:lnTo>
                <a:lnTo>
                  <a:pt x="213360" y="198119"/>
                </a:lnTo>
                <a:lnTo>
                  <a:pt x="214630" y="200660"/>
                </a:lnTo>
                <a:lnTo>
                  <a:pt x="215900" y="203200"/>
                </a:lnTo>
                <a:lnTo>
                  <a:pt x="217170" y="205740"/>
                </a:lnTo>
                <a:lnTo>
                  <a:pt x="217170" y="208280"/>
                </a:lnTo>
                <a:lnTo>
                  <a:pt x="218440" y="212090"/>
                </a:lnTo>
                <a:lnTo>
                  <a:pt x="218440" y="214630"/>
                </a:lnTo>
                <a:lnTo>
                  <a:pt x="219710" y="218440"/>
                </a:lnTo>
                <a:lnTo>
                  <a:pt x="219710" y="220980"/>
                </a:lnTo>
                <a:lnTo>
                  <a:pt x="219710" y="224790"/>
                </a:lnTo>
                <a:lnTo>
                  <a:pt x="219710" y="228600"/>
                </a:lnTo>
                <a:lnTo>
                  <a:pt x="219710" y="232410"/>
                </a:lnTo>
                <a:lnTo>
                  <a:pt x="219710" y="236219"/>
                </a:lnTo>
                <a:lnTo>
                  <a:pt x="219710" y="238760"/>
                </a:lnTo>
                <a:lnTo>
                  <a:pt x="219710" y="240030"/>
                </a:lnTo>
                <a:lnTo>
                  <a:pt x="219710" y="240030"/>
                </a:lnTo>
                <a:lnTo>
                  <a:pt x="218440" y="243840"/>
                </a:lnTo>
                <a:lnTo>
                  <a:pt x="217170" y="248919"/>
                </a:lnTo>
                <a:lnTo>
                  <a:pt x="217170" y="252730"/>
                </a:lnTo>
                <a:lnTo>
                  <a:pt x="215900" y="257810"/>
                </a:lnTo>
                <a:lnTo>
                  <a:pt x="214630" y="262890"/>
                </a:lnTo>
                <a:lnTo>
                  <a:pt x="214630" y="265430"/>
                </a:lnTo>
                <a:lnTo>
                  <a:pt x="213360" y="267969"/>
                </a:lnTo>
                <a:lnTo>
                  <a:pt x="212090" y="271780"/>
                </a:lnTo>
                <a:lnTo>
                  <a:pt x="212090" y="271780"/>
                </a:lnTo>
                <a:lnTo>
                  <a:pt x="210820" y="273050"/>
                </a:lnTo>
                <a:lnTo>
                  <a:pt x="210820" y="275590"/>
                </a:lnTo>
                <a:lnTo>
                  <a:pt x="208280" y="283210"/>
                </a:lnTo>
                <a:lnTo>
                  <a:pt x="205740" y="288290"/>
                </a:lnTo>
                <a:lnTo>
                  <a:pt x="205740" y="290830"/>
                </a:lnTo>
                <a:lnTo>
                  <a:pt x="201930" y="299719"/>
                </a:lnTo>
                <a:lnTo>
                  <a:pt x="200660" y="303530"/>
                </a:lnTo>
                <a:lnTo>
                  <a:pt x="199390" y="307340"/>
                </a:lnTo>
                <a:lnTo>
                  <a:pt x="198120" y="311150"/>
                </a:lnTo>
                <a:lnTo>
                  <a:pt x="196850" y="314960"/>
                </a:lnTo>
                <a:lnTo>
                  <a:pt x="140970" y="485140"/>
                </a:lnTo>
                <a:lnTo>
                  <a:pt x="160020" y="495300"/>
                </a:lnTo>
                <a:lnTo>
                  <a:pt x="160020" y="495300"/>
                </a:lnTo>
                <a:lnTo>
                  <a:pt x="163830" y="497840"/>
                </a:lnTo>
                <a:lnTo>
                  <a:pt x="158750" y="513080"/>
                </a:lnTo>
                <a:lnTo>
                  <a:pt x="156210" y="511810"/>
                </a:lnTo>
                <a:lnTo>
                  <a:pt x="156210" y="511810"/>
                </a:lnTo>
                <a:lnTo>
                  <a:pt x="118110" y="504190"/>
                </a:lnTo>
                <a:lnTo>
                  <a:pt x="118110" y="504190"/>
                </a:lnTo>
                <a:lnTo>
                  <a:pt x="104140" y="501650"/>
                </a:lnTo>
                <a:lnTo>
                  <a:pt x="147320" y="345440"/>
                </a:lnTo>
                <a:lnTo>
                  <a:pt x="147320" y="345440"/>
                </a:lnTo>
                <a:lnTo>
                  <a:pt x="158750" y="306069"/>
                </a:lnTo>
                <a:lnTo>
                  <a:pt x="160020" y="302260"/>
                </a:lnTo>
                <a:lnTo>
                  <a:pt x="161290" y="299719"/>
                </a:lnTo>
                <a:lnTo>
                  <a:pt x="162560" y="294640"/>
                </a:lnTo>
                <a:lnTo>
                  <a:pt x="163830" y="290830"/>
                </a:lnTo>
                <a:lnTo>
                  <a:pt x="166370" y="283210"/>
                </a:lnTo>
                <a:lnTo>
                  <a:pt x="167640" y="279400"/>
                </a:lnTo>
                <a:lnTo>
                  <a:pt x="168910" y="275590"/>
                </a:lnTo>
                <a:lnTo>
                  <a:pt x="170180" y="271780"/>
                </a:lnTo>
                <a:lnTo>
                  <a:pt x="171450" y="267969"/>
                </a:lnTo>
                <a:lnTo>
                  <a:pt x="172720" y="261619"/>
                </a:lnTo>
                <a:lnTo>
                  <a:pt x="173990" y="257810"/>
                </a:lnTo>
                <a:lnTo>
                  <a:pt x="173990" y="255269"/>
                </a:lnTo>
                <a:lnTo>
                  <a:pt x="175260" y="252730"/>
                </a:lnTo>
                <a:lnTo>
                  <a:pt x="175260" y="251460"/>
                </a:lnTo>
                <a:lnTo>
                  <a:pt x="176530" y="247650"/>
                </a:lnTo>
                <a:lnTo>
                  <a:pt x="176530" y="243840"/>
                </a:lnTo>
                <a:lnTo>
                  <a:pt x="176530" y="240030"/>
                </a:lnTo>
                <a:lnTo>
                  <a:pt x="176530" y="237490"/>
                </a:lnTo>
                <a:lnTo>
                  <a:pt x="176530" y="233680"/>
                </a:lnTo>
                <a:lnTo>
                  <a:pt x="176530" y="229869"/>
                </a:lnTo>
                <a:lnTo>
                  <a:pt x="175260" y="227330"/>
                </a:lnTo>
                <a:lnTo>
                  <a:pt x="175260" y="226060"/>
                </a:lnTo>
                <a:lnTo>
                  <a:pt x="173990" y="224790"/>
                </a:lnTo>
                <a:lnTo>
                  <a:pt x="173990" y="223519"/>
                </a:lnTo>
                <a:lnTo>
                  <a:pt x="172720" y="222250"/>
                </a:lnTo>
                <a:lnTo>
                  <a:pt x="172720" y="220980"/>
                </a:lnTo>
                <a:lnTo>
                  <a:pt x="171450" y="219710"/>
                </a:lnTo>
                <a:lnTo>
                  <a:pt x="171450" y="218440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68910" y="217169"/>
                </a:lnTo>
                <a:lnTo>
                  <a:pt x="167640" y="215900"/>
                </a:lnTo>
                <a:lnTo>
                  <a:pt x="166370" y="215900"/>
                </a:lnTo>
                <a:lnTo>
                  <a:pt x="165100" y="214630"/>
                </a:lnTo>
                <a:lnTo>
                  <a:pt x="162560" y="213360"/>
                </a:lnTo>
                <a:lnTo>
                  <a:pt x="160020" y="212090"/>
                </a:lnTo>
                <a:lnTo>
                  <a:pt x="156210" y="212090"/>
                </a:lnTo>
                <a:lnTo>
                  <a:pt x="153670" y="212090"/>
                </a:lnTo>
                <a:lnTo>
                  <a:pt x="151130" y="212090"/>
                </a:lnTo>
                <a:lnTo>
                  <a:pt x="148590" y="212090"/>
                </a:lnTo>
                <a:lnTo>
                  <a:pt x="146050" y="212090"/>
                </a:lnTo>
                <a:lnTo>
                  <a:pt x="142240" y="213360"/>
                </a:lnTo>
                <a:lnTo>
                  <a:pt x="139700" y="213360"/>
                </a:lnTo>
                <a:lnTo>
                  <a:pt x="137160" y="213360"/>
                </a:lnTo>
                <a:lnTo>
                  <a:pt x="134620" y="214630"/>
                </a:lnTo>
                <a:lnTo>
                  <a:pt x="128270" y="217169"/>
                </a:lnTo>
                <a:lnTo>
                  <a:pt x="121920" y="220980"/>
                </a:lnTo>
                <a:lnTo>
                  <a:pt x="119380" y="223519"/>
                </a:lnTo>
                <a:lnTo>
                  <a:pt x="116840" y="224790"/>
                </a:lnTo>
                <a:lnTo>
                  <a:pt x="115570" y="224790"/>
                </a:lnTo>
                <a:lnTo>
                  <a:pt x="115570" y="224790"/>
                </a:lnTo>
                <a:lnTo>
                  <a:pt x="113030" y="226060"/>
                </a:lnTo>
                <a:lnTo>
                  <a:pt x="110490" y="228600"/>
                </a:lnTo>
                <a:lnTo>
                  <a:pt x="104140" y="233680"/>
                </a:lnTo>
                <a:lnTo>
                  <a:pt x="99060" y="238760"/>
                </a:lnTo>
                <a:lnTo>
                  <a:pt x="93980" y="245110"/>
                </a:lnTo>
                <a:lnTo>
                  <a:pt x="88900" y="250190"/>
                </a:lnTo>
                <a:lnTo>
                  <a:pt x="86360" y="254000"/>
                </a:lnTo>
                <a:lnTo>
                  <a:pt x="83820" y="256540"/>
                </a:lnTo>
                <a:lnTo>
                  <a:pt x="80010" y="262890"/>
                </a:lnTo>
                <a:lnTo>
                  <a:pt x="76200" y="269240"/>
                </a:lnTo>
                <a:lnTo>
                  <a:pt x="72390" y="275590"/>
                </a:lnTo>
                <a:lnTo>
                  <a:pt x="50800" y="375919"/>
                </a:lnTo>
                <a:lnTo>
                  <a:pt x="50800" y="378460"/>
                </a:lnTo>
                <a:lnTo>
                  <a:pt x="31750" y="492760"/>
                </a:lnTo>
                <a:lnTo>
                  <a:pt x="3810" y="491490"/>
                </a:lnTo>
                <a:lnTo>
                  <a:pt x="3810" y="491490"/>
                </a:lnTo>
                <a:lnTo>
                  <a:pt x="0" y="491490"/>
                </a:lnTo>
                <a:lnTo>
                  <a:pt x="5080" y="457200"/>
                </a:lnTo>
                <a:lnTo>
                  <a:pt x="5080" y="455930"/>
                </a:lnTo>
                <a:lnTo>
                  <a:pt x="77470" y="50800"/>
                </a:lnTo>
                <a:lnTo>
                  <a:pt x="77470" y="49530"/>
                </a:lnTo>
                <a:lnTo>
                  <a:pt x="8382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6303418" y="2817268"/>
            <a:ext cx="229054" cy="522424"/>
          </a:xfrm>
          <a:custGeom>
            <a:avLst/>
            <a:gdLst/>
            <a:ahLst/>
            <a:cxnLst/>
            <a:rect l="l" t="t" r="r" b="b"/>
            <a:pathLst>
              <a:path w="229054" h="522424">
                <a:moveTo>
                  <a:pt x="88492" y="30072"/>
                </a:moveTo>
                <a:lnTo>
                  <a:pt x="84682" y="28802"/>
                </a:lnTo>
                <a:lnTo>
                  <a:pt x="84682" y="28802"/>
                </a:lnTo>
                <a:lnTo>
                  <a:pt x="54202" y="19912"/>
                </a:lnTo>
                <a:lnTo>
                  <a:pt x="58012" y="4672"/>
                </a:lnTo>
                <a:lnTo>
                  <a:pt x="85952" y="5941"/>
                </a:lnTo>
                <a:lnTo>
                  <a:pt x="85952" y="5941"/>
                </a:lnTo>
                <a:lnTo>
                  <a:pt x="144372" y="13562"/>
                </a:lnTo>
                <a:lnTo>
                  <a:pt x="99922" y="179932"/>
                </a:lnTo>
                <a:lnTo>
                  <a:pt x="98652" y="183741"/>
                </a:lnTo>
                <a:lnTo>
                  <a:pt x="98652" y="187552"/>
                </a:lnTo>
                <a:lnTo>
                  <a:pt x="96112" y="196441"/>
                </a:lnTo>
                <a:lnTo>
                  <a:pt x="92302" y="215491"/>
                </a:lnTo>
                <a:lnTo>
                  <a:pt x="87222" y="232002"/>
                </a:lnTo>
                <a:lnTo>
                  <a:pt x="85952" y="237082"/>
                </a:lnTo>
                <a:lnTo>
                  <a:pt x="85952" y="239622"/>
                </a:lnTo>
                <a:lnTo>
                  <a:pt x="84682" y="240891"/>
                </a:lnTo>
                <a:lnTo>
                  <a:pt x="84682" y="240891"/>
                </a:lnTo>
                <a:lnTo>
                  <a:pt x="89762" y="233272"/>
                </a:lnTo>
                <a:lnTo>
                  <a:pt x="94842" y="226922"/>
                </a:lnTo>
                <a:lnTo>
                  <a:pt x="101192" y="220572"/>
                </a:lnTo>
                <a:lnTo>
                  <a:pt x="106272" y="214222"/>
                </a:lnTo>
                <a:lnTo>
                  <a:pt x="112622" y="207872"/>
                </a:lnTo>
                <a:lnTo>
                  <a:pt x="118972" y="202791"/>
                </a:lnTo>
                <a:lnTo>
                  <a:pt x="125322" y="196441"/>
                </a:lnTo>
                <a:lnTo>
                  <a:pt x="125322" y="196441"/>
                </a:lnTo>
                <a:lnTo>
                  <a:pt x="125322" y="196441"/>
                </a:lnTo>
                <a:lnTo>
                  <a:pt x="131672" y="192632"/>
                </a:lnTo>
                <a:lnTo>
                  <a:pt x="138022" y="188822"/>
                </a:lnTo>
                <a:lnTo>
                  <a:pt x="144372" y="186282"/>
                </a:lnTo>
                <a:lnTo>
                  <a:pt x="146912" y="185012"/>
                </a:lnTo>
                <a:lnTo>
                  <a:pt x="150722" y="183741"/>
                </a:lnTo>
                <a:lnTo>
                  <a:pt x="154532" y="182472"/>
                </a:lnTo>
                <a:lnTo>
                  <a:pt x="158342" y="181202"/>
                </a:lnTo>
                <a:lnTo>
                  <a:pt x="160882" y="181202"/>
                </a:lnTo>
                <a:lnTo>
                  <a:pt x="164692" y="179932"/>
                </a:lnTo>
                <a:lnTo>
                  <a:pt x="168502" y="178662"/>
                </a:lnTo>
                <a:lnTo>
                  <a:pt x="171042" y="178662"/>
                </a:lnTo>
                <a:lnTo>
                  <a:pt x="174852" y="178662"/>
                </a:lnTo>
                <a:lnTo>
                  <a:pt x="177392" y="178662"/>
                </a:lnTo>
                <a:lnTo>
                  <a:pt x="181202" y="178662"/>
                </a:lnTo>
                <a:lnTo>
                  <a:pt x="182472" y="178662"/>
                </a:lnTo>
                <a:lnTo>
                  <a:pt x="182472" y="178662"/>
                </a:lnTo>
                <a:lnTo>
                  <a:pt x="183742" y="179932"/>
                </a:lnTo>
                <a:lnTo>
                  <a:pt x="187552" y="179932"/>
                </a:lnTo>
                <a:lnTo>
                  <a:pt x="190092" y="181202"/>
                </a:lnTo>
                <a:lnTo>
                  <a:pt x="192632" y="182472"/>
                </a:lnTo>
                <a:lnTo>
                  <a:pt x="195172" y="182472"/>
                </a:lnTo>
                <a:lnTo>
                  <a:pt x="197712" y="183741"/>
                </a:lnTo>
                <a:lnTo>
                  <a:pt x="200252" y="186282"/>
                </a:lnTo>
                <a:lnTo>
                  <a:pt x="202792" y="187552"/>
                </a:lnTo>
                <a:lnTo>
                  <a:pt x="205332" y="188822"/>
                </a:lnTo>
                <a:lnTo>
                  <a:pt x="207872" y="190091"/>
                </a:lnTo>
                <a:lnTo>
                  <a:pt x="209142" y="191362"/>
                </a:lnTo>
                <a:lnTo>
                  <a:pt x="211682" y="193902"/>
                </a:lnTo>
                <a:lnTo>
                  <a:pt x="212952" y="196441"/>
                </a:lnTo>
                <a:lnTo>
                  <a:pt x="215492" y="197712"/>
                </a:lnTo>
                <a:lnTo>
                  <a:pt x="216762" y="200252"/>
                </a:lnTo>
                <a:lnTo>
                  <a:pt x="218032" y="202791"/>
                </a:lnTo>
                <a:lnTo>
                  <a:pt x="219302" y="205332"/>
                </a:lnTo>
                <a:lnTo>
                  <a:pt x="220572" y="207872"/>
                </a:lnTo>
                <a:lnTo>
                  <a:pt x="221842" y="210412"/>
                </a:lnTo>
                <a:lnTo>
                  <a:pt x="221842" y="212952"/>
                </a:lnTo>
                <a:lnTo>
                  <a:pt x="223112" y="216762"/>
                </a:lnTo>
                <a:lnTo>
                  <a:pt x="223112" y="219302"/>
                </a:lnTo>
                <a:lnTo>
                  <a:pt x="224382" y="223112"/>
                </a:lnTo>
                <a:lnTo>
                  <a:pt x="224382" y="225652"/>
                </a:lnTo>
                <a:lnTo>
                  <a:pt x="224382" y="229462"/>
                </a:lnTo>
                <a:lnTo>
                  <a:pt x="224382" y="233272"/>
                </a:lnTo>
                <a:lnTo>
                  <a:pt x="224382" y="237082"/>
                </a:lnTo>
                <a:lnTo>
                  <a:pt x="224382" y="240891"/>
                </a:lnTo>
                <a:lnTo>
                  <a:pt x="224382" y="243432"/>
                </a:lnTo>
                <a:lnTo>
                  <a:pt x="224382" y="244702"/>
                </a:lnTo>
                <a:lnTo>
                  <a:pt x="224382" y="244702"/>
                </a:lnTo>
                <a:lnTo>
                  <a:pt x="223112" y="248512"/>
                </a:lnTo>
                <a:lnTo>
                  <a:pt x="221842" y="253591"/>
                </a:lnTo>
                <a:lnTo>
                  <a:pt x="221842" y="257402"/>
                </a:lnTo>
                <a:lnTo>
                  <a:pt x="220572" y="262482"/>
                </a:lnTo>
                <a:lnTo>
                  <a:pt x="219302" y="267562"/>
                </a:lnTo>
                <a:lnTo>
                  <a:pt x="219302" y="270102"/>
                </a:lnTo>
                <a:lnTo>
                  <a:pt x="218032" y="272641"/>
                </a:lnTo>
                <a:lnTo>
                  <a:pt x="216762" y="276452"/>
                </a:lnTo>
                <a:lnTo>
                  <a:pt x="216762" y="276452"/>
                </a:lnTo>
                <a:lnTo>
                  <a:pt x="215492" y="277722"/>
                </a:lnTo>
                <a:lnTo>
                  <a:pt x="215492" y="280262"/>
                </a:lnTo>
                <a:lnTo>
                  <a:pt x="212952" y="287882"/>
                </a:lnTo>
                <a:lnTo>
                  <a:pt x="210412" y="292962"/>
                </a:lnTo>
                <a:lnTo>
                  <a:pt x="210412" y="295502"/>
                </a:lnTo>
                <a:lnTo>
                  <a:pt x="206602" y="304391"/>
                </a:lnTo>
                <a:lnTo>
                  <a:pt x="205332" y="308202"/>
                </a:lnTo>
                <a:lnTo>
                  <a:pt x="204062" y="312012"/>
                </a:lnTo>
                <a:lnTo>
                  <a:pt x="202792" y="315822"/>
                </a:lnTo>
                <a:lnTo>
                  <a:pt x="201522" y="319632"/>
                </a:lnTo>
                <a:lnTo>
                  <a:pt x="145642" y="489812"/>
                </a:lnTo>
                <a:lnTo>
                  <a:pt x="164692" y="499972"/>
                </a:lnTo>
                <a:lnTo>
                  <a:pt x="164692" y="499972"/>
                </a:lnTo>
                <a:lnTo>
                  <a:pt x="168502" y="502512"/>
                </a:lnTo>
                <a:lnTo>
                  <a:pt x="163422" y="517752"/>
                </a:lnTo>
                <a:lnTo>
                  <a:pt x="160882" y="516482"/>
                </a:lnTo>
                <a:lnTo>
                  <a:pt x="160882" y="516482"/>
                </a:lnTo>
                <a:lnTo>
                  <a:pt x="122782" y="508862"/>
                </a:lnTo>
                <a:lnTo>
                  <a:pt x="122782" y="508862"/>
                </a:lnTo>
                <a:lnTo>
                  <a:pt x="108812" y="506322"/>
                </a:lnTo>
                <a:lnTo>
                  <a:pt x="151992" y="350112"/>
                </a:lnTo>
                <a:lnTo>
                  <a:pt x="151992" y="350112"/>
                </a:lnTo>
                <a:lnTo>
                  <a:pt x="163422" y="310741"/>
                </a:lnTo>
                <a:lnTo>
                  <a:pt x="164692" y="306932"/>
                </a:lnTo>
                <a:lnTo>
                  <a:pt x="165962" y="304391"/>
                </a:lnTo>
                <a:lnTo>
                  <a:pt x="167232" y="299312"/>
                </a:lnTo>
                <a:lnTo>
                  <a:pt x="168502" y="295502"/>
                </a:lnTo>
                <a:lnTo>
                  <a:pt x="171042" y="287882"/>
                </a:lnTo>
                <a:lnTo>
                  <a:pt x="172312" y="284072"/>
                </a:lnTo>
                <a:lnTo>
                  <a:pt x="173582" y="280262"/>
                </a:lnTo>
                <a:lnTo>
                  <a:pt x="174852" y="276452"/>
                </a:lnTo>
                <a:lnTo>
                  <a:pt x="176122" y="272641"/>
                </a:lnTo>
                <a:lnTo>
                  <a:pt x="177392" y="266291"/>
                </a:lnTo>
                <a:lnTo>
                  <a:pt x="178662" y="262482"/>
                </a:lnTo>
                <a:lnTo>
                  <a:pt x="178662" y="259941"/>
                </a:lnTo>
                <a:lnTo>
                  <a:pt x="179932" y="257402"/>
                </a:lnTo>
                <a:lnTo>
                  <a:pt x="179932" y="256132"/>
                </a:lnTo>
                <a:lnTo>
                  <a:pt x="181202" y="252322"/>
                </a:lnTo>
                <a:lnTo>
                  <a:pt x="181202" y="248512"/>
                </a:lnTo>
                <a:lnTo>
                  <a:pt x="181202" y="244702"/>
                </a:lnTo>
                <a:lnTo>
                  <a:pt x="181202" y="242162"/>
                </a:lnTo>
                <a:lnTo>
                  <a:pt x="181202" y="238352"/>
                </a:lnTo>
                <a:lnTo>
                  <a:pt x="181202" y="234541"/>
                </a:lnTo>
                <a:lnTo>
                  <a:pt x="179932" y="232002"/>
                </a:lnTo>
                <a:lnTo>
                  <a:pt x="179932" y="230732"/>
                </a:lnTo>
                <a:lnTo>
                  <a:pt x="178662" y="229462"/>
                </a:lnTo>
                <a:lnTo>
                  <a:pt x="178662" y="228191"/>
                </a:lnTo>
                <a:lnTo>
                  <a:pt x="177392" y="226922"/>
                </a:lnTo>
                <a:lnTo>
                  <a:pt x="177392" y="225652"/>
                </a:lnTo>
                <a:lnTo>
                  <a:pt x="176122" y="224382"/>
                </a:lnTo>
                <a:lnTo>
                  <a:pt x="176122" y="223112"/>
                </a:lnTo>
                <a:lnTo>
                  <a:pt x="174852" y="221841"/>
                </a:lnTo>
                <a:lnTo>
                  <a:pt x="174852" y="221841"/>
                </a:lnTo>
                <a:lnTo>
                  <a:pt x="174852" y="221841"/>
                </a:lnTo>
                <a:lnTo>
                  <a:pt x="173582" y="221841"/>
                </a:lnTo>
                <a:lnTo>
                  <a:pt x="172312" y="220572"/>
                </a:lnTo>
                <a:lnTo>
                  <a:pt x="171042" y="220572"/>
                </a:lnTo>
                <a:lnTo>
                  <a:pt x="169772" y="219302"/>
                </a:lnTo>
                <a:lnTo>
                  <a:pt x="167232" y="218032"/>
                </a:lnTo>
                <a:lnTo>
                  <a:pt x="164692" y="216762"/>
                </a:lnTo>
                <a:lnTo>
                  <a:pt x="160882" y="216762"/>
                </a:lnTo>
                <a:lnTo>
                  <a:pt x="158342" y="216762"/>
                </a:lnTo>
                <a:lnTo>
                  <a:pt x="155802" y="216762"/>
                </a:lnTo>
                <a:lnTo>
                  <a:pt x="153262" y="216762"/>
                </a:lnTo>
                <a:lnTo>
                  <a:pt x="150722" y="216762"/>
                </a:lnTo>
                <a:lnTo>
                  <a:pt x="146912" y="218032"/>
                </a:lnTo>
                <a:lnTo>
                  <a:pt x="144372" y="218032"/>
                </a:lnTo>
                <a:lnTo>
                  <a:pt x="141832" y="218032"/>
                </a:lnTo>
                <a:lnTo>
                  <a:pt x="139292" y="219302"/>
                </a:lnTo>
                <a:lnTo>
                  <a:pt x="132942" y="221841"/>
                </a:lnTo>
                <a:lnTo>
                  <a:pt x="126592" y="225652"/>
                </a:lnTo>
                <a:lnTo>
                  <a:pt x="124052" y="228191"/>
                </a:lnTo>
                <a:lnTo>
                  <a:pt x="121512" y="229462"/>
                </a:lnTo>
                <a:lnTo>
                  <a:pt x="120242" y="229462"/>
                </a:lnTo>
                <a:lnTo>
                  <a:pt x="120242" y="229462"/>
                </a:lnTo>
                <a:lnTo>
                  <a:pt x="117702" y="230732"/>
                </a:lnTo>
                <a:lnTo>
                  <a:pt x="115162" y="233272"/>
                </a:lnTo>
                <a:lnTo>
                  <a:pt x="108812" y="238352"/>
                </a:lnTo>
                <a:lnTo>
                  <a:pt x="103732" y="243432"/>
                </a:lnTo>
                <a:lnTo>
                  <a:pt x="98652" y="249782"/>
                </a:lnTo>
                <a:lnTo>
                  <a:pt x="93572" y="254862"/>
                </a:lnTo>
                <a:lnTo>
                  <a:pt x="91032" y="258672"/>
                </a:lnTo>
                <a:lnTo>
                  <a:pt x="88492" y="261212"/>
                </a:lnTo>
                <a:lnTo>
                  <a:pt x="84682" y="267562"/>
                </a:lnTo>
                <a:lnTo>
                  <a:pt x="80872" y="273912"/>
                </a:lnTo>
                <a:lnTo>
                  <a:pt x="77062" y="280262"/>
                </a:lnTo>
                <a:lnTo>
                  <a:pt x="55472" y="380591"/>
                </a:lnTo>
                <a:lnTo>
                  <a:pt x="55472" y="383132"/>
                </a:lnTo>
                <a:lnTo>
                  <a:pt x="36422" y="497432"/>
                </a:lnTo>
                <a:lnTo>
                  <a:pt x="8482" y="496162"/>
                </a:lnTo>
                <a:lnTo>
                  <a:pt x="8482" y="496162"/>
                </a:lnTo>
                <a:lnTo>
                  <a:pt x="4672" y="496162"/>
                </a:lnTo>
                <a:lnTo>
                  <a:pt x="9752" y="461872"/>
                </a:lnTo>
                <a:lnTo>
                  <a:pt x="9752" y="460602"/>
                </a:lnTo>
                <a:lnTo>
                  <a:pt x="82142" y="55472"/>
                </a:lnTo>
                <a:lnTo>
                  <a:pt x="82142" y="54202"/>
                </a:lnTo>
                <a:lnTo>
                  <a:pt x="88492" y="3007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6511290" y="2983230"/>
            <a:ext cx="204470" cy="381000"/>
          </a:xfrm>
          <a:custGeom>
            <a:avLst/>
            <a:gdLst/>
            <a:ahLst/>
            <a:cxnLst/>
            <a:rect l="l" t="t" r="r" b="b"/>
            <a:pathLst>
              <a:path w="204470" h="381000">
                <a:moveTo>
                  <a:pt x="38100" y="313690"/>
                </a:moveTo>
                <a:lnTo>
                  <a:pt x="36830" y="317500"/>
                </a:lnTo>
                <a:lnTo>
                  <a:pt x="36830" y="320040"/>
                </a:lnTo>
                <a:lnTo>
                  <a:pt x="35560" y="323850"/>
                </a:lnTo>
                <a:lnTo>
                  <a:pt x="35560" y="326390"/>
                </a:lnTo>
                <a:lnTo>
                  <a:pt x="35560" y="327660"/>
                </a:lnTo>
                <a:lnTo>
                  <a:pt x="35560" y="330200"/>
                </a:lnTo>
                <a:lnTo>
                  <a:pt x="35560" y="331470"/>
                </a:lnTo>
                <a:lnTo>
                  <a:pt x="34290" y="332740"/>
                </a:lnTo>
                <a:lnTo>
                  <a:pt x="35560" y="334010"/>
                </a:lnTo>
                <a:lnTo>
                  <a:pt x="35560" y="335279"/>
                </a:lnTo>
                <a:lnTo>
                  <a:pt x="35560" y="336550"/>
                </a:lnTo>
                <a:lnTo>
                  <a:pt x="35560" y="337820"/>
                </a:lnTo>
                <a:lnTo>
                  <a:pt x="35560" y="339090"/>
                </a:lnTo>
                <a:lnTo>
                  <a:pt x="36830" y="340360"/>
                </a:lnTo>
                <a:lnTo>
                  <a:pt x="36830" y="341629"/>
                </a:lnTo>
                <a:lnTo>
                  <a:pt x="36830" y="342900"/>
                </a:lnTo>
                <a:lnTo>
                  <a:pt x="36830" y="342900"/>
                </a:lnTo>
                <a:lnTo>
                  <a:pt x="38100" y="342900"/>
                </a:lnTo>
                <a:lnTo>
                  <a:pt x="38100" y="342900"/>
                </a:lnTo>
                <a:lnTo>
                  <a:pt x="38100" y="344170"/>
                </a:lnTo>
                <a:lnTo>
                  <a:pt x="38100" y="344170"/>
                </a:lnTo>
                <a:lnTo>
                  <a:pt x="38100" y="345440"/>
                </a:lnTo>
                <a:lnTo>
                  <a:pt x="39370" y="345440"/>
                </a:lnTo>
                <a:lnTo>
                  <a:pt x="40640" y="346710"/>
                </a:lnTo>
                <a:lnTo>
                  <a:pt x="41910" y="347979"/>
                </a:lnTo>
                <a:lnTo>
                  <a:pt x="43180" y="347979"/>
                </a:lnTo>
                <a:lnTo>
                  <a:pt x="46990" y="350520"/>
                </a:lnTo>
                <a:lnTo>
                  <a:pt x="50800" y="350520"/>
                </a:lnTo>
                <a:lnTo>
                  <a:pt x="54610" y="350520"/>
                </a:lnTo>
                <a:lnTo>
                  <a:pt x="58420" y="351790"/>
                </a:lnTo>
                <a:lnTo>
                  <a:pt x="62230" y="350520"/>
                </a:lnTo>
                <a:lnTo>
                  <a:pt x="67310" y="350520"/>
                </a:lnTo>
                <a:lnTo>
                  <a:pt x="71120" y="350520"/>
                </a:lnTo>
                <a:lnTo>
                  <a:pt x="74930" y="349250"/>
                </a:lnTo>
                <a:lnTo>
                  <a:pt x="72390" y="361950"/>
                </a:lnTo>
                <a:lnTo>
                  <a:pt x="72390" y="363220"/>
                </a:lnTo>
                <a:lnTo>
                  <a:pt x="72390" y="365760"/>
                </a:lnTo>
                <a:lnTo>
                  <a:pt x="71120" y="365760"/>
                </a:lnTo>
                <a:lnTo>
                  <a:pt x="71120" y="365760"/>
                </a:lnTo>
                <a:lnTo>
                  <a:pt x="66040" y="369570"/>
                </a:lnTo>
                <a:lnTo>
                  <a:pt x="59690" y="373379"/>
                </a:lnTo>
                <a:lnTo>
                  <a:pt x="52070" y="375920"/>
                </a:lnTo>
                <a:lnTo>
                  <a:pt x="45720" y="378460"/>
                </a:lnTo>
                <a:lnTo>
                  <a:pt x="41910" y="379729"/>
                </a:lnTo>
                <a:lnTo>
                  <a:pt x="38100" y="379729"/>
                </a:lnTo>
                <a:lnTo>
                  <a:pt x="35560" y="381000"/>
                </a:lnTo>
                <a:lnTo>
                  <a:pt x="31750" y="381000"/>
                </a:lnTo>
                <a:lnTo>
                  <a:pt x="2921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1590" y="379729"/>
                </a:lnTo>
                <a:lnTo>
                  <a:pt x="19050" y="378460"/>
                </a:lnTo>
                <a:lnTo>
                  <a:pt x="16510" y="377190"/>
                </a:lnTo>
                <a:lnTo>
                  <a:pt x="15240" y="375920"/>
                </a:lnTo>
                <a:lnTo>
                  <a:pt x="13970" y="375920"/>
                </a:lnTo>
                <a:lnTo>
                  <a:pt x="11430" y="374650"/>
                </a:lnTo>
                <a:lnTo>
                  <a:pt x="10160" y="373379"/>
                </a:lnTo>
                <a:lnTo>
                  <a:pt x="8890" y="372110"/>
                </a:lnTo>
                <a:lnTo>
                  <a:pt x="7620" y="370840"/>
                </a:lnTo>
                <a:lnTo>
                  <a:pt x="7620" y="369570"/>
                </a:lnTo>
                <a:lnTo>
                  <a:pt x="6350" y="367029"/>
                </a:lnTo>
                <a:lnTo>
                  <a:pt x="5080" y="365760"/>
                </a:lnTo>
                <a:lnTo>
                  <a:pt x="3810" y="364490"/>
                </a:lnTo>
                <a:lnTo>
                  <a:pt x="2540" y="361950"/>
                </a:lnTo>
                <a:lnTo>
                  <a:pt x="2540" y="360679"/>
                </a:lnTo>
                <a:lnTo>
                  <a:pt x="2540" y="358140"/>
                </a:lnTo>
                <a:lnTo>
                  <a:pt x="1270" y="355600"/>
                </a:lnTo>
                <a:lnTo>
                  <a:pt x="1270" y="353060"/>
                </a:lnTo>
                <a:lnTo>
                  <a:pt x="0" y="351790"/>
                </a:lnTo>
                <a:lnTo>
                  <a:pt x="0" y="349250"/>
                </a:lnTo>
                <a:lnTo>
                  <a:pt x="0" y="345440"/>
                </a:lnTo>
                <a:lnTo>
                  <a:pt x="0" y="344170"/>
                </a:lnTo>
                <a:lnTo>
                  <a:pt x="0" y="341629"/>
                </a:lnTo>
                <a:lnTo>
                  <a:pt x="0" y="337820"/>
                </a:lnTo>
                <a:lnTo>
                  <a:pt x="0" y="335279"/>
                </a:lnTo>
                <a:lnTo>
                  <a:pt x="1270" y="332740"/>
                </a:lnTo>
                <a:lnTo>
                  <a:pt x="1270" y="328929"/>
                </a:lnTo>
                <a:lnTo>
                  <a:pt x="1270" y="326390"/>
                </a:lnTo>
                <a:lnTo>
                  <a:pt x="2540" y="323850"/>
                </a:lnTo>
                <a:lnTo>
                  <a:pt x="2540" y="320040"/>
                </a:lnTo>
                <a:lnTo>
                  <a:pt x="2540" y="317500"/>
                </a:lnTo>
                <a:lnTo>
                  <a:pt x="2540" y="316229"/>
                </a:lnTo>
                <a:lnTo>
                  <a:pt x="2540" y="316229"/>
                </a:lnTo>
                <a:lnTo>
                  <a:pt x="3810" y="313690"/>
                </a:lnTo>
                <a:lnTo>
                  <a:pt x="5080" y="311150"/>
                </a:lnTo>
                <a:lnTo>
                  <a:pt x="5080" y="307340"/>
                </a:lnTo>
                <a:lnTo>
                  <a:pt x="7620" y="302260"/>
                </a:lnTo>
                <a:lnTo>
                  <a:pt x="8890" y="297179"/>
                </a:lnTo>
                <a:lnTo>
                  <a:pt x="8890" y="297179"/>
                </a:lnTo>
                <a:lnTo>
                  <a:pt x="8890" y="297179"/>
                </a:lnTo>
                <a:lnTo>
                  <a:pt x="10160" y="290829"/>
                </a:lnTo>
                <a:lnTo>
                  <a:pt x="12700" y="285750"/>
                </a:lnTo>
                <a:lnTo>
                  <a:pt x="21590" y="262890"/>
                </a:lnTo>
                <a:lnTo>
                  <a:pt x="99060" y="83820"/>
                </a:lnTo>
                <a:lnTo>
                  <a:pt x="71120" y="74929"/>
                </a:lnTo>
                <a:lnTo>
                  <a:pt x="71120" y="74929"/>
                </a:lnTo>
                <a:lnTo>
                  <a:pt x="68580" y="74929"/>
                </a:lnTo>
                <a:lnTo>
                  <a:pt x="74930" y="60960"/>
                </a:lnTo>
                <a:lnTo>
                  <a:pt x="74930" y="59690"/>
                </a:lnTo>
                <a:lnTo>
                  <a:pt x="74930" y="59690"/>
                </a:lnTo>
                <a:lnTo>
                  <a:pt x="111760" y="58420"/>
                </a:lnTo>
                <a:lnTo>
                  <a:pt x="143510" y="25400"/>
                </a:lnTo>
                <a:lnTo>
                  <a:pt x="143510" y="25400"/>
                </a:lnTo>
                <a:lnTo>
                  <a:pt x="170180" y="0"/>
                </a:lnTo>
                <a:lnTo>
                  <a:pt x="186690" y="6350"/>
                </a:lnTo>
                <a:lnTo>
                  <a:pt x="152400" y="72390"/>
                </a:lnTo>
                <a:lnTo>
                  <a:pt x="181610" y="83820"/>
                </a:lnTo>
                <a:lnTo>
                  <a:pt x="181610" y="83820"/>
                </a:lnTo>
                <a:lnTo>
                  <a:pt x="204470" y="93979"/>
                </a:lnTo>
                <a:lnTo>
                  <a:pt x="190500" y="119379"/>
                </a:lnTo>
                <a:lnTo>
                  <a:pt x="170180" y="110490"/>
                </a:lnTo>
                <a:lnTo>
                  <a:pt x="170180" y="110490"/>
                </a:lnTo>
                <a:lnTo>
                  <a:pt x="138430" y="97790"/>
                </a:lnTo>
                <a:lnTo>
                  <a:pt x="76200" y="228600"/>
                </a:lnTo>
                <a:lnTo>
                  <a:pt x="76200" y="228600"/>
                </a:lnTo>
                <a:lnTo>
                  <a:pt x="55880" y="271779"/>
                </a:lnTo>
                <a:lnTo>
                  <a:pt x="53340" y="278129"/>
                </a:lnTo>
                <a:lnTo>
                  <a:pt x="50800" y="283210"/>
                </a:lnTo>
                <a:lnTo>
                  <a:pt x="45720" y="295910"/>
                </a:lnTo>
                <a:lnTo>
                  <a:pt x="40640" y="304800"/>
                </a:lnTo>
                <a:lnTo>
                  <a:pt x="39370" y="309879"/>
                </a:lnTo>
                <a:lnTo>
                  <a:pt x="39370" y="311150"/>
                </a:lnTo>
                <a:lnTo>
                  <a:pt x="38100" y="313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6506618" y="2978557"/>
            <a:ext cx="213814" cy="390344"/>
          </a:xfrm>
          <a:custGeom>
            <a:avLst/>
            <a:gdLst/>
            <a:ahLst/>
            <a:cxnLst/>
            <a:rect l="l" t="t" r="r" b="b"/>
            <a:pathLst>
              <a:path w="213814" h="390344">
                <a:moveTo>
                  <a:pt x="42772" y="318363"/>
                </a:moveTo>
                <a:lnTo>
                  <a:pt x="41502" y="322173"/>
                </a:lnTo>
                <a:lnTo>
                  <a:pt x="41502" y="324713"/>
                </a:lnTo>
                <a:lnTo>
                  <a:pt x="40232" y="328523"/>
                </a:lnTo>
                <a:lnTo>
                  <a:pt x="40232" y="331063"/>
                </a:lnTo>
                <a:lnTo>
                  <a:pt x="40232" y="332333"/>
                </a:lnTo>
                <a:lnTo>
                  <a:pt x="40232" y="334873"/>
                </a:lnTo>
                <a:lnTo>
                  <a:pt x="40232" y="336143"/>
                </a:lnTo>
                <a:lnTo>
                  <a:pt x="38962" y="337413"/>
                </a:lnTo>
                <a:lnTo>
                  <a:pt x="40232" y="338683"/>
                </a:lnTo>
                <a:lnTo>
                  <a:pt x="40232" y="339952"/>
                </a:lnTo>
                <a:lnTo>
                  <a:pt x="40232" y="341223"/>
                </a:lnTo>
                <a:lnTo>
                  <a:pt x="40232" y="342493"/>
                </a:lnTo>
                <a:lnTo>
                  <a:pt x="40232" y="343763"/>
                </a:lnTo>
                <a:lnTo>
                  <a:pt x="41502" y="345033"/>
                </a:lnTo>
                <a:lnTo>
                  <a:pt x="41502" y="346302"/>
                </a:lnTo>
                <a:lnTo>
                  <a:pt x="41502" y="347573"/>
                </a:lnTo>
                <a:lnTo>
                  <a:pt x="41502" y="347573"/>
                </a:lnTo>
                <a:lnTo>
                  <a:pt x="42772" y="347573"/>
                </a:lnTo>
                <a:lnTo>
                  <a:pt x="42772" y="347573"/>
                </a:lnTo>
                <a:lnTo>
                  <a:pt x="42772" y="348843"/>
                </a:lnTo>
                <a:lnTo>
                  <a:pt x="42772" y="348843"/>
                </a:lnTo>
                <a:lnTo>
                  <a:pt x="42772" y="350113"/>
                </a:lnTo>
                <a:lnTo>
                  <a:pt x="44042" y="350113"/>
                </a:lnTo>
                <a:lnTo>
                  <a:pt x="45312" y="351383"/>
                </a:lnTo>
                <a:lnTo>
                  <a:pt x="46582" y="352652"/>
                </a:lnTo>
                <a:lnTo>
                  <a:pt x="47852" y="352652"/>
                </a:lnTo>
                <a:lnTo>
                  <a:pt x="51662" y="355193"/>
                </a:lnTo>
                <a:lnTo>
                  <a:pt x="55472" y="355193"/>
                </a:lnTo>
                <a:lnTo>
                  <a:pt x="59282" y="355193"/>
                </a:lnTo>
                <a:lnTo>
                  <a:pt x="63092" y="356463"/>
                </a:lnTo>
                <a:lnTo>
                  <a:pt x="66902" y="355193"/>
                </a:lnTo>
                <a:lnTo>
                  <a:pt x="71982" y="355193"/>
                </a:lnTo>
                <a:lnTo>
                  <a:pt x="75792" y="355193"/>
                </a:lnTo>
                <a:lnTo>
                  <a:pt x="79602" y="353923"/>
                </a:lnTo>
                <a:lnTo>
                  <a:pt x="77062" y="366623"/>
                </a:lnTo>
                <a:lnTo>
                  <a:pt x="77062" y="367893"/>
                </a:lnTo>
                <a:lnTo>
                  <a:pt x="77062" y="370433"/>
                </a:lnTo>
                <a:lnTo>
                  <a:pt x="75792" y="370433"/>
                </a:lnTo>
                <a:lnTo>
                  <a:pt x="75792" y="370433"/>
                </a:lnTo>
                <a:lnTo>
                  <a:pt x="70712" y="374243"/>
                </a:lnTo>
                <a:lnTo>
                  <a:pt x="64362" y="378052"/>
                </a:lnTo>
                <a:lnTo>
                  <a:pt x="56742" y="380593"/>
                </a:lnTo>
                <a:lnTo>
                  <a:pt x="50392" y="383133"/>
                </a:lnTo>
                <a:lnTo>
                  <a:pt x="46582" y="384402"/>
                </a:lnTo>
                <a:lnTo>
                  <a:pt x="42772" y="384402"/>
                </a:lnTo>
                <a:lnTo>
                  <a:pt x="40232" y="385673"/>
                </a:lnTo>
                <a:lnTo>
                  <a:pt x="36422" y="385673"/>
                </a:lnTo>
                <a:lnTo>
                  <a:pt x="33882" y="384402"/>
                </a:lnTo>
                <a:lnTo>
                  <a:pt x="30072" y="384402"/>
                </a:lnTo>
                <a:lnTo>
                  <a:pt x="30072" y="384402"/>
                </a:lnTo>
                <a:lnTo>
                  <a:pt x="30072" y="384402"/>
                </a:lnTo>
                <a:lnTo>
                  <a:pt x="26262" y="384402"/>
                </a:lnTo>
                <a:lnTo>
                  <a:pt x="23722" y="383133"/>
                </a:lnTo>
                <a:lnTo>
                  <a:pt x="21182" y="381863"/>
                </a:lnTo>
                <a:lnTo>
                  <a:pt x="19912" y="380593"/>
                </a:lnTo>
                <a:lnTo>
                  <a:pt x="18642" y="380593"/>
                </a:lnTo>
                <a:lnTo>
                  <a:pt x="16102" y="379323"/>
                </a:lnTo>
                <a:lnTo>
                  <a:pt x="14832" y="378052"/>
                </a:lnTo>
                <a:lnTo>
                  <a:pt x="13562" y="376783"/>
                </a:lnTo>
                <a:lnTo>
                  <a:pt x="12292" y="375513"/>
                </a:lnTo>
                <a:lnTo>
                  <a:pt x="12292" y="374243"/>
                </a:lnTo>
                <a:lnTo>
                  <a:pt x="11022" y="371702"/>
                </a:lnTo>
                <a:lnTo>
                  <a:pt x="9752" y="370433"/>
                </a:lnTo>
                <a:lnTo>
                  <a:pt x="8482" y="369163"/>
                </a:lnTo>
                <a:lnTo>
                  <a:pt x="7212" y="366623"/>
                </a:lnTo>
                <a:lnTo>
                  <a:pt x="7212" y="365352"/>
                </a:lnTo>
                <a:lnTo>
                  <a:pt x="7212" y="362813"/>
                </a:lnTo>
                <a:lnTo>
                  <a:pt x="5942" y="360273"/>
                </a:lnTo>
                <a:lnTo>
                  <a:pt x="5942" y="357733"/>
                </a:lnTo>
                <a:lnTo>
                  <a:pt x="4672" y="356463"/>
                </a:lnTo>
                <a:lnTo>
                  <a:pt x="4672" y="353923"/>
                </a:lnTo>
                <a:lnTo>
                  <a:pt x="4672" y="350113"/>
                </a:lnTo>
                <a:lnTo>
                  <a:pt x="4672" y="348843"/>
                </a:lnTo>
                <a:lnTo>
                  <a:pt x="4672" y="346302"/>
                </a:lnTo>
                <a:lnTo>
                  <a:pt x="4672" y="342493"/>
                </a:lnTo>
                <a:lnTo>
                  <a:pt x="4672" y="339952"/>
                </a:lnTo>
                <a:lnTo>
                  <a:pt x="5942" y="337413"/>
                </a:lnTo>
                <a:lnTo>
                  <a:pt x="5942" y="333602"/>
                </a:lnTo>
                <a:lnTo>
                  <a:pt x="5942" y="331063"/>
                </a:lnTo>
                <a:lnTo>
                  <a:pt x="7212" y="328523"/>
                </a:lnTo>
                <a:lnTo>
                  <a:pt x="7212" y="324713"/>
                </a:lnTo>
                <a:lnTo>
                  <a:pt x="7212" y="322173"/>
                </a:lnTo>
                <a:lnTo>
                  <a:pt x="7212" y="320902"/>
                </a:lnTo>
                <a:lnTo>
                  <a:pt x="7212" y="320902"/>
                </a:lnTo>
                <a:lnTo>
                  <a:pt x="8482" y="318363"/>
                </a:lnTo>
                <a:lnTo>
                  <a:pt x="9752" y="315823"/>
                </a:lnTo>
                <a:lnTo>
                  <a:pt x="9752" y="312013"/>
                </a:lnTo>
                <a:lnTo>
                  <a:pt x="12292" y="306933"/>
                </a:lnTo>
                <a:lnTo>
                  <a:pt x="13562" y="301852"/>
                </a:lnTo>
                <a:lnTo>
                  <a:pt x="13562" y="301852"/>
                </a:lnTo>
                <a:lnTo>
                  <a:pt x="13562" y="301852"/>
                </a:lnTo>
                <a:lnTo>
                  <a:pt x="14832" y="295502"/>
                </a:lnTo>
                <a:lnTo>
                  <a:pt x="17372" y="290423"/>
                </a:lnTo>
                <a:lnTo>
                  <a:pt x="26262" y="267563"/>
                </a:lnTo>
                <a:lnTo>
                  <a:pt x="103732" y="88493"/>
                </a:lnTo>
                <a:lnTo>
                  <a:pt x="75792" y="79602"/>
                </a:lnTo>
                <a:lnTo>
                  <a:pt x="75792" y="79602"/>
                </a:lnTo>
                <a:lnTo>
                  <a:pt x="73252" y="79602"/>
                </a:lnTo>
                <a:lnTo>
                  <a:pt x="79602" y="65633"/>
                </a:lnTo>
                <a:lnTo>
                  <a:pt x="79602" y="64363"/>
                </a:lnTo>
                <a:lnTo>
                  <a:pt x="79602" y="64363"/>
                </a:lnTo>
                <a:lnTo>
                  <a:pt x="116432" y="63093"/>
                </a:lnTo>
                <a:lnTo>
                  <a:pt x="148182" y="30073"/>
                </a:lnTo>
                <a:lnTo>
                  <a:pt x="148182" y="30073"/>
                </a:lnTo>
                <a:lnTo>
                  <a:pt x="174852" y="4673"/>
                </a:lnTo>
                <a:lnTo>
                  <a:pt x="191362" y="11023"/>
                </a:lnTo>
                <a:lnTo>
                  <a:pt x="157072" y="77063"/>
                </a:lnTo>
                <a:lnTo>
                  <a:pt x="186282" y="88493"/>
                </a:lnTo>
                <a:lnTo>
                  <a:pt x="186282" y="88493"/>
                </a:lnTo>
                <a:lnTo>
                  <a:pt x="209142" y="98652"/>
                </a:lnTo>
                <a:lnTo>
                  <a:pt x="195172" y="124052"/>
                </a:lnTo>
                <a:lnTo>
                  <a:pt x="174852" y="115163"/>
                </a:lnTo>
                <a:lnTo>
                  <a:pt x="174852" y="115163"/>
                </a:lnTo>
                <a:lnTo>
                  <a:pt x="143102" y="102463"/>
                </a:lnTo>
                <a:lnTo>
                  <a:pt x="80872" y="233273"/>
                </a:lnTo>
                <a:lnTo>
                  <a:pt x="80872" y="233273"/>
                </a:lnTo>
                <a:lnTo>
                  <a:pt x="60552" y="276452"/>
                </a:lnTo>
                <a:lnTo>
                  <a:pt x="58012" y="282802"/>
                </a:lnTo>
                <a:lnTo>
                  <a:pt x="55472" y="287883"/>
                </a:lnTo>
                <a:lnTo>
                  <a:pt x="50392" y="300583"/>
                </a:lnTo>
                <a:lnTo>
                  <a:pt x="45312" y="309473"/>
                </a:lnTo>
                <a:lnTo>
                  <a:pt x="44042" y="314552"/>
                </a:lnTo>
                <a:lnTo>
                  <a:pt x="44042" y="315823"/>
                </a:lnTo>
                <a:lnTo>
                  <a:pt x="42772" y="3183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6692900" y="3017520"/>
            <a:ext cx="335280" cy="458470"/>
          </a:xfrm>
          <a:custGeom>
            <a:avLst/>
            <a:gdLst/>
            <a:ahLst/>
            <a:cxnLst/>
            <a:rect l="l" t="t" r="r" b="b"/>
            <a:pathLst>
              <a:path w="335280" h="458470">
                <a:moveTo>
                  <a:pt x="279400" y="40639"/>
                </a:moveTo>
                <a:lnTo>
                  <a:pt x="269240" y="30480"/>
                </a:lnTo>
                <a:lnTo>
                  <a:pt x="269240" y="30480"/>
                </a:lnTo>
                <a:lnTo>
                  <a:pt x="250190" y="11430"/>
                </a:lnTo>
                <a:lnTo>
                  <a:pt x="260350" y="0"/>
                </a:lnTo>
                <a:lnTo>
                  <a:pt x="280670" y="12700"/>
                </a:lnTo>
                <a:lnTo>
                  <a:pt x="280670" y="12700"/>
                </a:lnTo>
                <a:lnTo>
                  <a:pt x="332740" y="49530"/>
                </a:lnTo>
                <a:lnTo>
                  <a:pt x="332740" y="49530"/>
                </a:lnTo>
                <a:lnTo>
                  <a:pt x="335280" y="50800"/>
                </a:lnTo>
                <a:lnTo>
                  <a:pt x="321310" y="63500"/>
                </a:lnTo>
                <a:lnTo>
                  <a:pt x="321310" y="64770"/>
                </a:lnTo>
                <a:lnTo>
                  <a:pt x="231140" y="163830"/>
                </a:lnTo>
                <a:lnTo>
                  <a:pt x="229870" y="165100"/>
                </a:lnTo>
                <a:lnTo>
                  <a:pt x="229870" y="166370"/>
                </a:lnTo>
                <a:lnTo>
                  <a:pt x="227330" y="168910"/>
                </a:lnTo>
                <a:lnTo>
                  <a:pt x="223520" y="171450"/>
                </a:lnTo>
                <a:lnTo>
                  <a:pt x="220980" y="175260"/>
                </a:lnTo>
                <a:lnTo>
                  <a:pt x="214630" y="181610"/>
                </a:lnTo>
                <a:lnTo>
                  <a:pt x="212090" y="185420"/>
                </a:lnTo>
                <a:lnTo>
                  <a:pt x="208280" y="187960"/>
                </a:lnTo>
                <a:lnTo>
                  <a:pt x="207010" y="189230"/>
                </a:lnTo>
                <a:lnTo>
                  <a:pt x="205740" y="191770"/>
                </a:lnTo>
                <a:lnTo>
                  <a:pt x="203200" y="195580"/>
                </a:lnTo>
                <a:lnTo>
                  <a:pt x="199390" y="198120"/>
                </a:lnTo>
                <a:lnTo>
                  <a:pt x="198120" y="199389"/>
                </a:lnTo>
                <a:lnTo>
                  <a:pt x="195580" y="200660"/>
                </a:lnTo>
                <a:lnTo>
                  <a:pt x="185420" y="212089"/>
                </a:lnTo>
                <a:lnTo>
                  <a:pt x="193040" y="209550"/>
                </a:lnTo>
                <a:lnTo>
                  <a:pt x="200660" y="208280"/>
                </a:lnTo>
                <a:lnTo>
                  <a:pt x="208280" y="205739"/>
                </a:lnTo>
                <a:lnTo>
                  <a:pt x="215900" y="203200"/>
                </a:lnTo>
                <a:lnTo>
                  <a:pt x="223520" y="201930"/>
                </a:lnTo>
                <a:lnTo>
                  <a:pt x="224790" y="201930"/>
                </a:lnTo>
                <a:lnTo>
                  <a:pt x="224790" y="200660"/>
                </a:lnTo>
                <a:lnTo>
                  <a:pt x="229870" y="201930"/>
                </a:lnTo>
                <a:lnTo>
                  <a:pt x="237490" y="200660"/>
                </a:lnTo>
                <a:lnTo>
                  <a:pt x="243840" y="200660"/>
                </a:lnTo>
                <a:lnTo>
                  <a:pt x="250190" y="200660"/>
                </a:lnTo>
                <a:lnTo>
                  <a:pt x="256540" y="201930"/>
                </a:lnTo>
                <a:lnTo>
                  <a:pt x="259080" y="201930"/>
                </a:lnTo>
                <a:lnTo>
                  <a:pt x="262890" y="201930"/>
                </a:lnTo>
                <a:lnTo>
                  <a:pt x="265430" y="203200"/>
                </a:lnTo>
                <a:lnTo>
                  <a:pt x="267970" y="204470"/>
                </a:lnTo>
                <a:lnTo>
                  <a:pt x="273050" y="205739"/>
                </a:lnTo>
                <a:lnTo>
                  <a:pt x="278130" y="208280"/>
                </a:lnTo>
                <a:lnTo>
                  <a:pt x="280670" y="209550"/>
                </a:lnTo>
                <a:lnTo>
                  <a:pt x="283210" y="210820"/>
                </a:lnTo>
                <a:lnTo>
                  <a:pt x="284480" y="210820"/>
                </a:lnTo>
                <a:lnTo>
                  <a:pt x="285750" y="212089"/>
                </a:lnTo>
                <a:lnTo>
                  <a:pt x="285750" y="212089"/>
                </a:lnTo>
                <a:lnTo>
                  <a:pt x="287020" y="213360"/>
                </a:lnTo>
                <a:lnTo>
                  <a:pt x="289560" y="215900"/>
                </a:lnTo>
                <a:lnTo>
                  <a:pt x="292100" y="218439"/>
                </a:lnTo>
                <a:lnTo>
                  <a:pt x="294640" y="222250"/>
                </a:lnTo>
                <a:lnTo>
                  <a:pt x="297180" y="224789"/>
                </a:lnTo>
                <a:lnTo>
                  <a:pt x="299720" y="227330"/>
                </a:lnTo>
                <a:lnTo>
                  <a:pt x="300990" y="231139"/>
                </a:lnTo>
                <a:lnTo>
                  <a:pt x="302260" y="234950"/>
                </a:lnTo>
                <a:lnTo>
                  <a:pt x="304800" y="238760"/>
                </a:lnTo>
                <a:lnTo>
                  <a:pt x="306070" y="241300"/>
                </a:lnTo>
                <a:lnTo>
                  <a:pt x="306070" y="246380"/>
                </a:lnTo>
                <a:lnTo>
                  <a:pt x="307340" y="248920"/>
                </a:lnTo>
                <a:lnTo>
                  <a:pt x="307340" y="254000"/>
                </a:lnTo>
                <a:lnTo>
                  <a:pt x="307340" y="256539"/>
                </a:lnTo>
                <a:lnTo>
                  <a:pt x="308610" y="261620"/>
                </a:lnTo>
                <a:lnTo>
                  <a:pt x="308610" y="265430"/>
                </a:lnTo>
                <a:lnTo>
                  <a:pt x="307340" y="269239"/>
                </a:lnTo>
                <a:lnTo>
                  <a:pt x="307340" y="270510"/>
                </a:lnTo>
                <a:lnTo>
                  <a:pt x="307340" y="270510"/>
                </a:lnTo>
                <a:lnTo>
                  <a:pt x="306070" y="274320"/>
                </a:lnTo>
                <a:lnTo>
                  <a:pt x="306070" y="278130"/>
                </a:lnTo>
                <a:lnTo>
                  <a:pt x="304800" y="283210"/>
                </a:lnTo>
                <a:lnTo>
                  <a:pt x="303530" y="287020"/>
                </a:lnTo>
                <a:lnTo>
                  <a:pt x="302260" y="292100"/>
                </a:lnTo>
                <a:lnTo>
                  <a:pt x="299720" y="297180"/>
                </a:lnTo>
                <a:lnTo>
                  <a:pt x="297180" y="302260"/>
                </a:lnTo>
                <a:lnTo>
                  <a:pt x="294640" y="307339"/>
                </a:lnTo>
                <a:lnTo>
                  <a:pt x="292100" y="311150"/>
                </a:lnTo>
                <a:lnTo>
                  <a:pt x="288290" y="316230"/>
                </a:lnTo>
                <a:lnTo>
                  <a:pt x="285750" y="321310"/>
                </a:lnTo>
                <a:lnTo>
                  <a:pt x="281940" y="326389"/>
                </a:lnTo>
                <a:lnTo>
                  <a:pt x="278130" y="331470"/>
                </a:lnTo>
                <a:lnTo>
                  <a:pt x="274320" y="336550"/>
                </a:lnTo>
                <a:lnTo>
                  <a:pt x="269240" y="341630"/>
                </a:lnTo>
                <a:lnTo>
                  <a:pt x="265430" y="347980"/>
                </a:lnTo>
                <a:lnTo>
                  <a:pt x="255270" y="358139"/>
                </a:lnTo>
                <a:lnTo>
                  <a:pt x="245110" y="368300"/>
                </a:lnTo>
                <a:lnTo>
                  <a:pt x="234950" y="377189"/>
                </a:lnTo>
                <a:lnTo>
                  <a:pt x="223520" y="387350"/>
                </a:lnTo>
                <a:lnTo>
                  <a:pt x="213360" y="396239"/>
                </a:lnTo>
                <a:lnTo>
                  <a:pt x="201930" y="403860"/>
                </a:lnTo>
                <a:lnTo>
                  <a:pt x="191770" y="411480"/>
                </a:lnTo>
                <a:lnTo>
                  <a:pt x="180340" y="419100"/>
                </a:lnTo>
                <a:lnTo>
                  <a:pt x="179070" y="419100"/>
                </a:lnTo>
                <a:lnTo>
                  <a:pt x="179070" y="419100"/>
                </a:lnTo>
                <a:lnTo>
                  <a:pt x="168910" y="425450"/>
                </a:lnTo>
                <a:lnTo>
                  <a:pt x="158750" y="431800"/>
                </a:lnTo>
                <a:lnTo>
                  <a:pt x="152400" y="434339"/>
                </a:lnTo>
                <a:lnTo>
                  <a:pt x="147320" y="436880"/>
                </a:lnTo>
                <a:lnTo>
                  <a:pt x="143510" y="439420"/>
                </a:lnTo>
                <a:lnTo>
                  <a:pt x="137160" y="441960"/>
                </a:lnTo>
                <a:lnTo>
                  <a:pt x="127000" y="445770"/>
                </a:lnTo>
                <a:lnTo>
                  <a:pt x="121920" y="448310"/>
                </a:lnTo>
                <a:lnTo>
                  <a:pt x="116840" y="449580"/>
                </a:lnTo>
                <a:lnTo>
                  <a:pt x="111760" y="450850"/>
                </a:lnTo>
                <a:lnTo>
                  <a:pt x="106680" y="453389"/>
                </a:lnTo>
                <a:lnTo>
                  <a:pt x="102870" y="453389"/>
                </a:lnTo>
                <a:lnTo>
                  <a:pt x="97790" y="454660"/>
                </a:lnTo>
                <a:lnTo>
                  <a:pt x="95250" y="455930"/>
                </a:lnTo>
                <a:lnTo>
                  <a:pt x="95250" y="454660"/>
                </a:lnTo>
                <a:lnTo>
                  <a:pt x="93980" y="455930"/>
                </a:lnTo>
                <a:lnTo>
                  <a:pt x="88900" y="455930"/>
                </a:lnTo>
                <a:lnTo>
                  <a:pt x="85090" y="457200"/>
                </a:lnTo>
                <a:lnTo>
                  <a:pt x="80010" y="457200"/>
                </a:lnTo>
                <a:lnTo>
                  <a:pt x="76200" y="457200"/>
                </a:lnTo>
                <a:lnTo>
                  <a:pt x="71120" y="458470"/>
                </a:lnTo>
                <a:lnTo>
                  <a:pt x="68580" y="457200"/>
                </a:lnTo>
                <a:lnTo>
                  <a:pt x="63500" y="457200"/>
                </a:lnTo>
                <a:lnTo>
                  <a:pt x="59690" y="457200"/>
                </a:lnTo>
                <a:lnTo>
                  <a:pt x="55880" y="455930"/>
                </a:lnTo>
                <a:lnTo>
                  <a:pt x="52070" y="454660"/>
                </a:lnTo>
                <a:lnTo>
                  <a:pt x="48260" y="453389"/>
                </a:lnTo>
                <a:lnTo>
                  <a:pt x="46990" y="452120"/>
                </a:lnTo>
                <a:lnTo>
                  <a:pt x="46990" y="452120"/>
                </a:lnTo>
                <a:lnTo>
                  <a:pt x="45720" y="452120"/>
                </a:lnTo>
                <a:lnTo>
                  <a:pt x="41910" y="450850"/>
                </a:lnTo>
                <a:lnTo>
                  <a:pt x="38100" y="448310"/>
                </a:lnTo>
                <a:lnTo>
                  <a:pt x="35560" y="445770"/>
                </a:lnTo>
                <a:lnTo>
                  <a:pt x="31750" y="444500"/>
                </a:lnTo>
                <a:lnTo>
                  <a:pt x="30480" y="441960"/>
                </a:lnTo>
                <a:lnTo>
                  <a:pt x="27940" y="439420"/>
                </a:lnTo>
                <a:lnTo>
                  <a:pt x="24130" y="436880"/>
                </a:lnTo>
                <a:lnTo>
                  <a:pt x="21590" y="434339"/>
                </a:lnTo>
                <a:lnTo>
                  <a:pt x="19050" y="430530"/>
                </a:lnTo>
                <a:lnTo>
                  <a:pt x="17780" y="427989"/>
                </a:lnTo>
                <a:lnTo>
                  <a:pt x="17780" y="427989"/>
                </a:lnTo>
                <a:lnTo>
                  <a:pt x="16510" y="426720"/>
                </a:lnTo>
                <a:lnTo>
                  <a:pt x="13970" y="424180"/>
                </a:lnTo>
                <a:lnTo>
                  <a:pt x="12700" y="420370"/>
                </a:lnTo>
                <a:lnTo>
                  <a:pt x="10160" y="416560"/>
                </a:lnTo>
                <a:lnTo>
                  <a:pt x="8890" y="412750"/>
                </a:lnTo>
                <a:lnTo>
                  <a:pt x="6350" y="407670"/>
                </a:lnTo>
                <a:lnTo>
                  <a:pt x="5080" y="405130"/>
                </a:lnTo>
                <a:lnTo>
                  <a:pt x="5080" y="403860"/>
                </a:lnTo>
                <a:lnTo>
                  <a:pt x="2540" y="398780"/>
                </a:lnTo>
                <a:lnTo>
                  <a:pt x="1270" y="393700"/>
                </a:lnTo>
                <a:lnTo>
                  <a:pt x="0" y="388620"/>
                </a:lnTo>
                <a:lnTo>
                  <a:pt x="223520" y="102870"/>
                </a:lnTo>
                <a:lnTo>
                  <a:pt x="224790" y="101600"/>
                </a:lnTo>
                <a:lnTo>
                  <a:pt x="279400" y="40639"/>
                </a:lnTo>
                <a:close/>
                <a:moveTo>
                  <a:pt x="36830" y="393700"/>
                </a:moveTo>
                <a:lnTo>
                  <a:pt x="36830" y="396239"/>
                </a:lnTo>
                <a:lnTo>
                  <a:pt x="36830" y="397510"/>
                </a:lnTo>
                <a:lnTo>
                  <a:pt x="36830" y="397510"/>
                </a:lnTo>
                <a:lnTo>
                  <a:pt x="36830" y="398780"/>
                </a:lnTo>
                <a:lnTo>
                  <a:pt x="36830" y="401320"/>
                </a:lnTo>
                <a:lnTo>
                  <a:pt x="36830" y="403860"/>
                </a:lnTo>
                <a:lnTo>
                  <a:pt x="38100" y="405130"/>
                </a:lnTo>
                <a:lnTo>
                  <a:pt x="39370" y="407670"/>
                </a:lnTo>
                <a:lnTo>
                  <a:pt x="39370" y="410210"/>
                </a:lnTo>
                <a:lnTo>
                  <a:pt x="40640" y="411480"/>
                </a:lnTo>
                <a:lnTo>
                  <a:pt x="41910" y="414020"/>
                </a:lnTo>
                <a:lnTo>
                  <a:pt x="43180" y="415289"/>
                </a:lnTo>
                <a:lnTo>
                  <a:pt x="44450" y="417830"/>
                </a:lnTo>
                <a:lnTo>
                  <a:pt x="45720" y="419100"/>
                </a:lnTo>
                <a:lnTo>
                  <a:pt x="46990" y="420370"/>
                </a:lnTo>
                <a:lnTo>
                  <a:pt x="49530" y="422910"/>
                </a:lnTo>
                <a:lnTo>
                  <a:pt x="50800" y="424180"/>
                </a:lnTo>
                <a:lnTo>
                  <a:pt x="52070" y="425450"/>
                </a:lnTo>
                <a:lnTo>
                  <a:pt x="55880" y="427989"/>
                </a:lnTo>
                <a:lnTo>
                  <a:pt x="59690" y="42926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7310" y="431800"/>
                </a:lnTo>
                <a:lnTo>
                  <a:pt x="71120" y="431800"/>
                </a:lnTo>
                <a:lnTo>
                  <a:pt x="76200" y="431800"/>
                </a:lnTo>
                <a:lnTo>
                  <a:pt x="80010" y="430530"/>
                </a:lnTo>
                <a:lnTo>
                  <a:pt x="85090" y="430530"/>
                </a:lnTo>
                <a:lnTo>
                  <a:pt x="90170" y="427989"/>
                </a:lnTo>
                <a:lnTo>
                  <a:pt x="95250" y="426720"/>
                </a:lnTo>
                <a:lnTo>
                  <a:pt x="101600" y="425450"/>
                </a:lnTo>
                <a:lnTo>
                  <a:pt x="106680" y="422910"/>
                </a:lnTo>
                <a:lnTo>
                  <a:pt x="111760" y="420370"/>
                </a:lnTo>
                <a:lnTo>
                  <a:pt x="118110" y="417830"/>
                </a:lnTo>
                <a:lnTo>
                  <a:pt x="123190" y="414020"/>
                </a:lnTo>
                <a:lnTo>
                  <a:pt x="129540" y="410210"/>
                </a:lnTo>
                <a:lnTo>
                  <a:pt x="129540" y="411480"/>
                </a:lnTo>
                <a:lnTo>
                  <a:pt x="129540" y="410210"/>
                </a:lnTo>
                <a:lnTo>
                  <a:pt x="135890" y="407670"/>
                </a:lnTo>
                <a:lnTo>
                  <a:pt x="140970" y="403860"/>
                </a:lnTo>
                <a:lnTo>
                  <a:pt x="147320" y="398780"/>
                </a:lnTo>
                <a:lnTo>
                  <a:pt x="153670" y="394970"/>
                </a:lnTo>
                <a:lnTo>
                  <a:pt x="160020" y="389889"/>
                </a:lnTo>
                <a:lnTo>
                  <a:pt x="167640" y="386080"/>
                </a:lnTo>
                <a:lnTo>
                  <a:pt x="172720" y="379730"/>
                </a:lnTo>
                <a:lnTo>
                  <a:pt x="179070" y="374650"/>
                </a:lnTo>
                <a:lnTo>
                  <a:pt x="186690" y="369570"/>
                </a:lnTo>
                <a:lnTo>
                  <a:pt x="193040" y="363220"/>
                </a:lnTo>
                <a:lnTo>
                  <a:pt x="198120" y="356870"/>
                </a:lnTo>
                <a:lnTo>
                  <a:pt x="204470" y="351789"/>
                </a:lnTo>
                <a:lnTo>
                  <a:pt x="210820" y="345439"/>
                </a:lnTo>
                <a:lnTo>
                  <a:pt x="217170" y="339089"/>
                </a:lnTo>
                <a:lnTo>
                  <a:pt x="222250" y="331470"/>
                </a:lnTo>
                <a:lnTo>
                  <a:pt x="228600" y="325120"/>
                </a:lnTo>
                <a:lnTo>
                  <a:pt x="233680" y="318770"/>
                </a:lnTo>
                <a:lnTo>
                  <a:pt x="238760" y="311150"/>
                </a:lnTo>
                <a:lnTo>
                  <a:pt x="243840" y="303530"/>
                </a:lnTo>
                <a:lnTo>
                  <a:pt x="247650" y="297180"/>
                </a:lnTo>
                <a:lnTo>
                  <a:pt x="251460" y="290830"/>
                </a:lnTo>
                <a:lnTo>
                  <a:pt x="254000" y="284480"/>
                </a:lnTo>
                <a:lnTo>
                  <a:pt x="254000" y="280670"/>
                </a:lnTo>
                <a:lnTo>
                  <a:pt x="256540" y="278130"/>
                </a:lnTo>
                <a:lnTo>
                  <a:pt x="256540" y="274320"/>
                </a:lnTo>
                <a:lnTo>
                  <a:pt x="256540" y="271780"/>
                </a:lnTo>
                <a:lnTo>
                  <a:pt x="257810" y="267970"/>
                </a:lnTo>
                <a:lnTo>
                  <a:pt x="257810" y="265430"/>
                </a:lnTo>
                <a:lnTo>
                  <a:pt x="257810" y="262889"/>
                </a:lnTo>
                <a:lnTo>
                  <a:pt x="257810" y="260350"/>
                </a:lnTo>
                <a:lnTo>
                  <a:pt x="257810" y="257810"/>
                </a:lnTo>
                <a:lnTo>
                  <a:pt x="257810" y="255270"/>
                </a:lnTo>
                <a:lnTo>
                  <a:pt x="257810" y="252730"/>
                </a:lnTo>
                <a:lnTo>
                  <a:pt x="256540" y="250189"/>
                </a:lnTo>
                <a:lnTo>
                  <a:pt x="256540" y="248920"/>
                </a:lnTo>
                <a:lnTo>
                  <a:pt x="256540" y="247650"/>
                </a:lnTo>
                <a:lnTo>
                  <a:pt x="256540" y="247650"/>
                </a:lnTo>
                <a:lnTo>
                  <a:pt x="255270" y="245110"/>
                </a:lnTo>
                <a:lnTo>
                  <a:pt x="254000" y="243839"/>
                </a:lnTo>
                <a:lnTo>
                  <a:pt x="252730" y="241300"/>
                </a:lnTo>
                <a:lnTo>
                  <a:pt x="251460" y="240030"/>
                </a:lnTo>
                <a:lnTo>
                  <a:pt x="248920" y="238760"/>
                </a:lnTo>
                <a:lnTo>
                  <a:pt x="247650" y="236220"/>
                </a:lnTo>
                <a:lnTo>
                  <a:pt x="246380" y="234950"/>
                </a:lnTo>
                <a:lnTo>
                  <a:pt x="243840" y="233680"/>
                </a:lnTo>
                <a:lnTo>
                  <a:pt x="242570" y="232410"/>
                </a:lnTo>
                <a:lnTo>
                  <a:pt x="241300" y="231139"/>
                </a:lnTo>
                <a:lnTo>
                  <a:pt x="238760" y="231139"/>
                </a:lnTo>
                <a:lnTo>
                  <a:pt x="234950" y="228600"/>
                </a:lnTo>
                <a:lnTo>
                  <a:pt x="231140" y="227330"/>
                </a:lnTo>
                <a:lnTo>
                  <a:pt x="228600" y="227330"/>
                </a:lnTo>
                <a:lnTo>
                  <a:pt x="227330" y="227330"/>
                </a:lnTo>
                <a:lnTo>
                  <a:pt x="224790" y="226060"/>
                </a:lnTo>
                <a:lnTo>
                  <a:pt x="222250" y="226060"/>
                </a:lnTo>
                <a:lnTo>
                  <a:pt x="217170" y="226060"/>
                </a:lnTo>
                <a:lnTo>
                  <a:pt x="212090" y="226060"/>
                </a:lnTo>
                <a:lnTo>
                  <a:pt x="208280" y="224789"/>
                </a:lnTo>
                <a:lnTo>
                  <a:pt x="208280" y="224789"/>
                </a:lnTo>
                <a:lnTo>
                  <a:pt x="207010" y="226060"/>
                </a:lnTo>
                <a:lnTo>
                  <a:pt x="200660" y="227330"/>
                </a:lnTo>
                <a:lnTo>
                  <a:pt x="195580" y="227330"/>
                </a:lnTo>
                <a:lnTo>
                  <a:pt x="189230" y="228600"/>
                </a:lnTo>
                <a:lnTo>
                  <a:pt x="184150" y="229870"/>
                </a:lnTo>
                <a:lnTo>
                  <a:pt x="179070" y="231139"/>
                </a:lnTo>
                <a:lnTo>
                  <a:pt x="172720" y="232410"/>
                </a:lnTo>
                <a:lnTo>
                  <a:pt x="167640" y="234950"/>
                </a:lnTo>
                <a:lnTo>
                  <a:pt x="53340" y="370839"/>
                </a:lnTo>
                <a:lnTo>
                  <a:pt x="52070" y="372110"/>
                </a:lnTo>
                <a:lnTo>
                  <a:pt x="3683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6688228" y="3012848"/>
            <a:ext cx="344624" cy="467814"/>
          </a:xfrm>
          <a:custGeom>
            <a:avLst/>
            <a:gdLst/>
            <a:ahLst/>
            <a:cxnLst/>
            <a:rect l="l" t="t" r="r" b="b"/>
            <a:pathLst>
              <a:path w="344624" h="467814">
                <a:moveTo>
                  <a:pt x="284072" y="45311"/>
                </a:moveTo>
                <a:lnTo>
                  <a:pt x="273912" y="35152"/>
                </a:lnTo>
                <a:lnTo>
                  <a:pt x="273912" y="35152"/>
                </a:lnTo>
                <a:lnTo>
                  <a:pt x="254862" y="16102"/>
                </a:lnTo>
                <a:lnTo>
                  <a:pt x="265022" y="4672"/>
                </a:lnTo>
                <a:lnTo>
                  <a:pt x="285342" y="17372"/>
                </a:lnTo>
                <a:lnTo>
                  <a:pt x="285342" y="17372"/>
                </a:lnTo>
                <a:lnTo>
                  <a:pt x="337412" y="54202"/>
                </a:lnTo>
                <a:lnTo>
                  <a:pt x="337412" y="54202"/>
                </a:lnTo>
                <a:lnTo>
                  <a:pt x="339952" y="55472"/>
                </a:lnTo>
                <a:lnTo>
                  <a:pt x="325982" y="68172"/>
                </a:lnTo>
                <a:lnTo>
                  <a:pt x="325982" y="69442"/>
                </a:lnTo>
                <a:lnTo>
                  <a:pt x="235812" y="168502"/>
                </a:lnTo>
                <a:lnTo>
                  <a:pt x="234542" y="169772"/>
                </a:lnTo>
                <a:lnTo>
                  <a:pt x="234542" y="171042"/>
                </a:lnTo>
                <a:lnTo>
                  <a:pt x="232002" y="173582"/>
                </a:lnTo>
                <a:lnTo>
                  <a:pt x="228192" y="176122"/>
                </a:lnTo>
                <a:lnTo>
                  <a:pt x="225652" y="179932"/>
                </a:lnTo>
                <a:lnTo>
                  <a:pt x="219302" y="186282"/>
                </a:lnTo>
                <a:lnTo>
                  <a:pt x="216762" y="190092"/>
                </a:lnTo>
                <a:lnTo>
                  <a:pt x="212952" y="192632"/>
                </a:lnTo>
                <a:lnTo>
                  <a:pt x="211682" y="193902"/>
                </a:lnTo>
                <a:lnTo>
                  <a:pt x="210412" y="196442"/>
                </a:lnTo>
                <a:lnTo>
                  <a:pt x="207872" y="200252"/>
                </a:lnTo>
                <a:lnTo>
                  <a:pt x="204062" y="202792"/>
                </a:lnTo>
                <a:lnTo>
                  <a:pt x="202792" y="204061"/>
                </a:lnTo>
                <a:lnTo>
                  <a:pt x="200252" y="205332"/>
                </a:lnTo>
                <a:lnTo>
                  <a:pt x="190092" y="216761"/>
                </a:lnTo>
                <a:lnTo>
                  <a:pt x="197712" y="214222"/>
                </a:lnTo>
                <a:lnTo>
                  <a:pt x="205332" y="212952"/>
                </a:lnTo>
                <a:lnTo>
                  <a:pt x="212952" y="210411"/>
                </a:lnTo>
                <a:lnTo>
                  <a:pt x="220572" y="207872"/>
                </a:lnTo>
                <a:lnTo>
                  <a:pt x="228192" y="206602"/>
                </a:lnTo>
                <a:lnTo>
                  <a:pt x="229462" y="206602"/>
                </a:lnTo>
                <a:lnTo>
                  <a:pt x="229462" y="205332"/>
                </a:lnTo>
                <a:lnTo>
                  <a:pt x="234542" y="206602"/>
                </a:lnTo>
                <a:lnTo>
                  <a:pt x="242162" y="205332"/>
                </a:lnTo>
                <a:lnTo>
                  <a:pt x="248512" y="205332"/>
                </a:lnTo>
                <a:lnTo>
                  <a:pt x="254862" y="205332"/>
                </a:lnTo>
                <a:lnTo>
                  <a:pt x="261212" y="206602"/>
                </a:lnTo>
                <a:lnTo>
                  <a:pt x="263752" y="206602"/>
                </a:lnTo>
                <a:lnTo>
                  <a:pt x="267562" y="206602"/>
                </a:lnTo>
                <a:lnTo>
                  <a:pt x="270102" y="207872"/>
                </a:lnTo>
                <a:lnTo>
                  <a:pt x="272642" y="209142"/>
                </a:lnTo>
                <a:lnTo>
                  <a:pt x="277722" y="210411"/>
                </a:lnTo>
                <a:lnTo>
                  <a:pt x="282802" y="212952"/>
                </a:lnTo>
                <a:lnTo>
                  <a:pt x="285342" y="214222"/>
                </a:lnTo>
                <a:lnTo>
                  <a:pt x="287882" y="215492"/>
                </a:lnTo>
                <a:lnTo>
                  <a:pt x="289152" y="215492"/>
                </a:lnTo>
                <a:lnTo>
                  <a:pt x="290422" y="216761"/>
                </a:lnTo>
                <a:lnTo>
                  <a:pt x="290422" y="216761"/>
                </a:lnTo>
                <a:lnTo>
                  <a:pt x="291692" y="218032"/>
                </a:lnTo>
                <a:lnTo>
                  <a:pt x="294232" y="220572"/>
                </a:lnTo>
                <a:lnTo>
                  <a:pt x="296772" y="223111"/>
                </a:lnTo>
                <a:lnTo>
                  <a:pt x="299312" y="226922"/>
                </a:lnTo>
                <a:lnTo>
                  <a:pt x="301852" y="229461"/>
                </a:lnTo>
                <a:lnTo>
                  <a:pt x="304392" y="232002"/>
                </a:lnTo>
                <a:lnTo>
                  <a:pt x="305662" y="235811"/>
                </a:lnTo>
                <a:lnTo>
                  <a:pt x="306932" y="239622"/>
                </a:lnTo>
                <a:lnTo>
                  <a:pt x="309472" y="243432"/>
                </a:lnTo>
                <a:lnTo>
                  <a:pt x="310742" y="245972"/>
                </a:lnTo>
                <a:lnTo>
                  <a:pt x="310742" y="251052"/>
                </a:lnTo>
                <a:lnTo>
                  <a:pt x="312012" y="253592"/>
                </a:lnTo>
                <a:lnTo>
                  <a:pt x="312012" y="258672"/>
                </a:lnTo>
                <a:lnTo>
                  <a:pt x="312012" y="261211"/>
                </a:lnTo>
                <a:lnTo>
                  <a:pt x="313282" y="266292"/>
                </a:lnTo>
                <a:lnTo>
                  <a:pt x="313282" y="270102"/>
                </a:lnTo>
                <a:lnTo>
                  <a:pt x="312012" y="273911"/>
                </a:lnTo>
                <a:lnTo>
                  <a:pt x="312012" y="275182"/>
                </a:lnTo>
                <a:lnTo>
                  <a:pt x="312012" y="275182"/>
                </a:lnTo>
                <a:lnTo>
                  <a:pt x="310742" y="278992"/>
                </a:lnTo>
                <a:lnTo>
                  <a:pt x="310742" y="282802"/>
                </a:lnTo>
                <a:lnTo>
                  <a:pt x="309472" y="287882"/>
                </a:lnTo>
                <a:lnTo>
                  <a:pt x="308202" y="291692"/>
                </a:lnTo>
                <a:lnTo>
                  <a:pt x="306932" y="296772"/>
                </a:lnTo>
                <a:lnTo>
                  <a:pt x="304392" y="301852"/>
                </a:lnTo>
                <a:lnTo>
                  <a:pt x="301852" y="306932"/>
                </a:lnTo>
                <a:lnTo>
                  <a:pt x="299312" y="312011"/>
                </a:lnTo>
                <a:lnTo>
                  <a:pt x="296772" y="315822"/>
                </a:lnTo>
                <a:lnTo>
                  <a:pt x="292962" y="320902"/>
                </a:lnTo>
                <a:lnTo>
                  <a:pt x="290422" y="325982"/>
                </a:lnTo>
                <a:lnTo>
                  <a:pt x="286612" y="331061"/>
                </a:lnTo>
                <a:lnTo>
                  <a:pt x="282802" y="336142"/>
                </a:lnTo>
                <a:lnTo>
                  <a:pt x="278992" y="341222"/>
                </a:lnTo>
                <a:lnTo>
                  <a:pt x="273912" y="346302"/>
                </a:lnTo>
                <a:lnTo>
                  <a:pt x="270102" y="352652"/>
                </a:lnTo>
                <a:lnTo>
                  <a:pt x="259942" y="362811"/>
                </a:lnTo>
                <a:lnTo>
                  <a:pt x="249782" y="372972"/>
                </a:lnTo>
                <a:lnTo>
                  <a:pt x="239622" y="381861"/>
                </a:lnTo>
                <a:lnTo>
                  <a:pt x="228192" y="392022"/>
                </a:lnTo>
                <a:lnTo>
                  <a:pt x="218032" y="400911"/>
                </a:lnTo>
                <a:lnTo>
                  <a:pt x="206602" y="408532"/>
                </a:lnTo>
                <a:lnTo>
                  <a:pt x="196442" y="416152"/>
                </a:lnTo>
                <a:lnTo>
                  <a:pt x="185012" y="423772"/>
                </a:lnTo>
                <a:lnTo>
                  <a:pt x="183742" y="423772"/>
                </a:lnTo>
                <a:lnTo>
                  <a:pt x="183742" y="423772"/>
                </a:lnTo>
                <a:lnTo>
                  <a:pt x="173582" y="430122"/>
                </a:lnTo>
                <a:lnTo>
                  <a:pt x="163422" y="436472"/>
                </a:lnTo>
                <a:lnTo>
                  <a:pt x="157072" y="439011"/>
                </a:lnTo>
                <a:lnTo>
                  <a:pt x="151992" y="441552"/>
                </a:lnTo>
                <a:lnTo>
                  <a:pt x="148182" y="444092"/>
                </a:lnTo>
                <a:lnTo>
                  <a:pt x="141832" y="446632"/>
                </a:lnTo>
                <a:lnTo>
                  <a:pt x="131672" y="450442"/>
                </a:lnTo>
                <a:lnTo>
                  <a:pt x="126592" y="452982"/>
                </a:lnTo>
                <a:lnTo>
                  <a:pt x="121512" y="454252"/>
                </a:lnTo>
                <a:lnTo>
                  <a:pt x="116432" y="455522"/>
                </a:lnTo>
                <a:lnTo>
                  <a:pt x="111352" y="458061"/>
                </a:lnTo>
                <a:lnTo>
                  <a:pt x="107542" y="458061"/>
                </a:lnTo>
                <a:lnTo>
                  <a:pt x="102462" y="459332"/>
                </a:lnTo>
                <a:lnTo>
                  <a:pt x="99922" y="460602"/>
                </a:lnTo>
                <a:lnTo>
                  <a:pt x="99922" y="459332"/>
                </a:lnTo>
                <a:lnTo>
                  <a:pt x="98652" y="460602"/>
                </a:lnTo>
                <a:lnTo>
                  <a:pt x="93572" y="460602"/>
                </a:lnTo>
                <a:lnTo>
                  <a:pt x="89762" y="461872"/>
                </a:lnTo>
                <a:lnTo>
                  <a:pt x="84682" y="461872"/>
                </a:lnTo>
                <a:lnTo>
                  <a:pt x="80872" y="461872"/>
                </a:lnTo>
                <a:lnTo>
                  <a:pt x="75792" y="463142"/>
                </a:lnTo>
                <a:lnTo>
                  <a:pt x="73252" y="461872"/>
                </a:lnTo>
                <a:lnTo>
                  <a:pt x="68172" y="461872"/>
                </a:lnTo>
                <a:lnTo>
                  <a:pt x="64362" y="461872"/>
                </a:lnTo>
                <a:lnTo>
                  <a:pt x="60552" y="460602"/>
                </a:lnTo>
                <a:lnTo>
                  <a:pt x="56742" y="459332"/>
                </a:lnTo>
                <a:lnTo>
                  <a:pt x="52932" y="458061"/>
                </a:lnTo>
                <a:lnTo>
                  <a:pt x="51662" y="456792"/>
                </a:lnTo>
                <a:lnTo>
                  <a:pt x="51662" y="456792"/>
                </a:lnTo>
                <a:lnTo>
                  <a:pt x="50392" y="456792"/>
                </a:lnTo>
                <a:lnTo>
                  <a:pt x="46582" y="455522"/>
                </a:lnTo>
                <a:lnTo>
                  <a:pt x="42772" y="452982"/>
                </a:lnTo>
                <a:lnTo>
                  <a:pt x="40232" y="450442"/>
                </a:lnTo>
                <a:lnTo>
                  <a:pt x="36422" y="449172"/>
                </a:lnTo>
                <a:lnTo>
                  <a:pt x="35152" y="446632"/>
                </a:lnTo>
                <a:lnTo>
                  <a:pt x="32612" y="444092"/>
                </a:lnTo>
                <a:lnTo>
                  <a:pt x="28802" y="441552"/>
                </a:lnTo>
                <a:lnTo>
                  <a:pt x="26262" y="439011"/>
                </a:lnTo>
                <a:lnTo>
                  <a:pt x="23722" y="435202"/>
                </a:lnTo>
                <a:lnTo>
                  <a:pt x="22452" y="432661"/>
                </a:lnTo>
                <a:lnTo>
                  <a:pt x="22452" y="432661"/>
                </a:lnTo>
                <a:lnTo>
                  <a:pt x="21182" y="431392"/>
                </a:lnTo>
                <a:lnTo>
                  <a:pt x="18642" y="428852"/>
                </a:lnTo>
                <a:lnTo>
                  <a:pt x="17372" y="425042"/>
                </a:lnTo>
                <a:lnTo>
                  <a:pt x="14832" y="421232"/>
                </a:lnTo>
                <a:lnTo>
                  <a:pt x="13562" y="417422"/>
                </a:lnTo>
                <a:lnTo>
                  <a:pt x="11022" y="412342"/>
                </a:lnTo>
                <a:lnTo>
                  <a:pt x="9752" y="409802"/>
                </a:lnTo>
                <a:lnTo>
                  <a:pt x="9752" y="408532"/>
                </a:lnTo>
                <a:lnTo>
                  <a:pt x="7212" y="403452"/>
                </a:lnTo>
                <a:lnTo>
                  <a:pt x="5942" y="398372"/>
                </a:lnTo>
                <a:lnTo>
                  <a:pt x="4672" y="393292"/>
                </a:lnTo>
                <a:lnTo>
                  <a:pt x="228192" y="107542"/>
                </a:lnTo>
                <a:lnTo>
                  <a:pt x="229462" y="106272"/>
                </a:lnTo>
                <a:lnTo>
                  <a:pt x="284072" y="45311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6725057" y="3237637"/>
            <a:ext cx="230324" cy="216354"/>
          </a:xfrm>
          <a:custGeom>
            <a:avLst/>
            <a:gdLst/>
            <a:ahLst/>
            <a:cxnLst/>
            <a:rect l="l" t="t" r="r" b="b"/>
            <a:pathLst>
              <a:path w="230324" h="216354">
                <a:moveTo>
                  <a:pt x="4673" y="173583"/>
                </a:moveTo>
                <a:lnTo>
                  <a:pt x="4673" y="176122"/>
                </a:lnTo>
                <a:lnTo>
                  <a:pt x="4673" y="177393"/>
                </a:lnTo>
                <a:lnTo>
                  <a:pt x="4673" y="177393"/>
                </a:lnTo>
                <a:lnTo>
                  <a:pt x="4673" y="178663"/>
                </a:lnTo>
                <a:lnTo>
                  <a:pt x="4673" y="181203"/>
                </a:lnTo>
                <a:lnTo>
                  <a:pt x="4673" y="183743"/>
                </a:lnTo>
                <a:lnTo>
                  <a:pt x="5943" y="185013"/>
                </a:lnTo>
                <a:lnTo>
                  <a:pt x="7213" y="187553"/>
                </a:lnTo>
                <a:lnTo>
                  <a:pt x="7213" y="190093"/>
                </a:lnTo>
                <a:lnTo>
                  <a:pt x="8483" y="191363"/>
                </a:lnTo>
                <a:lnTo>
                  <a:pt x="9753" y="193903"/>
                </a:lnTo>
                <a:lnTo>
                  <a:pt x="11023" y="195172"/>
                </a:lnTo>
                <a:lnTo>
                  <a:pt x="12293" y="197713"/>
                </a:lnTo>
                <a:lnTo>
                  <a:pt x="13563" y="198983"/>
                </a:lnTo>
                <a:lnTo>
                  <a:pt x="14833" y="200253"/>
                </a:lnTo>
                <a:lnTo>
                  <a:pt x="17373" y="202793"/>
                </a:lnTo>
                <a:lnTo>
                  <a:pt x="18643" y="204063"/>
                </a:lnTo>
                <a:lnTo>
                  <a:pt x="19913" y="205333"/>
                </a:lnTo>
                <a:lnTo>
                  <a:pt x="23723" y="207872"/>
                </a:lnTo>
                <a:lnTo>
                  <a:pt x="27533" y="209143"/>
                </a:lnTo>
                <a:lnTo>
                  <a:pt x="31343" y="210413"/>
                </a:lnTo>
                <a:lnTo>
                  <a:pt x="31343" y="210413"/>
                </a:lnTo>
                <a:lnTo>
                  <a:pt x="31343" y="210413"/>
                </a:lnTo>
                <a:lnTo>
                  <a:pt x="35153" y="211683"/>
                </a:lnTo>
                <a:lnTo>
                  <a:pt x="38963" y="211683"/>
                </a:lnTo>
                <a:lnTo>
                  <a:pt x="44043" y="211683"/>
                </a:lnTo>
                <a:lnTo>
                  <a:pt x="47853" y="210413"/>
                </a:lnTo>
                <a:lnTo>
                  <a:pt x="52933" y="210413"/>
                </a:lnTo>
                <a:lnTo>
                  <a:pt x="58013" y="207872"/>
                </a:lnTo>
                <a:lnTo>
                  <a:pt x="63093" y="206603"/>
                </a:lnTo>
                <a:lnTo>
                  <a:pt x="69443" y="205333"/>
                </a:lnTo>
                <a:lnTo>
                  <a:pt x="74523" y="202793"/>
                </a:lnTo>
                <a:lnTo>
                  <a:pt x="79603" y="200253"/>
                </a:lnTo>
                <a:lnTo>
                  <a:pt x="85953" y="197713"/>
                </a:lnTo>
                <a:lnTo>
                  <a:pt x="91033" y="193903"/>
                </a:lnTo>
                <a:lnTo>
                  <a:pt x="97383" y="190093"/>
                </a:lnTo>
                <a:lnTo>
                  <a:pt x="97383" y="191363"/>
                </a:lnTo>
                <a:lnTo>
                  <a:pt x="97383" y="190093"/>
                </a:lnTo>
                <a:lnTo>
                  <a:pt x="103733" y="187553"/>
                </a:lnTo>
                <a:lnTo>
                  <a:pt x="108813" y="183743"/>
                </a:lnTo>
                <a:lnTo>
                  <a:pt x="115163" y="178663"/>
                </a:lnTo>
                <a:lnTo>
                  <a:pt x="121513" y="174853"/>
                </a:lnTo>
                <a:lnTo>
                  <a:pt x="127863" y="169772"/>
                </a:lnTo>
                <a:lnTo>
                  <a:pt x="135483" y="165963"/>
                </a:lnTo>
                <a:lnTo>
                  <a:pt x="140563" y="159613"/>
                </a:lnTo>
                <a:lnTo>
                  <a:pt x="146913" y="154533"/>
                </a:lnTo>
                <a:lnTo>
                  <a:pt x="154533" y="149453"/>
                </a:lnTo>
                <a:lnTo>
                  <a:pt x="160883" y="143103"/>
                </a:lnTo>
                <a:lnTo>
                  <a:pt x="165963" y="136753"/>
                </a:lnTo>
                <a:lnTo>
                  <a:pt x="172313" y="131672"/>
                </a:lnTo>
                <a:lnTo>
                  <a:pt x="178663" y="125322"/>
                </a:lnTo>
                <a:lnTo>
                  <a:pt x="185013" y="118972"/>
                </a:lnTo>
                <a:lnTo>
                  <a:pt x="190093" y="111353"/>
                </a:lnTo>
                <a:lnTo>
                  <a:pt x="196443" y="105003"/>
                </a:lnTo>
                <a:lnTo>
                  <a:pt x="201523" y="98653"/>
                </a:lnTo>
                <a:lnTo>
                  <a:pt x="206603" y="91033"/>
                </a:lnTo>
                <a:lnTo>
                  <a:pt x="211683" y="83413"/>
                </a:lnTo>
                <a:lnTo>
                  <a:pt x="215493" y="77063"/>
                </a:lnTo>
                <a:lnTo>
                  <a:pt x="219303" y="70713"/>
                </a:lnTo>
                <a:lnTo>
                  <a:pt x="221843" y="64363"/>
                </a:lnTo>
                <a:lnTo>
                  <a:pt x="221843" y="60553"/>
                </a:lnTo>
                <a:lnTo>
                  <a:pt x="224383" y="58013"/>
                </a:lnTo>
                <a:lnTo>
                  <a:pt x="224383" y="54203"/>
                </a:lnTo>
                <a:lnTo>
                  <a:pt x="224383" y="51663"/>
                </a:lnTo>
                <a:lnTo>
                  <a:pt x="225653" y="47853"/>
                </a:lnTo>
                <a:lnTo>
                  <a:pt x="225653" y="45313"/>
                </a:lnTo>
                <a:lnTo>
                  <a:pt x="225653" y="42772"/>
                </a:lnTo>
                <a:lnTo>
                  <a:pt x="225653" y="40233"/>
                </a:lnTo>
                <a:lnTo>
                  <a:pt x="225653" y="37693"/>
                </a:lnTo>
                <a:lnTo>
                  <a:pt x="225653" y="35153"/>
                </a:lnTo>
                <a:lnTo>
                  <a:pt x="225653" y="32613"/>
                </a:lnTo>
                <a:lnTo>
                  <a:pt x="224383" y="30072"/>
                </a:lnTo>
                <a:lnTo>
                  <a:pt x="224383" y="28803"/>
                </a:lnTo>
                <a:lnTo>
                  <a:pt x="224383" y="27533"/>
                </a:lnTo>
                <a:lnTo>
                  <a:pt x="224383" y="27533"/>
                </a:lnTo>
                <a:lnTo>
                  <a:pt x="223113" y="24993"/>
                </a:lnTo>
                <a:lnTo>
                  <a:pt x="221843" y="23722"/>
                </a:lnTo>
                <a:lnTo>
                  <a:pt x="220573" y="21183"/>
                </a:lnTo>
                <a:lnTo>
                  <a:pt x="219303" y="19913"/>
                </a:lnTo>
                <a:lnTo>
                  <a:pt x="216763" y="18643"/>
                </a:lnTo>
                <a:lnTo>
                  <a:pt x="215493" y="16103"/>
                </a:lnTo>
                <a:lnTo>
                  <a:pt x="214223" y="14833"/>
                </a:lnTo>
                <a:lnTo>
                  <a:pt x="211683" y="13563"/>
                </a:lnTo>
                <a:lnTo>
                  <a:pt x="210413" y="12293"/>
                </a:lnTo>
                <a:lnTo>
                  <a:pt x="209143" y="11022"/>
                </a:lnTo>
                <a:lnTo>
                  <a:pt x="206603" y="11022"/>
                </a:lnTo>
                <a:lnTo>
                  <a:pt x="202793" y="8483"/>
                </a:lnTo>
                <a:lnTo>
                  <a:pt x="198983" y="7213"/>
                </a:lnTo>
                <a:lnTo>
                  <a:pt x="196443" y="7213"/>
                </a:lnTo>
                <a:lnTo>
                  <a:pt x="195173" y="7213"/>
                </a:lnTo>
                <a:lnTo>
                  <a:pt x="192633" y="5943"/>
                </a:lnTo>
                <a:lnTo>
                  <a:pt x="190093" y="5943"/>
                </a:lnTo>
                <a:lnTo>
                  <a:pt x="185013" y="5943"/>
                </a:lnTo>
                <a:lnTo>
                  <a:pt x="179933" y="5943"/>
                </a:lnTo>
                <a:lnTo>
                  <a:pt x="176123" y="4672"/>
                </a:lnTo>
                <a:lnTo>
                  <a:pt x="176123" y="4672"/>
                </a:lnTo>
                <a:lnTo>
                  <a:pt x="174853" y="5943"/>
                </a:lnTo>
                <a:lnTo>
                  <a:pt x="168503" y="7213"/>
                </a:lnTo>
                <a:lnTo>
                  <a:pt x="163423" y="7213"/>
                </a:lnTo>
                <a:lnTo>
                  <a:pt x="157073" y="8483"/>
                </a:lnTo>
                <a:lnTo>
                  <a:pt x="151993" y="9753"/>
                </a:lnTo>
                <a:lnTo>
                  <a:pt x="146913" y="11022"/>
                </a:lnTo>
                <a:lnTo>
                  <a:pt x="140563" y="12293"/>
                </a:lnTo>
                <a:lnTo>
                  <a:pt x="135483" y="14833"/>
                </a:lnTo>
                <a:lnTo>
                  <a:pt x="21183" y="150722"/>
                </a:lnTo>
                <a:lnTo>
                  <a:pt x="19913" y="151993"/>
                </a:lnTo>
                <a:lnTo>
                  <a:pt x="4673" y="17358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6704330" y="3307080"/>
            <a:ext cx="485140" cy="341630"/>
          </a:xfrm>
          <a:custGeom>
            <a:avLst/>
            <a:gdLst/>
            <a:ahLst/>
            <a:cxnLst/>
            <a:rect l="l" t="t" r="r" b="b"/>
            <a:pathLst>
              <a:path w="485140" h="341630">
                <a:moveTo>
                  <a:pt x="346710" y="0"/>
                </a:moveTo>
                <a:lnTo>
                  <a:pt x="349250" y="2540"/>
                </a:lnTo>
                <a:lnTo>
                  <a:pt x="350520" y="2540"/>
                </a:lnTo>
                <a:lnTo>
                  <a:pt x="387350" y="43179"/>
                </a:lnTo>
                <a:lnTo>
                  <a:pt x="387350" y="43179"/>
                </a:lnTo>
                <a:lnTo>
                  <a:pt x="392430" y="48260"/>
                </a:lnTo>
                <a:lnTo>
                  <a:pt x="228600" y="242570"/>
                </a:lnTo>
                <a:lnTo>
                  <a:pt x="250190" y="233679"/>
                </a:lnTo>
                <a:lnTo>
                  <a:pt x="251460" y="233679"/>
                </a:lnTo>
                <a:lnTo>
                  <a:pt x="367030" y="195579"/>
                </a:lnTo>
                <a:lnTo>
                  <a:pt x="375920" y="191770"/>
                </a:lnTo>
                <a:lnTo>
                  <a:pt x="375920" y="193040"/>
                </a:lnTo>
                <a:lnTo>
                  <a:pt x="377190" y="193040"/>
                </a:lnTo>
                <a:lnTo>
                  <a:pt x="386080" y="189229"/>
                </a:lnTo>
                <a:lnTo>
                  <a:pt x="391160" y="187960"/>
                </a:lnTo>
                <a:lnTo>
                  <a:pt x="394970" y="186690"/>
                </a:lnTo>
                <a:lnTo>
                  <a:pt x="398780" y="184150"/>
                </a:lnTo>
                <a:lnTo>
                  <a:pt x="402590" y="182879"/>
                </a:lnTo>
                <a:lnTo>
                  <a:pt x="406400" y="180340"/>
                </a:lnTo>
                <a:lnTo>
                  <a:pt x="410210" y="179070"/>
                </a:lnTo>
                <a:lnTo>
                  <a:pt x="414020" y="177800"/>
                </a:lnTo>
                <a:lnTo>
                  <a:pt x="417830" y="175260"/>
                </a:lnTo>
                <a:lnTo>
                  <a:pt x="420370" y="173990"/>
                </a:lnTo>
                <a:lnTo>
                  <a:pt x="422910" y="171450"/>
                </a:lnTo>
                <a:lnTo>
                  <a:pt x="426720" y="170179"/>
                </a:lnTo>
                <a:lnTo>
                  <a:pt x="429260" y="167640"/>
                </a:lnTo>
                <a:lnTo>
                  <a:pt x="431800" y="166370"/>
                </a:lnTo>
                <a:lnTo>
                  <a:pt x="433070" y="163829"/>
                </a:lnTo>
                <a:lnTo>
                  <a:pt x="435610" y="162560"/>
                </a:lnTo>
                <a:lnTo>
                  <a:pt x="436880" y="160020"/>
                </a:lnTo>
                <a:lnTo>
                  <a:pt x="438150" y="158750"/>
                </a:lnTo>
                <a:lnTo>
                  <a:pt x="438150" y="158750"/>
                </a:lnTo>
                <a:lnTo>
                  <a:pt x="439420" y="157479"/>
                </a:lnTo>
                <a:lnTo>
                  <a:pt x="439420" y="156210"/>
                </a:lnTo>
                <a:lnTo>
                  <a:pt x="440690" y="154940"/>
                </a:lnTo>
                <a:lnTo>
                  <a:pt x="440690" y="153670"/>
                </a:lnTo>
                <a:lnTo>
                  <a:pt x="441960" y="152400"/>
                </a:lnTo>
                <a:lnTo>
                  <a:pt x="441960" y="152400"/>
                </a:lnTo>
                <a:lnTo>
                  <a:pt x="441960" y="149860"/>
                </a:lnTo>
                <a:lnTo>
                  <a:pt x="441960" y="147320"/>
                </a:lnTo>
                <a:lnTo>
                  <a:pt x="443230" y="144779"/>
                </a:lnTo>
                <a:lnTo>
                  <a:pt x="443230" y="143510"/>
                </a:lnTo>
                <a:lnTo>
                  <a:pt x="443230" y="14097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7160"/>
                </a:lnTo>
                <a:lnTo>
                  <a:pt x="441960" y="135890"/>
                </a:lnTo>
                <a:lnTo>
                  <a:pt x="455930" y="128270"/>
                </a:lnTo>
                <a:lnTo>
                  <a:pt x="457200" y="129540"/>
                </a:lnTo>
                <a:lnTo>
                  <a:pt x="457200" y="129540"/>
                </a:lnTo>
                <a:lnTo>
                  <a:pt x="485140" y="168910"/>
                </a:lnTo>
                <a:lnTo>
                  <a:pt x="485140" y="170179"/>
                </a:lnTo>
                <a:lnTo>
                  <a:pt x="485140" y="170179"/>
                </a:lnTo>
                <a:lnTo>
                  <a:pt x="483870" y="171450"/>
                </a:lnTo>
                <a:lnTo>
                  <a:pt x="483870" y="171450"/>
                </a:lnTo>
                <a:lnTo>
                  <a:pt x="483870" y="172720"/>
                </a:lnTo>
                <a:lnTo>
                  <a:pt x="482600" y="173990"/>
                </a:lnTo>
                <a:lnTo>
                  <a:pt x="481330" y="175260"/>
                </a:lnTo>
                <a:lnTo>
                  <a:pt x="480060" y="177800"/>
                </a:lnTo>
                <a:lnTo>
                  <a:pt x="478790" y="179070"/>
                </a:lnTo>
                <a:lnTo>
                  <a:pt x="478790" y="180340"/>
                </a:lnTo>
                <a:lnTo>
                  <a:pt x="477520" y="181610"/>
                </a:lnTo>
                <a:lnTo>
                  <a:pt x="476250" y="182879"/>
                </a:lnTo>
                <a:lnTo>
                  <a:pt x="474980" y="184150"/>
                </a:lnTo>
                <a:lnTo>
                  <a:pt x="473710" y="185420"/>
                </a:lnTo>
                <a:lnTo>
                  <a:pt x="472440" y="186690"/>
                </a:lnTo>
                <a:lnTo>
                  <a:pt x="471170" y="186690"/>
                </a:lnTo>
                <a:lnTo>
                  <a:pt x="468630" y="189229"/>
                </a:lnTo>
                <a:lnTo>
                  <a:pt x="466090" y="190500"/>
                </a:lnTo>
                <a:lnTo>
                  <a:pt x="463550" y="191770"/>
                </a:lnTo>
                <a:lnTo>
                  <a:pt x="459740" y="193040"/>
                </a:lnTo>
                <a:lnTo>
                  <a:pt x="457200" y="195579"/>
                </a:lnTo>
                <a:lnTo>
                  <a:pt x="453390" y="196850"/>
                </a:lnTo>
                <a:lnTo>
                  <a:pt x="449580" y="198120"/>
                </a:lnTo>
                <a:lnTo>
                  <a:pt x="444500" y="200660"/>
                </a:lnTo>
                <a:lnTo>
                  <a:pt x="439420" y="201929"/>
                </a:lnTo>
                <a:lnTo>
                  <a:pt x="435610" y="203200"/>
                </a:lnTo>
                <a:lnTo>
                  <a:pt x="424180" y="207010"/>
                </a:lnTo>
                <a:lnTo>
                  <a:pt x="412750" y="209550"/>
                </a:lnTo>
                <a:lnTo>
                  <a:pt x="398780" y="213360"/>
                </a:lnTo>
                <a:lnTo>
                  <a:pt x="323850" y="232410"/>
                </a:lnTo>
                <a:lnTo>
                  <a:pt x="323850" y="232410"/>
                </a:lnTo>
                <a:lnTo>
                  <a:pt x="204470" y="273050"/>
                </a:lnTo>
                <a:lnTo>
                  <a:pt x="203200" y="274320"/>
                </a:lnTo>
                <a:lnTo>
                  <a:pt x="170180" y="288290"/>
                </a:lnTo>
                <a:lnTo>
                  <a:pt x="111760" y="314960"/>
                </a:lnTo>
                <a:lnTo>
                  <a:pt x="99060" y="320040"/>
                </a:lnTo>
                <a:lnTo>
                  <a:pt x="93980" y="321310"/>
                </a:lnTo>
                <a:lnTo>
                  <a:pt x="92710" y="322580"/>
                </a:lnTo>
                <a:lnTo>
                  <a:pt x="87630" y="325120"/>
                </a:lnTo>
                <a:lnTo>
                  <a:pt x="76200" y="330200"/>
                </a:lnTo>
                <a:lnTo>
                  <a:pt x="66040" y="334010"/>
                </a:lnTo>
                <a:lnTo>
                  <a:pt x="60960" y="335280"/>
                </a:lnTo>
                <a:lnTo>
                  <a:pt x="57150" y="336550"/>
                </a:lnTo>
                <a:lnTo>
                  <a:pt x="52070" y="337820"/>
                </a:lnTo>
                <a:lnTo>
                  <a:pt x="48260" y="339090"/>
                </a:lnTo>
                <a:lnTo>
                  <a:pt x="44450" y="340360"/>
                </a:lnTo>
                <a:lnTo>
                  <a:pt x="40640" y="340360"/>
                </a:lnTo>
                <a:lnTo>
                  <a:pt x="36830" y="341630"/>
                </a:lnTo>
                <a:lnTo>
                  <a:pt x="33020" y="341630"/>
                </a:lnTo>
                <a:lnTo>
                  <a:pt x="3048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4130" y="341630"/>
                </a:lnTo>
                <a:lnTo>
                  <a:pt x="21590" y="340360"/>
                </a:lnTo>
                <a:lnTo>
                  <a:pt x="19050" y="340360"/>
                </a:lnTo>
                <a:lnTo>
                  <a:pt x="16510" y="339090"/>
                </a:lnTo>
                <a:lnTo>
                  <a:pt x="13970" y="337820"/>
                </a:lnTo>
                <a:lnTo>
                  <a:pt x="12700" y="335280"/>
                </a:lnTo>
                <a:lnTo>
                  <a:pt x="7620" y="331470"/>
                </a:lnTo>
                <a:lnTo>
                  <a:pt x="6350" y="330200"/>
                </a:lnTo>
                <a:lnTo>
                  <a:pt x="6350" y="328930"/>
                </a:lnTo>
                <a:lnTo>
                  <a:pt x="5080" y="327660"/>
                </a:lnTo>
                <a:lnTo>
                  <a:pt x="3810" y="326390"/>
                </a:lnTo>
                <a:lnTo>
                  <a:pt x="1270" y="321310"/>
                </a:lnTo>
                <a:lnTo>
                  <a:pt x="1270" y="321310"/>
                </a:lnTo>
                <a:lnTo>
                  <a:pt x="1270" y="321310"/>
                </a:lnTo>
                <a:lnTo>
                  <a:pt x="0" y="316230"/>
                </a:lnTo>
                <a:lnTo>
                  <a:pt x="43180" y="273050"/>
                </a:lnTo>
                <a:lnTo>
                  <a:pt x="44450" y="271779"/>
                </a:lnTo>
                <a:lnTo>
                  <a:pt x="49530" y="267970"/>
                </a:lnTo>
                <a:lnTo>
                  <a:pt x="54610" y="273050"/>
                </a:lnTo>
                <a:lnTo>
                  <a:pt x="35560" y="298450"/>
                </a:lnTo>
                <a:lnTo>
                  <a:pt x="35560" y="299720"/>
                </a:lnTo>
                <a:lnTo>
                  <a:pt x="34290" y="300990"/>
                </a:lnTo>
                <a:lnTo>
                  <a:pt x="34290" y="302260"/>
                </a:lnTo>
                <a:lnTo>
                  <a:pt x="34290" y="303530"/>
                </a:lnTo>
                <a:lnTo>
                  <a:pt x="34290" y="303530"/>
                </a:lnTo>
                <a:lnTo>
                  <a:pt x="35560" y="304800"/>
                </a:lnTo>
                <a:lnTo>
                  <a:pt x="35560" y="307340"/>
                </a:lnTo>
                <a:lnTo>
                  <a:pt x="35560" y="308610"/>
                </a:lnTo>
                <a:lnTo>
                  <a:pt x="36830" y="311150"/>
                </a:lnTo>
                <a:lnTo>
                  <a:pt x="38100" y="312420"/>
                </a:lnTo>
                <a:lnTo>
                  <a:pt x="39370" y="313690"/>
                </a:lnTo>
                <a:lnTo>
                  <a:pt x="40640" y="314960"/>
                </a:lnTo>
                <a:lnTo>
                  <a:pt x="41910" y="316230"/>
                </a:lnTo>
                <a:lnTo>
                  <a:pt x="44450" y="316230"/>
                </a:lnTo>
                <a:lnTo>
                  <a:pt x="45720" y="317500"/>
                </a:lnTo>
                <a:lnTo>
                  <a:pt x="4826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52070" y="317500"/>
                </a:lnTo>
                <a:lnTo>
                  <a:pt x="54610" y="317500"/>
                </a:lnTo>
                <a:lnTo>
                  <a:pt x="57150" y="316230"/>
                </a:lnTo>
                <a:lnTo>
                  <a:pt x="59690" y="316230"/>
                </a:lnTo>
                <a:lnTo>
                  <a:pt x="63500" y="316230"/>
                </a:lnTo>
                <a:lnTo>
                  <a:pt x="66040" y="314960"/>
                </a:lnTo>
                <a:lnTo>
                  <a:pt x="68580" y="313690"/>
                </a:lnTo>
                <a:lnTo>
                  <a:pt x="72390" y="312420"/>
                </a:lnTo>
                <a:lnTo>
                  <a:pt x="78740" y="309880"/>
                </a:lnTo>
                <a:lnTo>
                  <a:pt x="86360" y="307340"/>
                </a:lnTo>
                <a:lnTo>
                  <a:pt x="92710" y="304800"/>
                </a:lnTo>
                <a:lnTo>
                  <a:pt x="100330" y="300990"/>
                </a:lnTo>
                <a:lnTo>
                  <a:pt x="107950" y="298450"/>
                </a:lnTo>
                <a:lnTo>
                  <a:pt x="123190" y="290829"/>
                </a:lnTo>
                <a:lnTo>
                  <a:pt x="130810" y="287020"/>
                </a:lnTo>
                <a:lnTo>
                  <a:pt x="130810" y="287020"/>
                </a:lnTo>
                <a:lnTo>
                  <a:pt x="132080" y="285750"/>
                </a:lnTo>
                <a:lnTo>
                  <a:pt x="138430" y="283210"/>
                </a:lnTo>
                <a:lnTo>
                  <a:pt x="163830" y="270510"/>
                </a:lnTo>
                <a:lnTo>
                  <a:pt x="223520" y="199390"/>
                </a:lnTo>
                <a:lnTo>
                  <a:pt x="226060" y="196850"/>
                </a:lnTo>
                <a:lnTo>
                  <a:pt x="347980" y="36829"/>
                </a:lnTo>
                <a:lnTo>
                  <a:pt x="337820" y="15240"/>
                </a:lnTo>
                <a:lnTo>
                  <a:pt x="337820" y="15240"/>
                </a:lnTo>
                <a:lnTo>
                  <a:pt x="334010" y="10160"/>
                </a:lnTo>
                <a:lnTo>
                  <a:pt x="34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6699658" y="3302407"/>
            <a:ext cx="494485" cy="350974"/>
          </a:xfrm>
          <a:custGeom>
            <a:avLst/>
            <a:gdLst/>
            <a:ahLst/>
            <a:cxnLst/>
            <a:rect l="l" t="t" r="r" b="b"/>
            <a:pathLst>
              <a:path w="494485" h="350974">
                <a:moveTo>
                  <a:pt x="351383" y="4673"/>
                </a:moveTo>
                <a:lnTo>
                  <a:pt x="353923" y="7213"/>
                </a:lnTo>
                <a:lnTo>
                  <a:pt x="355193" y="7213"/>
                </a:lnTo>
                <a:lnTo>
                  <a:pt x="392023" y="47852"/>
                </a:lnTo>
                <a:lnTo>
                  <a:pt x="392023" y="47852"/>
                </a:lnTo>
                <a:lnTo>
                  <a:pt x="397103" y="52933"/>
                </a:lnTo>
                <a:lnTo>
                  <a:pt x="233273" y="247243"/>
                </a:lnTo>
                <a:lnTo>
                  <a:pt x="254863" y="238352"/>
                </a:lnTo>
                <a:lnTo>
                  <a:pt x="256133" y="238352"/>
                </a:lnTo>
                <a:lnTo>
                  <a:pt x="371703" y="200252"/>
                </a:lnTo>
                <a:lnTo>
                  <a:pt x="380593" y="196443"/>
                </a:lnTo>
                <a:lnTo>
                  <a:pt x="380593" y="197713"/>
                </a:lnTo>
                <a:lnTo>
                  <a:pt x="381863" y="197713"/>
                </a:lnTo>
                <a:lnTo>
                  <a:pt x="390753" y="193902"/>
                </a:lnTo>
                <a:lnTo>
                  <a:pt x="395833" y="192633"/>
                </a:lnTo>
                <a:lnTo>
                  <a:pt x="399643" y="191363"/>
                </a:lnTo>
                <a:lnTo>
                  <a:pt x="403453" y="188823"/>
                </a:lnTo>
                <a:lnTo>
                  <a:pt x="407263" y="187552"/>
                </a:lnTo>
                <a:lnTo>
                  <a:pt x="411073" y="185013"/>
                </a:lnTo>
                <a:lnTo>
                  <a:pt x="414883" y="183743"/>
                </a:lnTo>
                <a:lnTo>
                  <a:pt x="418693" y="182473"/>
                </a:lnTo>
                <a:lnTo>
                  <a:pt x="422503" y="179933"/>
                </a:lnTo>
                <a:lnTo>
                  <a:pt x="425043" y="178663"/>
                </a:lnTo>
                <a:lnTo>
                  <a:pt x="427583" y="176123"/>
                </a:lnTo>
                <a:lnTo>
                  <a:pt x="431393" y="174852"/>
                </a:lnTo>
                <a:lnTo>
                  <a:pt x="433933" y="172313"/>
                </a:lnTo>
                <a:lnTo>
                  <a:pt x="436473" y="171043"/>
                </a:lnTo>
                <a:lnTo>
                  <a:pt x="437743" y="168502"/>
                </a:lnTo>
                <a:lnTo>
                  <a:pt x="440283" y="167233"/>
                </a:lnTo>
                <a:lnTo>
                  <a:pt x="441553" y="164693"/>
                </a:lnTo>
                <a:lnTo>
                  <a:pt x="442823" y="163423"/>
                </a:lnTo>
                <a:lnTo>
                  <a:pt x="442823" y="163423"/>
                </a:lnTo>
                <a:lnTo>
                  <a:pt x="444093" y="162152"/>
                </a:lnTo>
                <a:lnTo>
                  <a:pt x="444093" y="160883"/>
                </a:lnTo>
                <a:lnTo>
                  <a:pt x="445363" y="159613"/>
                </a:lnTo>
                <a:lnTo>
                  <a:pt x="445363" y="158343"/>
                </a:lnTo>
                <a:lnTo>
                  <a:pt x="446633" y="157073"/>
                </a:lnTo>
                <a:lnTo>
                  <a:pt x="446633" y="157073"/>
                </a:lnTo>
                <a:lnTo>
                  <a:pt x="446633" y="154533"/>
                </a:lnTo>
                <a:lnTo>
                  <a:pt x="446633" y="151993"/>
                </a:lnTo>
                <a:lnTo>
                  <a:pt x="447903" y="149452"/>
                </a:lnTo>
                <a:lnTo>
                  <a:pt x="447903" y="148183"/>
                </a:lnTo>
                <a:lnTo>
                  <a:pt x="447903" y="145643"/>
                </a:lnTo>
                <a:lnTo>
                  <a:pt x="447903" y="144373"/>
                </a:lnTo>
                <a:lnTo>
                  <a:pt x="447903" y="144373"/>
                </a:lnTo>
                <a:lnTo>
                  <a:pt x="447903" y="144373"/>
                </a:lnTo>
                <a:lnTo>
                  <a:pt x="447903" y="141833"/>
                </a:lnTo>
                <a:lnTo>
                  <a:pt x="446633" y="140563"/>
                </a:lnTo>
                <a:lnTo>
                  <a:pt x="460603" y="132943"/>
                </a:lnTo>
                <a:lnTo>
                  <a:pt x="461873" y="134213"/>
                </a:lnTo>
                <a:lnTo>
                  <a:pt x="461873" y="134213"/>
                </a:lnTo>
                <a:lnTo>
                  <a:pt x="489813" y="173583"/>
                </a:lnTo>
                <a:lnTo>
                  <a:pt x="489813" y="174852"/>
                </a:lnTo>
                <a:lnTo>
                  <a:pt x="489813" y="174852"/>
                </a:lnTo>
                <a:lnTo>
                  <a:pt x="488543" y="176123"/>
                </a:lnTo>
                <a:lnTo>
                  <a:pt x="488543" y="176123"/>
                </a:lnTo>
                <a:lnTo>
                  <a:pt x="488543" y="177393"/>
                </a:lnTo>
                <a:lnTo>
                  <a:pt x="487273" y="178663"/>
                </a:lnTo>
                <a:lnTo>
                  <a:pt x="486003" y="179933"/>
                </a:lnTo>
                <a:lnTo>
                  <a:pt x="484733" y="182473"/>
                </a:lnTo>
                <a:lnTo>
                  <a:pt x="483463" y="183743"/>
                </a:lnTo>
                <a:lnTo>
                  <a:pt x="483463" y="185013"/>
                </a:lnTo>
                <a:lnTo>
                  <a:pt x="482193" y="186283"/>
                </a:lnTo>
                <a:lnTo>
                  <a:pt x="480923" y="187552"/>
                </a:lnTo>
                <a:lnTo>
                  <a:pt x="479653" y="188823"/>
                </a:lnTo>
                <a:lnTo>
                  <a:pt x="478383" y="190093"/>
                </a:lnTo>
                <a:lnTo>
                  <a:pt x="477113" y="191363"/>
                </a:lnTo>
                <a:lnTo>
                  <a:pt x="475843" y="191363"/>
                </a:lnTo>
                <a:lnTo>
                  <a:pt x="473303" y="193902"/>
                </a:lnTo>
                <a:lnTo>
                  <a:pt x="470763" y="195173"/>
                </a:lnTo>
                <a:lnTo>
                  <a:pt x="468223" y="196443"/>
                </a:lnTo>
                <a:lnTo>
                  <a:pt x="464413" y="197713"/>
                </a:lnTo>
                <a:lnTo>
                  <a:pt x="461873" y="200252"/>
                </a:lnTo>
                <a:lnTo>
                  <a:pt x="458063" y="201523"/>
                </a:lnTo>
                <a:lnTo>
                  <a:pt x="454253" y="202793"/>
                </a:lnTo>
                <a:lnTo>
                  <a:pt x="449173" y="205333"/>
                </a:lnTo>
                <a:lnTo>
                  <a:pt x="444093" y="206602"/>
                </a:lnTo>
                <a:lnTo>
                  <a:pt x="440283" y="207873"/>
                </a:lnTo>
                <a:lnTo>
                  <a:pt x="428853" y="211683"/>
                </a:lnTo>
                <a:lnTo>
                  <a:pt x="417423" y="214223"/>
                </a:lnTo>
                <a:lnTo>
                  <a:pt x="403453" y="218033"/>
                </a:lnTo>
                <a:lnTo>
                  <a:pt x="328523" y="237083"/>
                </a:lnTo>
                <a:lnTo>
                  <a:pt x="328523" y="237083"/>
                </a:lnTo>
                <a:lnTo>
                  <a:pt x="209143" y="277723"/>
                </a:lnTo>
                <a:lnTo>
                  <a:pt x="207873" y="278993"/>
                </a:lnTo>
                <a:lnTo>
                  <a:pt x="174853" y="292963"/>
                </a:lnTo>
                <a:lnTo>
                  <a:pt x="116433" y="319633"/>
                </a:lnTo>
                <a:lnTo>
                  <a:pt x="103733" y="324713"/>
                </a:lnTo>
                <a:lnTo>
                  <a:pt x="98653" y="325983"/>
                </a:lnTo>
                <a:lnTo>
                  <a:pt x="97383" y="327253"/>
                </a:lnTo>
                <a:lnTo>
                  <a:pt x="92303" y="329793"/>
                </a:lnTo>
                <a:lnTo>
                  <a:pt x="80873" y="334873"/>
                </a:lnTo>
                <a:lnTo>
                  <a:pt x="70713" y="338683"/>
                </a:lnTo>
                <a:lnTo>
                  <a:pt x="65633" y="339953"/>
                </a:lnTo>
                <a:lnTo>
                  <a:pt x="61823" y="341223"/>
                </a:lnTo>
                <a:lnTo>
                  <a:pt x="56743" y="342493"/>
                </a:lnTo>
                <a:lnTo>
                  <a:pt x="52933" y="343763"/>
                </a:lnTo>
                <a:lnTo>
                  <a:pt x="49123" y="345033"/>
                </a:lnTo>
                <a:lnTo>
                  <a:pt x="45313" y="345033"/>
                </a:lnTo>
                <a:lnTo>
                  <a:pt x="41503" y="346303"/>
                </a:lnTo>
                <a:lnTo>
                  <a:pt x="37693" y="346303"/>
                </a:lnTo>
                <a:lnTo>
                  <a:pt x="35153" y="346303"/>
                </a:lnTo>
                <a:lnTo>
                  <a:pt x="31343" y="346303"/>
                </a:lnTo>
                <a:lnTo>
                  <a:pt x="31343" y="346303"/>
                </a:lnTo>
                <a:lnTo>
                  <a:pt x="31343" y="346303"/>
                </a:lnTo>
                <a:lnTo>
                  <a:pt x="28803" y="346303"/>
                </a:lnTo>
                <a:lnTo>
                  <a:pt x="26263" y="345033"/>
                </a:lnTo>
                <a:lnTo>
                  <a:pt x="23723" y="345033"/>
                </a:lnTo>
                <a:lnTo>
                  <a:pt x="21183" y="343763"/>
                </a:lnTo>
                <a:lnTo>
                  <a:pt x="18643" y="342493"/>
                </a:lnTo>
                <a:lnTo>
                  <a:pt x="17373" y="339953"/>
                </a:lnTo>
                <a:lnTo>
                  <a:pt x="12293" y="336143"/>
                </a:lnTo>
                <a:lnTo>
                  <a:pt x="11023" y="334873"/>
                </a:lnTo>
                <a:lnTo>
                  <a:pt x="11023" y="333603"/>
                </a:lnTo>
                <a:lnTo>
                  <a:pt x="9753" y="332333"/>
                </a:lnTo>
                <a:lnTo>
                  <a:pt x="8483" y="331063"/>
                </a:lnTo>
                <a:lnTo>
                  <a:pt x="5943" y="325983"/>
                </a:lnTo>
                <a:lnTo>
                  <a:pt x="5943" y="325983"/>
                </a:lnTo>
                <a:lnTo>
                  <a:pt x="5943" y="325983"/>
                </a:lnTo>
                <a:lnTo>
                  <a:pt x="4673" y="320903"/>
                </a:lnTo>
                <a:lnTo>
                  <a:pt x="47853" y="277723"/>
                </a:lnTo>
                <a:lnTo>
                  <a:pt x="49123" y="276452"/>
                </a:lnTo>
                <a:lnTo>
                  <a:pt x="54203" y="272643"/>
                </a:lnTo>
                <a:lnTo>
                  <a:pt x="59283" y="277723"/>
                </a:lnTo>
                <a:lnTo>
                  <a:pt x="40233" y="303123"/>
                </a:lnTo>
                <a:lnTo>
                  <a:pt x="40233" y="304393"/>
                </a:lnTo>
                <a:lnTo>
                  <a:pt x="38963" y="305663"/>
                </a:lnTo>
                <a:lnTo>
                  <a:pt x="38963" y="306933"/>
                </a:lnTo>
                <a:lnTo>
                  <a:pt x="38963" y="308203"/>
                </a:lnTo>
                <a:lnTo>
                  <a:pt x="38963" y="308203"/>
                </a:lnTo>
                <a:lnTo>
                  <a:pt x="40233" y="309473"/>
                </a:lnTo>
                <a:lnTo>
                  <a:pt x="40233" y="312013"/>
                </a:lnTo>
                <a:lnTo>
                  <a:pt x="40233" y="313283"/>
                </a:lnTo>
                <a:lnTo>
                  <a:pt x="41503" y="315823"/>
                </a:lnTo>
                <a:lnTo>
                  <a:pt x="42773" y="317093"/>
                </a:lnTo>
                <a:lnTo>
                  <a:pt x="44043" y="318363"/>
                </a:lnTo>
                <a:lnTo>
                  <a:pt x="45313" y="319633"/>
                </a:lnTo>
                <a:lnTo>
                  <a:pt x="46583" y="320903"/>
                </a:lnTo>
                <a:lnTo>
                  <a:pt x="49123" y="320903"/>
                </a:lnTo>
                <a:lnTo>
                  <a:pt x="50393" y="322173"/>
                </a:lnTo>
                <a:lnTo>
                  <a:pt x="52933" y="322173"/>
                </a:lnTo>
                <a:lnTo>
                  <a:pt x="54203" y="322173"/>
                </a:lnTo>
                <a:lnTo>
                  <a:pt x="54203" y="322173"/>
                </a:lnTo>
                <a:lnTo>
                  <a:pt x="54203" y="322173"/>
                </a:lnTo>
                <a:lnTo>
                  <a:pt x="56743" y="322173"/>
                </a:lnTo>
                <a:lnTo>
                  <a:pt x="59283" y="322173"/>
                </a:lnTo>
                <a:lnTo>
                  <a:pt x="61823" y="320903"/>
                </a:lnTo>
                <a:lnTo>
                  <a:pt x="64363" y="320903"/>
                </a:lnTo>
                <a:lnTo>
                  <a:pt x="68173" y="320903"/>
                </a:lnTo>
                <a:lnTo>
                  <a:pt x="70713" y="319633"/>
                </a:lnTo>
                <a:lnTo>
                  <a:pt x="73253" y="318363"/>
                </a:lnTo>
                <a:lnTo>
                  <a:pt x="77063" y="317093"/>
                </a:lnTo>
                <a:lnTo>
                  <a:pt x="83413" y="314553"/>
                </a:lnTo>
                <a:lnTo>
                  <a:pt x="91033" y="312013"/>
                </a:lnTo>
                <a:lnTo>
                  <a:pt x="97383" y="309473"/>
                </a:lnTo>
                <a:lnTo>
                  <a:pt x="105003" y="305663"/>
                </a:lnTo>
                <a:lnTo>
                  <a:pt x="112623" y="303123"/>
                </a:lnTo>
                <a:lnTo>
                  <a:pt x="127863" y="295502"/>
                </a:lnTo>
                <a:lnTo>
                  <a:pt x="135483" y="291693"/>
                </a:lnTo>
                <a:lnTo>
                  <a:pt x="135483" y="291693"/>
                </a:lnTo>
                <a:lnTo>
                  <a:pt x="136753" y="290423"/>
                </a:lnTo>
                <a:lnTo>
                  <a:pt x="143103" y="287883"/>
                </a:lnTo>
                <a:lnTo>
                  <a:pt x="168503" y="275183"/>
                </a:lnTo>
                <a:lnTo>
                  <a:pt x="228193" y="204063"/>
                </a:lnTo>
                <a:lnTo>
                  <a:pt x="230733" y="201523"/>
                </a:lnTo>
                <a:lnTo>
                  <a:pt x="352653" y="41502"/>
                </a:lnTo>
                <a:lnTo>
                  <a:pt x="342493" y="19913"/>
                </a:lnTo>
                <a:lnTo>
                  <a:pt x="342493" y="19913"/>
                </a:lnTo>
                <a:lnTo>
                  <a:pt x="338683" y="14833"/>
                </a:lnTo>
                <a:lnTo>
                  <a:pt x="351383" y="46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6979920" y="3611880"/>
            <a:ext cx="510540" cy="311150"/>
          </a:xfrm>
          <a:custGeom>
            <a:avLst/>
            <a:gdLst/>
            <a:ahLst/>
            <a:cxnLst/>
            <a:rect l="l" t="t" r="r" b="b"/>
            <a:pathLst>
              <a:path w="510540" h="311150">
                <a:moveTo>
                  <a:pt x="29210" y="128270"/>
                </a:moveTo>
                <a:lnTo>
                  <a:pt x="67310" y="127000"/>
                </a:lnTo>
                <a:lnTo>
                  <a:pt x="68580" y="127000"/>
                </a:lnTo>
                <a:lnTo>
                  <a:pt x="173990" y="128270"/>
                </a:lnTo>
                <a:lnTo>
                  <a:pt x="173990" y="128270"/>
                </a:lnTo>
                <a:lnTo>
                  <a:pt x="280670" y="139700"/>
                </a:lnTo>
                <a:lnTo>
                  <a:pt x="281940" y="139700"/>
                </a:lnTo>
                <a:lnTo>
                  <a:pt x="387350" y="160020"/>
                </a:lnTo>
                <a:lnTo>
                  <a:pt x="388620" y="160020"/>
                </a:lnTo>
                <a:lnTo>
                  <a:pt x="464820" y="182880"/>
                </a:lnTo>
                <a:lnTo>
                  <a:pt x="453390" y="140970"/>
                </a:lnTo>
                <a:lnTo>
                  <a:pt x="453390" y="139700"/>
                </a:lnTo>
                <a:lnTo>
                  <a:pt x="448310" y="127000"/>
                </a:lnTo>
                <a:lnTo>
                  <a:pt x="434340" y="82550"/>
                </a:lnTo>
                <a:lnTo>
                  <a:pt x="434340" y="82550"/>
                </a:lnTo>
                <a:lnTo>
                  <a:pt x="429260" y="67310"/>
                </a:lnTo>
                <a:lnTo>
                  <a:pt x="424180" y="55880"/>
                </a:lnTo>
                <a:lnTo>
                  <a:pt x="420370" y="46990"/>
                </a:lnTo>
                <a:lnTo>
                  <a:pt x="416560" y="40640"/>
                </a:lnTo>
                <a:lnTo>
                  <a:pt x="415290" y="36830"/>
                </a:lnTo>
                <a:lnTo>
                  <a:pt x="414020" y="34290"/>
                </a:lnTo>
                <a:lnTo>
                  <a:pt x="379730" y="39370"/>
                </a:lnTo>
                <a:lnTo>
                  <a:pt x="378460" y="39370"/>
                </a:lnTo>
                <a:lnTo>
                  <a:pt x="339090" y="46990"/>
                </a:lnTo>
                <a:lnTo>
                  <a:pt x="331470" y="29210"/>
                </a:lnTo>
                <a:lnTo>
                  <a:pt x="435610" y="0"/>
                </a:lnTo>
                <a:lnTo>
                  <a:pt x="440690" y="12700"/>
                </a:lnTo>
                <a:lnTo>
                  <a:pt x="440690" y="12700"/>
                </a:lnTo>
                <a:lnTo>
                  <a:pt x="463550" y="71120"/>
                </a:lnTo>
                <a:lnTo>
                  <a:pt x="463550" y="71120"/>
                </a:lnTo>
                <a:lnTo>
                  <a:pt x="482600" y="130810"/>
                </a:lnTo>
                <a:lnTo>
                  <a:pt x="482600" y="130810"/>
                </a:lnTo>
                <a:lnTo>
                  <a:pt x="499110" y="191770"/>
                </a:lnTo>
                <a:lnTo>
                  <a:pt x="499110" y="191770"/>
                </a:lnTo>
                <a:lnTo>
                  <a:pt x="510540" y="246380"/>
                </a:lnTo>
                <a:lnTo>
                  <a:pt x="481330" y="247650"/>
                </a:lnTo>
                <a:lnTo>
                  <a:pt x="396240" y="217170"/>
                </a:lnTo>
                <a:lnTo>
                  <a:pt x="396240" y="218440"/>
                </a:lnTo>
                <a:lnTo>
                  <a:pt x="289560" y="191770"/>
                </a:lnTo>
                <a:lnTo>
                  <a:pt x="289560" y="191770"/>
                </a:lnTo>
                <a:lnTo>
                  <a:pt x="185420" y="175260"/>
                </a:lnTo>
                <a:lnTo>
                  <a:pt x="184150" y="175260"/>
                </a:lnTo>
                <a:lnTo>
                  <a:pt x="80010" y="168910"/>
                </a:lnTo>
                <a:lnTo>
                  <a:pt x="78740" y="168910"/>
                </a:lnTo>
                <a:lnTo>
                  <a:pt x="45720" y="170180"/>
                </a:lnTo>
                <a:lnTo>
                  <a:pt x="50800" y="181610"/>
                </a:lnTo>
                <a:lnTo>
                  <a:pt x="50800" y="181610"/>
                </a:lnTo>
                <a:lnTo>
                  <a:pt x="63500" y="213360"/>
                </a:lnTo>
                <a:lnTo>
                  <a:pt x="64770" y="219710"/>
                </a:lnTo>
                <a:lnTo>
                  <a:pt x="64770" y="219710"/>
                </a:lnTo>
                <a:lnTo>
                  <a:pt x="71120" y="237490"/>
                </a:lnTo>
                <a:lnTo>
                  <a:pt x="72390" y="242570"/>
                </a:lnTo>
                <a:lnTo>
                  <a:pt x="74930" y="248920"/>
                </a:lnTo>
                <a:lnTo>
                  <a:pt x="77470" y="254000"/>
                </a:lnTo>
                <a:lnTo>
                  <a:pt x="80010" y="257810"/>
                </a:lnTo>
                <a:lnTo>
                  <a:pt x="80010" y="257810"/>
                </a:lnTo>
                <a:lnTo>
                  <a:pt x="80010" y="259080"/>
                </a:lnTo>
                <a:lnTo>
                  <a:pt x="83820" y="267970"/>
                </a:lnTo>
                <a:lnTo>
                  <a:pt x="86360" y="271780"/>
                </a:lnTo>
                <a:lnTo>
                  <a:pt x="88900" y="275590"/>
                </a:lnTo>
                <a:lnTo>
                  <a:pt x="91440" y="283210"/>
                </a:lnTo>
                <a:lnTo>
                  <a:pt x="93980" y="284480"/>
                </a:lnTo>
                <a:lnTo>
                  <a:pt x="93980" y="285750"/>
                </a:lnTo>
                <a:lnTo>
                  <a:pt x="95250" y="287020"/>
                </a:lnTo>
                <a:lnTo>
                  <a:pt x="138430" y="285750"/>
                </a:lnTo>
                <a:lnTo>
                  <a:pt x="139700" y="285750"/>
                </a:lnTo>
                <a:lnTo>
                  <a:pt x="185420" y="285750"/>
                </a:lnTo>
                <a:lnTo>
                  <a:pt x="187960" y="299720"/>
                </a:lnTo>
                <a:lnTo>
                  <a:pt x="62230" y="311150"/>
                </a:lnTo>
                <a:lnTo>
                  <a:pt x="60960" y="306070"/>
                </a:lnTo>
                <a:lnTo>
                  <a:pt x="60960" y="306070"/>
                </a:lnTo>
                <a:lnTo>
                  <a:pt x="49530" y="267970"/>
                </a:lnTo>
                <a:lnTo>
                  <a:pt x="49530" y="267970"/>
                </a:lnTo>
                <a:lnTo>
                  <a:pt x="38100" y="229870"/>
                </a:lnTo>
                <a:lnTo>
                  <a:pt x="38100" y="229870"/>
                </a:lnTo>
                <a:lnTo>
                  <a:pt x="24130" y="193040"/>
                </a:lnTo>
                <a:lnTo>
                  <a:pt x="24130" y="193040"/>
                </a:lnTo>
                <a:lnTo>
                  <a:pt x="7620" y="156210"/>
                </a:lnTo>
                <a:lnTo>
                  <a:pt x="7620" y="156210"/>
                </a:lnTo>
                <a:lnTo>
                  <a:pt x="0" y="140970"/>
                </a:lnTo>
                <a:lnTo>
                  <a:pt x="29210" y="1282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6975248" y="3607207"/>
            <a:ext cx="519884" cy="320494"/>
          </a:xfrm>
          <a:custGeom>
            <a:avLst/>
            <a:gdLst/>
            <a:ahLst/>
            <a:cxnLst/>
            <a:rect l="l" t="t" r="r" b="b"/>
            <a:pathLst>
              <a:path w="519884" h="320494">
                <a:moveTo>
                  <a:pt x="33882" y="132943"/>
                </a:moveTo>
                <a:lnTo>
                  <a:pt x="71982" y="131673"/>
                </a:lnTo>
                <a:lnTo>
                  <a:pt x="73252" y="131673"/>
                </a:lnTo>
                <a:lnTo>
                  <a:pt x="178662" y="132943"/>
                </a:lnTo>
                <a:lnTo>
                  <a:pt x="178662" y="132943"/>
                </a:lnTo>
                <a:lnTo>
                  <a:pt x="285342" y="144373"/>
                </a:lnTo>
                <a:lnTo>
                  <a:pt x="286612" y="144373"/>
                </a:lnTo>
                <a:lnTo>
                  <a:pt x="392022" y="164693"/>
                </a:lnTo>
                <a:lnTo>
                  <a:pt x="393292" y="164693"/>
                </a:lnTo>
                <a:lnTo>
                  <a:pt x="469492" y="187553"/>
                </a:lnTo>
                <a:lnTo>
                  <a:pt x="458062" y="145643"/>
                </a:lnTo>
                <a:lnTo>
                  <a:pt x="458062" y="144373"/>
                </a:lnTo>
                <a:lnTo>
                  <a:pt x="452982" y="131673"/>
                </a:lnTo>
                <a:lnTo>
                  <a:pt x="439012" y="87223"/>
                </a:lnTo>
                <a:lnTo>
                  <a:pt x="439012" y="87223"/>
                </a:lnTo>
                <a:lnTo>
                  <a:pt x="433932" y="71983"/>
                </a:lnTo>
                <a:lnTo>
                  <a:pt x="428852" y="60553"/>
                </a:lnTo>
                <a:lnTo>
                  <a:pt x="425042" y="51663"/>
                </a:lnTo>
                <a:lnTo>
                  <a:pt x="421232" y="45313"/>
                </a:lnTo>
                <a:lnTo>
                  <a:pt x="419962" y="41503"/>
                </a:lnTo>
                <a:lnTo>
                  <a:pt x="418692" y="38963"/>
                </a:lnTo>
                <a:lnTo>
                  <a:pt x="384402" y="44043"/>
                </a:lnTo>
                <a:lnTo>
                  <a:pt x="383132" y="44043"/>
                </a:lnTo>
                <a:lnTo>
                  <a:pt x="343762" y="51663"/>
                </a:lnTo>
                <a:lnTo>
                  <a:pt x="336142" y="33883"/>
                </a:lnTo>
                <a:lnTo>
                  <a:pt x="440282" y="4673"/>
                </a:lnTo>
                <a:lnTo>
                  <a:pt x="445362" y="17373"/>
                </a:lnTo>
                <a:lnTo>
                  <a:pt x="445362" y="17373"/>
                </a:lnTo>
                <a:lnTo>
                  <a:pt x="468222" y="75793"/>
                </a:lnTo>
                <a:lnTo>
                  <a:pt x="468222" y="75793"/>
                </a:lnTo>
                <a:lnTo>
                  <a:pt x="487272" y="135483"/>
                </a:lnTo>
                <a:lnTo>
                  <a:pt x="487272" y="135483"/>
                </a:lnTo>
                <a:lnTo>
                  <a:pt x="503782" y="196443"/>
                </a:lnTo>
                <a:lnTo>
                  <a:pt x="503782" y="196443"/>
                </a:lnTo>
                <a:lnTo>
                  <a:pt x="515212" y="251053"/>
                </a:lnTo>
                <a:lnTo>
                  <a:pt x="486002" y="252323"/>
                </a:lnTo>
                <a:lnTo>
                  <a:pt x="400912" y="221843"/>
                </a:lnTo>
                <a:lnTo>
                  <a:pt x="400912" y="223113"/>
                </a:lnTo>
                <a:lnTo>
                  <a:pt x="294232" y="196443"/>
                </a:lnTo>
                <a:lnTo>
                  <a:pt x="294232" y="196443"/>
                </a:lnTo>
                <a:lnTo>
                  <a:pt x="190092" y="179933"/>
                </a:lnTo>
                <a:lnTo>
                  <a:pt x="188822" y="179933"/>
                </a:lnTo>
                <a:lnTo>
                  <a:pt x="84682" y="173583"/>
                </a:lnTo>
                <a:lnTo>
                  <a:pt x="83412" y="173583"/>
                </a:lnTo>
                <a:lnTo>
                  <a:pt x="50392" y="174853"/>
                </a:lnTo>
                <a:lnTo>
                  <a:pt x="55472" y="186283"/>
                </a:lnTo>
                <a:lnTo>
                  <a:pt x="55472" y="186283"/>
                </a:lnTo>
                <a:lnTo>
                  <a:pt x="68172" y="218033"/>
                </a:lnTo>
                <a:lnTo>
                  <a:pt x="69442" y="224383"/>
                </a:lnTo>
                <a:lnTo>
                  <a:pt x="69442" y="224383"/>
                </a:lnTo>
                <a:lnTo>
                  <a:pt x="75792" y="242163"/>
                </a:lnTo>
                <a:lnTo>
                  <a:pt x="77062" y="247243"/>
                </a:lnTo>
                <a:lnTo>
                  <a:pt x="79602" y="253593"/>
                </a:lnTo>
                <a:lnTo>
                  <a:pt x="82142" y="258673"/>
                </a:lnTo>
                <a:lnTo>
                  <a:pt x="84682" y="262483"/>
                </a:lnTo>
                <a:lnTo>
                  <a:pt x="84682" y="262483"/>
                </a:lnTo>
                <a:lnTo>
                  <a:pt x="84682" y="263753"/>
                </a:lnTo>
                <a:lnTo>
                  <a:pt x="88492" y="272643"/>
                </a:lnTo>
                <a:lnTo>
                  <a:pt x="91032" y="276453"/>
                </a:lnTo>
                <a:lnTo>
                  <a:pt x="93572" y="280263"/>
                </a:lnTo>
                <a:lnTo>
                  <a:pt x="96112" y="287883"/>
                </a:lnTo>
                <a:lnTo>
                  <a:pt x="98652" y="289153"/>
                </a:lnTo>
                <a:lnTo>
                  <a:pt x="98652" y="290423"/>
                </a:lnTo>
                <a:lnTo>
                  <a:pt x="99922" y="291693"/>
                </a:lnTo>
                <a:lnTo>
                  <a:pt x="143102" y="290423"/>
                </a:lnTo>
                <a:lnTo>
                  <a:pt x="144372" y="290423"/>
                </a:lnTo>
                <a:lnTo>
                  <a:pt x="190092" y="290423"/>
                </a:lnTo>
                <a:lnTo>
                  <a:pt x="192632" y="304393"/>
                </a:lnTo>
                <a:lnTo>
                  <a:pt x="66902" y="315823"/>
                </a:lnTo>
                <a:lnTo>
                  <a:pt x="65632" y="310743"/>
                </a:lnTo>
                <a:lnTo>
                  <a:pt x="65632" y="310743"/>
                </a:lnTo>
                <a:lnTo>
                  <a:pt x="54202" y="272643"/>
                </a:lnTo>
                <a:lnTo>
                  <a:pt x="54202" y="272643"/>
                </a:lnTo>
                <a:lnTo>
                  <a:pt x="42772" y="234543"/>
                </a:lnTo>
                <a:lnTo>
                  <a:pt x="42772" y="234543"/>
                </a:lnTo>
                <a:lnTo>
                  <a:pt x="28802" y="197713"/>
                </a:lnTo>
                <a:lnTo>
                  <a:pt x="28802" y="197713"/>
                </a:lnTo>
                <a:lnTo>
                  <a:pt x="12292" y="160883"/>
                </a:lnTo>
                <a:lnTo>
                  <a:pt x="12292" y="160883"/>
                </a:lnTo>
                <a:lnTo>
                  <a:pt x="4672" y="145643"/>
                </a:lnTo>
                <a:lnTo>
                  <a:pt x="33882" y="13294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7049770" y="3931920"/>
            <a:ext cx="337820" cy="198120"/>
          </a:xfrm>
          <a:custGeom>
            <a:avLst/>
            <a:gdLst/>
            <a:ahLst/>
            <a:cxnLst/>
            <a:rect l="l" t="t" r="r" b="b"/>
            <a:pathLst>
              <a:path w="337820" h="198120">
                <a:moveTo>
                  <a:pt x="38100" y="162560"/>
                </a:moveTo>
                <a:lnTo>
                  <a:pt x="30480" y="182880"/>
                </a:lnTo>
                <a:lnTo>
                  <a:pt x="30480" y="182880"/>
                </a:lnTo>
                <a:lnTo>
                  <a:pt x="29210" y="18415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43510"/>
                </a:lnTo>
                <a:lnTo>
                  <a:pt x="13970" y="143510"/>
                </a:lnTo>
                <a:lnTo>
                  <a:pt x="12700" y="129540"/>
                </a:lnTo>
                <a:lnTo>
                  <a:pt x="64770" y="132080"/>
                </a:lnTo>
                <a:lnTo>
                  <a:pt x="50800" y="124460"/>
                </a:lnTo>
                <a:lnTo>
                  <a:pt x="38100" y="118110"/>
                </a:lnTo>
                <a:lnTo>
                  <a:pt x="33020" y="114300"/>
                </a:lnTo>
                <a:lnTo>
                  <a:pt x="27940" y="111760"/>
                </a:lnTo>
                <a:lnTo>
                  <a:pt x="22860" y="107950"/>
                </a:lnTo>
                <a:lnTo>
                  <a:pt x="19050" y="104140"/>
                </a:lnTo>
                <a:lnTo>
                  <a:pt x="16510" y="102870"/>
                </a:lnTo>
                <a:lnTo>
                  <a:pt x="16510" y="102870"/>
                </a:lnTo>
                <a:lnTo>
                  <a:pt x="13970" y="101600"/>
                </a:lnTo>
                <a:lnTo>
                  <a:pt x="11430" y="97790"/>
                </a:lnTo>
                <a:lnTo>
                  <a:pt x="7620" y="95250"/>
                </a:lnTo>
                <a:lnTo>
                  <a:pt x="5080" y="91440"/>
                </a:lnTo>
                <a:lnTo>
                  <a:pt x="3810" y="88900"/>
                </a:lnTo>
                <a:lnTo>
                  <a:pt x="2540" y="85090"/>
                </a:lnTo>
                <a:lnTo>
                  <a:pt x="1270" y="82550"/>
                </a:lnTo>
                <a:lnTo>
                  <a:pt x="0" y="78740"/>
                </a:lnTo>
                <a:lnTo>
                  <a:pt x="0" y="76200"/>
                </a:lnTo>
                <a:lnTo>
                  <a:pt x="0" y="73660"/>
                </a:lnTo>
                <a:lnTo>
                  <a:pt x="0" y="71120"/>
                </a:lnTo>
                <a:lnTo>
                  <a:pt x="1270" y="68580"/>
                </a:lnTo>
                <a:lnTo>
                  <a:pt x="2540" y="66040"/>
                </a:lnTo>
                <a:lnTo>
                  <a:pt x="2540" y="64770"/>
                </a:lnTo>
                <a:lnTo>
                  <a:pt x="2540" y="63500"/>
                </a:lnTo>
                <a:lnTo>
                  <a:pt x="2540" y="63500"/>
                </a:lnTo>
                <a:lnTo>
                  <a:pt x="3810" y="60960"/>
                </a:lnTo>
                <a:lnTo>
                  <a:pt x="5080" y="58420"/>
                </a:lnTo>
                <a:lnTo>
                  <a:pt x="7620" y="55880"/>
                </a:lnTo>
                <a:lnTo>
                  <a:pt x="8890" y="53340"/>
                </a:lnTo>
                <a:lnTo>
                  <a:pt x="10160" y="50800"/>
                </a:lnTo>
                <a:lnTo>
                  <a:pt x="12700" y="48260"/>
                </a:lnTo>
                <a:lnTo>
                  <a:pt x="15240" y="45720"/>
                </a:lnTo>
                <a:lnTo>
                  <a:pt x="17780" y="43180"/>
                </a:lnTo>
                <a:lnTo>
                  <a:pt x="20320" y="40640"/>
                </a:lnTo>
                <a:lnTo>
                  <a:pt x="24130" y="39370"/>
                </a:lnTo>
                <a:lnTo>
                  <a:pt x="26670" y="36830"/>
                </a:lnTo>
                <a:lnTo>
                  <a:pt x="30480" y="34290"/>
                </a:lnTo>
                <a:lnTo>
                  <a:pt x="34290" y="31750"/>
                </a:lnTo>
                <a:lnTo>
                  <a:pt x="38100" y="29210"/>
                </a:lnTo>
                <a:lnTo>
                  <a:pt x="41910" y="27940"/>
                </a:lnTo>
                <a:lnTo>
                  <a:pt x="46990" y="25400"/>
                </a:lnTo>
                <a:lnTo>
                  <a:pt x="50800" y="22860"/>
                </a:lnTo>
                <a:lnTo>
                  <a:pt x="55880" y="21590"/>
                </a:lnTo>
                <a:lnTo>
                  <a:pt x="60960" y="19050"/>
                </a:lnTo>
                <a:lnTo>
                  <a:pt x="66040" y="17780"/>
                </a:lnTo>
                <a:lnTo>
                  <a:pt x="72390" y="15240"/>
                </a:lnTo>
                <a:lnTo>
                  <a:pt x="78740" y="13970"/>
                </a:lnTo>
                <a:lnTo>
                  <a:pt x="83820" y="12700"/>
                </a:lnTo>
                <a:lnTo>
                  <a:pt x="90170" y="10160"/>
                </a:lnTo>
                <a:lnTo>
                  <a:pt x="96520" y="8890"/>
                </a:lnTo>
                <a:lnTo>
                  <a:pt x="104140" y="7620"/>
                </a:lnTo>
                <a:lnTo>
                  <a:pt x="118110" y="5080"/>
                </a:lnTo>
                <a:lnTo>
                  <a:pt x="132080" y="2540"/>
                </a:lnTo>
                <a:lnTo>
                  <a:pt x="146050" y="1270"/>
                </a:lnTo>
                <a:lnTo>
                  <a:pt x="160020" y="0"/>
                </a:lnTo>
                <a:lnTo>
                  <a:pt x="173990" y="0"/>
                </a:lnTo>
                <a:lnTo>
                  <a:pt x="186690" y="0"/>
                </a:lnTo>
                <a:lnTo>
                  <a:pt x="200660" y="1270"/>
                </a:lnTo>
                <a:lnTo>
                  <a:pt x="213360" y="2540"/>
                </a:lnTo>
                <a:lnTo>
                  <a:pt x="226060" y="5080"/>
                </a:lnTo>
                <a:lnTo>
                  <a:pt x="232410" y="6350"/>
                </a:lnTo>
                <a:lnTo>
                  <a:pt x="237490" y="8890"/>
                </a:lnTo>
                <a:lnTo>
                  <a:pt x="243840" y="10160"/>
                </a:lnTo>
                <a:lnTo>
                  <a:pt x="250190" y="11430"/>
                </a:lnTo>
                <a:lnTo>
                  <a:pt x="255270" y="13970"/>
                </a:lnTo>
                <a:lnTo>
                  <a:pt x="260350" y="16510"/>
                </a:lnTo>
                <a:lnTo>
                  <a:pt x="266700" y="17780"/>
                </a:lnTo>
                <a:lnTo>
                  <a:pt x="271780" y="20320"/>
                </a:lnTo>
                <a:lnTo>
                  <a:pt x="275590" y="21590"/>
                </a:lnTo>
                <a:lnTo>
                  <a:pt x="275590" y="22860"/>
                </a:lnTo>
                <a:lnTo>
                  <a:pt x="276860" y="24130"/>
                </a:lnTo>
                <a:lnTo>
                  <a:pt x="281940" y="26670"/>
                </a:lnTo>
                <a:lnTo>
                  <a:pt x="285750" y="29210"/>
                </a:lnTo>
                <a:lnTo>
                  <a:pt x="290830" y="31750"/>
                </a:lnTo>
                <a:lnTo>
                  <a:pt x="294640" y="35560"/>
                </a:lnTo>
                <a:lnTo>
                  <a:pt x="299720" y="39370"/>
                </a:lnTo>
                <a:lnTo>
                  <a:pt x="307340" y="46990"/>
                </a:lnTo>
                <a:lnTo>
                  <a:pt x="311150" y="50800"/>
                </a:lnTo>
                <a:lnTo>
                  <a:pt x="313690" y="54610"/>
                </a:lnTo>
                <a:lnTo>
                  <a:pt x="317500" y="58420"/>
                </a:lnTo>
                <a:lnTo>
                  <a:pt x="321310" y="62230"/>
                </a:lnTo>
                <a:lnTo>
                  <a:pt x="323850" y="6731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8930" y="76200"/>
                </a:lnTo>
                <a:lnTo>
                  <a:pt x="330200" y="80010"/>
                </a:lnTo>
                <a:lnTo>
                  <a:pt x="332740" y="85090"/>
                </a:lnTo>
                <a:lnTo>
                  <a:pt x="334010" y="90170"/>
                </a:lnTo>
                <a:lnTo>
                  <a:pt x="335280" y="95250"/>
                </a:lnTo>
                <a:lnTo>
                  <a:pt x="336550" y="100330"/>
                </a:lnTo>
                <a:lnTo>
                  <a:pt x="337820" y="105410"/>
                </a:lnTo>
                <a:lnTo>
                  <a:pt x="337820" y="110490"/>
                </a:lnTo>
                <a:lnTo>
                  <a:pt x="337820" y="119380"/>
                </a:lnTo>
                <a:lnTo>
                  <a:pt x="337820" y="125730"/>
                </a:lnTo>
                <a:lnTo>
                  <a:pt x="337820" y="125730"/>
                </a:lnTo>
                <a:lnTo>
                  <a:pt x="337820" y="127000"/>
                </a:lnTo>
                <a:lnTo>
                  <a:pt x="336550" y="135890"/>
                </a:lnTo>
                <a:lnTo>
                  <a:pt x="336550" y="139700"/>
                </a:lnTo>
                <a:lnTo>
                  <a:pt x="335280" y="143510"/>
                </a:lnTo>
                <a:lnTo>
                  <a:pt x="334010" y="149860"/>
                </a:lnTo>
                <a:lnTo>
                  <a:pt x="331470" y="157480"/>
                </a:lnTo>
                <a:lnTo>
                  <a:pt x="328930" y="165100"/>
                </a:lnTo>
                <a:lnTo>
                  <a:pt x="325120" y="171450"/>
                </a:lnTo>
                <a:lnTo>
                  <a:pt x="325120" y="171450"/>
                </a:lnTo>
                <a:lnTo>
                  <a:pt x="326390" y="171450"/>
                </a:lnTo>
                <a:lnTo>
                  <a:pt x="326390" y="172720"/>
                </a:lnTo>
                <a:lnTo>
                  <a:pt x="32639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30200" y="175260"/>
                </a:lnTo>
                <a:lnTo>
                  <a:pt x="330200" y="176530"/>
                </a:lnTo>
                <a:lnTo>
                  <a:pt x="331470" y="176530"/>
                </a:lnTo>
                <a:lnTo>
                  <a:pt x="331470" y="176530"/>
                </a:lnTo>
                <a:lnTo>
                  <a:pt x="331470" y="177800"/>
                </a:lnTo>
                <a:lnTo>
                  <a:pt x="332740" y="177800"/>
                </a:lnTo>
                <a:lnTo>
                  <a:pt x="332740" y="179070"/>
                </a:lnTo>
                <a:lnTo>
                  <a:pt x="334010" y="180340"/>
                </a:lnTo>
                <a:lnTo>
                  <a:pt x="337820" y="181610"/>
                </a:lnTo>
                <a:lnTo>
                  <a:pt x="337820" y="181610"/>
                </a:lnTo>
                <a:lnTo>
                  <a:pt x="337820" y="182880"/>
                </a:lnTo>
                <a:lnTo>
                  <a:pt x="337820" y="198120"/>
                </a:lnTo>
                <a:lnTo>
                  <a:pt x="233680" y="181610"/>
                </a:lnTo>
                <a:lnTo>
                  <a:pt x="231140" y="181610"/>
                </a:lnTo>
                <a:lnTo>
                  <a:pt x="38100" y="162560"/>
                </a:lnTo>
                <a:close/>
                <a:moveTo>
                  <a:pt x="295910" y="149860"/>
                </a:moveTo>
                <a:lnTo>
                  <a:pt x="298450" y="147320"/>
                </a:lnTo>
                <a:lnTo>
                  <a:pt x="300990" y="144780"/>
                </a:lnTo>
                <a:lnTo>
                  <a:pt x="300990" y="143510"/>
                </a:lnTo>
                <a:lnTo>
                  <a:pt x="302260" y="142240"/>
                </a:lnTo>
                <a:lnTo>
                  <a:pt x="303530" y="140970"/>
                </a:lnTo>
                <a:lnTo>
                  <a:pt x="303530" y="139700"/>
                </a:lnTo>
                <a:lnTo>
                  <a:pt x="304800" y="138430"/>
                </a:lnTo>
                <a:lnTo>
                  <a:pt x="306070" y="135890"/>
                </a:lnTo>
                <a:lnTo>
                  <a:pt x="307340" y="133350"/>
                </a:lnTo>
                <a:lnTo>
                  <a:pt x="308610" y="130810"/>
                </a:lnTo>
                <a:lnTo>
                  <a:pt x="309880" y="128270"/>
                </a:lnTo>
                <a:lnTo>
                  <a:pt x="309880" y="128270"/>
                </a:lnTo>
                <a:lnTo>
                  <a:pt x="309880" y="125730"/>
                </a:lnTo>
                <a:lnTo>
                  <a:pt x="309880" y="123190"/>
                </a:lnTo>
                <a:lnTo>
                  <a:pt x="311150" y="120650"/>
                </a:lnTo>
                <a:lnTo>
                  <a:pt x="311150" y="114300"/>
                </a:lnTo>
                <a:lnTo>
                  <a:pt x="311150" y="111760"/>
                </a:lnTo>
                <a:lnTo>
                  <a:pt x="311150" y="107950"/>
                </a:lnTo>
                <a:lnTo>
                  <a:pt x="309880" y="102870"/>
                </a:lnTo>
                <a:lnTo>
                  <a:pt x="308610" y="97790"/>
                </a:lnTo>
                <a:lnTo>
                  <a:pt x="307340" y="92710"/>
                </a:lnTo>
                <a:lnTo>
                  <a:pt x="304800" y="87630"/>
                </a:lnTo>
                <a:lnTo>
                  <a:pt x="302260" y="83820"/>
                </a:lnTo>
                <a:lnTo>
                  <a:pt x="298450" y="78740"/>
                </a:lnTo>
                <a:lnTo>
                  <a:pt x="294640" y="74930"/>
                </a:lnTo>
                <a:lnTo>
                  <a:pt x="294640" y="73660"/>
                </a:lnTo>
                <a:lnTo>
                  <a:pt x="294640" y="73660"/>
                </a:lnTo>
                <a:lnTo>
                  <a:pt x="290830" y="71120"/>
                </a:lnTo>
                <a:lnTo>
                  <a:pt x="285750" y="67310"/>
                </a:lnTo>
                <a:lnTo>
                  <a:pt x="281940" y="63500"/>
                </a:lnTo>
                <a:lnTo>
                  <a:pt x="275590" y="60960"/>
                </a:lnTo>
                <a:lnTo>
                  <a:pt x="269240" y="57150"/>
                </a:lnTo>
                <a:lnTo>
                  <a:pt x="264160" y="54610"/>
                </a:lnTo>
                <a:lnTo>
                  <a:pt x="257810" y="52070"/>
                </a:lnTo>
                <a:lnTo>
                  <a:pt x="251460" y="49530"/>
                </a:lnTo>
                <a:lnTo>
                  <a:pt x="245110" y="48260"/>
                </a:lnTo>
                <a:lnTo>
                  <a:pt x="237490" y="45720"/>
                </a:lnTo>
                <a:lnTo>
                  <a:pt x="229870" y="44450"/>
                </a:lnTo>
                <a:lnTo>
                  <a:pt x="223520" y="43180"/>
                </a:lnTo>
                <a:lnTo>
                  <a:pt x="215900" y="41910"/>
                </a:lnTo>
                <a:lnTo>
                  <a:pt x="207010" y="40640"/>
                </a:lnTo>
                <a:lnTo>
                  <a:pt x="200660" y="39370"/>
                </a:lnTo>
                <a:lnTo>
                  <a:pt x="184150" y="39370"/>
                </a:lnTo>
                <a:lnTo>
                  <a:pt x="167640" y="39370"/>
                </a:lnTo>
                <a:lnTo>
                  <a:pt x="167640" y="39370"/>
                </a:lnTo>
                <a:lnTo>
                  <a:pt x="166370" y="39370"/>
                </a:lnTo>
                <a:lnTo>
                  <a:pt x="151130" y="39370"/>
                </a:lnTo>
                <a:lnTo>
                  <a:pt x="142240" y="40640"/>
                </a:lnTo>
                <a:lnTo>
                  <a:pt x="134620" y="40640"/>
                </a:lnTo>
                <a:lnTo>
                  <a:pt x="125730" y="41910"/>
                </a:lnTo>
                <a:lnTo>
                  <a:pt x="118110" y="43180"/>
                </a:lnTo>
                <a:lnTo>
                  <a:pt x="109220" y="45720"/>
                </a:lnTo>
                <a:lnTo>
                  <a:pt x="104140" y="45720"/>
                </a:lnTo>
                <a:lnTo>
                  <a:pt x="99060" y="46990"/>
                </a:lnTo>
                <a:lnTo>
                  <a:pt x="95250" y="48260"/>
                </a:lnTo>
                <a:lnTo>
                  <a:pt x="91440" y="49530"/>
                </a:lnTo>
                <a:lnTo>
                  <a:pt x="86360" y="50800"/>
                </a:lnTo>
                <a:lnTo>
                  <a:pt x="83820" y="52070"/>
                </a:lnTo>
                <a:lnTo>
                  <a:pt x="82550" y="52070"/>
                </a:lnTo>
                <a:lnTo>
                  <a:pt x="82550" y="52070"/>
                </a:lnTo>
                <a:lnTo>
                  <a:pt x="80010" y="53340"/>
                </a:lnTo>
                <a:lnTo>
                  <a:pt x="76200" y="54610"/>
                </a:lnTo>
                <a:lnTo>
                  <a:pt x="72390" y="55880"/>
                </a:lnTo>
                <a:lnTo>
                  <a:pt x="69850" y="57150"/>
                </a:lnTo>
                <a:lnTo>
                  <a:pt x="67310" y="58420"/>
                </a:lnTo>
                <a:lnTo>
                  <a:pt x="64770" y="59690"/>
                </a:lnTo>
                <a:lnTo>
                  <a:pt x="62230" y="60960"/>
                </a:lnTo>
                <a:lnTo>
                  <a:pt x="59690" y="63500"/>
                </a:lnTo>
                <a:lnTo>
                  <a:pt x="58420" y="64770"/>
                </a:lnTo>
                <a:lnTo>
                  <a:pt x="55880" y="66040"/>
                </a:lnTo>
                <a:lnTo>
                  <a:pt x="53340" y="67310"/>
                </a:lnTo>
                <a:lnTo>
                  <a:pt x="52070" y="68580"/>
                </a:lnTo>
                <a:lnTo>
                  <a:pt x="50800" y="71120"/>
                </a:lnTo>
                <a:lnTo>
                  <a:pt x="49530" y="72390"/>
                </a:lnTo>
                <a:lnTo>
                  <a:pt x="48260" y="73660"/>
                </a:lnTo>
                <a:lnTo>
                  <a:pt x="46990" y="74930"/>
                </a:lnTo>
                <a:lnTo>
                  <a:pt x="45720" y="76200"/>
                </a:lnTo>
                <a:lnTo>
                  <a:pt x="45720" y="78740"/>
                </a:lnTo>
                <a:lnTo>
                  <a:pt x="45720" y="80010"/>
                </a:lnTo>
                <a:lnTo>
                  <a:pt x="44450" y="81280"/>
                </a:lnTo>
                <a:lnTo>
                  <a:pt x="43180" y="82550"/>
                </a:lnTo>
                <a:lnTo>
                  <a:pt x="44450" y="85090"/>
                </a:lnTo>
                <a:lnTo>
                  <a:pt x="43180" y="86360"/>
                </a:lnTo>
                <a:lnTo>
                  <a:pt x="43180" y="87630"/>
                </a:lnTo>
                <a:lnTo>
                  <a:pt x="44450" y="88900"/>
                </a:lnTo>
                <a:lnTo>
                  <a:pt x="44450" y="91440"/>
                </a:lnTo>
                <a:lnTo>
                  <a:pt x="44450" y="92710"/>
                </a:lnTo>
                <a:lnTo>
                  <a:pt x="45720" y="93980"/>
                </a:lnTo>
                <a:lnTo>
                  <a:pt x="45720" y="95250"/>
                </a:lnTo>
                <a:lnTo>
                  <a:pt x="48260" y="97790"/>
                </a:lnTo>
                <a:lnTo>
                  <a:pt x="48260" y="99060"/>
                </a:lnTo>
                <a:lnTo>
                  <a:pt x="49530" y="99060"/>
                </a:lnTo>
                <a:lnTo>
                  <a:pt x="49530" y="99060"/>
                </a:lnTo>
                <a:lnTo>
                  <a:pt x="49530" y="100330"/>
                </a:lnTo>
                <a:lnTo>
                  <a:pt x="50800" y="101600"/>
                </a:lnTo>
                <a:lnTo>
                  <a:pt x="52070" y="102870"/>
                </a:lnTo>
                <a:lnTo>
                  <a:pt x="53340" y="104140"/>
                </a:lnTo>
                <a:lnTo>
                  <a:pt x="54610" y="106680"/>
                </a:lnTo>
                <a:lnTo>
                  <a:pt x="57150" y="109220"/>
                </a:lnTo>
                <a:lnTo>
                  <a:pt x="60960" y="111760"/>
                </a:lnTo>
                <a:lnTo>
                  <a:pt x="63500" y="114300"/>
                </a:lnTo>
                <a:lnTo>
                  <a:pt x="67310" y="118110"/>
                </a:lnTo>
                <a:lnTo>
                  <a:pt x="76200" y="123190"/>
                </a:lnTo>
                <a:lnTo>
                  <a:pt x="95250" y="133350"/>
                </a:lnTo>
                <a:lnTo>
                  <a:pt x="147320" y="135890"/>
                </a:lnTo>
                <a:lnTo>
                  <a:pt x="148590" y="135890"/>
                </a:lnTo>
                <a:lnTo>
                  <a:pt x="295910" y="149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7045098" y="3927247"/>
            <a:ext cx="347164" cy="207464"/>
          </a:xfrm>
          <a:custGeom>
            <a:avLst/>
            <a:gdLst/>
            <a:ahLst/>
            <a:cxnLst/>
            <a:rect l="l" t="t" r="r" b="b"/>
            <a:pathLst>
              <a:path w="347164" h="207464">
                <a:moveTo>
                  <a:pt x="42772" y="167233"/>
                </a:moveTo>
                <a:lnTo>
                  <a:pt x="35152" y="187553"/>
                </a:lnTo>
                <a:lnTo>
                  <a:pt x="35152" y="187553"/>
                </a:lnTo>
                <a:lnTo>
                  <a:pt x="33882" y="188823"/>
                </a:lnTo>
                <a:lnTo>
                  <a:pt x="18642" y="187553"/>
                </a:lnTo>
                <a:lnTo>
                  <a:pt x="18642" y="187553"/>
                </a:lnTo>
                <a:lnTo>
                  <a:pt x="18642" y="187553"/>
                </a:lnTo>
                <a:lnTo>
                  <a:pt x="18642" y="148183"/>
                </a:lnTo>
                <a:lnTo>
                  <a:pt x="18642" y="148183"/>
                </a:lnTo>
                <a:lnTo>
                  <a:pt x="17372" y="134213"/>
                </a:lnTo>
                <a:lnTo>
                  <a:pt x="69442" y="136753"/>
                </a:lnTo>
                <a:lnTo>
                  <a:pt x="55472" y="129133"/>
                </a:lnTo>
                <a:lnTo>
                  <a:pt x="42772" y="122783"/>
                </a:lnTo>
                <a:lnTo>
                  <a:pt x="37692" y="118973"/>
                </a:lnTo>
                <a:lnTo>
                  <a:pt x="32612" y="116433"/>
                </a:lnTo>
                <a:lnTo>
                  <a:pt x="27532" y="112623"/>
                </a:lnTo>
                <a:lnTo>
                  <a:pt x="23722" y="108813"/>
                </a:lnTo>
                <a:lnTo>
                  <a:pt x="21182" y="107543"/>
                </a:lnTo>
                <a:lnTo>
                  <a:pt x="21182" y="107543"/>
                </a:lnTo>
                <a:lnTo>
                  <a:pt x="18642" y="106273"/>
                </a:lnTo>
                <a:lnTo>
                  <a:pt x="16102" y="102463"/>
                </a:lnTo>
                <a:lnTo>
                  <a:pt x="12292" y="99923"/>
                </a:lnTo>
                <a:lnTo>
                  <a:pt x="9752" y="96113"/>
                </a:lnTo>
                <a:lnTo>
                  <a:pt x="8482" y="93573"/>
                </a:lnTo>
                <a:lnTo>
                  <a:pt x="7212" y="89763"/>
                </a:lnTo>
                <a:lnTo>
                  <a:pt x="5942" y="87223"/>
                </a:lnTo>
                <a:lnTo>
                  <a:pt x="4672" y="83413"/>
                </a:lnTo>
                <a:lnTo>
                  <a:pt x="4672" y="80873"/>
                </a:lnTo>
                <a:lnTo>
                  <a:pt x="4672" y="78333"/>
                </a:lnTo>
                <a:lnTo>
                  <a:pt x="4672" y="75793"/>
                </a:lnTo>
                <a:lnTo>
                  <a:pt x="5942" y="73253"/>
                </a:lnTo>
                <a:lnTo>
                  <a:pt x="7212" y="70713"/>
                </a:lnTo>
                <a:lnTo>
                  <a:pt x="7212" y="69443"/>
                </a:lnTo>
                <a:lnTo>
                  <a:pt x="7212" y="68173"/>
                </a:lnTo>
                <a:lnTo>
                  <a:pt x="7212" y="68173"/>
                </a:lnTo>
                <a:lnTo>
                  <a:pt x="8482" y="65633"/>
                </a:lnTo>
                <a:lnTo>
                  <a:pt x="9752" y="63093"/>
                </a:lnTo>
                <a:lnTo>
                  <a:pt x="12292" y="60553"/>
                </a:lnTo>
                <a:lnTo>
                  <a:pt x="13562" y="58013"/>
                </a:lnTo>
                <a:lnTo>
                  <a:pt x="14832" y="55473"/>
                </a:lnTo>
                <a:lnTo>
                  <a:pt x="17372" y="52933"/>
                </a:lnTo>
                <a:lnTo>
                  <a:pt x="19912" y="50393"/>
                </a:lnTo>
                <a:lnTo>
                  <a:pt x="22452" y="47853"/>
                </a:lnTo>
                <a:lnTo>
                  <a:pt x="24992" y="45313"/>
                </a:lnTo>
                <a:lnTo>
                  <a:pt x="28802" y="44043"/>
                </a:lnTo>
                <a:lnTo>
                  <a:pt x="31342" y="41503"/>
                </a:lnTo>
                <a:lnTo>
                  <a:pt x="35152" y="38963"/>
                </a:lnTo>
                <a:lnTo>
                  <a:pt x="38962" y="36423"/>
                </a:lnTo>
                <a:lnTo>
                  <a:pt x="42772" y="33883"/>
                </a:lnTo>
                <a:lnTo>
                  <a:pt x="46582" y="32613"/>
                </a:lnTo>
                <a:lnTo>
                  <a:pt x="51662" y="30073"/>
                </a:lnTo>
                <a:lnTo>
                  <a:pt x="55472" y="27533"/>
                </a:lnTo>
                <a:lnTo>
                  <a:pt x="60552" y="26263"/>
                </a:lnTo>
                <a:lnTo>
                  <a:pt x="65632" y="23723"/>
                </a:lnTo>
                <a:lnTo>
                  <a:pt x="70712" y="22453"/>
                </a:lnTo>
                <a:lnTo>
                  <a:pt x="77062" y="19913"/>
                </a:lnTo>
                <a:lnTo>
                  <a:pt x="83412" y="18643"/>
                </a:lnTo>
                <a:lnTo>
                  <a:pt x="88492" y="17373"/>
                </a:lnTo>
                <a:lnTo>
                  <a:pt x="94842" y="14833"/>
                </a:lnTo>
                <a:lnTo>
                  <a:pt x="101192" y="13563"/>
                </a:lnTo>
                <a:lnTo>
                  <a:pt x="108812" y="12293"/>
                </a:lnTo>
                <a:lnTo>
                  <a:pt x="122782" y="9753"/>
                </a:lnTo>
                <a:lnTo>
                  <a:pt x="136752" y="7213"/>
                </a:lnTo>
                <a:lnTo>
                  <a:pt x="150722" y="5943"/>
                </a:lnTo>
                <a:lnTo>
                  <a:pt x="164692" y="4673"/>
                </a:lnTo>
                <a:lnTo>
                  <a:pt x="178662" y="4673"/>
                </a:lnTo>
                <a:lnTo>
                  <a:pt x="191362" y="4673"/>
                </a:lnTo>
                <a:lnTo>
                  <a:pt x="205332" y="5943"/>
                </a:lnTo>
                <a:lnTo>
                  <a:pt x="218032" y="7213"/>
                </a:lnTo>
                <a:lnTo>
                  <a:pt x="230732" y="9753"/>
                </a:lnTo>
                <a:lnTo>
                  <a:pt x="237082" y="11023"/>
                </a:lnTo>
                <a:lnTo>
                  <a:pt x="242162" y="13563"/>
                </a:lnTo>
                <a:lnTo>
                  <a:pt x="248512" y="14833"/>
                </a:lnTo>
                <a:lnTo>
                  <a:pt x="254862" y="16103"/>
                </a:lnTo>
                <a:lnTo>
                  <a:pt x="259942" y="18643"/>
                </a:lnTo>
                <a:lnTo>
                  <a:pt x="265022" y="21183"/>
                </a:lnTo>
                <a:lnTo>
                  <a:pt x="271372" y="22453"/>
                </a:lnTo>
                <a:lnTo>
                  <a:pt x="276452" y="24993"/>
                </a:lnTo>
                <a:lnTo>
                  <a:pt x="280262" y="26263"/>
                </a:lnTo>
                <a:lnTo>
                  <a:pt x="280262" y="27533"/>
                </a:lnTo>
                <a:lnTo>
                  <a:pt x="281532" y="28803"/>
                </a:lnTo>
                <a:lnTo>
                  <a:pt x="286612" y="31343"/>
                </a:lnTo>
                <a:lnTo>
                  <a:pt x="290422" y="33883"/>
                </a:lnTo>
                <a:lnTo>
                  <a:pt x="295502" y="36423"/>
                </a:lnTo>
                <a:lnTo>
                  <a:pt x="299312" y="40233"/>
                </a:lnTo>
                <a:lnTo>
                  <a:pt x="304392" y="44043"/>
                </a:lnTo>
                <a:lnTo>
                  <a:pt x="312012" y="51663"/>
                </a:lnTo>
                <a:lnTo>
                  <a:pt x="315822" y="55473"/>
                </a:lnTo>
                <a:lnTo>
                  <a:pt x="318362" y="59283"/>
                </a:lnTo>
                <a:lnTo>
                  <a:pt x="322172" y="63093"/>
                </a:lnTo>
                <a:lnTo>
                  <a:pt x="325982" y="66903"/>
                </a:lnTo>
                <a:lnTo>
                  <a:pt x="328522" y="71983"/>
                </a:lnTo>
                <a:lnTo>
                  <a:pt x="331062" y="75793"/>
                </a:lnTo>
                <a:lnTo>
                  <a:pt x="331062" y="75793"/>
                </a:lnTo>
                <a:lnTo>
                  <a:pt x="331062" y="75793"/>
                </a:lnTo>
                <a:lnTo>
                  <a:pt x="333602" y="80873"/>
                </a:lnTo>
                <a:lnTo>
                  <a:pt x="334872" y="84683"/>
                </a:lnTo>
                <a:lnTo>
                  <a:pt x="337412" y="89763"/>
                </a:lnTo>
                <a:lnTo>
                  <a:pt x="338682" y="94843"/>
                </a:lnTo>
                <a:lnTo>
                  <a:pt x="339952" y="99923"/>
                </a:lnTo>
                <a:lnTo>
                  <a:pt x="341222" y="105003"/>
                </a:lnTo>
                <a:lnTo>
                  <a:pt x="342492" y="110083"/>
                </a:lnTo>
                <a:lnTo>
                  <a:pt x="342492" y="115163"/>
                </a:lnTo>
                <a:lnTo>
                  <a:pt x="342492" y="124053"/>
                </a:lnTo>
                <a:lnTo>
                  <a:pt x="342492" y="130403"/>
                </a:lnTo>
                <a:lnTo>
                  <a:pt x="342492" y="130403"/>
                </a:lnTo>
                <a:lnTo>
                  <a:pt x="342492" y="131673"/>
                </a:lnTo>
                <a:lnTo>
                  <a:pt x="341222" y="140563"/>
                </a:lnTo>
                <a:lnTo>
                  <a:pt x="341222" y="144373"/>
                </a:lnTo>
                <a:lnTo>
                  <a:pt x="339952" y="148183"/>
                </a:lnTo>
                <a:lnTo>
                  <a:pt x="338682" y="154533"/>
                </a:lnTo>
                <a:lnTo>
                  <a:pt x="336142" y="162153"/>
                </a:lnTo>
                <a:lnTo>
                  <a:pt x="333602" y="169773"/>
                </a:lnTo>
                <a:lnTo>
                  <a:pt x="329792" y="176123"/>
                </a:lnTo>
                <a:lnTo>
                  <a:pt x="329792" y="176123"/>
                </a:lnTo>
                <a:lnTo>
                  <a:pt x="331062" y="176123"/>
                </a:lnTo>
                <a:lnTo>
                  <a:pt x="331062" y="177393"/>
                </a:lnTo>
                <a:lnTo>
                  <a:pt x="33106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3602" y="179933"/>
                </a:lnTo>
                <a:lnTo>
                  <a:pt x="333602" y="179933"/>
                </a:lnTo>
                <a:lnTo>
                  <a:pt x="333602" y="179933"/>
                </a:lnTo>
                <a:lnTo>
                  <a:pt x="334872" y="179933"/>
                </a:lnTo>
                <a:lnTo>
                  <a:pt x="334872" y="181203"/>
                </a:lnTo>
                <a:lnTo>
                  <a:pt x="336142" y="181203"/>
                </a:lnTo>
                <a:lnTo>
                  <a:pt x="336142" y="181203"/>
                </a:lnTo>
                <a:lnTo>
                  <a:pt x="336142" y="182473"/>
                </a:lnTo>
                <a:lnTo>
                  <a:pt x="337412" y="182473"/>
                </a:lnTo>
                <a:lnTo>
                  <a:pt x="337412" y="183743"/>
                </a:lnTo>
                <a:lnTo>
                  <a:pt x="338682" y="185013"/>
                </a:lnTo>
                <a:lnTo>
                  <a:pt x="342492" y="186283"/>
                </a:lnTo>
                <a:lnTo>
                  <a:pt x="342492" y="186283"/>
                </a:lnTo>
                <a:lnTo>
                  <a:pt x="342492" y="187553"/>
                </a:lnTo>
                <a:lnTo>
                  <a:pt x="342492" y="202793"/>
                </a:lnTo>
                <a:lnTo>
                  <a:pt x="238352" y="186283"/>
                </a:lnTo>
                <a:lnTo>
                  <a:pt x="235812" y="186283"/>
                </a:lnTo>
                <a:lnTo>
                  <a:pt x="42772" y="1672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7088278" y="3966617"/>
            <a:ext cx="277314" cy="119834"/>
          </a:xfrm>
          <a:custGeom>
            <a:avLst/>
            <a:gdLst/>
            <a:ahLst/>
            <a:cxnLst/>
            <a:rect l="l" t="t" r="r" b="b"/>
            <a:pathLst>
              <a:path w="277314" h="119834">
                <a:moveTo>
                  <a:pt x="257402" y="115163"/>
                </a:moveTo>
                <a:lnTo>
                  <a:pt x="259942" y="112623"/>
                </a:lnTo>
                <a:lnTo>
                  <a:pt x="262482" y="110083"/>
                </a:lnTo>
                <a:lnTo>
                  <a:pt x="262482" y="108813"/>
                </a:lnTo>
                <a:lnTo>
                  <a:pt x="263752" y="107543"/>
                </a:lnTo>
                <a:lnTo>
                  <a:pt x="265022" y="106273"/>
                </a:lnTo>
                <a:lnTo>
                  <a:pt x="265022" y="105003"/>
                </a:lnTo>
                <a:lnTo>
                  <a:pt x="266292" y="103733"/>
                </a:lnTo>
                <a:lnTo>
                  <a:pt x="267562" y="101193"/>
                </a:lnTo>
                <a:lnTo>
                  <a:pt x="268832" y="98653"/>
                </a:lnTo>
                <a:lnTo>
                  <a:pt x="270102" y="96113"/>
                </a:lnTo>
                <a:lnTo>
                  <a:pt x="271372" y="93573"/>
                </a:lnTo>
                <a:lnTo>
                  <a:pt x="271372" y="93573"/>
                </a:lnTo>
                <a:lnTo>
                  <a:pt x="271372" y="91033"/>
                </a:lnTo>
                <a:lnTo>
                  <a:pt x="271372" y="88493"/>
                </a:lnTo>
                <a:lnTo>
                  <a:pt x="272642" y="85953"/>
                </a:lnTo>
                <a:lnTo>
                  <a:pt x="272642" y="79603"/>
                </a:lnTo>
                <a:lnTo>
                  <a:pt x="272642" y="77063"/>
                </a:lnTo>
                <a:lnTo>
                  <a:pt x="272642" y="73253"/>
                </a:lnTo>
                <a:lnTo>
                  <a:pt x="271372" y="68173"/>
                </a:lnTo>
                <a:lnTo>
                  <a:pt x="270102" y="63093"/>
                </a:lnTo>
                <a:lnTo>
                  <a:pt x="268832" y="58013"/>
                </a:lnTo>
                <a:lnTo>
                  <a:pt x="266292" y="52933"/>
                </a:lnTo>
                <a:lnTo>
                  <a:pt x="263752" y="49123"/>
                </a:lnTo>
                <a:lnTo>
                  <a:pt x="259942" y="44043"/>
                </a:lnTo>
                <a:lnTo>
                  <a:pt x="256132" y="40233"/>
                </a:lnTo>
                <a:lnTo>
                  <a:pt x="256132" y="38963"/>
                </a:lnTo>
                <a:lnTo>
                  <a:pt x="256132" y="38963"/>
                </a:lnTo>
                <a:lnTo>
                  <a:pt x="252322" y="36423"/>
                </a:lnTo>
                <a:lnTo>
                  <a:pt x="247242" y="32613"/>
                </a:lnTo>
                <a:lnTo>
                  <a:pt x="243432" y="28803"/>
                </a:lnTo>
                <a:lnTo>
                  <a:pt x="237082" y="26263"/>
                </a:lnTo>
                <a:lnTo>
                  <a:pt x="230732" y="22453"/>
                </a:lnTo>
                <a:lnTo>
                  <a:pt x="225652" y="19913"/>
                </a:lnTo>
                <a:lnTo>
                  <a:pt x="219302" y="17373"/>
                </a:lnTo>
                <a:lnTo>
                  <a:pt x="212952" y="14833"/>
                </a:lnTo>
                <a:lnTo>
                  <a:pt x="206602" y="13563"/>
                </a:lnTo>
                <a:lnTo>
                  <a:pt x="198982" y="11023"/>
                </a:lnTo>
                <a:lnTo>
                  <a:pt x="191362" y="9753"/>
                </a:lnTo>
                <a:lnTo>
                  <a:pt x="185012" y="8483"/>
                </a:lnTo>
                <a:lnTo>
                  <a:pt x="177392" y="7213"/>
                </a:lnTo>
                <a:lnTo>
                  <a:pt x="168502" y="5943"/>
                </a:lnTo>
                <a:lnTo>
                  <a:pt x="162152" y="4673"/>
                </a:lnTo>
                <a:lnTo>
                  <a:pt x="145642" y="4673"/>
                </a:lnTo>
                <a:lnTo>
                  <a:pt x="129132" y="4673"/>
                </a:lnTo>
                <a:lnTo>
                  <a:pt x="129132" y="4673"/>
                </a:lnTo>
                <a:lnTo>
                  <a:pt x="127862" y="4673"/>
                </a:lnTo>
                <a:lnTo>
                  <a:pt x="112622" y="4673"/>
                </a:lnTo>
                <a:lnTo>
                  <a:pt x="103732" y="5943"/>
                </a:lnTo>
                <a:lnTo>
                  <a:pt x="96112" y="5943"/>
                </a:lnTo>
                <a:lnTo>
                  <a:pt x="87222" y="7213"/>
                </a:lnTo>
                <a:lnTo>
                  <a:pt x="79602" y="8483"/>
                </a:lnTo>
                <a:lnTo>
                  <a:pt x="70712" y="11023"/>
                </a:lnTo>
                <a:lnTo>
                  <a:pt x="65632" y="11023"/>
                </a:lnTo>
                <a:lnTo>
                  <a:pt x="60552" y="12293"/>
                </a:lnTo>
                <a:lnTo>
                  <a:pt x="56742" y="13563"/>
                </a:lnTo>
                <a:lnTo>
                  <a:pt x="52932" y="14833"/>
                </a:lnTo>
                <a:lnTo>
                  <a:pt x="47852" y="16103"/>
                </a:lnTo>
                <a:lnTo>
                  <a:pt x="45312" y="17373"/>
                </a:lnTo>
                <a:lnTo>
                  <a:pt x="44042" y="17373"/>
                </a:lnTo>
                <a:lnTo>
                  <a:pt x="44042" y="17373"/>
                </a:lnTo>
                <a:lnTo>
                  <a:pt x="41502" y="18643"/>
                </a:lnTo>
                <a:lnTo>
                  <a:pt x="37692" y="19913"/>
                </a:lnTo>
                <a:lnTo>
                  <a:pt x="33882" y="21183"/>
                </a:lnTo>
                <a:lnTo>
                  <a:pt x="31342" y="22453"/>
                </a:lnTo>
                <a:lnTo>
                  <a:pt x="28802" y="23723"/>
                </a:lnTo>
                <a:lnTo>
                  <a:pt x="26262" y="24993"/>
                </a:lnTo>
                <a:lnTo>
                  <a:pt x="23722" y="26263"/>
                </a:lnTo>
                <a:lnTo>
                  <a:pt x="21182" y="28803"/>
                </a:lnTo>
                <a:lnTo>
                  <a:pt x="19912" y="30073"/>
                </a:lnTo>
                <a:lnTo>
                  <a:pt x="17372" y="31343"/>
                </a:lnTo>
                <a:lnTo>
                  <a:pt x="14832" y="32613"/>
                </a:lnTo>
                <a:lnTo>
                  <a:pt x="13562" y="33883"/>
                </a:lnTo>
                <a:lnTo>
                  <a:pt x="12292" y="36423"/>
                </a:lnTo>
                <a:lnTo>
                  <a:pt x="11022" y="37693"/>
                </a:lnTo>
                <a:lnTo>
                  <a:pt x="9752" y="38963"/>
                </a:lnTo>
                <a:lnTo>
                  <a:pt x="8482" y="40233"/>
                </a:lnTo>
                <a:lnTo>
                  <a:pt x="7212" y="41503"/>
                </a:lnTo>
                <a:lnTo>
                  <a:pt x="7212" y="44043"/>
                </a:lnTo>
                <a:lnTo>
                  <a:pt x="7212" y="45313"/>
                </a:lnTo>
                <a:lnTo>
                  <a:pt x="5942" y="46583"/>
                </a:lnTo>
                <a:lnTo>
                  <a:pt x="4672" y="47853"/>
                </a:lnTo>
                <a:lnTo>
                  <a:pt x="5942" y="50393"/>
                </a:lnTo>
                <a:lnTo>
                  <a:pt x="4672" y="51663"/>
                </a:lnTo>
                <a:lnTo>
                  <a:pt x="4672" y="52933"/>
                </a:lnTo>
                <a:lnTo>
                  <a:pt x="5942" y="54203"/>
                </a:lnTo>
                <a:lnTo>
                  <a:pt x="5942" y="56743"/>
                </a:lnTo>
                <a:lnTo>
                  <a:pt x="5942" y="58013"/>
                </a:lnTo>
                <a:lnTo>
                  <a:pt x="7212" y="59283"/>
                </a:lnTo>
                <a:lnTo>
                  <a:pt x="7212" y="60553"/>
                </a:lnTo>
                <a:lnTo>
                  <a:pt x="9752" y="63093"/>
                </a:lnTo>
                <a:lnTo>
                  <a:pt x="9752" y="64363"/>
                </a:lnTo>
                <a:lnTo>
                  <a:pt x="11022" y="64363"/>
                </a:lnTo>
                <a:lnTo>
                  <a:pt x="11022" y="64363"/>
                </a:lnTo>
                <a:lnTo>
                  <a:pt x="11022" y="65633"/>
                </a:lnTo>
                <a:lnTo>
                  <a:pt x="12292" y="66903"/>
                </a:lnTo>
                <a:lnTo>
                  <a:pt x="13562" y="68173"/>
                </a:lnTo>
                <a:lnTo>
                  <a:pt x="14832" y="69443"/>
                </a:lnTo>
                <a:lnTo>
                  <a:pt x="16102" y="71983"/>
                </a:lnTo>
                <a:lnTo>
                  <a:pt x="18642" y="74523"/>
                </a:lnTo>
                <a:lnTo>
                  <a:pt x="22452" y="77063"/>
                </a:lnTo>
                <a:lnTo>
                  <a:pt x="24992" y="79603"/>
                </a:lnTo>
                <a:lnTo>
                  <a:pt x="28802" y="83413"/>
                </a:lnTo>
                <a:lnTo>
                  <a:pt x="37692" y="88493"/>
                </a:lnTo>
                <a:lnTo>
                  <a:pt x="56742" y="98653"/>
                </a:lnTo>
                <a:lnTo>
                  <a:pt x="108812" y="101193"/>
                </a:lnTo>
                <a:lnTo>
                  <a:pt x="110082" y="101193"/>
                </a:lnTo>
                <a:lnTo>
                  <a:pt x="257402" y="1151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7040880" y="4154170"/>
            <a:ext cx="499110" cy="224790"/>
          </a:xfrm>
          <a:custGeom>
            <a:avLst/>
            <a:gdLst/>
            <a:ahLst/>
            <a:cxnLst/>
            <a:rect l="l" t="t" r="r" b="b"/>
            <a:pathLst>
              <a:path w="499110" h="224790">
                <a:moveTo>
                  <a:pt x="472440" y="91440"/>
                </a:moveTo>
                <a:lnTo>
                  <a:pt x="474980" y="86360"/>
                </a:lnTo>
                <a:lnTo>
                  <a:pt x="474980" y="86360"/>
                </a:lnTo>
                <a:lnTo>
                  <a:pt x="483870" y="58420"/>
                </a:lnTo>
                <a:lnTo>
                  <a:pt x="499110" y="60960"/>
                </a:lnTo>
                <a:lnTo>
                  <a:pt x="496570" y="88900"/>
                </a:lnTo>
                <a:lnTo>
                  <a:pt x="496570" y="88900"/>
                </a:lnTo>
                <a:lnTo>
                  <a:pt x="488950" y="148590"/>
                </a:lnTo>
                <a:lnTo>
                  <a:pt x="327660" y="100330"/>
                </a:lnTo>
                <a:lnTo>
                  <a:pt x="323850" y="99060"/>
                </a:lnTo>
                <a:lnTo>
                  <a:pt x="320040" y="99060"/>
                </a:lnTo>
                <a:lnTo>
                  <a:pt x="311150" y="96520"/>
                </a:lnTo>
                <a:lnTo>
                  <a:pt x="293370" y="91440"/>
                </a:lnTo>
                <a:lnTo>
                  <a:pt x="278130" y="87630"/>
                </a:lnTo>
                <a:lnTo>
                  <a:pt x="271780" y="85090"/>
                </a:lnTo>
                <a:lnTo>
                  <a:pt x="270510" y="85090"/>
                </a:lnTo>
                <a:lnTo>
                  <a:pt x="269240" y="85090"/>
                </a:lnTo>
                <a:lnTo>
                  <a:pt x="269240" y="85090"/>
                </a:lnTo>
                <a:lnTo>
                  <a:pt x="275590" y="88900"/>
                </a:lnTo>
                <a:lnTo>
                  <a:pt x="281940" y="95250"/>
                </a:lnTo>
                <a:lnTo>
                  <a:pt x="288290" y="100330"/>
                </a:lnTo>
                <a:lnTo>
                  <a:pt x="294640" y="106680"/>
                </a:lnTo>
                <a:lnTo>
                  <a:pt x="300990" y="113030"/>
                </a:lnTo>
                <a:lnTo>
                  <a:pt x="306070" y="118110"/>
                </a:lnTo>
                <a:lnTo>
                  <a:pt x="311150" y="124460"/>
                </a:lnTo>
                <a:lnTo>
                  <a:pt x="311150" y="125730"/>
                </a:lnTo>
                <a:lnTo>
                  <a:pt x="311150" y="125730"/>
                </a:lnTo>
                <a:lnTo>
                  <a:pt x="314960" y="132080"/>
                </a:lnTo>
                <a:lnTo>
                  <a:pt x="318770" y="138430"/>
                </a:lnTo>
                <a:lnTo>
                  <a:pt x="321310" y="144780"/>
                </a:lnTo>
                <a:lnTo>
                  <a:pt x="322580" y="148590"/>
                </a:lnTo>
                <a:lnTo>
                  <a:pt x="323850" y="152400"/>
                </a:lnTo>
                <a:lnTo>
                  <a:pt x="325120" y="154940"/>
                </a:lnTo>
                <a:lnTo>
                  <a:pt x="326390" y="158750"/>
                </a:lnTo>
                <a:lnTo>
                  <a:pt x="326390" y="161290"/>
                </a:lnTo>
                <a:lnTo>
                  <a:pt x="327660" y="165100"/>
                </a:lnTo>
                <a:lnTo>
                  <a:pt x="327660" y="168910"/>
                </a:lnTo>
                <a:lnTo>
                  <a:pt x="327660" y="171450"/>
                </a:lnTo>
                <a:lnTo>
                  <a:pt x="327660" y="175260"/>
                </a:lnTo>
                <a:lnTo>
                  <a:pt x="327660" y="177800"/>
                </a:lnTo>
                <a:lnTo>
                  <a:pt x="327660" y="181610"/>
                </a:lnTo>
                <a:lnTo>
                  <a:pt x="327660" y="184150"/>
                </a:lnTo>
                <a:lnTo>
                  <a:pt x="327660" y="184150"/>
                </a:lnTo>
                <a:lnTo>
                  <a:pt x="326390" y="185420"/>
                </a:lnTo>
                <a:lnTo>
                  <a:pt x="326390" y="187960"/>
                </a:lnTo>
                <a:lnTo>
                  <a:pt x="325120" y="190500"/>
                </a:lnTo>
                <a:lnTo>
                  <a:pt x="323850" y="194310"/>
                </a:lnTo>
                <a:lnTo>
                  <a:pt x="323850" y="196850"/>
                </a:lnTo>
                <a:lnTo>
                  <a:pt x="322580" y="199390"/>
                </a:lnTo>
                <a:lnTo>
                  <a:pt x="321310" y="200660"/>
                </a:lnTo>
                <a:lnTo>
                  <a:pt x="320040" y="203200"/>
                </a:lnTo>
                <a:lnTo>
                  <a:pt x="318770" y="205740"/>
                </a:lnTo>
                <a:lnTo>
                  <a:pt x="316230" y="208280"/>
                </a:lnTo>
                <a:lnTo>
                  <a:pt x="314960" y="209550"/>
                </a:lnTo>
                <a:lnTo>
                  <a:pt x="312420" y="212090"/>
                </a:lnTo>
                <a:lnTo>
                  <a:pt x="311150" y="213360"/>
                </a:lnTo>
                <a:lnTo>
                  <a:pt x="308610" y="214630"/>
                </a:lnTo>
                <a:lnTo>
                  <a:pt x="307340" y="217170"/>
                </a:lnTo>
                <a:lnTo>
                  <a:pt x="304800" y="218440"/>
                </a:lnTo>
                <a:lnTo>
                  <a:pt x="302260" y="219710"/>
                </a:lnTo>
                <a:lnTo>
                  <a:pt x="299720" y="220980"/>
                </a:lnTo>
                <a:lnTo>
                  <a:pt x="297180" y="222250"/>
                </a:lnTo>
                <a:lnTo>
                  <a:pt x="293370" y="222250"/>
                </a:lnTo>
                <a:lnTo>
                  <a:pt x="290830" y="223520"/>
                </a:lnTo>
                <a:lnTo>
                  <a:pt x="288290" y="223520"/>
                </a:lnTo>
                <a:lnTo>
                  <a:pt x="284480" y="223520"/>
                </a:lnTo>
                <a:lnTo>
                  <a:pt x="281940" y="224790"/>
                </a:lnTo>
                <a:lnTo>
                  <a:pt x="278130" y="224790"/>
                </a:lnTo>
                <a:lnTo>
                  <a:pt x="274320" y="224790"/>
                </a:lnTo>
                <a:lnTo>
                  <a:pt x="271780" y="223520"/>
                </a:lnTo>
                <a:lnTo>
                  <a:pt x="267970" y="223520"/>
                </a:lnTo>
                <a:lnTo>
                  <a:pt x="264160" y="223520"/>
                </a:lnTo>
                <a:lnTo>
                  <a:pt x="259080" y="222250"/>
                </a:lnTo>
                <a:lnTo>
                  <a:pt x="255270" y="222250"/>
                </a:lnTo>
                <a:lnTo>
                  <a:pt x="251460" y="220980"/>
                </a:lnTo>
                <a:lnTo>
                  <a:pt x="246380" y="219710"/>
                </a:lnTo>
                <a:lnTo>
                  <a:pt x="241300" y="218440"/>
                </a:lnTo>
                <a:lnTo>
                  <a:pt x="238760" y="218440"/>
                </a:lnTo>
                <a:lnTo>
                  <a:pt x="236220" y="217170"/>
                </a:lnTo>
                <a:lnTo>
                  <a:pt x="232410" y="215900"/>
                </a:lnTo>
                <a:lnTo>
                  <a:pt x="228600" y="214630"/>
                </a:lnTo>
                <a:lnTo>
                  <a:pt x="220980" y="210820"/>
                </a:lnTo>
                <a:lnTo>
                  <a:pt x="217170" y="209550"/>
                </a:lnTo>
                <a:lnTo>
                  <a:pt x="213360" y="208280"/>
                </a:lnTo>
                <a:lnTo>
                  <a:pt x="205740" y="204470"/>
                </a:lnTo>
                <a:lnTo>
                  <a:pt x="201930" y="203200"/>
                </a:lnTo>
                <a:lnTo>
                  <a:pt x="198120" y="201930"/>
                </a:lnTo>
                <a:lnTo>
                  <a:pt x="194310" y="200660"/>
                </a:lnTo>
                <a:lnTo>
                  <a:pt x="190500" y="199390"/>
                </a:lnTo>
                <a:lnTo>
                  <a:pt x="26670" y="140970"/>
                </a:lnTo>
                <a:lnTo>
                  <a:pt x="15240" y="161290"/>
                </a:lnTo>
                <a:lnTo>
                  <a:pt x="15240" y="161290"/>
                </a:lnTo>
                <a:lnTo>
                  <a:pt x="13970" y="163830"/>
                </a:lnTo>
                <a:lnTo>
                  <a:pt x="0" y="157480"/>
                </a:lnTo>
                <a:lnTo>
                  <a:pt x="0" y="157480"/>
                </a:lnTo>
                <a:lnTo>
                  <a:pt x="0" y="157480"/>
                </a:lnTo>
                <a:lnTo>
                  <a:pt x="7620" y="118110"/>
                </a:lnTo>
                <a:lnTo>
                  <a:pt x="7620" y="118110"/>
                </a:lnTo>
                <a:lnTo>
                  <a:pt x="10160" y="102870"/>
                </a:lnTo>
                <a:lnTo>
                  <a:pt x="170180" y="152400"/>
                </a:lnTo>
                <a:lnTo>
                  <a:pt x="172720" y="152400"/>
                </a:lnTo>
                <a:lnTo>
                  <a:pt x="199390" y="161290"/>
                </a:lnTo>
                <a:lnTo>
                  <a:pt x="203200" y="163830"/>
                </a:lnTo>
                <a:lnTo>
                  <a:pt x="207010" y="165100"/>
                </a:lnTo>
                <a:lnTo>
                  <a:pt x="210820" y="166370"/>
                </a:lnTo>
                <a:lnTo>
                  <a:pt x="214630" y="166370"/>
                </a:lnTo>
                <a:lnTo>
                  <a:pt x="222250" y="170180"/>
                </a:lnTo>
                <a:lnTo>
                  <a:pt x="226060" y="171450"/>
                </a:lnTo>
                <a:lnTo>
                  <a:pt x="229870" y="172720"/>
                </a:lnTo>
                <a:lnTo>
                  <a:pt x="232410" y="173990"/>
                </a:lnTo>
                <a:lnTo>
                  <a:pt x="236220" y="173990"/>
                </a:lnTo>
                <a:lnTo>
                  <a:pt x="243840" y="176530"/>
                </a:lnTo>
                <a:lnTo>
                  <a:pt x="246380" y="177800"/>
                </a:lnTo>
                <a:lnTo>
                  <a:pt x="248920" y="177800"/>
                </a:lnTo>
                <a:lnTo>
                  <a:pt x="251460" y="179070"/>
                </a:lnTo>
                <a:lnTo>
                  <a:pt x="252730" y="179070"/>
                </a:lnTo>
                <a:lnTo>
                  <a:pt x="256540" y="180340"/>
                </a:lnTo>
                <a:lnTo>
                  <a:pt x="260350" y="180340"/>
                </a:lnTo>
                <a:lnTo>
                  <a:pt x="264160" y="180340"/>
                </a:lnTo>
                <a:lnTo>
                  <a:pt x="266700" y="180340"/>
                </a:lnTo>
                <a:lnTo>
                  <a:pt x="270510" y="180340"/>
                </a:lnTo>
                <a:lnTo>
                  <a:pt x="273050" y="180340"/>
                </a:lnTo>
                <a:lnTo>
                  <a:pt x="275590" y="180340"/>
                </a:lnTo>
                <a:lnTo>
                  <a:pt x="278130" y="179070"/>
                </a:lnTo>
                <a:lnTo>
                  <a:pt x="278130" y="179070"/>
                </a:lnTo>
                <a:lnTo>
                  <a:pt x="280670" y="177800"/>
                </a:lnTo>
                <a:lnTo>
                  <a:pt x="280670" y="177800"/>
                </a:lnTo>
                <a:lnTo>
                  <a:pt x="281940" y="176530"/>
                </a:lnTo>
                <a:lnTo>
                  <a:pt x="283210" y="176530"/>
                </a:lnTo>
                <a:lnTo>
                  <a:pt x="284480" y="176530"/>
                </a:lnTo>
                <a:lnTo>
                  <a:pt x="284480" y="175260"/>
                </a:lnTo>
                <a:lnTo>
                  <a:pt x="284480" y="175260"/>
                </a:lnTo>
                <a:lnTo>
                  <a:pt x="285750" y="173990"/>
                </a:lnTo>
                <a:lnTo>
                  <a:pt x="285750" y="173990"/>
                </a:lnTo>
                <a:lnTo>
                  <a:pt x="287020" y="172720"/>
                </a:lnTo>
                <a:lnTo>
                  <a:pt x="288290" y="171450"/>
                </a:lnTo>
                <a:lnTo>
                  <a:pt x="288290" y="170180"/>
                </a:lnTo>
                <a:lnTo>
                  <a:pt x="289560" y="167640"/>
                </a:lnTo>
                <a:lnTo>
                  <a:pt x="290830" y="163830"/>
                </a:lnTo>
                <a:lnTo>
                  <a:pt x="290830" y="161290"/>
                </a:lnTo>
                <a:lnTo>
                  <a:pt x="292100" y="158750"/>
                </a:lnTo>
                <a:lnTo>
                  <a:pt x="292100" y="156210"/>
                </a:lnTo>
                <a:lnTo>
                  <a:pt x="292100" y="152400"/>
                </a:lnTo>
                <a:lnTo>
                  <a:pt x="290830" y="149860"/>
                </a:lnTo>
                <a:lnTo>
                  <a:pt x="290830" y="147320"/>
                </a:lnTo>
                <a:lnTo>
                  <a:pt x="290830" y="144780"/>
                </a:lnTo>
                <a:lnTo>
                  <a:pt x="289560" y="142240"/>
                </a:lnTo>
                <a:lnTo>
                  <a:pt x="288290" y="138430"/>
                </a:lnTo>
                <a:lnTo>
                  <a:pt x="285750" y="132080"/>
                </a:lnTo>
                <a:lnTo>
                  <a:pt x="283210" y="125730"/>
                </a:lnTo>
                <a:lnTo>
                  <a:pt x="280670" y="123190"/>
                </a:lnTo>
                <a:lnTo>
                  <a:pt x="279400" y="120650"/>
                </a:lnTo>
                <a:lnTo>
                  <a:pt x="279400" y="120650"/>
                </a:lnTo>
                <a:lnTo>
                  <a:pt x="279400" y="119380"/>
                </a:lnTo>
                <a:lnTo>
                  <a:pt x="278130" y="118110"/>
                </a:lnTo>
                <a:lnTo>
                  <a:pt x="275590" y="114300"/>
                </a:lnTo>
                <a:lnTo>
                  <a:pt x="271780" y="109220"/>
                </a:lnTo>
                <a:lnTo>
                  <a:pt x="265430" y="104140"/>
                </a:lnTo>
                <a:lnTo>
                  <a:pt x="260350" y="97790"/>
                </a:lnTo>
                <a:lnTo>
                  <a:pt x="255270" y="92710"/>
                </a:lnTo>
                <a:lnTo>
                  <a:pt x="251460" y="90170"/>
                </a:lnTo>
                <a:lnTo>
                  <a:pt x="248920" y="87630"/>
                </a:lnTo>
                <a:lnTo>
                  <a:pt x="242570" y="83820"/>
                </a:lnTo>
                <a:lnTo>
                  <a:pt x="236220" y="80010"/>
                </a:lnTo>
                <a:lnTo>
                  <a:pt x="229870" y="74930"/>
                </a:lnTo>
                <a:lnTo>
                  <a:pt x="118110" y="49530"/>
                </a:lnTo>
                <a:lnTo>
                  <a:pt x="118110" y="49530"/>
                </a:lnTo>
                <a:lnTo>
                  <a:pt x="20320" y="30480"/>
                </a:lnTo>
                <a:lnTo>
                  <a:pt x="22860" y="0"/>
                </a:lnTo>
                <a:lnTo>
                  <a:pt x="22860" y="0"/>
                </a:lnTo>
                <a:lnTo>
                  <a:pt x="22860" y="0"/>
                </a:lnTo>
                <a:lnTo>
                  <a:pt x="29210" y="0"/>
                </a:lnTo>
                <a:lnTo>
                  <a:pt x="31750" y="0"/>
                </a:lnTo>
                <a:lnTo>
                  <a:pt x="434340" y="82550"/>
                </a:lnTo>
                <a:lnTo>
                  <a:pt x="435610" y="82550"/>
                </a:lnTo>
                <a:lnTo>
                  <a:pt x="472440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7036208" y="4149497"/>
            <a:ext cx="508455" cy="234134"/>
          </a:xfrm>
          <a:custGeom>
            <a:avLst/>
            <a:gdLst/>
            <a:ahLst/>
            <a:cxnLst/>
            <a:rect l="l" t="t" r="r" b="b"/>
            <a:pathLst>
              <a:path w="508455" h="234134">
                <a:moveTo>
                  <a:pt x="477113" y="96113"/>
                </a:moveTo>
                <a:lnTo>
                  <a:pt x="479653" y="91033"/>
                </a:lnTo>
                <a:lnTo>
                  <a:pt x="479653" y="91033"/>
                </a:lnTo>
                <a:lnTo>
                  <a:pt x="488543" y="63093"/>
                </a:lnTo>
                <a:lnTo>
                  <a:pt x="503783" y="65633"/>
                </a:lnTo>
                <a:lnTo>
                  <a:pt x="501243" y="93573"/>
                </a:lnTo>
                <a:lnTo>
                  <a:pt x="501243" y="93573"/>
                </a:lnTo>
                <a:lnTo>
                  <a:pt x="493623" y="153263"/>
                </a:lnTo>
                <a:lnTo>
                  <a:pt x="332333" y="105003"/>
                </a:lnTo>
                <a:lnTo>
                  <a:pt x="328523" y="103733"/>
                </a:lnTo>
                <a:lnTo>
                  <a:pt x="324713" y="103733"/>
                </a:lnTo>
                <a:lnTo>
                  <a:pt x="315823" y="101193"/>
                </a:lnTo>
                <a:lnTo>
                  <a:pt x="298043" y="96113"/>
                </a:lnTo>
                <a:lnTo>
                  <a:pt x="282803" y="92303"/>
                </a:lnTo>
                <a:lnTo>
                  <a:pt x="276453" y="89763"/>
                </a:lnTo>
                <a:lnTo>
                  <a:pt x="275183" y="89763"/>
                </a:lnTo>
                <a:lnTo>
                  <a:pt x="273913" y="89763"/>
                </a:lnTo>
                <a:lnTo>
                  <a:pt x="273913" y="89763"/>
                </a:lnTo>
                <a:lnTo>
                  <a:pt x="280263" y="93573"/>
                </a:lnTo>
                <a:lnTo>
                  <a:pt x="286613" y="99923"/>
                </a:lnTo>
                <a:lnTo>
                  <a:pt x="292963" y="105003"/>
                </a:lnTo>
                <a:lnTo>
                  <a:pt x="299313" y="111353"/>
                </a:lnTo>
                <a:lnTo>
                  <a:pt x="305663" y="117703"/>
                </a:lnTo>
                <a:lnTo>
                  <a:pt x="310743" y="122783"/>
                </a:lnTo>
                <a:lnTo>
                  <a:pt x="315823" y="129133"/>
                </a:lnTo>
                <a:lnTo>
                  <a:pt x="315823" y="130403"/>
                </a:lnTo>
                <a:lnTo>
                  <a:pt x="315823" y="130403"/>
                </a:lnTo>
                <a:lnTo>
                  <a:pt x="319633" y="136753"/>
                </a:lnTo>
                <a:lnTo>
                  <a:pt x="323443" y="143103"/>
                </a:lnTo>
                <a:lnTo>
                  <a:pt x="325983" y="149453"/>
                </a:lnTo>
                <a:lnTo>
                  <a:pt x="327253" y="153263"/>
                </a:lnTo>
                <a:lnTo>
                  <a:pt x="328523" y="157073"/>
                </a:lnTo>
                <a:lnTo>
                  <a:pt x="329793" y="159613"/>
                </a:lnTo>
                <a:lnTo>
                  <a:pt x="331063" y="163423"/>
                </a:lnTo>
                <a:lnTo>
                  <a:pt x="331063" y="165963"/>
                </a:lnTo>
                <a:lnTo>
                  <a:pt x="332333" y="169773"/>
                </a:lnTo>
                <a:lnTo>
                  <a:pt x="332333" y="173583"/>
                </a:lnTo>
                <a:lnTo>
                  <a:pt x="332333" y="176123"/>
                </a:lnTo>
                <a:lnTo>
                  <a:pt x="332333" y="179933"/>
                </a:lnTo>
                <a:lnTo>
                  <a:pt x="332333" y="182473"/>
                </a:lnTo>
                <a:lnTo>
                  <a:pt x="332333" y="186283"/>
                </a:lnTo>
                <a:lnTo>
                  <a:pt x="332333" y="188823"/>
                </a:lnTo>
                <a:lnTo>
                  <a:pt x="332333" y="188823"/>
                </a:lnTo>
                <a:lnTo>
                  <a:pt x="331063" y="190093"/>
                </a:lnTo>
                <a:lnTo>
                  <a:pt x="331063" y="192633"/>
                </a:lnTo>
                <a:lnTo>
                  <a:pt x="329793" y="195173"/>
                </a:lnTo>
                <a:lnTo>
                  <a:pt x="328523" y="198983"/>
                </a:lnTo>
                <a:lnTo>
                  <a:pt x="328523" y="201523"/>
                </a:lnTo>
                <a:lnTo>
                  <a:pt x="327253" y="204063"/>
                </a:lnTo>
                <a:lnTo>
                  <a:pt x="325983" y="205333"/>
                </a:lnTo>
                <a:lnTo>
                  <a:pt x="324713" y="207873"/>
                </a:lnTo>
                <a:lnTo>
                  <a:pt x="323443" y="210413"/>
                </a:lnTo>
                <a:lnTo>
                  <a:pt x="320903" y="212953"/>
                </a:lnTo>
                <a:lnTo>
                  <a:pt x="319633" y="214223"/>
                </a:lnTo>
                <a:lnTo>
                  <a:pt x="317093" y="216763"/>
                </a:lnTo>
                <a:lnTo>
                  <a:pt x="315823" y="218033"/>
                </a:lnTo>
                <a:lnTo>
                  <a:pt x="313283" y="219303"/>
                </a:lnTo>
                <a:lnTo>
                  <a:pt x="312013" y="221843"/>
                </a:lnTo>
                <a:lnTo>
                  <a:pt x="309473" y="223113"/>
                </a:lnTo>
                <a:lnTo>
                  <a:pt x="306933" y="224383"/>
                </a:lnTo>
                <a:lnTo>
                  <a:pt x="304393" y="225653"/>
                </a:lnTo>
                <a:lnTo>
                  <a:pt x="301853" y="226923"/>
                </a:lnTo>
                <a:lnTo>
                  <a:pt x="298043" y="226923"/>
                </a:lnTo>
                <a:lnTo>
                  <a:pt x="295503" y="228193"/>
                </a:lnTo>
                <a:lnTo>
                  <a:pt x="292963" y="228193"/>
                </a:lnTo>
                <a:lnTo>
                  <a:pt x="289153" y="228193"/>
                </a:lnTo>
                <a:lnTo>
                  <a:pt x="286613" y="229463"/>
                </a:lnTo>
                <a:lnTo>
                  <a:pt x="282803" y="229463"/>
                </a:lnTo>
                <a:lnTo>
                  <a:pt x="278993" y="229463"/>
                </a:lnTo>
                <a:lnTo>
                  <a:pt x="276453" y="228193"/>
                </a:lnTo>
                <a:lnTo>
                  <a:pt x="272643" y="228193"/>
                </a:lnTo>
                <a:lnTo>
                  <a:pt x="268833" y="228193"/>
                </a:lnTo>
                <a:lnTo>
                  <a:pt x="263753" y="226923"/>
                </a:lnTo>
                <a:lnTo>
                  <a:pt x="259943" y="226923"/>
                </a:lnTo>
                <a:lnTo>
                  <a:pt x="256133" y="225653"/>
                </a:lnTo>
                <a:lnTo>
                  <a:pt x="251053" y="224383"/>
                </a:lnTo>
                <a:lnTo>
                  <a:pt x="245973" y="223113"/>
                </a:lnTo>
                <a:lnTo>
                  <a:pt x="243433" y="223113"/>
                </a:lnTo>
                <a:lnTo>
                  <a:pt x="240893" y="221843"/>
                </a:lnTo>
                <a:lnTo>
                  <a:pt x="237083" y="220573"/>
                </a:lnTo>
                <a:lnTo>
                  <a:pt x="233273" y="219303"/>
                </a:lnTo>
                <a:lnTo>
                  <a:pt x="225653" y="215493"/>
                </a:lnTo>
                <a:lnTo>
                  <a:pt x="221843" y="214223"/>
                </a:lnTo>
                <a:lnTo>
                  <a:pt x="218033" y="212953"/>
                </a:lnTo>
                <a:lnTo>
                  <a:pt x="210413" y="209143"/>
                </a:lnTo>
                <a:lnTo>
                  <a:pt x="206603" y="207873"/>
                </a:lnTo>
                <a:lnTo>
                  <a:pt x="202793" y="206603"/>
                </a:lnTo>
                <a:lnTo>
                  <a:pt x="198983" y="205333"/>
                </a:lnTo>
                <a:lnTo>
                  <a:pt x="195173" y="204063"/>
                </a:lnTo>
                <a:lnTo>
                  <a:pt x="31343" y="145643"/>
                </a:lnTo>
                <a:lnTo>
                  <a:pt x="19913" y="165963"/>
                </a:lnTo>
                <a:lnTo>
                  <a:pt x="19913" y="165963"/>
                </a:lnTo>
                <a:lnTo>
                  <a:pt x="18643" y="168503"/>
                </a:lnTo>
                <a:lnTo>
                  <a:pt x="4673" y="162153"/>
                </a:lnTo>
                <a:lnTo>
                  <a:pt x="4673" y="162153"/>
                </a:lnTo>
                <a:lnTo>
                  <a:pt x="4673" y="162153"/>
                </a:lnTo>
                <a:lnTo>
                  <a:pt x="12293" y="122783"/>
                </a:lnTo>
                <a:lnTo>
                  <a:pt x="12293" y="122783"/>
                </a:lnTo>
                <a:lnTo>
                  <a:pt x="14833" y="107543"/>
                </a:lnTo>
                <a:lnTo>
                  <a:pt x="174853" y="157073"/>
                </a:lnTo>
                <a:lnTo>
                  <a:pt x="177393" y="157073"/>
                </a:lnTo>
                <a:lnTo>
                  <a:pt x="204063" y="165963"/>
                </a:lnTo>
                <a:lnTo>
                  <a:pt x="207873" y="168503"/>
                </a:lnTo>
                <a:lnTo>
                  <a:pt x="211683" y="169773"/>
                </a:lnTo>
                <a:lnTo>
                  <a:pt x="215493" y="171043"/>
                </a:lnTo>
                <a:lnTo>
                  <a:pt x="219303" y="171043"/>
                </a:lnTo>
                <a:lnTo>
                  <a:pt x="226923" y="174853"/>
                </a:lnTo>
                <a:lnTo>
                  <a:pt x="230733" y="176123"/>
                </a:lnTo>
                <a:lnTo>
                  <a:pt x="234543" y="177393"/>
                </a:lnTo>
                <a:lnTo>
                  <a:pt x="237083" y="178663"/>
                </a:lnTo>
                <a:lnTo>
                  <a:pt x="240893" y="178663"/>
                </a:lnTo>
                <a:lnTo>
                  <a:pt x="248513" y="181203"/>
                </a:lnTo>
                <a:lnTo>
                  <a:pt x="251053" y="182473"/>
                </a:lnTo>
                <a:lnTo>
                  <a:pt x="253593" y="182473"/>
                </a:lnTo>
                <a:lnTo>
                  <a:pt x="256133" y="183743"/>
                </a:lnTo>
                <a:lnTo>
                  <a:pt x="257403" y="183743"/>
                </a:lnTo>
                <a:lnTo>
                  <a:pt x="261213" y="185013"/>
                </a:lnTo>
                <a:lnTo>
                  <a:pt x="265023" y="185013"/>
                </a:lnTo>
                <a:lnTo>
                  <a:pt x="268833" y="185013"/>
                </a:lnTo>
                <a:lnTo>
                  <a:pt x="271373" y="185013"/>
                </a:lnTo>
                <a:lnTo>
                  <a:pt x="275183" y="185013"/>
                </a:lnTo>
                <a:lnTo>
                  <a:pt x="277723" y="185013"/>
                </a:lnTo>
                <a:lnTo>
                  <a:pt x="280263" y="185013"/>
                </a:lnTo>
                <a:lnTo>
                  <a:pt x="282803" y="183743"/>
                </a:lnTo>
                <a:lnTo>
                  <a:pt x="282803" y="183743"/>
                </a:lnTo>
                <a:lnTo>
                  <a:pt x="285343" y="182473"/>
                </a:lnTo>
                <a:lnTo>
                  <a:pt x="285343" y="182473"/>
                </a:lnTo>
                <a:lnTo>
                  <a:pt x="286613" y="181203"/>
                </a:lnTo>
                <a:lnTo>
                  <a:pt x="287883" y="181203"/>
                </a:lnTo>
                <a:lnTo>
                  <a:pt x="289153" y="181203"/>
                </a:lnTo>
                <a:lnTo>
                  <a:pt x="289153" y="179933"/>
                </a:lnTo>
                <a:lnTo>
                  <a:pt x="289153" y="179933"/>
                </a:lnTo>
                <a:lnTo>
                  <a:pt x="290423" y="178663"/>
                </a:lnTo>
                <a:lnTo>
                  <a:pt x="290423" y="178663"/>
                </a:lnTo>
                <a:lnTo>
                  <a:pt x="291693" y="177393"/>
                </a:lnTo>
                <a:lnTo>
                  <a:pt x="292963" y="176123"/>
                </a:lnTo>
                <a:lnTo>
                  <a:pt x="292963" y="174853"/>
                </a:lnTo>
                <a:lnTo>
                  <a:pt x="294233" y="172313"/>
                </a:lnTo>
                <a:lnTo>
                  <a:pt x="295503" y="168503"/>
                </a:lnTo>
                <a:lnTo>
                  <a:pt x="295503" y="165963"/>
                </a:lnTo>
                <a:lnTo>
                  <a:pt x="296773" y="163423"/>
                </a:lnTo>
                <a:lnTo>
                  <a:pt x="296773" y="160883"/>
                </a:lnTo>
                <a:lnTo>
                  <a:pt x="296773" y="157073"/>
                </a:lnTo>
                <a:lnTo>
                  <a:pt x="295503" y="154533"/>
                </a:lnTo>
                <a:lnTo>
                  <a:pt x="295503" y="151993"/>
                </a:lnTo>
                <a:lnTo>
                  <a:pt x="295503" y="149453"/>
                </a:lnTo>
                <a:lnTo>
                  <a:pt x="294233" y="146913"/>
                </a:lnTo>
                <a:lnTo>
                  <a:pt x="292963" y="143103"/>
                </a:lnTo>
                <a:lnTo>
                  <a:pt x="290423" y="136753"/>
                </a:lnTo>
                <a:lnTo>
                  <a:pt x="287883" y="130403"/>
                </a:lnTo>
                <a:lnTo>
                  <a:pt x="285343" y="127863"/>
                </a:lnTo>
                <a:lnTo>
                  <a:pt x="284073" y="125323"/>
                </a:lnTo>
                <a:lnTo>
                  <a:pt x="284073" y="125323"/>
                </a:lnTo>
                <a:lnTo>
                  <a:pt x="284073" y="124053"/>
                </a:lnTo>
                <a:lnTo>
                  <a:pt x="282803" y="122783"/>
                </a:lnTo>
                <a:lnTo>
                  <a:pt x="280263" y="118973"/>
                </a:lnTo>
                <a:lnTo>
                  <a:pt x="276453" y="113893"/>
                </a:lnTo>
                <a:lnTo>
                  <a:pt x="270103" y="108813"/>
                </a:lnTo>
                <a:lnTo>
                  <a:pt x="265023" y="102463"/>
                </a:lnTo>
                <a:lnTo>
                  <a:pt x="259943" y="97383"/>
                </a:lnTo>
                <a:lnTo>
                  <a:pt x="256133" y="94843"/>
                </a:lnTo>
                <a:lnTo>
                  <a:pt x="253593" y="92303"/>
                </a:lnTo>
                <a:lnTo>
                  <a:pt x="247243" y="88493"/>
                </a:lnTo>
                <a:lnTo>
                  <a:pt x="240893" y="84683"/>
                </a:lnTo>
                <a:lnTo>
                  <a:pt x="234543" y="79603"/>
                </a:lnTo>
                <a:lnTo>
                  <a:pt x="122783" y="54203"/>
                </a:lnTo>
                <a:lnTo>
                  <a:pt x="122783" y="54203"/>
                </a:lnTo>
                <a:lnTo>
                  <a:pt x="24993" y="35153"/>
                </a:lnTo>
                <a:lnTo>
                  <a:pt x="27533" y="4673"/>
                </a:lnTo>
                <a:lnTo>
                  <a:pt x="27533" y="4673"/>
                </a:lnTo>
                <a:lnTo>
                  <a:pt x="27533" y="4673"/>
                </a:lnTo>
                <a:lnTo>
                  <a:pt x="33883" y="4673"/>
                </a:lnTo>
                <a:lnTo>
                  <a:pt x="36423" y="4673"/>
                </a:lnTo>
                <a:lnTo>
                  <a:pt x="439013" y="87223"/>
                </a:lnTo>
                <a:lnTo>
                  <a:pt x="440283" y="87223"/>
                </a:lnTo>
                <a:lnTo>
                  <a:pt x="477113" y="961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7000240" y="4364990"/>
            <a:ext cx="306070" cy="251460"/>
          </a:xfrm>
          <a:custGeom>
            <a:avLst/>
            <a:gdLst/>
            <a:ahLst/>
            <a:cxnLst/>
            <a:rect l="l" t="t" r="r" b="b"/>
            <a:pathLst>
              <a:path w="306070" h="251460">
                <a:moveTo>
                  <a:pt x="130810" y="44450"/>
                </a:moveTo>
                <a:lnTo>
                  <a:pt x="120650" y="40640"/>
                </a:lnTo>
                <a:lnTo>
                  <a:pt x="110490" y="38100"/>
                </a:lnTo>
                <a:lnTo>
                  <a:pt x="101600" y="35560"/>
                </a:lnTo>
                <a:lnTo>
                  <a:pt x="92710" y="33020"/>
                </a:lnTo>
                <a:lnTo>
                  <a:pt x="83820" y="31750"/>
                </a:lnTo>
                <a:lnTo>
                  <a:pt x="76200" y="31750"/>
                </a:lnTo>
                <a:lnTo>
                  <a:pt x="72390" y="3048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1750"/>
                </a:lnTo>
                <a:lnTo>
                  <a:pt x="58420" y="31750"/>
                </a:lnTo>
                <a:lnTo>
                  <a:pt x="54610" y="31750"/>
                </a:lnTo>
                <a:lnTo>
                  <a:pt x="53340" y="33020"/>
                </a:lnTo>
                <a:lnTo>
                  <a:pt x="49530" y="33020"/>
                </a:lnTo>
                <a:lnTo>
                  <a:pt x="48260" y="33020"/>
                </a:lnTo>
                <a:lnTo>
                  <a:pt x="48260" y="33020"/>
                </a:lnTo>
                <a:lnTo>
                  <a:pt x="46990" y="33020"/>
                </a:lnTo>
                <a:lnTo>
                  <a:pt x="45720" y="34290"/>
                </a:lnTo>
                <a:lnTo>
                  <a:pt x="43180" y="35560"/>
                </a:lnTo>
                <a:lnTo>
                  <a:pt x="40640" y="36830"/>
                </a:lnTo>
                <a:lnTo>
                  <a:pt x="39370" y="38100"/>
                </a:lnTo>
                <a:lnTo>
                  <a:pt x="36830" y="39370"/>
                </a:lnTo>
                <a:lnTo>
                  <a:pt x="35560" y="40640"/>
                </a:lnTo>
                <a:lnTo>
                  <a:pt x="34290" y="41910"/>
                </a:lnTo>
                <a:lnTo>
                  <a:pt x="33020" y="43180"/>
                </a:lnTo>
                <a:lnTo>
                  <a:pt x="31750" y="45720"/>
                </a:lnTo>
                <a:lnTo>
                  <a:pt x="29210" y="49530"/>
                </a:lnTo>
                <a:lnTo>
                  <a:pt x="27940" y="52070"/>
                </a:lnTo>
                <a:lnTo>
                  <a:pt x="27940" y="55880"/>
                </a:lnTo>
                <a:lnTo>
                  <a:pt x="27940" y="59690"/>
                </a:lnTo>
                <a:lnTo>
                  <a:pt x="27940" y="63500"/>
                </a:lnTo>
                <a:lnTo>
                  <a:pt x="27940" y="6604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4930"/>
                </a:lnTo>
                <a:lnTo>
                  <a:pt x="33020" y="78740"/>
                </a:lnTo>
                <a:lnTo>
                  <a:pt x="35560" y="82550"/>
                </a:lnTo>
                <a:lnTo>
                  <a:pt x="38100" y="87630"/>
                </a:lnTo>
                <a:lnTo>
                  <a:pt x="40640" y="91440"/>
                </a:lnTo>
                <a:lnTo>
                  <a:pt x="44450" y="96520"/>
                </a:lnTo>
                <a:lnTo>
                  <a:pt x="46990" y="100330"/>
                </a:lnTo>
                <a:lnTo>
                  <a:pt x="50800" y="105410"/>
                </a:lnTo>
                <a:lnTo>
                  <a:pt x="54610" y="110490"/>
                </a:lnTo>
                <a:lnTo>
                  <a:pt x="59690" y="115570"/>
                </a:lnTo>
                <a:lnTo>
                  <a:pt x="64770" y="120650"/>
                </a:lnTo>
                <a:lnTo>
                  <a:pt x="68580" y="125730"/>
                </a:lnTo>
                <a:lnTo>
                  <a:pt x="74930" y="130810"/>
                </a:lnTo>
                <a:lnTo>
                  <a:pt x="80010" y="135890"/>
                </a:lnTo>
                <a:lnTo>
                  <a:pt x="86360" y="140970"/>
                </a:lnTo>
                <a:lnTo>
                  <a:pt x="92710" y="146050"/>
                </a:lnTo>
                <a:lnTo>
                  <a:pt x="97790" y="149860"/>
                </a:lnTo>
                <a:lnTo>
                  <a:pt x="99060" y="149860"/>
                </a:lnTo>
                <a:lnTo>
                  <a:pt x="99060" y="151130"/>
                </a:lnTo>
                <a:lnTo>
                  <a:pt x="105410" y="156210"/>
                </a:lnTo>
                <a:lnTo>
                  <a:pt x="113030" y="161290"/>
                </a:lnTo>
                <a:lnTo>
                  <a:pt x="119380" y="166370"/>
                </a:lnTo>
                <a:lnTo>
                  <a:pt x="127000" y="171450"/>
                </a:lnTo>
                <a:lnTo>
                  <a:pt x="134620" y="175260"/>
                </a:lnTo>
                <a:lnTo>
                  <a:pt x="142240" y="180340"/>
                </a:lnTo>
                <a:lnTo>
                  <a:pt x="151130" y="185420"/>
                </a:lnTo>
                <a:lnTo>
                  <a:pt x="158750" y="190500"/>
                </a:lnTo>
                <a:lnTo>
                  <a:pt x="167640" y="194310"/>
                </a:lnTo>
                <a:lnTo>
                  <a:pt x="177800" y="199390"/>
                </a:lnTo>
                <a:lnTo>
                  <a:pt x="187960" y="204470"/>
                </a:lnTo>
                <a:lnTo>
                  <a:pt x="196850" y="207010"/>
                </a:lnTo>
                <a:lnTo>
                  <a:pt x="205740" y="210820"/>
                </a:lnTo>
                <a:lnTo>
                  <a:pt x="214630" y="213360"/>
                </a:lnTo>
                <a:lnTo>
                  <a:pt x="222250" y="213360"/>
                </a:lnTo>
                <a:lnTo>
                  <a:pt x="229870" y="214630"/>
                </a:lnTo>
                <a:lnTo>
                  <a:pt x="229870" y="214630"/>
                </a:lnTo>
                <a:lnTo>
                  <a:pt x="231140" y="214630"/>
                </a:lnTo>
                <a:lnTo>
                  <a:pt x="233680" y="214630"/>
                </a:lnTo>
                <a:lnTo>
                  <a:pt x="237490" y="214630"/>
                </a:lnTo>
                <a:lnTo>
                  <a:pt x="241300" y="214630"/>
                </a:lnTo>
                <a:lnTo>
                  <a:pt x="243840" y="214630"/>
                </a:lnTo>
                <a:lnTo>
                  <a:pt x="247650" y="213360"/>
                </a:lnTo>
                <a:lnTo>
                  <a:pt x="250190" y="213360"/>
                </a:lnTo>
                <a:lnTo>
                  <a:pt x="252730" y="212090"/>
                </a:lnTo>
                <a:lnTo>
                  <a:pt x="255270" y="210820"/>
                </a:lnTo>
                <a:lnTo>
                  <a:pt x="257810" y="209550"/>
                </a:lnTo>
                <a:lnTo>
                  <a:pt x="260350" y="208280"/>
                </a:lnTo>
                <a:lnTo>
                  <a:pt x="262890" y="205740"/>
                </a:lnTo>
                <a:lnTo>
                  <a:pt x="264160" y="204470"/>
                </a:lnTo>
                <a:lnTo>
                  <a:pt x="266700" y="201930"/>
                </a:lnTo>
                <a:lnTo>
                  <a:pt x="267970" y="200660"/>
                </a:lnTo>
                <a:lnTo>
                  <a:pt x="270510" y="198120"/>
                </a:lnTo>
                <a:lnTo>
                  <a:pt x="271780" y="195580"/>
                </a:lnTo>
                <a:lnTo>
                  <a:pt x="274320" y="189230"/>
                </a:lnTo>
                <a:lnTo>
                  <a:pt x="275590" y="185420"/>
                </a:lnTo>
                <a:lnTo>
                  <a:pt x="276860" y="181610"/>
                </a:lnTo>
                <a:lnTo>
                  <a:pt x="278130" y="177800"/>
                </a:lnTo>
                <a:lnTo>
                  <a:pt x="278130" y="177800"/>
                </a:lnTo>
                <a:lnTo>
                  <a:pt x="278130" y="176530"/>
                </a:lnTo>
                <a:lnTo>
                  <a:pt x="278130" y="172720"/>
                </a:lnTo>
                <a:lnTo>
                  <a:pt x="278130" y="167640"/>
                </a:lnTo>
                <a:lnTo>
                  <a:pt x="276860" y="162560"/>
                </a:lnTo>
                <a:lnTo>
                  <a:pt x="275590" y="157480"/>
                </a:lnTo>
                <a:lnTo>
                  <a:pt x="274320" y="152400"/>
                </a:lnTo>
                <a:lnTo>
                  <a:pt x="271780" y="147320"/>
                </a:lnTo>
                <a:lnTo>
                  <a:pt x="270510" y="142240"/>
                </a:lnTo>
                <a:lnTo>
                  <a:pt x="267970" y="137160"/>
                </a:lnTo>
                <a:lnTo>
                  <a:pt x="264160" y="132080"/>
                </a:lnTo>
                <a:lnTo>
                  <a:pt x="260350" y="128270"/>
                </a:lnTo>
                <a:lnTo>
                  <a:pt x="256540" y="123190"/>
                </a:lnTo>
                <a:lnTo>
                  <a:pt x="252730" y="118110"/>
                </a:lnTo>
                <a:lnTo>
                  <a:pt x="247650" y="113030"/>
                </a:lnTo>
                <a:lnTo>
                  <a:pt x="242570" y="107950"/>
                </a:lnTo>
                <a:lnTo>
                  <a:pt x="241300" y="105410"/>
                </a:lnTo>
                <a:lnTo>
                  <a:pt x="240030" y="105410"/>
                </a:lnTo>
                <a:lnTo>
                  <a:pt x="237490" y="102870"/>
                </a:lnTo>
                <a:lnTo>
                  <a:pt x="232410" y="97790"/>
                </a:lnTo>
                <a:lnTo>
                  <a:pt x="226060" y="93980"/>
                </a:lnTo>
                <a:lnTo>
                  <a:pt x="220980" y="88900"/>
                </a:lnTo>
                <a:lnTo>
                  <a:pt x="213360" y="83820"/>
                </a:lnTo>
                <a:lnTo>
                  <a:pt x="205740" y="80010"/>
                </a:lnTo>
                <a:lnTo>
                  <a:pt x="199390" y="74930"/>
                </a:lnTo>
                <a:lnTo>
                  <a:pt x="191770" y="71120"/>
                </a:lnTo>
                <a:lnTo>
                  <a:pt x="184150" y="66040"/>
                </a:lnTo>
                <a:lnTo>
                  <a:pt x="175260" y="62230"/>
                </a:lnTo>
                <a:lnTo>
                  <a:pt x="167640" y="58420"/>
                </a:lnTo>
                <a:lnTo>
                  <a:pt x="158750" y="54610"/>
                </a:lnTo>
                <a:lnTo>
                  <a:pt x="149860" y="50800"/>
                </a:lnTo>
                <a:lnTo>
                  <a:pt x="140970" y="46990"/>
                </a:lnTo>
                <a:lnTo>
                  <a:pt x="130810" y="44450"/>
                </a:lnTo>
                <a:close/>
                <a:moveTo>
                  <a:pt x="3810" y="36830"/>
                </a:moveTo>
                <a:lnTo>
                  <a:pt x="5080" y="34290"/>
                </a:lnTo>
                <a:lnTo>
                  <a:pt x="7620" y="30480"/>
                </a:lnTo>
                <a:lnTo>
                  <a:pt x="8890" y="27940"/>
                </a:lnTo>
                <a:lnTo>
                  <a:pt x="11430" y="25400"/>
                </a:lnTo>
                <a:lnTo>
                  <a:pt x="13970" y="21590"/>
                </a:lnTo>
                <a:lnTo>
                  <a:pt x="15240" y="21590"/>
                </a:lnTo>
                <a:lnTo>
                  <a:pt x="15240" y="21590"/>
                </a:lnTo>
                <a:lnTo>
                  <a:pt x="16510" y="19050"/>
                </a:lnTo>
                <a:lnTo>
                  <a:pt x="19050" y="16510"/>
                </a:lnTo>
                <a:lnTo>
                  <a:pt x="21590" y="15240"/>
                </a:lnTo>
                <a:lnTo>
                  <a:pt x="25400" y="12700"/>
                </a:lnTo>
                <a:lnTo>
                  <a:pt x="29210" y="10160"/>
                </a:lnTo>
                <a:lnTo>
                  <a:pt x="33020" y="8890"/>
                </a:lnTo>
                <a:lnTo>
                  <a:pt x="36830" y="7620"/>
                </a:lnTo>
                <a:lnTo>
                  <a:pt x="40640" y="6350"/>
                </a:lnTo>
                <a:lnTo>
                  <a:pt x="44450" y="3810"/>
                </a:lnTo>
                <a:lnTo>
                  <a:pt x="49530" y="3810"/>
                </a:lnTo>
                <a:lnTo>
                  <a:pt x="54610" y="2540"/>
                </a:lnTo>
                <a:lnTo>
                  <a:pt x="58420" y="1270"/>
                </a:lnTo>
                <a:lnTo>
                  <a:pt x="64770" y="1270"/>
                </a:lnTo>
                <a:lnTo>
                  <a:pt x="69850" y="0"/>
                </a:lnTo>
                <a:lnTo>
                  <a:pt x="74930" y="0"/>
                </a:lnTo>
                <a:lnTo>
                  <a:pt x="76200" y="0"/>
                </a:lnTo>
                <a:lnTo>
                  <a:pt x="77470" y="0"/>
                </a:lnTo>
                <a:lnTo>
                  <a:pt x="80010" y="0"/>
                </a:lnTo>
                <a:lnTo>
                  <a:pt x="86360" y="0"/>
                </a:lnTo>
                <a:lnTo>
                  <a:pt x="92710" y="0"/>
                </a:lnTo>
                <a:lnTo>
                  <a:pt x="97790" y="1270"/>
                </a:lnTo>
                <a:lnTo>
                  <a:pt x="104140" y="1270"/>
                </a:lnTo>
                <a:lnTo>
                  <a:pt x="110490" y="2540"/>
                </a:lnTo>
                <a:lnTo>
                  <a:pt x="118110" y="3810"/>
                </a:lnTo>
                <a:lnTo>
                  <a:pt x="124460" y="3810"/>
                </a:lnTo>
                <a:lnTo>
                  <a:pt x="132080" y="6350"/>
                </a:lnTo>
                <a:lnTo>
                  <a:pt x="138430" y="7620"/>
                </a:lnTo>
                <a:lnTo>
                  <a:pt x="146050" y="8890"/>
                </a:lnTo>
                <a:lnTo>
                  <a:pt x="153670" y="11430"/>
                </a:lnTo>
                <a:lnTo>
                  <a:pt x="162560" y="13970"/>
                </a:lnTo>
                <a:lnTo>
                  <a:pt x="172720" y="17780"/>
                </a:lnTo>
                <a:lnTo>
                  <a:pt x="181610" y="21590"/>
                </a:lnTo>
                <a:lnTo>
                  <a:pt x="189230" y="25400"/>
                </a:lnTo>
                <a:lnTo>
                  <a:pt x="198120" y="27940"/>
                </a:lnTo>
                <a:lnTo>
                  <a:pt x="207010" y="33020"/>
                </a:lnTo>
                <a:lnTo>
                  <a:pt x="215900" y="36830"/>
                </a:lnTo>
                <a:lnTo>
                  <a:pt x="223520" y="41910"/>
                </a:lnTo>
                <a:lnTo>
                  <a:pt x="231140" y="46990"/>
                </a:lnTo>
                <a:lnTo>
                  <a:pt x="236220" y="49530"/>
                </a:lnTo>
                <a:lnTo>
                  <a:pt x="237490" y="50800"/>
                </a:lnTo>
                <a:lnTo>
                  <a:pt x="238760" y="52070"/>
                </a:lnTo>
                <a:lnTo>
                  <a:pt x="245110" y="57150"/>
                </a:lnTo>
                <a:lnTo>
                  <a:pt x="252730" y="62230"/>
                </a:lnTo>
                <a:lnTo>
                  <a:pt x="259080" y="68580"/>
                </a:lnTo>
                <a:lnTo>
                  <a:pt x="265430" y="73660"/>
                </a:lnTo>
                <a:lnTo>
                  <a:pt x="270510" y="80010"/>
                </a:lnTo>
                <a:lnTo>
                  <a:pt x="275590" y="86360"/>
                </a:lnTo>
                <a:lnTo>
                  <a:pt x="280670" y="92710"/>
                </a:lnTo>
                <a:lnTo>
                  <a:pt x="285750" y="99060"/>
                </a:lnTo>
                <a:lnTo>
                  <a:pt x="289560" y="106680"/>
                </a:lnTo>
                <a:lnTo>
                  <a:pt x="293370" y="113030"/>
                </a:lnTo>
                <a:lnTo>
                  <a:pt x="297180" y="12065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302260" y="134620"/>
                </a:lnTo>
                <a:lnTo>
                  <a:pt x="303530" y="142240"/>
                </a:lnTo>
                <a:lnTo>
                  <a:pt x="304800" y="149860"/>
                </a:lnTo>
                <a:lnTo>
                  <a:pt x="306070" y="157480"/>
                </a:lnTo>
                <a:lnTo>
                  <a:pt x="306070" y="165100"/>
                </a:lnTo>
                <a:lnTo>
                  <a:pt x="304800" y="172720"/>
                </a:lnTo>
                <a:lnTo>
                  <a:pt x="304800" y="180340"/>
                </a:lnTo>
                <a:lnTo>
                  <a:pt x="302260" y="187960"/>
                </a:lnTo>
                <a:lnTo>
                  <a:pt x="303530" y="187960"/>
                </a:lnTo>
                <a:lnTo>
                  <a:pt x="303530" y="189230"/>
                </a:lnTo>
                <a:lnTo>
                  <a:pt x="299720" y="195580"/>
                </a:lnTo>
                <a:lnTo>
                  <a:pt x="297180" y="203200"/>
                </a:lnTo>
                <a:lnTo>
                  <a:pt x="294640" y="208280"/>
                </a:lnTo>
                <a:lnTo>
                  <a:pt x="292100" y="213360"/>
                </a:lnTo>
                <a:lnTo>
                  <a:pt x="289560" y="217170"/>
                </a:lnTo>
                <a:lnTo>
                  <a:pt x="287020" y="220980"/>
                </a:lnTo>
                <a:lnTo>
                  <a:pt x="284480" y="224790"/>
                </a:lnTo>
                <a:lnTo>
                  <a:pt x="280670" y="228600"/>
                </a:lnTo>
                <a:lnTo>
                  <a:pt x="276860" y="232410"/>
                </a:lnTo>
                <a:lnTo>
                  <a:pt x="273050" y="234950"/>
                </a:lnTo>
                <a:lnTo>
                  <a:pt x="273050" y="236220"/>
                </a:lnTo>
                <a:lnTo>
                  <a:pt x="273050" y="236220"/>
                </a:lnTo>
                <a:lnTo>
                  <a:pt x="269240" y="237490"/>
                </a:lnTo>
                <a:lnTo>
                  <a:pt x="265430" y="240030"/>
                </a:lnTo>
                <a:lnTo>
                  <a:pt x="260350" y="242570"/>
                </a:lnTo>
                <a:lnTo>
                  <a:pt x="256540" y="245110"/>
                </a:lnTo>
                <a:lnTo>
                  <a:pt x="251460" y="246380"/>
                </a:lnTo>
                <a:lnTo>
                  <a:pt x="246380" y="247650"/>
                </a:lnTo>
                <a:lnTo>
                  <a:pt x="242570" y="248920"/>
                </a:lnTo>
                <a:lnTo>
                  <a:pt x="236220" y="250190"/>
                </a:lnTo>
                <a:lnTo>
                  <a:pt x="231140" y="251460"/>
                </a:lnTo>
                <a:lnTo>
                  <a:pt x="226060" y="251460"/>
                </a:lnTo>
                <a:lnTo>
                  <a:pt x="220980" y="251460"/>
                </a:lnTo>
                <a:lnTo>
                  <a:pt x="214630" y="251460"/>
                </a:lnTo>
                <a:lnTo>
                  <a:pt x="208280" y="251460"/>
                </a:lnTo>
                <a:lnTo>
                  <a:pt x="203200" y="250190"/>
                </a:lnTo>
                <a:lnTo>
                  <a:pt x="196850" y="248920"/>
                </a:lnTo>
                <a:lnTo>
                  <a:pt x="190500" y="247650"/>
                </a:lnTo>
                <a:lnTo>
                  <a:pt x="184150" y="245110"/>
                </a:lnTo>
                <a:lnTo>
                  <a:pt x="177800" y="243840"/>
                </a:lnTo>
                <a:lnTo>
                  <a:pt x="172720" y="241300"/>
                </a:lnTo>
                <a:lnTo>
                  <a:pt x="165100" y="238760"/>
                </a:lnTo>
                <a:lnTo>
                  <a:pt x="160020" y="236220"/>
                </a:lnTo>
                <a:lnTo>
                  <a:pt x="160020" y="236220"/>
                </a:lnTo>
                <a:lnTo>
                  <a:pt x="158750" y="236220"/>
                </a:lnTo>
                <a:lnTo>
                  <a:pt x="152400" y="232410"/>
                </a:lnTo>
                <a:lnTo>
                  <a:pt x="146050" y="229870"/>
                </a:lnTo>
                <a:lnTo>
                  <a:pt x="139700" y="226060"/>
                </a:lnTo>
                <a:lnTo>
                  <a:pt x="130810" y="220980"/>
                </a:lnTo>
                <a:lnTo>
                  <a:pt x="121920" y="215900"/>
                </a:lnTo>
                <a:lnTo>
                  <a:pt x="119380" y="214630"/>
                </a:lnTo>
                <a:lnTo>
                  <a:pt x="118110" y="213360"/>
                </a:lnTo>
                <a:lnTo>
                  <a:pt x="114300" y="210820"/>
                </a:lnTo>
                <a:lnTo>
                  <a:pt x="105410" y="205740"/>
                </a:lnTo>
                <a:lnTo>
                  <a:pt x="99060" y="199390"/>
                </a:lnTo>
                <a:lnTo>
                  <a:pt x="90170" y="194310"/>
                </a:lnTo>
                <a:lnTo>
                  <a:pt x="83820" y="187960"/>
                </a:lnTo>
                <a:lnTo>
                  <a:pt x="76200" y="181610"/>
                </a:lnTo>
                <a:lnTo>
                  <a:pt x="68580" y="175260"/>
                </a:lnTo>
                <a:lnTo>
                  <a:pt x="62230" y="168910"/>
                </a:lnTo>
                <a:lnTo>
                  <a:pt x="57150" y="162560"/>
                </a:lnTo>
                <a:lnTo>
                  <a:pt x="50800" y="157480"/>
                </a:lnTo>
                <a:lnTo>
                  <a:pt x="44450" y="149860"/>
                </a:lnTo>
                <a:lnTo>
                  <a:pt x="39370" y="144780"/>
                </a:lnTo>
                <a:lnTo>
                  <a:pt x="34290" y="138430"/>
                </a:lnTo>
                <a:lnTo>
                  <a:pt x="29210" y="132080"/>
                </a:lnTo>
                <a:lnTo>
                  <a:pt x="25400" y="125730"/>
                </a:lnTo>
                <a:lnTo>
                  <a:pt x="21590" y="119380"/>
                </a:lnTo>
                <a:lnTo>
                  <a:pt x="17780" y="113030"/>
                </a:lnTo>
                <a:lnTo>
                  <a:pt x="16510" y="109220"/>
                </a:lnTo>
                <a:lnTo>
                  <a:pt x="15240" y="109220"/>
                </a:lnTo>
                <a:lnTo>
                  <a:pt x="13970" y="106680"/>
                </a:lnTo>
                <a:lnTo>
                  <a:pt x="11430" y="101600"/>
                </a:lnTo>
                <a:lnTo>
                  <a:pt x="7620" y="95250"/>
                </a:lnTo>
                <a:lnTo>
                  <a:pt x="6350" y="88900"/>
                </a:lnTo>
                <a:lnTo>
                  <a:pt x="3810" y="82550"/>
                </a:lnTo>
                <a:lnTo>
                  <a:pt x="2540" y="76200"/>
                </a:lnTo>
                <a:lnTo>
                  <a:pt x="1270" y="71120"/>
                </a:lnTo>
                <a:lnTo>
                  <a:pt x="0" y="64770"/>
                </a:lnTo>
                <a:lnTo>
                  <a:pt x="0" y="59690"/>
                </a:lnTo>
                <a:lnTo>
                  <a:pt x="1270" y="58420"/>
                </a:lnTo>
                <a:lnTo>
                  <a:pt x="1270" y="58420"/>
                </a:lnTo>
                <a:lnTo>
                  <a:pt x="0" y="53340"/>
                </a:lnTo>
                <a:lnTo>
                  <a:pt x="1270" y="48260"/>
                </a:lnTo>
                <a:lnTo>
                  <a:pt x="2540" y="41910"/>
                </a:lnTo>
                <a:lnTo>
                  <a:pt x="3810" y="36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7023508" y="4390798"/>
            <a:ext cx="259535" cy="193494"/>
          </a:xfrm>
          <a:custGeom>
            <a:avLst/>
            <a:gdLst/>
            <a:ahLst/>
            <a:cxnLst/>
            <a:rect l="l" t="t" r="r" b="b"/>
            <a:pathLst>
              <a:path w="259535" h="193494">
                <a:moveTo>
                  <a:pt x="107543" y="18642"/>
                </a:moveTo>
                <a:lnTo>
                  <a:pt x="97383" y="14832"/>
                </a:lnTo>
                <a:lnTo>
                  <a:pt x="87223" y="12292"/>
                </a:lnTo>
                <a:lnTo>
                  <a:pt x="78333" y="9752"/>
                </a:lnTo>
                <a:lnTo>
                  <a:pt x="69443" y="7212"/>
                </a:lnTo>
                <a:lnTo>
                  <a:pt x="60553" y="5942"/>
                </a:lnTo>
                <a:lnTo>
                  <a:pt x="52933" y="5942"/>
                </a:lnTo>
                <a:lnTo>
                  <a:pt x="49123" y="4672"/>
                </a:lnTo>
                <a:lnTo>
                  <a:pt x="45313" y="4672"/>
                </a:lnTo>
                <a:lnTo>
                  <a:pt x="41503" y="4672"/>
                </a:lnTo>
                <a:lnTo>
                  <a:pt x="38963" y="5942"/>
                </a:lnTo>
                <a:lnTo>
                  <a:pt x="35153" y="5942"/>
                </a:lnTo>
                <a:lnTo>
                  <a:pt x="31343" y="5942"/>
                </a:lnTo>
                <a:lnTo>
                  <a:pt x="30073" y="7212"/>
                </a:lnTo>
                <a:lnTo>
                  <a:pt x="26263" y="7212"/>
                </a:lnTo>
                <a:lnTo>
                  <a:pt x="24993" y="7212"/>
                </a:lnTo>
                <a:lnTo>
                  <a:pt x="24993" y="7212"/>
                </a:lnTo>
                <a:lnTo>
                  <a:pt x="23723" y="7212"/>
                </a:lnTo>
                <a:lnTo>
                  <a:pt x="22453" y="8482"/>
                </a:lnTo>
                <a:lnTo>
                  <a:pt x="19913" y="9752"/>
                </a:lnTo>
                <a:lnTo>
                  <a:pt x="17373" y="11022"/>
                </a:lnTo>
                <a:lnTo>
                  <a:pt x="16103" y="12292"/>
                </a:lnTo>
                <a:lnTo>
                  <a:pt x="13563" y="13562"/>
                </a:lnTo>
                <a:lnTo>
                  <a:pt x="12293" y="14832"/>
                </a:lnTo>
                <a:lnTo>
                  <a:pt x="11023" y="16102"/>
                </a:lnTo>
                <a:lnTo>
                  <a:pt x="9753" y="17372"/>
                </a:lnTo>
                <a:lnTo>
                  <a:pt x="8483" y="19912"/>
                </a:lnTo>
                <a:lnTo>
                  <a:pt x="5943" y="23722"/>
                </a:lnTo>
                <a:lnTo>
                  <a:pt x="4673" y="26262"/>
                </a:lnTo>
                <a:lnTo>
                  <a:pt x="4673" y="30072"/>
                </a:lnTo>
                <a:lnTo>
                  <a:pt x="4673" y="33882"/>
                </a:lnTo>
                <a:lnTo>
                  <a:pt x="4673" y="37692"/>
                </a:lnTo>
                <a:lnTo>
                  <a:pt x="4673" y="40232"/>
                </a:lnTo>
                <a:lnTo>
                  <a:pt x="7213" y="45312"/>
                </a:lnTo>
                <a:lnTo>
                  <a:pt x="7213" y="45312"/>
                </a:lnTo>
                <a:lnTo>
                  <a:pt x="7213" y="45312"/>
                </a:lnTo>
                <a:lnTo>
                  <a:pt x="7213" y="49122"/>
                </a:lnTo>
                <a:lnTo>
                  <a:pt x="9753" y="52932"/>
                </a:lnTo>
                <a:lnTo>
                  <a:pt x="12293" y="56742"/>
                </a:lnTo>
                <a:lnTo>
                  <a:pt x="14833" y="61822"/>
                </a:lnTo>
                <a:lnTo>
                  <a:pt x="17373" y="65632"/>
                </a:lnTo>
                <a:lnTo>
                  <a:pt x="21183" y="70712"/>
                </a:lnTo>
                <a:lnTo>
                  <a:pt x="23723" y="74522"/>
                </a:lnTo>
                <a:lnTo>
                  <a:pt x="27533" y="79602"/>
                </a:lnTo>
                <a:lnTo>
                  <a:pt x="31343" y="84682"/>
                </a:lnTo>
                <a:lnTo>
                  <a:pt x="36423" y="89762"/>
                </a:lnTo>
                <a:lnTo>
                  <a:pt x="41503" y="94842"/>
                </a:lnTo>
                <a:lnTo>
                  <a:pt x="45313" y="99922"/>
                </a:lnTo>
                <a:lnTo>
                  <a:pt x="51663" y="105002"/>
                </a:lnTo>
                <a:lnTo>
                  <a:pt x="56743" y="110082"/>
                </a:lnTo>
                <a:lnTo>
                  <a:pt x="63093" y="115162"/>
                </a:lnTo>
                <a:lnTo>
                  <a:pt x="69443" y="120242"/>
                </a:lnTo>
                <a:lnTo>
                  <a:pt x="74523" y="124052"/>
                </a:lnTo>
                <a:lnTo>
                  <a:pt x="75793" y="124052"/>
                </a:lnTo>
                <a:lnTo>
                  <a:pt x="75793" y="125322"/>
                </a:lnTo>
                <a:lnTo>
                  <a:pt x="82143" y="130402"/>
                </a:lnTo>
                <a:lnTo>
                  <a:pt x="89763" y="135482"/>
                </a:lnTo>
                <a:lnTo>
                  <a:pt x="96113" y="140562"/>
                </a:lnTo>
                <a:lnTo>
                  <a:pt x="103733" y="145642"/>
                </a:lnTo>
                <a:lnTo>
                  <a:pt x="111353" y="149452"/>
                </a:lnTo>
                <a:lnTo>
                  <a:pt x="118973" y="154532"/>
                </a:lnTo>
                <a:lnTo>
                  <a:pt x="127863" y="159612"/>
                </a:lnTo>
                <a:lnTo>
                  <a:pt x="135483" y="164692"/>
                </a:lnTo>
                <a:lnTo>
                  <a:pt x="144373" y="168502"/>
                </a:lnTo>
                <a:lnTo>
                  <a:pt x="154533" y="173582"/>
                </a:lnTo>
                <a:lnTo>
                  <a:pt x="164693" y="178662"/>
                </a:lnTo>
                <a:lnTo>
                  <a:pt x="173583" y="181202"/>
                </a:lnTo>
                <a:lnTo>
                  <a:pt x="182473" y="185012"/>
                </a:lnTo>
                <a:lnTo>
                  <a:pt x="191363" y="187552"/>
                </a:lnTo>
                <a:lnTo>
                  <a:pt x="198983" y="187552"/>
                </a:lnTo>
                <a:lnTo>
                  <a:pt x="206603" y="188822"/>
                </a:lnTo>
                <a:lnTo>
                  <a:pt x="206603" y="188822"/>
                </a:lnTo>
                <a:lnTo>
                  <a:pt x="207873" y="188822"/>
                </a:lnTo>
                <a:lnTo>
                  <a:pt x="210413" y="188822"/>
                </a:lnTo>
                <a:lnTo>
                  <a:pt x="214223" y="188822"/>
                </a:lnTo>
                <a:lnTo>
                  <a:pt x="218033" y="188822"/>
                </a:lnTo>
                <a:lnTo>
                  <a:pt x="220573" y="188822"/>
                </a:lnTo>
                <a:lnTo>
                  <a:pt x="224383" y="187552"/>
                </a:lnTo>
                <a:lnTo>
                  <a:pt x="226923" y="187552"/>
                </a:lnTo>
                <a:lnTo>
                  <a:pt x="229463" y="186282"/>
                </a:lnTo>
                <a:lnTo>
                  <a:pt x="232003" y="185012"/>
                </a:lnTo>
                <a:lnTo>
                  <a:pt x="234543" y="183742"/>
                </a:lnTo>
                <a:lnTo>
                  <a:pt x="237083" y="182472"/>
                </a:lnTo>
                <a:lnTo>
                  <a:pt x="239623" y="179932"/>
                </a:lnTo>
                <a:lnTo>
                  <a:pt x="240893" y="178662"/>
                </a:lnTo>
                <a:lnTo>
                  <a:pt x="243433" y="176122"/>
                </a:lnTo>
                <a:lnTo>
                  <a:pt x="244703" y="174852"/>
                </a:lnTo>
                <a:lnTo>
                  <a:pt x="247243" y="172312"/>
                </a:lnTo>
                <a:lnTo>
                  <a:pt x="248513" y="169772"/>
                </a:lnTo>
                <a:lnTo>
                  <a:pt x="251053" y="163422"/>
                </a:lnTo>
                <a:lnTo>
                  <a:pt x="252323" y="159612"/>
                </a:lnTo>
                <a:lnTo>
                  <a:pt x="253593" y="155802"/>
                </a:lnTo>
                <a:lnTo>
                  <a:pt x="254863" y="151992"/>
                </a:lnTo>
                <a:lnTo>
                  <a:pt x="254863" y="151992"/>
                </a:lnTo>
                <a:lnTo>
                  <a:pt x="254863" y="150722"/>
                </a:lnTo>
                <a:lnTo>
                  <a:pt x="254863" y="146912"/>
                </a:lnTo>
                <a:lnTo>
                  <a:pt x="254863" y="141832"/>
                </a:lnTo>
                <a:lnTo>
                  <a:pt x="253593" y="136752"/>
                </a:lnTo>
                <a:lnTo>
                  <a:pt x="252323" y="131672"/>
                </a:lnTo>
                <a:lnTo>
                  <a:pt x="251053" y="126592"/>
                </a:lnTo>
                <a:lnTo>
                  <a:pt x="248513" y="121512"/>
                </a:lnTo>
                <a:lnTo>
                  <a:pt x="247243" y="116432"/>
                </a:lnTo>
                <a:lnTo>
                  <a:pt x="244703" y="111352"/>
                </a:lnTo>
                <a:lnTo>
                  <a:pt x="240893" y="106272"/>
                </a:lnTo>
                <a:lnTo>
                  <a:pt x="237083" y="102462"/>
                </a:lnTo>
                <a:lnTo>
                  <a:pt x="233273" y="97382"/>
                </a:lnTo>
                <a:lnTo>
                  <a:pt x="229463" y="92302"/>
                </a:lnTo>
                <a:lnTo>
                  <a:pt x="224383" y="87222"/>
                </a:lnTo>
                <a:lnTo>
                  <a:pt x="219303" y="82142"/>
                </a:lnTo>
                <a:lnTo>
                  <a:pt x="218033" y="79602"/>
                </a:lnTo>
                <a:lnTo>
                  <a:pt x="216763" y="79602"/>
                </a:lnTo>
                <a:lnTo>
                  <a:pt x="214223" y="77062"/>
                </a:lnTo>
                <a:lnTo>
                  <a:pt x="209143" y="71982"/>
                </a:lnTo>
                <a:lnTo>
                  <a:pt x="202793" y="68172"/>
                </a:lnTo>
                <a:lnTo>
                  <a:pt x="197713" y="63092"/>
                </a:lnTo>
                <a:lnTo>
                  <a:pt x="190093" y="58012"/>
                </a:lnTo>
                <a:lnTo>
                  <a:pt x="182473" y="54202"/>
                </a:lnTo>
                <a:lnTo>
                  <a:pt x="176123" y="49122"/>
                </a:lnTo>
                <a:lnTo>
                  <a:pt x="168503" y="45312"/>
                </a:lnTo>
                <a:lnTo>
                  <a:pt x="160883" y="40232"/>
                </a:lnTo>
                <a:lnTo>
                  <a:pt x="151993" y="36422"/>
                </a:lnTo>
                <a:lnTo>
                  <a:pt x="144373" y="32612"/>
                </a:lnTo>
                <a:lnTo>
                  <a:pt x="135483" y="28802"/>
                </a:lnTo>
                <a:lnTo>
                  <a:pt x="126593" y="24992"/>
                </a:lnTo>
                <a:lnTo>
                  <a:pt x="117703" y="21182"/>
                </a:lnTo>
                <a:lnTo>
                  <a:pt x="107543" y="1864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6995568" y="4360318"/>
            <a:ext cx="315414" cy="260805"/>
          </a:xfrm>
          <a:custGeom>
            <a:avLst/>
            <a:gdLst/>
            <a:ahLst/>
            <a:cxnLst/>
            <a:rect l="l" t="t" r="r" b="b"/>
            <a:pathLst>
              <a:path w="315414" h="260805">
                <a:moveTo>
                  <a:pt x="8482" y="41503"/>
                </a:moveTo>
                <a:lnTo>
                  <a:pt x="9752" y="38963"/>
                </a:lnTo>
                <a:lnTo>
                  <a:pt x="12292" y="35153"/>
                </a:lnTo>
                <a:lnTo>
                  <a:pt x="13562" y="32613"/>
                </a:lnTo>
                <a:lnTo>
                  <a:pt x="16102" y="30073"/>
                </a:lnTo>
                <a:lnTo>
                  <a:pt x="18642" y="26263"/>
                </a:lnTo>
                <a:lnTo>
                  <a:pt x="19912" y="26263"/>
                </a:lnTo>
                <a:lnTo>
                  <a:pt x="19912" y="26263"/>
                </a:lnTo>
                <a:lnTo>
                  <a:pt x="21182" y="23723"/>
                </a:lnTo>
                <a:lnTo>
                  <a:pt x="23722" y="21183"/>
                </a:lnTo>
                <a:lnTo>
                  <a:pt x="26262" y="19913"/>
                </a:lnTo>
                <a:lnTo>
                  <a:pt x="30072" y="17373"/>
                </a:lnTo>
                <a:lnTo>
                  <a:pt x="33882" y="14833"/>
                </a:lnTo>
                <a:lnTo>
                  <a:pt x="37692" y="13563"/>
                </a:lnTo>
                <a:lnTo>
                  <a:pt x="41502" y="12293"/>
                </a:lnTo>
                <a:lnTo>
                  <a:pt x="45312" y="11023"/>
                </a:lnTo>
                <a:lnTo>
                  <a:pt x="49122" y="8483"/>
                </a:lnTo>
                <a:lnTo>
                  <a:pt x="54202" y="8483"/>
                </a:lnTo>
                <a:lnTo>
                  <a:pt x="59282" y="7213"/>
                </a:lnTo>
                <a:lnTo>
                  <a:pt x="63092" y="5943"/>
                </a:lnTo>
                <a:lnTo>
                  <a:pt x="69442" y="5943"/>
                </a:lnTo>
                <a:lnTo>
                  <a:pt x="74522" y="4673"/>
                </a:lnTo>
                <a:lnTo>
                  <a:pt x="79602" y="4673"/>
                </a:lnTo>
                <a:lnTo>
                  <a:pt x="80872" y="4673"/>
                </a:lnTo>
                <a:lnTo>
                  <a:pt x="82142" y="4673"/>
                </a:lnTo>
                <a:lnTo>
                  <a:pt x="84682" y="4673"/>
                </a:lnTo>
                <a:lnTo>
                  <a:pt x="91032" y="4673"/>
                </a:lnTo>
                <a:lnTo>
                  <a:pt x="97382" y="4673"/>
                </a:lnTo>
                <a:lnTo>
                  <a:pt x="102462" y="5943"/>
                </a:lnTo>
                <a:lnTo>
                  <a:pt x="108812" y="5943"/>
                </a:lnTo>
                <a:lnTo>
                  <a:pt x="115162" y="7213"/>
                </a:lnTo>
                <a:lnTo>
                  <a:pt x="122782" y="8483"/>
                </a:lnTo>
                <a:lnTo>
                  <a:pt x="129132" y="8483"/>
                </a:lnTo>
                <a:lnTo>
                  <a:pt x="136752" y="11023"/>
                </a:lnTo>
                <a:lnTo>
                  <a:pt x="143102" y="12293"/>
                </a:lnTo>
                <a:lnTo>
                  <a:pt x="150722" y="13563"/>
                </a:lnTo>
                <a:lnTo>
                  <a:pt x="158342" y="16103"/>
                </a:lnTo>
                <a:lnTo>
                  <a:pt x="167232" y="18643"/>
                </a:lnTo>
                <a:lnTo>
                  <a:pt x="177392" y="22453"/>
                </a:lnTo>
                <a:lnTo>
                  <a:pt x="186282" y="26263"/>
                </a:lnTo>
                <a:lnTo>
                  <a:pt x="193902" y="30073"/>
                </a:lnTo>
                <a:lnTo>
                  <a:pt x="202792" y="32613"/>
                </a:lnTo>
                <a:lnTo>
                  <a:pt x="211682" y="37693"/>
                </a:lnTo>
                <a:lnTo>
                  <a:pt x="220572" y="41503"/>
                </a:lnTo>
                <a:lnTo>
                  <a:pt x="228192" y="46583"/>
                </a:lnTo>
                <a:lnTo>
                  <a:pt x="235812" y="51663"/>
                </a:lnTo>
                <a:lnTo>
                  <a:pt x="240892" y="54203"/>
                </a:lnTo>
                <a:lnTo>
                  <a:pt x="242162" y="55473"/>
                </a:lnTo>
                <a:lnTo>
                  <a:pt x="243432" y="56743"/>
                </a:lnTo>
                <a:lnTo>
                  <a:pt x="249782" y="61823"/>
                </a:lnTo>
                <a:lnTo>
                  <a:pt x="257402" y="66903"/>
                </a:lnTo>
                <a:lnTo>
                  <a:pt x="263752" y="73253"/>
                </a:lnTo>
                <a:lnTo>
                  <a:pt x="270102" y="78333"/>
                </a:lnTo>
                <a:lnTo>
                  <a:pt x="275182" y="84683"/>
                </a:lnTo>
                <a:lnTo>
                  <a:pt x="280262" y="91033"/>
                </a:lnTo>
                <a:lnTo>
                  <a:pt x="285342" y="97383"/>
                </a:lnTo>
                <a:lnTo>
                  <a:pt x="290422" y="103733"/>
                </a:lnTo>
                <a:lnTo>
                  <a:pt x="294232" y="111353"/>
                </a:lnTo>
                <a:lnTo>
                  <a:pt x="298042" y="117703"/>
                </a:lnTo>
                <a:lnTo>
                  <a:pt x="301852" y="125323"/>
                </a:lnTo>
                <a:lnTo>
                  <a:pt x="304392" y="131673"/>
                </a:lnTo>
                <a:lnTo>
                  <a:pt x="304392" y="131673"/>
                </a:lnTo>
                <a:lnTo>
                  <a:pt x="304392" y="131673"/>
                </a:lnTo>
                <a:lnTo>
                  <a:pt x="306932" y="139293"/>
                </a:lnTo>
                <a:lnTo>
                  <a:pt x="308202" y="146913"/>
                </a:lnTo>
                <a:lnTo>
                  <a:pt x="309472" y="154533"/>
                </a:lnTo>
                <a:lnTo>
                  <a:pt x="310742" y="162153"/>
                </a:lnTo>
                <a:lnTo>
                  <a:pt x="310742" y="169773"/>
                </a:lnTo>
                <a:lnTo>
                  <a:pt x="309472" y="177393"/>
                </a:lnTo>
                <a:lnTo>
                  <a:pt x="309472" y="185013"/>
                </a:lnTo>
                <a:lnTo>
                  <a:pt x="306932" y="192633"/>
                </a:lnTo>
                <a:lnTo>
                  <a:pt x="308202" y="192633"/>
                </a:lnTo>
                <a:lnTo>
                  <a:pt x="308202" y="193903"/>
                </a:lnTo>
                <a:lnTo>
                  <a:pt x="304392" y="200253"/>
                </a:lnTo>
                <a:lnTo>
                  <a:pt x="301852" y="207873"/>
                </a:lnTo>
                <a:lnTo>
                  <a:pt x="299312" y="212953"/>
                </a:lnTo>
                <a:lnTo>
                  <a:pt x="296772" y="218033"/>
                </a:lnTo>
                <a:lnTo>
                  <a:pt x="294232" y="221843"/>
                </a:lnTo>
                <a:lnTo>
                  <a:pt x="291692" y="225653"/>
                </a:lnTo>
                <a:lnTo>
                  <a:pt x="289152" y="229463"/>
                </a:lnTo>
                <a:lnTo>
                  <a:pt x="285342" y="233273"/>
                </a:lnTo>
                <a:lnTo>
                  <a:pt x="281532" y="237083"/>
                </a:lnTo>
                <a:lnTo>
                  <a:pt x="277722" y="239623"/>
                </a:lnTo>
                <a:lnTo>
                  <a:pt x="277722" y="240893"/>
                </a:lnTo>
                <a:lnTo>
                  <a:pt x="277722" y="240893"/>
                </a:lnTo>
                <a:lnTo>
                  <a:pt x="273912" y="242163"/>
                </a:lnTo>
                <a:lnTo>
                  <a:pt x="270102" y="244703"/>
                </a:lnTo>
                <a:lnTo>
                  <a:pt x="265022" y="247243"/>
                </a:lnTo>
                <a:lnTo>
                  <a:pt x="261212" y="249783"/>
                </a:lnTo>
                <a:lnTo>
                  <a:pt x="256132" y="251053"/>
                </a:lnTo>
                <a:lnTo>
                  <a:pt x="251052" y="252323"/>
                </a:lnTo>
                <a:lnTo>
                  <a:pt x="247242" y="253593"/>
                </a:lnTo>
                <a:lnTo>
                  <a:pt x="240892" y="254863"/>
                </a:lnTo>
                <a:lnTo>
                  <a:pt x="235812" y="256133"/>
                </a:lnTo>
                <a:lnTo>
                  <a:pt x="230732" y="256133"/>
                </a:lnTo>
                <a:lnTo>
                  <a:pt x="225652" y="256133"/>
                </a:lnTo>
                <a:lnTo>
                  <a:pt x="219302" y="256133"/>
                </a:lnTo>
                <a:lnTo>
                  <a:pt x="212952" y="256133"/>
                </a:lnTo>
                <a:lnTo>
                  <a:pt x="207872" y="254863"/>
                </a:lnTo>
                <a:lnTo>
                  <a:pt x="201522" y="253593"/>
                </a:lnTo>
                <a:lnTo>
                  <a:pt x="195172" y="252323"/>
                </a:lnTo>
                <a:lnTo>
                  <a:pt x="188822" y="249783"/>
                </a:lnTo>
                <a:lnTo>
                  <a:pt x="182472" y="248513"/>
                </a:lnTo>
                <a:lnTo>
                  <a:pt x="177392" y="245973"/>
                </a:lnTo>
                <a:lnTo>
                  <a:pt x="169772" y="243433"/>
                </a:lnTo>
                <a:lnTo>
                  <a:pt x="164692" y="240893"/>
                </a:lnTo>
                <a:lnTo>
                  <a:pt x="164692" y="240893"/>
                </a:lnTo>
                <a:lnTo>
                  <a:pt x="163422" y="240893"/>
                </a:lnTo>
                <a:lnTo>
                  <a:pt x="157072" y="237083"/>
                </a:lnTo>
                <a:lnTo>
                  <a:pt x="150722" y="234543"/>
                </a:lnTo>
                <a:lnTo>
                  <a:pt x="144372" y="230733"/>
                </a:lnTo>
                <a:lnTo>
                  <a:pt x="135482" y="225653"/>
                </a:lnTo>
                <a:lnTo>
                  <a:pt x="126592" y="220573"/>
                </a:lnTo>
                <a:lnTo>
                  <a:pt x="124052" y="219303"/>
                </a:lnTo>
                <a:lnTo>
                  <a:pt x="122782" y="218033"/>
                </a:lnTo>
                <a:lnTo>
                  <a:pt x="118972" y="215493"/>
                </a:lnTo>
                <a:lnTo>
                  <a:pt x="110082" y="210413"/>
                </a:lnTo>
                <a:lnTo>
                  <a:pt x="103732" y="204063"/>
                </a:lnTo>
                <a:lnTo>
                  <a:pt x="94842" y="198983"/>
                </a:lnTo>
                <a:lnTo>
                  <a:pt x="88492" y="192633"/>
                </a:lnTo>
                <a:lnTo>
                  <a:pt x="80872" y="186283"/>
                </a:lnTo>
                <a:lnTo>
                  <a:pt x="73252" y="179933"/>
                </a:lnTo>
                <a:lnTo>
                  <a:pt x="66902" y="173583"/>
                </a:lnTo>
                <a:lnTo>
                  <a:pt x="61822" y="167233"/>
                </a:lnTo>
                <a:lnTo>
                  <a:pt x="55472" y="162153"/>
                </a:lnTo>
                <a:lnTo>
                  <a:pt x="49122" y="154533"/>
                </a:lnTo>
                <a:lnTo>
                  <a:pt x="44042" y="149453"/>
                </a:lnTo>
                <a:lnTo>
                  <a:pt x="38962" y="143103"/>
                </a:lnTo>
                <a:lnTo>
                  <a:pt x="33882" y="136753"/>
                </a:lnTo>
                <a:lnTo>
                  <a:pt x="30072" y="130403"/>
                </a:lnTo>
                <a:lnTo>
                  <a:pt x="26262" y="124053"/>
                </a:lnTo>
                <a:lnTo>
                  <a:pt x="22452" y="117703"/>
                </a:lnTo>
                <a:lnTo>
                  <a:pt x="21182" y="113893"/>
                </a:lnTo>
                <a:lnTo>
                  <a:pt x="19912" y="113893"/>
                </a:lnTo>
                <a:lnTo>
                  <a:pt x="18642" y="111353"/>
                </a:lnTo>
                <a:lnTo>
                  <a:pt x="16102" y="106273"/>
                </a:lnTo>
                <a:lnTo>
                  <a:pt x="12292" y="99923"/>
                </a:lnTo>
                <a:lnTo>
                  <a:pt x="11022" y="93573"/>
                </a:lnTo>
                <a:lnTo>
                  <a:pt x="8482" y="87223"/>
                </a:lnTo>
                <a:lnTo>
                  <a:pt x="7212" y="80873"/>
                </a:lnTo>
                <a:lnTo>
                  <a:pt x="5942" y="75793"/>
                </a:lnTo>
                <a:lnTo>
                  <a:pt x="4672" y="69443"/>
                </a:lnTo>
                <a:lnTo>
                  <a:pt x="4672" y="64363"/>
                </a:lnTo>
                <a:lnTo>
                  <a:pt x="5942" y="63093"/>
                </a:lnTo>
                <a:lnTo>
                  <a:pt x="5942" y="63093"/>
                </a:lnTo>
                <a:lnTo>
                  <a:pt x="4672" y="58013"/>
                </a:lnTo>
                <a:lnTo>
                  <a:pt x="5942" y="52933"/>
                </a:lnTo>
                <a:lnTo>
                  <a:pt x="7212" y="46583"/>
                </a:lnTo>
                <a:lnTo>
                  <a:pt x="8482" y="4150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6906260" y="4547870"/>
            <a:ext cx="278130" cy="287020"/>
          </a:xfrm>
          <a:custGeom>
            <a:avLst/>
            <a:gdLst/>
            <a:ahLst/>
            <a:cxnLst/>
            <a:rect l="l" t="t" r="r" b="b"/>
            <a:pathLst>
              <a:path w="278130" h="287020">
                <a:moveTo>
                  <a:pt x="132080" y="59690"/>
                </a:moveTo>
                <a:lnTo>
                  <a:pt x="123190" y="54610"/>
                </a:lnTo>
                <a:lnTo>
                  <a:pt x="114300" y="49530"/>
                </a:lnTo>
                <a:lnTo>
                  <a:pt x="105410" y="44450"/>
                </a:lnTo>
                <a:lnTo>
                  <a:pt x="97790" y="40640"/>
                </a:lnTo>
                <a:lnTo>
                  <a:pt x="88900" y="36830"/>
                </a:lnTo>
                <a:lnTo>
                  <a:pt x="82550" y="34290"/>
                </a:lnTo>
                <a:lnTo>
                  <a:pt x="78740" y="33020"/>
                </a:lnTo>
                <a:lnTo>
                  <a:pt x="74930" y="31750"/>
                </a:lnTo>
                <a:lnTo>
                  <a:pt x="71120" y="3175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0480"/>
                </a:lnTo>
                <a:lnTo>
                  <a:pt x="59690" y="29210"/>
                </a:lnTo>
                <a:lnTo>
                  <a:pt x="55880" y="29210"/>
                </a:lnTo>
                <a:lnTo>
                  <a:pt x="53340" y="29210"/>
                </a:lnTo>
                <a:lnTo>
                  <a:pt x="50800" y="30480"/>
                </a:lnTo>
                <a:lnTo>
                  <a:pt x="48260" y="30480"/>
                </a:lnTo>
                <a:lnTo>
                  <a:pt x="46990" y="30480"/>
                </a:lnTo>
                <a:lnTo>
                  <a:pt x="45720" y="31750"/>
                </a:lnTo>
                <a:lnTo>
                  <a:pt x="45720" y="31750"/>
                </a:lnTo>
                <a:lnTo>
                  <a:pt x="44450" y="31750"/>
                </a:lnTo>
                <a:lnTo>
                  <a:pt x="41910" y="33020"/>
                </a:lnTo>
                <a:lnTo>
                  <a:pt x="40640" y="33020"/>
                </a:lnTo>
                <a:lnTo>
                  <a:pt x="38100" y="34290"/>
                </a:lnTo>
                <a:lnTo>
                  <a:pt x="36830" y="35560"/>
                </a:lnTo>
                <a:lnTo>
                  <a:pt x="35560" y="36830"/>
                </a:lnTo>
                <a:lnTo>
                  <a:pt x="33020" y="40640"/>
                </a:lnTo>
                <a:lnTo>
                  <a:pt x="30480" y="43180"/>
                </a:lnTo>
                <a:lnTo>
                  <a:pt x="29210" y="46990"/>
                </a:lnTo>
                <a:lnTo>
                  <a:pt x="27940" y="49530"/>
                </a:lnTo>
                <a:lnTo>
                  <a:pt x="27940" y="53340"/>
                </a:lnTo>
                <a:lnTo>
                  <a:pt x="27940" y="57150"/>
                </a:lnTo>
                <a:lnTo>
                  <a:pt x="27940" y="60960"/>
                </a:lnTo>
                <a:lnTo>
                  <a:pt x="27940" y="66040"/>
                </a:lnTo>
                <a:lnTo>
                  <a:pt x="29210" y="69850"/>
                </a:lnTo>
                <a:lnTo>
                  <a:pt x="29210" y="69850"/>
                </a:lnTo>
                <a:lnTo>
                  <a:pt x="29210" y="69850"/>
                </a:lnTo>
                <a:lnTo>
                  <a:pt x="30480" y="74930"/>
                </a:lnTo>
                <a:lnTo>
                  <a:pt x="31750" y="80010"/>
                </a:lnTo>
                <a:lnTo>
                  <a:pt x="33020" y="85090"/>
                </a:lnTo>
                <a:lnTo>
                  <a:pt x="35560" y="90170"/>
                </a:lnTo>
                <a:lnTo>
                  <a:pt x="38100" y="95250"/>
                </a:lnTo>
                <a:lnTo>
                  <a:pt x="40640" y="100330"/>
                </a:lnTo>
                <a:lnTo>
                  <a:pt x="43180" y="106680"/>
                </a:lnTo>
                <a:lnTo>
                  <a:pt x="45720" y="111760"/>
                </a:lnTo>
                <a:lnTo>
                  <a:pt x="49530" y="118110"/>
                </a:lnTo>
                <a:lnTo>
                  <a:pt x="53340" y="124460"/>
                </a:lnTo>
                <a:lnTo>
                  <a:pt x="57150" y="130810"/>
                </a:lnTo>
                <a:lnTo>
                  <a:pt x="60960" y="137160"/>
                </a:lnTo>
                <a:lnTo>
                  <a:pt x="66040" y="143510"/>
                </a:lnTo>
                <a:lnTo>
                  <a:pt x="71120" y="149860"/>
                </a:lnTo>
                <a:lnTo>
                  <a:pt x="76200" y="156210"/>
                </a:lnTo>
                <a:lnTo>
                  <a:pt x="81280" y="162560"/>
                </a:lnTo>
                <a:lnTo>
                  <a:pt x="86360" y="170180"/>
                </a:lnTo>
                <a:lnTo>
                  <a:pt x="92710" y="176530"/>
                </a:lnTo>
                <a:lnTo>
                  <a:pt x="99060" y="182880"/>
                </a:lnTo>
                <a:lnTo>
                  <a:pt x="99060" y="182880"/>
                </a:lnTo>
                <a:lnTo>
                  <a:pt x="99060" y="182880"/>
                </a:lnTo>
                <a:lnTo>
                  <a:pt x="105410" y="189230"/>
                </a:lnTo>
                <a:lnTo>
                  <a:pt x="111760" y="196850"/>
                </a:lnTo>
                <a:lnTo>
                  <a:pt x="118110" y="203200"/>
                </a:lnTo>
                <a:lnTo>
                  <a:pt x="125730" y="209550"/>
                </a:lnTo>
                <a:lnTo>
                  <a:pt x="133350" y="215900"/>
                </a:lnTo>
                <a:lnTo>
                  <a:pt x="142240" y="223520"/>
                </a:lnTo>
                <a:lnTo>
                  <a:pt x="149860" y="229870"/>
                </a:lnTo>
                <a:lnTo>
                  <a:pt x="158750" y="234950"/>
                </a:lnTo>
                <a:lnTo>
                  <a:pt x="162560" y="237490"/>
                </a:lnTo>
                <a:lnTo>
                  <a:pt x="163830" y="238760"/>
                </a:lnTo>
                <a:lnTo>
                  <a:pt x="166370" y="241300"/>
                </a:lnTo>
                <a:lnTo>
                  <a:pt x="173990" y="245110"/>
                </a:lnTo>
                <a:lnTo>
                  <a:pt x="181610" y="247650"/>
                </a:lnTo>
                <a:lnTo>
                  <a:pt x="189230" y="251460"/>
                </a:lnTo>
                <a:lnTo>
                  <a:pt x="191770" y="251460"/>
                </a:lnTo>
                <a:lnTo>
                  <a:pt x="195580" y="252730"/>
                </a:lnTo>
                <a:lnTo>
                  <a:pt x="199390" y="254000"/>
                </a:lnTo>
                <a:lnTo>
                  <a:pt x="201930" y="254000"/>
                </a:lnTo>
                <a:lnTo>
                  <a:pt x="205740" y="254000"/>
                </a:lnTo>
                <a:lnTo>
                  <a:pt x="208280" y="254000"/>
                </a:lnTo>
                <a:lnTo>
                  <a:pt x="210820" y="254000"/>
                </a:lnTo>
                <a:lnTo>
                  <a:pt x="214630" y="252730"/>
                </a:lnTo>
                <a:lnTo>
                  <a:pt x="217170" y="251460"/>
                </a:lnTo>
                <a:lnTo>
                  <a:pt x="219710" y="251460"/>
                </a:lnTo>
                <a:lnTo>
                  <a:pt x="222250" y="250190"/>
                </a:lnTo>
                <a:lnTo>
                  <a:pt x="224790" y="248920"/>
                </a:lnTo>
                <a:lnTo>
                  <a:pt x="227330" y="247650"/>
                </a:lnTo>
                <a:lnTo>
                  <a:pt x="228600" y="246380"/>
                </a:lnTo>
                <a:lnTo>
                  <a:pt x="232410" y="243840"/>
                </a:lnTo>
                <a:lnTo>
                  <a:pt x="233680" y="241300"/>
                </a:lnTo>
                <a:lnTo>
                  <a:pt x="237490" y="237490"/>
                </a:lnTo>
                <a:lnTo>
                  <a:pt x="240030" y="233680"/>
                </a:lnTo>
                <a:lnTo>
                  <a:pt x="240030" y="233680"/>
                </a:lnTo>
                <a:lnTo>
                  <a:pt x="241300" y="233680"/>
                </a:lnTo>
                <a:lnTo>
                  <a:pt x="242570" y="229870"/>
                </a:lnTo>
                <a:lnTo>
                  <a:pt x="243840" y="224790"/>
                </a:lnTo>
                <a:lnTo>
                  <a:pt x="245110" y="220980"/>
                </a:lnTo>
                <a:lnTo>
                  <a:pt x="246380" y="215900"/>
                </a:lnTo>
                <a:lnTo>
                  <a:pt x="246380" y="210820"/>
                </a:lnTo>
                <a:lnTo>
                  <a:pt x="246380" y="205740"/>
                </a:lnTo>
                <a:lnTo>
                  <a:pt x="246380" y="200660"/>
                </a:lnTo>
                <a:lnTo>
                  <a:pt x="245110" y="195580"/>
                </a:lnTo>
                <a:lnTo>
                  <a:pt x="245110" y="190500"/>
                </a:lnTo>
                <a:lnTo>
                  <a:pt x="242570" y="184150"/>
                </a:lnTo>
                <a:lnTo>
                  <a:pt x="241300" y="179070"/>
                </a:lnTo>
                <a:lnTo>
                  <a:pt x="238760" y="173990"/>
                </a:lnTo>
                <a:lnTo>
                  <a:pt x="236220" y="167640"/>
                </a:lnTo>
                <a:lnTo>
                  <a:pt x="234950" y="162560"/>
                </a:lnTo>
                <a:lnTo>
                  <a:pt x="233680" y="162560"/>
                </a:lnTo>
                <a:lnTo>
                  <a:pt x="233680" y="162560"/>
                </a:lnTo>
                <a:lnTo>
                  <a:pt x="229870" y="156210"/>
                </a:lnTo>
                <a:lnTo>
                  <a:pt x="226060" y="149860"/>
                </a:lnTo>
                <a:lnTo>
                  <a:pt x="222250" y="143510"/>
                </a:lnTo>
                <a:lnTo>
                  <a:pt x="218440" y="138430"/>
                </a:lnTo>
                <a:lnTo>
                  <a:pt x="213360" y="132080"/>
                </a:lnTo>
                <a:lnTo>
                  <a:pt x="208280" y="125730"/>
                </a:lnTo>
                <a:lnTo>
                  <a:pt x="203200" y="119380"/>
                </a:lnTo>
                <a:lnTo>
                  <a:pt x="196850" y="113030"/>
                </a:lnTo>
                <a:lnTo>
                  <a:pt x="191770" y="106680"/>
                </a:lnTo>
                <a:lnTo>
                  <a:pt x="185420" y="100330"/>
                </a:lnTo>
                <a:lnTo>
                  <a:pt x="177800" y="95250"/>
                </a:lnTo>
                <a:lnTo>
                  <a:pt x="171450" y="88900"/>
                </a:lnTo>
                <a:lnTo>
                  <a:pt x="163830" y="82550"/>
                </a:lnTo>
                <a:lnTo>
                  <a:pt x="156210" y="77470"/>
                </a:lnTo>
                <a:lnTo>
                  <a:pt x="148590" y="71120"/>
                </a:lnTo>
                <a:lnTo>
                  <a:pt x="140970" y="66040"/>
                </a:lnTo>
                <a:lnTo>
                  <a:pt x="132080" y="59690"/>
                </a:lnTo>
                <a:close/>
                <a:moveTo>
                  <a:pt x="11430" y="22860"/>
                </a:moveTo>
                <a:lnTo>
                  <a:pt x="12700" y="20320"/>
                </a:lnTo>
                <a:lnTo>
                  <a:pt x="15240" y="17780"/>
                </a:lnTo>
                <a:lnTo>
                  <a:pt x="17780" y="15240"/>
                </a:lnTo>
                <a:lnTo>
                  <a:pt x="20320" y="12700"/>
                </a:lnTo>
                <a:lnTo>
                  <a:pt x="20320" y="12700"/>
                </a:lnTo>
                <a:lnTo>
                  <a:pt x="21590" y="12700"/>
                </a:lnTo>
                <a:lnTo>
                  <a:pt x="24130" y="10160"/>
                </a:lnTo>
                <a:lnTo>
                  <a:pt x="26670" y="8890"/>
                </a:lnTo>
                <a:lnTo>
                  <a:pt x="30480" y="6350"/>
                </a:lnTo>
                <a:lnTo>
                  <a:pt x="33020" y="5080"/>
                </a:lnTo>
                <a:lnTo>
                  <a:pt x="38100" y="3810"/>
                </a:lnTo>
                <a:lnTo>
                  <a:pt x="40640" y="2540"/>
                </a:lnTo>
                <a:lnTo>
                  <a:pt x="45720" y="1270"/>
                </a:lnTo>
                <a:lnTo>
                  <a:pt x="49530" y="1270"/>
                </a:lnTo>
                <a:lnTo>
                  <a:pt x="53340" y="1270"/>
                </a:lnTo>
                <a:lnTo>
                  <a:pt x="58420" y="0"/>
                </a:lnTo>
                <a:lnTo>
                  <a:pt x="62230" y="0"/>
                </a:lnTo>
                <a:lnTo>
                  <a:pt x="67310" y="1270"/>
                </a:lnTo>
                <a:lnTo>
                  <a:pt x="72390" y="1270"/>
                </a:lnTo>
                <a:lnTo>
                  <a:pt x="73660" y="1270"/>
                </a:lnTo>
                <a:lnTo>
                  <a:pt x="74930" y="1270"/>
                </a:lnTo>
                <a:lnTo>
                  <a:pt x="77470" y="1270"/>
                </a:lnTo>
                <a:lnTo>
                  <a:pt x="82550" y="2540"/>
                </a:lnTo>
                <a:lnTo>
                  <a:pt x="87630" y="3810"/>
                </a:lnTo>
                <a:lnTo>
                  <a:pt x="92710" y="5080"/>
                </a:lnTo>
                <a:lnTo>
                  <a:pt x="99060" y="6350"/>
                </a:lnTo>
                <a:lnTo>
                  <a:pt x="105410" y="7620"/>
                </a:lnTo>
                <a:lnTo>
                  <a:pt x="110490" y="10160"/>
                </a:lnTo>
                <a:lnTo>
                  <a:pt x="116840" y="11430"/>
                </a:lnTo>
                <a:lnTo>
                  <a:pt x="123190" y="13970"/>
                </a:lnTo>
                <a:lnTo>
                  <a:pt x="129540" y="17780"/>
                </a:lnTo>
                <a:lnTo>
                  <a:pt x="134620" y="20320"/>
                </a:lnTo>
                <a:lnTo>
                  <a:pt x="142240" y="22860"/>
                </a:lnTo>
                <a:lnTo>
                  <a:pt x="148590" y="26670"/>
                </a:lnTo>
                <a:lnTo>
                  <a:pt x="154940" y="30480"/>
                </a:lnTo>
                <a:lnTo>
                  <a:pt x="161290" y="34290"/>
                </a:lnTo>
                <a:lnTo>
                  <a:pt x="170180" y="39370"/>
                </a:lnTo>
                <a:lnTo>
                  <a:pt x="179070" y="44450"/>
                </a:lnTo>
                <a:lnTo>
                  <a:pt x="186690" y="49530"/>
                </a:lnTo>
                <a:lnTo>
                  <a:pt x="194310" y="55880"/>
                </a:lnTo>
                <a:lnTo>
                  <a:pt x="201930" y="60960"/>
                </a:lnTo>
                <a:lnTo>
                  <a:pt x="209550" y="67310"/>
                </a:lnTo>
                <a:lnTo>
                  <a:pt x="215900" y="73660"/>
                </a:lnTo>
                <a:lnTo>
                  <a:pt x="223520" y="80010"/>
                </a:lnTo>
                <a:lnTo>
                  <a:pt x="229870" y="87630"/>
                </a:lnTo>
                <a:lnTo>
                  <a:pt x="234950" y="93980"/>
                </a:lnTo>
                <a:lnTo>
                  <a:pt x="241300" y="100330"/>
                </a:lnTo>
                <a:lnTo>
                  <a:pt x="246380" y="107950"/>
                </a:lnTo>
                <a:lnTo>
                  <a:pt x="247650" y="109220"/>
                </a:lnTo>
                <a:lnTo>
                  <a:pt x="248920" y="110490"/>
                </a:lnTo>
                <a:lnTo>
                  <a:pt x="251460" y="114300"/>
                </a:lnTo>
                <a:lnTo>
                  <a:pt x="256540" y="121920"/>
                </a:lnTo>
                <a:lnTo>
                  <a:pt x="260350" y="129540"/>
                </a:lnTo>
                <a:lnTo>
                  <a:pt x="264160" y="137160"/>
                </a:lnTo>
                <a:lnTo>
                  <a:pt x="266700" y="144780"/>
                </a:lnTo>
                <a:lnTo>
                  <a:pt x="270510" y="152400"/>
                </a:lnTo>
                <a:lnTo>
                  <a:pt x="271780" y="160020"/>
                </a:lnTo>
                <a:lnTo>
                  <a:pt x="274320" y="167640"/>
                </a:lnTo>
                <a:lnTo>
                  <a:pt x="275590" y="175260"/>
                </a:lnTo>
                <a:lnTo>
                  <a:pt x="276860" y="182880"/>
                </a:lnTo>
                <a:lnTo>
                  <a:pt x="278130" y="190500"/>
                </a:lnTo>
                <a:lnTo>
                  <a:pt x="278130" y="193040"/>
                </a:lnTo>
                <a:lnTo>
                  <a:pt x="278130" y="193040"/>
                </a:lnTo>
                <a:lnTo>
                  <a:pt x="278130" y="198120"/>
                </a:lnTo>
                <a:lnTo>
                  <a:pt x="276860" y="205740"/>
                </a:lnTo>
                <a:lnTo>
                  <a:pt x="275590" y="213360"/>
                </a:lnTo>
                <a:lnTo>
                  <a:pt x="274320" y="220980"/>
                </a:lnTo>
                <a:lnTo>
                  <a:pt x="271780" y="228600"/>
                </a:lnTo>
                <a:lnTo>
                  <a:pt x="269240" y="234950"/>
                </a:lnTo>
                <a:lnTo>
                  <a:pt x="265430" y="242570"/>
                </a:lnTo>
                <a:lnTo>
                  <a:pt x="261620" y="248920"/>
                </a:lnTo>
                <a:lnTo>
                  <a:pt x="261620" y="248920"/>
                </a:lnTo>
                <a:lnTo>
                  <a:pt x="261620" y="250190"/>
                </a:lnTo>
                <a:lnTo>
                  <a:pt x="256540" y="256540"/>
                </a:lnTo>
                <a:lnTo>
                  <a:pt x="254000" y="260350"/>
                </a:lnTo>
                <a:lnTo>
                  <a:pt x="250190" y="264160"/>
                </a:lnTo>
                <a:lnTo>
                  <a:pt x="246380" y="267970"/>
                </a:lnTo>
                <a:lnTo>
                  <a:pt x="242570" y="270510"/>
                </a:lnTo>
                <a:lnTo>
                  <a:pt x="238760" y="274320"/>
                </a:lnTo>
                <a:lnTo>
                  <a:pt x="234950" y="276860"/>
                </a:lnTo>
                <a:lnTo>
                  <a:pt x="229870" y="279400"/>
                </a:lnTo>
                <a:lnTo>
                  <a:pt x="226060" y="280670"/>
                </a:lnTo>
                <a:lnTo>
                  <a:pt x="220980" y="28321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2090" y="285750"/>
                </a:lnTo>
                <a:lnTo>
                  <a:pt x="207010" y="287020"/>
                </a:lnTo>
                <a:lnTo>
                  <a:pt x="201930" y="287020"/>
                </a:lnTo>
                <a:lnTo>
                  <a:pt x="196850" y="287020"/>
                </a:lnTo>
                <a:lnTo>
                  <a:pt x="191770" y="287020"/>
                </a:lnTo>
                <a:lnTo>
                  <a:pt x="186690" y="287020"/>
                </a:lnTo>
                <a:lnTo>
                  <a:pt x="181610" y="287020"/>
                </a:lnTo>
                <a:lnTo>
                  <a:pt x="176530" y="285750"/>
                </a:lnTo>
                <a:lnTo>
                  <a:pt x="170180" y="284480"/>
                </a:lnTo>
                <a:lnTo>
                  <a:pt x="165100" y="283210"/>
                </a:lnTo>
                <a:lnTo>
                  <a:pt x="160020" y="280670"/>
                </a:lnTo>
                <a:lnTo>
                  <a:pt x="153670" y="278130"/>
                </a:lnTo>
                <a:lnTo>
                  <a:pt x="148590" y="275590"/>
                </a:lnTo>
                <a:lnTo>
                  <a:pt x="143510" y="273050"/>
                </a:lnTo>
                <a:lnTo>
                  <a:pt x="137160" y="269240"/>
                </a:lnTo>
                <a:lnTo>
                  <a:pt x="132080" y="266700"/>
                </a:lnTo>
                <a:lnTo>
                  <a:pt x="125730" y="262890"/>
                </a:lnTo>
                <a:lnTo>
                  <a:pt x="120650" y="259080"/>
                </a:lnTo>
                <a:lnTo>
                  <a:pt x="114300" y="254000"/>
                </a:lnTo>
                <a:lnTo>
                  <a:pt x="109220" y="250190"/>
                </a:lnTo>
                <a:lnTo>
                  <a:pt x="102870" y="245110"/>
                </a:lnTo>
                <a:lnTo>
                  <a:pt x="97790" y="240030"/>
                </a:lnTo>
                <a:lnTo>
                  <a:pt x="90170" y="232410"/>
                </a:lnTo>
                <a:lnTo>
                  <a:pt x="83820" y="226060"/>
                </a:lnTo>
                <a:lnTo>
                  <a:pt x="76200" y="218440"/>
                </a:lnTo>
                <a:lnTo>
                  <a:pt x="69850" y="210820"/>
                </a:lnTo>
                <a:lnTo>
                  <a:pt x="64770" y="204470"/>
                </a:lnTo>
                <a:lnTo>
                  <a:pt x="58420" y="196850"/>
                </a:lnTo>
                <a:lnTo>
                  <a:pt x="52070" y="189230"/>
                </a:lnTo>
                <a:lnTo>
                  <a:pt x="46990" y="181610"/>
                </a:lnTo>
                <a:lnTo>
                  <a:pt x="41910" y="173990"/>
                </a:lnTo>
                <a:lnTo>
                  <a:pt x="36830" y="165100"/>
                </a:lnTo>
                <a:lnTo>
                  <a:pt x="31750" y="157480"/>
                </a:lnTo>
                <a:lnTo>
                  <a:pt x="27940" y="149860"/>
                </a:lnTo>
                <a:lnTo>
                  <a:pt x="24130" y="143510"/>
                </a:lnTo>
                <a:lnTo>
                  <a:pt x="20320" y="135890"/>
                </a:lnTo>
                <a:lnTo>
                  <a:pt x="16510" y="128270"/>
                </a:lnTo>
                <a:lnTo>
                  <a:pt x="13970" y="120650"/>
                </a:lnTo>
                <a:lnTo>
                  <a:pt x="10160" y="114300"/>
                </a:lnTo>
                <a:lnTo>
                  <a:pt x="7620" y="106680"/>
                </a:lnTo>
                <a:lnTo>
                  <a:pt x="8890" y="105410"/>
                </a:lnTo>
                <a:lnTo>
                  <a:pt x="7620" y="105410"/>
                </a:lnTo>
                <a:lnTo>
                  <a:pt x="6350" y="100330"/>
                </a:lnTo>
                <a:lnTo>
                  <a:pt x="3810" y="92710"/>
                </a:lnTo>
                <a:lnTo>
                  <a:pt x="2540" y="86360"/>
                </a:lnTo>
                <a:lnTo>
                  <a:pt x="1270" y="78740"/>
                </a:lnTo>
                <a:lnTo>
                  <a:pt x="0" y="73660"/>
                </a:lnTo>
                <a:lnTo>
                  <a:pt x="0" y="66040"/>
                </a:lnTo>
                <a:lnTo>
                  <a:pt x="0" y="60960"/>
                </a:lnTo>
                <a:lnTo>
                  <a:pt x="0" y="54610"/>
                </a:lnTo>
                <a:lnTo>
                  <a:pt x="0" y="49530"/>
                </a:lnTo>
                <a:lnTo>
                  <a:pt x="1270" y="48260"/>
                </a:lnTo>
                <a:lnTo>
                  <a:pt x="1270" y="48260"/>
                </a:lnTo>
                <a:lnTo>
                  <a:pt x="1270" y="43180"/>
                </a:lnTo>
                <a:lnTo>
                  <a:pt x="3810" y="36830"/>
                </a:lnTo>
                <a:lnTo>
                  <a:pt x="5080" y="33020"/>
                </a:lnTo>
                <a:lnTo>
                  <a:pt x="7620" y="27940"/>
                </a:lnTo>
                <a:lnTo>
                  <a:pt x="11430" y="22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6929528" y="4572408"/>
            <a:ext cx="227784" cy="234135"/>
          </a:xfrm>
          <a:custGeom>
            <a:avLst/>
            <a:gdLst/>
            <a:ahLst/>
            <a:cxnLst/>
            <a:rect l="l" t="t" r="r" b="b"/>
            <a:pathLst>
              <a:path w="227784" h="234135">
                <a:moveTo>
                  <a:pt x="108812" y="35153"/>
                </a:moveTo>
                <a:lnTo>
                  <a:pt x="99922" y="30073"/>
                </a:lnTo>
                <a:lnTo>
                  <a:pt x="91032" y="24993"/>
                </a:lnTo>
                <a:lnTo>
                  <a:pt x="82142" y="19913"/>
                </a:lnTo>
                <a:lnTo>
                  <a:pt x="74522" y="16103"/>
                </a:lnTo>
                <a:lnTo>
                  <a:pt x="65632" y="12293"/>
                </a:lnTo>
                <a:lnTo>
                  <a:pt x="59282" y="9753"/>
                </a:lnTo>
                <a:lnTo>
                  <a:pt x="55472" y="8483"/>
                </a:lnTo>
                <a:lnTo>
                  <a:pt x="51662" y="7213"/>
                </a:lnTo>
                <a:lnTo>
                  <a:pt x="47852" y="7213"/>
                </a:lnTo>
                <a:lnTo>
                  <a:pt x="45312" y="5943"/>
                </a:lnTo>
                <a:lnTo>
                  <a:pt x="41502" y="5943"/>
                </a:lnTo>
                <a:lnTo>
                  <a:pt x="38962" y="5943"/>
                </a:lnTo>
                <a:lnTo>
                  <a:pt x="36422" y="4673"/>
                </a:lnTo>
                <a:lnTo>
                  <a:pt x="32612" y="4673"/>
                </a:lnTo>
                <a:lnTo>
                  <a:pt x="30072" y="4673"/>
                </a:lnTo>
                <a:lnTo>
                  <a:pt x="27532" y="5943"/>
                </a:lnTo>
                <a:lnTo>
                  <a:pt x="24992" y="5943"/>
                </a:lnTo>
                <a:lnTo>
                  <a:pt x="23722" y="5943"/>
                </a:lnTo>
                <a:lnTo>
                  <a:pt x="22452" y="7213"/>
                </a:lnTo>
                <a:lnTo>
                  <a:pt x="22452" y="7213"/>
                </a:lnTo>
                <a:lnTo>
                  <a:pt x="21182" y="7213"/>
                </a:lnTo>
                <a:lnTo>
                  <a:pt x="18642" y="8483"/>
                </a:lnTo>
                <a:lnTo>
                  <a:pt x="17372" y="8483"/>
                </a:lnTo>
                <a:lnTo>
                  <a:pt x="14832" y="9753"/>
                </a:lnTo>
                <a:lnTo>
                  <a:pt x="13562" y="11023"/>
                </a:lnTo>
                <a:lnTo>
                  <a:pt x="12292" y="12293"/>
                </a:lnTo>
                <a:lnTo>
                  <a:pt x="9752" y="16103"/>
                </a:lnTo>
                <a:lnTo>
                  <a:pt x="7212" y="18643"/>
                </a:lnTo>
                <a:lnTo>
                  <a:pt x="5942" y="22453"/>
                </a:lnTo>
                <a:lnTo>
                  <a:pt x="4672" y="24993"/>
                </a:lnTo>
                <a:lnTo>
                  <a:pt x="4672" y="28803"/>
                </a:lnTo>
                <a:lnTo>
                  <a:pt x="4672" y="32613"/>
                </a:lnTo>
                <a:lnTo>
                  <a:pt x="4672" y="36423"/>
                </a:lnTo>
                <a:lnTo>
                  <a:pt x="4672" y="41503"/>
                </a:lnTo>
                <a:lnTo>
                  <a:pt x="5942" y="45313"/>
                </a:lnTo>
                <a:lnTo>
                  <a:pt x="5942" y="45313"/>
                </a:lnTo>
                <a:lnTo>
                  <a:pt x="5942" y="45313"/>
                </a:lnTo>
                <a:lnTo>
                  <a:pt x="7212" y="50393"/>
                </a:lnTo>
                <a:lnTo>
                  <a:pt x="8482" y="55473"/>
                </a:lnTo>
                <a:lnTo>
                  <a:pt x="9752" y="60553"/>
                </a:lnTo>
                <a:lnTo>
                  <a:pt x="12292" y="65633"/>
                </a:lnTo>
                <a:lnTo>
                  <a:pt x="14832" y="70713"/>
                </a:lnTo>
                <a:lnTo>
                  <a:pt x="17372" y="75793"/>
                </a:lnTo>
                <a:lnTo>
                  <a:pt x="19912" y="82143"/>
                </a:lnTo>
                <a:lnTo>
                  <a:pt x="22452" y="87223"/>
                </a:lnTo>
                <a:lnTo>
                  <a:pt x="26262" y="93573"/>
                </a:lnTo>
                <a:lnTo>
                  <a:pt x="30072" y="99923"/>
                </a:lnTo>
                <a:lnTo>
                  <a:pt x="33882" y="106273"/>
                </a:lnTo>
                <a:lnTo>
                  <a:pt x="37692" y="112623"/>
                </a:lnTo>
                <a:lnTo>
                  <a:pt x="42772" y="118973"/>
                </a:lnTo>
                <a:lnTo>
                  <a:pt x="47852" y="125323"/>
                </a:lnTo>
                <a:lnTo>
                  <a:pt x="52932" y="131673"/>
                </a:lnTo>
                <a:lnTo>
                  <a:pt x="58012" y="138023"/>
                </a:lnTo>
                <a:lnTo>
                  <a:pt x="63092" y="145643"/>
                </a:lnTo>
                <a:lnTo>
                  <a:pt x="69442" y="151993"/>
                </a:lnTo>
                <a:lnTo>
                  <a:pt x="75792" y="158343"/>
                </a:lnTo>
                <a:lnTo>
                  <a:pt x="75792" y="158343"/>
                </a:lnTo>
                <a:lnTo>
                  <a:pt x="75792" y="158343"/>
                </a:lnTo>
                <a:lnTo>
                  <a:pt x="82142" y="164693"/>
                </a:lnTo>
                <a:lnTo>
                  <a:pt x="88492" y="172313"/>
                </a:lnTo>
                <a:lnTo>
                  <a:pt x="94842" y="178663"/>
                </a:lnTo>
                <a:lnTo>
                  <a:pt x="102462" y="185013"/>
                </a:lnTo>
                <a:lnTo>
                  <a:pt x="110082" y="191363"/>
                </a:lnTo>
                <a:lnTo>
                  <a:pt x="118972" y="198983"/>
                </a:lnTo>
                <a:lnTo>
                  <a:pt x="126592" y="205333"/>
                </a:lnTo>
                <a:lnTo>
                  <a:pt x="135482" y="210413"/>
                </a:lnTo>
                <a:lnTo>
                  <a:pt x="139292" y="212953"/>
                </a:lnTo>
                <a:lnTo>
                  <a:pt x="140562" y="214223"/>
                </a:lnTo>
                <a:lnTo>
                  <a:pt x="143102" y="216763"/>
                </a:lnTo>
                <a:lnTo>
                  <a:pt x="150722" y="220573"/>
                </a:lnTo>
                <a:lnTo>
                  <a:pt x="158342" y="223113"/>
                </a:lnTo>
                <a:lnTo>
                  <a:pt x="165962" y="226923"/>
                </a:lnTo>
                <a:lnTo>
                  <a:pt x="168502" y="226923"/>
                </a:lnTo>
                <a:lnTo>
                  <a:pt x="172312" y="228193"/>
                </a:lnTo>
                <a:lnTo>
                  <a:pt x="176122" y="229463"/>
                </a:lnTo>
                <a:lnTo>
                  <a:pt x="178662" y="229463"/>
                </a:lnTo>
                <a:lnTo>
                  <a:pt x="182472" y="229463"/>
                </a:lnTo>
                <a:lnTo>
                  <a:pt x="185012" y="229463"/>
                </a:lnTo>
                <a:lnTo>
                  <a:pt x="187552" y="229463"/>
                </a:lnTo>
                <a:lnTo>
                  <a:pt x="191362" y="228193"/>
                </a:lnTo>
                <a:lnTo>
                  <a:pt x="193902" y="226923"/>
                </a:lnTo>
                <a:lnTo>
                  <a:pt x="196442" y="226923"/>
                </a:lnTo>
                <a:lnTo>
                  <a:pt x="198982" y="225653"/>
                </a:lnTo>
                <a:lnTo>
                  <a:pt x="201522" y="224383"/>
                </a:lnTo>
                <a:lnTo>
                  <a:pt x="204062" y="223113"/>
                </a:lnTo>
                <a:lnTo>
                  <a:pt x="205332" y="221843"/>
                </a:lnTo>
                <a:lnTo>
                  <a:pt x="209142" y="219303"/>
                </a:lnTo>
                <a:lnTo>
                  <a:pt x="210412" y="216763"/>
                </a:lnTo>
                <a:lnTo>
                  <a:pt x="214222" y="212953"/>
                </a:lnTo>
                <a:lnTo>
                  <a:pt x="216762" y="209143"/>
                </a:lnTo>
                <a:lnTo>
                  <a:pt x="216762" y="209143"/>
                </a:lnTo>
                <a:lnTo>
                  <a:pt x="218032" y="209143"/>
                </a:lnTo>
                <a:lnTo>
                  <a:pt x="219302" y="205333"/>
                </a:lnTo>
                <a:lnTo>
                  <a:pt x="220572" y="200253"/>
                </a:lnTo>
                <a:lnTo>
                  <a:pt x="221842" y="196443"/>
                </a:lnTo>
                <a:lnTo>
                  <a:pt x="223112" y="191363"/>
                </a:lnTo>
                <a:lnTo>
                  <a:pt x="223112" y="186283"/>
                </a:lnTo>
                <a:lnTo>
                  <a:pt x="223112" y="181203"/>
                </a:lnTo>
                <a:lnTo>
                  <a:pt x="223112" y="176123"/>
                </a:lnTo>
                <a:lnTo>
                  <a:pt x="221842" y="171043"/>
                </a:lnTo>
                <a:lnTo>
                  <a:pt x="221842" y="165963"/>
                </a:lnTo>
                <a:lnTo>
                  <a:pt x="219302" y="159613"/>
                </a:lnTo>
                <a:lnTo>
                  <a:pt x="218032" y="154533"/>
                </a:lnTo>
                <a:lnTo>
                  <a:pt x="215492" y="149453"/>
                </a:lnTo>
                <a:lnTo>
                  <a:pt x="212952" y="143103"/>
                </a:lnTo>
                <a:lnTo>
                  <a:pt x="211682" y="138023"/>
                </a:lnTo>
                <a:lnTo>
                  <a:pt x="210412" y="138023"/>
                </a:lnTo>
                <a:lnTo>
                  <a:pt x="210412" y="138023"/>
                </a:lnTo>
                <a:lnTo>
                  <a:pt x="206602" y="131673"/>
                </a:lnTo>
                <a:lnTo>
                  <a:pt x="202792" y="125323"/>
                </a:lnTo>
                <a:lnTo>
                  <a:pt x="198982" y="118973"/>
                </a:lnTo>
                <a:lnTo>
                  <a:pt x="195172" y="113893"/>
                </a:lnTo>
                <a:lnTo>
                  <a:pt x="190092" y="107543"/>
                </a:lnTo>
                <a:lnTo>
                  <a:pt x="185012" y="101193"/>
                </a:lnTo>
                <a:lnTo>
                  <a:pt x="179932" y="94843"/>
                </a:lnTo>
                <a:lnTo>
                  <a:pt x="173582" y="88493"/>
                </a:lnTo>
                <a:lnTo>
                  <a:pt x="168502" y="82143"/>
                </a:lnTo>
                <a:lnTo>
                  <a:pt x="162152" y="75793"/>
                </a:lnTo>
                <a:lnTo>
                  <a:pt x="154532" y="70713"/>
                </a:lnTo>
                <a:lnTo>
                  <a:pt x="148182" y="64363"/>
                </a:lnTo>
                <a:lnTo>
                  <a:pt x="140562" y="58013"/>
                </a:lnTo>
                <a:lnTo>
                  <a:pt x="132942" y="52933"/>
                </a:lnTo>
                <a:lnTo>
                  <a:pt x="125322" y="46583"/>
                </a:lnTo>
                <a:lnTo>
                  <a:pt x="117702" y="41503"/>
                </a:lnTo>
                <a:lnTo>
                  <a:pt x="108812" y="351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6901588" y="4543198"/>
            <a:ext cx="287475" cy="296364"/>
          </a:xfrm>
          <a:custGeom>
            <a:avLst/>
            <a:gdLst/>
            <a:ahLst/>
            <a:cxnLst/>
            <a:rect l="l" t="t" r="r" b="b"/>
            <a:pathLst>
              <a:path w="287475" h="296364">
                <a:moveTo>
                  <a:pt x="16103" y="27532"/>
                </a:moveTo>
                <a:lnTo>
                  <a:pt x="17373" y="24992"/>
                </a:lnTo>
                <a:lnTo>
                  <a:pt x="19913" y="22452"/>
                </a:lnTo>
                <a:lnTo>
                  <a:pt x="22453" y="19912"/>
                </a:lnTo>
                <a:lnTo>
                  <a:pt x="24993" y="17372"/>
                </a:lnTo>
                <a:lnTo>
                  <a:pt x="24993" y="17372"/>
                </a:lnTo>
                <a:lnTo>
                  <a:pt x="26263" y="17372"/>
                </a:lnTo>
                <a:lnTo>
                  <a:pt x="28803" y="14832"/>
                </a:lnTo>
                <a:lnTo>
                  <a:pt x="31343" y="13562"/>
                </a:lnTo>
                <a:lnTo>
                  <a:pt x="35153" y="11022"/>
                </a:lnTo>
                <a:lnTo>
                  <a:pt x="37693" y="9752"/>
                </a:lnTo>
                <a:lnTo>
                  <a:pt x="42773" y="8482"/>
                </a:lnTo>
                <a:lnTo>
                  <a:pt x="45313" y="7212"/>
                </a:lnTo>
                <a:lnTo>
                  <a:pt x="50393" y="5942"/>
                </a:lnTo>
                <a:lnTo>
                  <a:pt x="54203" y="5942"/>
                </a:lnTo>
                <a:lnTo>
                  <a:pt x="58013" y="5942"/>
                </a:lnTo>
                <a:lnTo>
                  <a:pt x="63093" y="4672"/>
                </a:lnTo>
                <a:lnTo>
                  <a:pt x="66903" y="4672"/>
                </a:lnTo>
                <a:lnTo>
                  <a:pt x="71983" y="5942"/>
                </a:lnTo>
                <a:lnTo>
                  <a:pt x="77063" y="5942"/>
                </a:lnTo>
                <a:lnTo>
                  <a:pt x="78333" y="5942"/>
                </a:lnTo>
                <a:lnTo>
                  <a:pt x="79603" y="5942"/>
                </a:lnTo>
                <a:lnTo>
                  <a:pt x="82143" y="5942"/>
                </a:lnTo>
                <a:lnTo>
                  <a:pt x="87223" y="7212"/>
                </a:lnTo>
                <a:lnTo>
                  <a:pt x="92303" y="8482"/>
                </a:lnTo>
                <a:lnTo>
                  <a:pt x="97383" y="9752"/>
                </a:lnTo>
                <a:lnTo>
                  <a:pt x="103733" y="11022"/>
                </a:lnTo>
                <a:lnTo>
                  <a:pt x="110083" y="12292"/>
                </a:lnTo>
                <a:lnTo>
                  <a:pt x="115163" y="14832"/>
                </a:lnTo>
                <a:lnTo>
                  <a:pt x="121513" y="16102"/>
                </a:lnTo>
                <a:lnTo>
                  <a:pt x="127863" y="18642"/>
                </a:lnTo>
                <a:lnTo>
                  <a:pt x="134213" y="22452"/>
                </a:lnTo>
                <a:lnTo>
                  <a:pt x="139293" y="24992"/>
                </a:lnTo>
                <a:lnTo>
                  <a:pt x="146913" y="27532"/>
                </a:lnTo>
                <a:lnTo>
                  <a:pt x="153263" y="31342"/>
                </a:lnTo>
                <a:lnTo>
                  <a:pt x="159613" y="35152"/>
                </a:lnTo>
                <a:lnTo>
                  <a:pt x="165963" y="38962"/>
                </a:lnTo>
                <a:lnTo>
                  <a:pt x="174853" y="44042"/>
                </a:lnTo>
                <a:lnTo>
                  <a:pt x="183743" y="49122"/>
                </a:lnTo>
                <a:lnTo>
                  <a:pt x="191363" y="54202"/>
                </a:lnTo>
                <a:lnTo>
                  <a:pt x="198983" y="60552"/>
                </a:lnTo>
                <a:lnTo>
                  <a:pt x="206603" y="65632"/>
                </a:lnTo>
                <a:lnTo>
                  <a:pt x="214223" y="71982"/>
                </a:lnTo>
                <a:lnTo>
                  <a:pt x="220573" y="78332"/>
                </a:lnTo>
                <a:lnTo>
                  <a:pt x="228193" y="84682"/>
                </a:lnTo>
                <a:lnTo>
                  <a:pt x="234543" y="92302"/>
                </a:lnTo>
                <a:lnTo>
                  <a:pt x="239623" y="98652"/>
                </a:lnTo>
                <a:lnTo>
                  <a:pt x="245973" y="105002"/>
                </a:lnTo>
                <a:lnTo>
                  <a:pt x="251053" y="112622"/>
                </a:lnTo>
                <a:lnTo>
                  <a:pt x="252323" y="113892"/>
                </a:lnTo>
                <a:lnTo>
                  <a:pt x="253593" y="115162"/>
                </a:lnTo>
                <a:lnTo>
                  <a:pt x="256133" y="118972"/>
                </a:lnTo>
                <a:lnTo>
                  <a:pt x="261213" y="126592"/>
                </a:lnTo>
                <a:lnTo>
                  <a:pt x="265023" y="134212"/>
                </a:lnTo>
                <a:lnTo>
                  <a:pt x="268833" y="141832"/>
                </a:lnTo>
                <a:lnTo>
                  <a:pt x="271373" y="149452"/>
                </a:lnTo>
                <a:lnTo>
                  <a:pt x="275183" y="157072"/>
                </a:lnTo>
                <a:lnTo>
                  <a:pt x="276453" y="164692"/>
                </a:lnTo>
                <a:lnTo>
                  <a:pt x="278993" y="172312"/>
                </a:lnTo>
                <a:lnTo>
                  <a:pt x="280263" y="179932"/>
                </a:lnTo>
                <a:lnTo>
                  <a:pt x="281533" y="187552"/>
                </a:lnTo>
                <a:lnTo>
                  <a:pt x="282803" y="195172"/>
                </a:lnTo>
                <a:lnTo>
                  <a:pt x="282803" y="197712"/>
                </a:lnTo>
                <a:lnTo>
                  <a:pt x="282803" y="197712"/>
                </a:lnTo>
                <a:lnTo>
                  <a:pt x="282803" y="202792"/>
                </a:lnTo>
                <a:lnTo>
                  <a:pt x="281533" y="210412"/>
                </a:lnTo>
                <a:lnTo>
                  <a:pt x="280263" y="218032"/>
                </a:lnTo>
                <a:lnTo>
                  <a:pt x="278993" y="225652"/>
                </a:lnTo>
                <a:lnTo>
                  <a:pt x="276453" y="233272"/>
                </a:lnTo>
                <a:lnTo>
                  <a:pt x="273913" y="239622"/>
                </a:lnTo>
                <a:lnTo>
                  <a:pt x="270103" y="247242"/>
                </a:lnTo>
                <a:lnTo>
                  <a:pt x="266293" y="253592"/>
                </a:lnTo>
                <a:lnTo>
                  <a:pt x="266293" y="253592"/>
                </a:lnTo>
                <a:lnTo>
                  <a:pt x="266293" y="254862"/>
                </a:lnTo>
                <a:lnTo>
                  <a:pt x="261213" y="261212"/>
                </a:lnTo>
                <a:lnTo>
                  <a:pt x="258673" y="265022"/>
                </a:lnTo>
                <a:lnTo>
                  <a:pt x="254863" y="268832"/>
                </a:lnTo>
                <a:lnTo>
                  <a:pt x="251053" y="272642"/>
                </a:lnTo>
                <a:lnTo>
                  <a:pt x="247243" y="275182"/>
                </a:lnTo>
                <a:lnTo>
                  <a:pt x="243433" y="278992"/>
                </a:lnTo>
                <a:lnTo>
                  <a:pt x="239623" y="281532"/>
                </a:lnTo>
                <a:lnTo>
                  <a:pt x="234543" y="284072"/>
                </a:lnTo>
                <a:lnTo>
                  <a:pt x="230733" y="285342"/>
                </a:lnTo>
                <a:lnTo>
                  <a:pt x="225653" y="287882"/>
                </a:lnTo>
                <a:lnTo>
                  <a:pt x="221843" y="289152"/>
                </a:lnTo>
                <a:lnTo>
                  <a:pt x="221843" y="289152"/>
                </a:lnTo>
                <a:lnTo>
                  <a:pt x="221843" y="289152"/>
                </a:lnTo>
                <a:lnTo>
                  <a:pt x="216763" y="290422"/>
                </a:lnTo>
                <a:lnTo>
                  <a:pt x="211683" y="291692"/>
                </a:lnTo>
                <a:lnTo>
                  <a:pt x="206603" y="291692"/>
                </a:lnTo>
                <a:lnTo>
                  <a:pt x="201523" y="291692"/>
                </a:lnTo>
                <a:lnTo>
                  <a:pt x="196443" y="291692"/>
                </a:lnTo>
                <a:lnTo>
                  <a:pt x="191363" y="291692"/>
                </a:lnTo>
                <a:lnTo>
                  <a:pt x="186283" y="291692"/>
                </a:lnTo>
                <a:lnTo>
                  <a:pt x="181203" y="290422"/>
                </a:lnTo>
                <a:lnTo>
                  <a:pt x="174853" y="289152"/>
                </a:lnTo>
                <a:lnTo>
                  <a:pt x="169773" y="287882"/>
                </a:lnTo>
                <a:lnTo>
                  <a:pt x="164693" y="285342"/>
                </a:lnTo>
                <a:lnTo>
                  <a:pt x="158343" y="282802"/>
                </a:lnTo>
                <a:lnTo>
                  <a:pt x="153263" y="280262"/>
                </a:lnTo>
                <a:lnTo>
                  <a:pt x="148183" y="277722"/>
                </a:lnTo>
                <a:lnTo>
                  <a:pt x="141833" y="273912"/>
                </a:lnTo>
                <a:lnTo>
                  <a:pt x="136753" y="271372"/>
                </a:lnTo>
                <a:lnTo>
                  <a:pt x="130403" y="267562"/>
                </a:lnTo>
                <a:lnTo>
                  <a:pt x="125323" y="263752"/>
                </a:lnTo>
                <a:lnTo>
                  <a:pt x="118973" y="258672"/>
                </a:lnTo>
                <a:lnTo>
                  <a:pt x="113893" y="254862"/>
                </a:lnTo>
                <a:lnTo>
                  <a:pt x="107543" y="249782"/>
                </a:lnTo>
                <a:lnTo>
                  <a:pt x="102463" y="244702"/>
                </a:lnTo>
                <a:lnTo>
                  <a:pt x="94843" y="237082"/>
                </a:lnTo>
                <a:lnTo>
                  <a:pt x="88493" y="230732"/>
                </a:lnTo>
                <a:lnTo>
                  <a:pt x="80873" y="223112"/>
                </a:lnTo>
                <a:lnTo>
                  <a:pt x="74523" y="215492"/>
                </a:lnTo>
                <a:lnTo>
                  <a:pt x="69443" y="209142"/>
                </a:lnTo>
                <a:lnTo>
                  <a:pt x="63093" y="201522"/>
                </a:lnTo>
                <a:lnTo>
                  <a:pt x="56743" y="193902"/>
                </a:lnTo>
                <a:lnTo>
                  <a:pt x="51663" y="186282"/>
                </a:lnTo>
                <a:lnTo>
                  <a:pt x="46583" y="178662"/>
                </a:lnTo>
                <a:lnTo>
                  <a:pt x="41503" y="169772"/>
                </a:lnTo>
                <a:lnTo>
                  <a:pt x="36423" y="162152"/>
                </a:lnTo>
                <a:lnTo>
                  <a:pt x="32613" y="154532"/>
                </a:lnTo>
                <a:lnTo>
                  <a:pt x="28803" y="148182"/>
                </a:lnTo>
                <a:lnTo>
                  <a:pt x="24993" y="140562"/>
                </a:lnTo>
                <a:lnTo>
                  <a:pt x="21183" y="132942"/>
                </a:lnTo>
                <a:lnTo>
                  <a:pt x="18643" y="125322"/>
                </a:lnTo>
                <a:lnTo>
                  <a:pt x="14833" y="118972"/>
                </a:lnTo>
                <a:lnTo>
                  <a:pt x="12293" y="111352"/>
                </a:lnTo>
                <a:lnTo>
                  <a:pt x="13563" y="110082"/>
                </a:lnTo>
                <a:lnTo>
                  <a:pt x="12293" y="110082"/>
                </a:lnTo>
                <a:lnTo>
                  <a:pt x="11023" y="105002"/>
                </a:lnTo>
                <a:lnTo>
                  <a:pt x="8483" y="97382"/>
                </a:lnTo>
                <a:lnTo>
                  <a:pt x="7213" y="91032"/>
                </a:lnTo>
                <a:lnTo>
                  <a:pt x="5943" y="83412"/>
                </a:lnTo>
                <a:lnTo>
                  <a:pt x="4673" y="78332"/>
                </a:lnTo>
                <a:lnTo>
                  <a:pt x="4673" y="70712"/>
                </a:lnTo>
                <a:lnTo>
                  <a:pt x="4673" y="65632"/>
                </a:lnTo>
                <a:lnTo>
                  <a:pt x="4673" y="59282"/>
                </a:lnTo>
                <a:lnTo>
                  <a:pt x="4673" y="54202"/>
                </a:lnTo>
                <a:lnTo>
                  <a:pt x="5943" y="52932"/>
                </a:lnTo>
                <a:lnTo>
                  <a:pt x="5943" y="52932"/>
                </a:lnTo>
                <a:lnTo>
                  <a:pt x="5943" y="47852"/>
                </a:lnTo>
                <a:lnTo>
                  <a:pt x="8483" y="41502"/>
                </a:lnTo>
                <a:lnTo>
                  <a:pt x="9753" y="37692"/>
                </a:lnTo>
                <a:lnTo>
                  <a:pt x="12293" y="32612"/>
                </a:lnTo>
                <a:lnTo>
                  <a:pt x="16103" y="2753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6821170" y="4673600"/>
            <a:ext cx="241300" cy="359410"/>
          </a:xfrm>
          <a:custGeom>
            <a:avLst/>
            <a:gdLst/>
            <a:ahLst/>
            <a:cxnLst/>
            <a:rect l="l" t="t" r="r" b="b"/>
            <a:pathLst>
              <a:path w="241300" h="359410">
                <a:moveTo>
                  <a:pt x="129540" y="347980"/>
                </a:moveTo>
                <a:lnTo>
                  <a:pt x="127000" y="350520"/>
                </a:lnTo>
                <a:lnTo>
                  <a:pt x="124460" y="351790"/>
                </a:lnTo>
                <a:lnTo>
                  <a:pt x="119380" y="354330"/>
                </a:lnTo>
                <a:lnTo>
                  <a:pt x="114300" y="35687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1760" y="359410"/>
                </a:lnTo>
                <a:lnTo>
                  <a:pt x="111760" y="359410"/>
                </a:lnTo>
                <a:lnTo>
                  <a:pt x="109220" y="353060"/>
                </a:lnTo>
                <a:lnTo>
                  <a:pt x="107950" y="351790"/>
                </a:lnTo>
                <a:lnTo>
                  <a:pt x="71120" y="283210"/>
                </a:lnTo>
                <a:lnTo>
                  <a:pt x="80010" y="276860"/>
                </a:lnTo>
                <a:lnTo>
                  <a:pt x="113030" y="306070"/>
                </a:lnTo>
                <a:lnTo>
                  <a:pt x="114300" y="303530"/>
                </a:lnTo>
                <a:lnTo>
                  <a:pt x="116840" y="302260"/>
                </a:lnTo>
                <a:lnTo>
                  <a:pt x="119380" y="299720"/>
                </a:lnTo>
                <a:lnTo>
                  <a:pt x="120650" y="297180"/>
                </a:lnTo>
                <a:lnTo>
                  <a:pt x="121920" y="295910"/>
                </a:lnTo>
                <a:lnTo>
                  <a:pt x="123190" y="293370"/>
                </a:lnTo>
                <a:lnTo>
                  <a:pt x="125730" y="28956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8270" y="284480"/>
                </a:lnTo>
                <a:lnTo>
                  <a:pt x="128270" y="280670"/>
                </a:lnTo>
                <a:lnTo>
                  <a:pt x="129540" y="274320"/>
                </a:lnTo>
                <a:lnTo>
                  <a:pt x="130810" y="266700"/>
                </a:lnTo>
                <a:lnTo>
                  <a:pt x="132080" y="260350"/>
                </a:lnTo>
                <a:lnTo>
                  <a:pt x="132080" y="252730"/>
                </a:lnTo>
                <a:lnTo>
                  <a:pt x="132080" y="243840"/>
                </a:lnTo>
                <a:lnTo>
                  <a:pt x="132080" y="236220"/>
                </a:lnTo>
                <a:lnTo>
                  <a:pt x="132080" y="228600"/>
                </a:lnTo>
                <a:lnTo>
                  <a:pt x="130810" y="220980"/>
                </a:lnTo>
                <a:lnTo>
                  <a:pt x="129540" y="212090"/>
                </a:lnTo>
                <a:lnTo>
                  <a:pt x="129540" y="208280"/>
                </a:lnTo>
                <a:lnTo>
                  <a:pt x="128270" y="208280"/>
                </a:lnTo>
                <a:lnTo>
                  <a:pt x="127000" y="203200"/>
                </a:lnTo>
                <a:lnTo>
                  <a:pt x="124460" y="195580"/>
                </a:lnTo>
                <a:lnTo>
                  <a:pt x="0" y="22860"/>
                </a:lnTo>
                <a:lnTo>
                  <a:pt x="10160" y="12700"/>
                </a:lnTo>
                <a:lnTo>
                  <a:pt x="10160" y="12700"/>
                </a:lnTo>
                <a:lnTo>
                  <a:pt x="21590" y="0"/>
                </a:lnTo>
                <a:lnTo>
                  <a:pt x="129540" y="135890"/>
                </a:lnTo>
                <a:lnTo>
                  <a:pt x="132080" y="139700"/>
                </a:lnTo>
                <a:lnTo>
                  <a:pt x="204470" y="240030"/>
                </a:lnTo>
                <a:lnTo>
                  <a:pt x="219710" y="231140"/>
                </a:lnTo>
                <a:lnTo>
                  <a:pt x="219710" y="231140"/>
                </a:lnTo>
                <a:lnTo>
                  <a:pt x="232410" y="224790"/>
                </a:lnTo>
                <a:lnTo>
                  <a:pt x="241300" y="236220"/>
                </a:lnTo>
                <a:lnTo>
                  <a:pt x="233680" y="245110"/>
                </a:lnTo>
                <a:lnTo>
                  <a:pt x="233680" y="245110"/>
                </a:lnTo>
                <a:lnTo>
                  <a:pt x="193040" y="283210"/>
                </a:lnTo>
                <a:lnTo>
                  <a:pt x="193040" y="283210"/>
                </a:lnTo>
                <a:lnTo>
                  <a:pt x="189230" y="287020"/>
                </a:lnTo>
                <a:lnTo>
                  <a:pt x="161290" y="246380"/>
                </a:lnTo>
                <a:lnTo>
                  <a:pt x="160020" y="243840"/>
                </a:lnTo>
                <a:lnTo>
                  <a:pt x="147320" y="227330"/>
                </a:lnTo>
                <a:lnTo>
                  <a:pt x="148590" y="231140"/>
                </a:lnTo>
                <a:lnTo>
                  <a:pt x="149860" y="232410"/>
                </a:lnTo>
                <a:lnTo>
                  <a:pt x="149860" y="237490"/>
                </a:lnTo>
                <a:lnTo>
                  <a:pt x="152400" y="248920"/>
                </a:lnTo>
                <a:lnTo>
                  <a:pt x="153670" y="257810"/>
                </a:lnTo>
                <a:lnTo>
                  <a:pt x="154940" y="267970"/>
                </a:lnTo>
                <a:lnTo>
                  <a:pt x="154940" y="278130"/>
                </a:lnTo>
                <a:lnTo>
                  <a:pt x="154940" y="287020"/>
                </a:lnTo>
                <a:lnTo>
                  <a:pt x="154940" y="290830"/>
                </a:lnTo>
                <a:lnTo>
                  <a:pt x="154940" y="294640"/>
                </a:lnTo>
                <a:lnTo>
                  <a:pt x="153670" y="298450"/>
                </a:lnTo>
                <a:lnTo>
                  <a:pt x="153670" y="303530"/>
                </a:lnTo>
                <a:lnTo>
                  <a:pt x="152400" y="311150"/>
                </a:lnTo>
                <a:lnTo>
                  <a:pt x="151130" y="317500"/>
                </a:lnTo>
                <a:lnTo>
                  <a:pt x="149860" y="317500"/>
                </a:lnTo>
                <a:lnTo>
                  <a:pt x="149860" y="317500"/>
                </a:lnTo>
                <a:lnTo>
                  <a:pt x="148590" y="321310"/>
                </a:lnTo>
                <a:lnTo>
                  <a:pt x="147320" y="323850"/>
                </a:lnTo>
                <a:lnTo>
                  <a:pt x="146050" y="327660"/>
                </a:lnTo>
                <a:lnTo>
                  <a:pt x="144780" y="330200"/>
                </a:lnTo>
                <a:lnTo>
                  <a:pt x="142240" y="332740"/>
                </a:lnTo>
                <a:lnTo>
                  <a:pt x="140970" y="335280"/>
                </a:lnTo>
                <a:lnTo>
                  <a:pt x="139700" y="337820"/>
                </a:lnTo>
                <a:lnTo>
                  <a:pt x="137160" y="340360"/>
                </a:lnTo>
                <a:lnTo>
                  <a:pt x="135890" y="342900"/>
                </a:lnTo>
                <a:lnTo>
                  <a:pt x="133350" y="344170"/>
                </a:lnTo>
                <a:lnTo>
                  <a:pt x="132080" y="346710"/>
                </a:lnTo>
                <a:lnTo>
                  <a:pt x="129540" y="34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6816498" y="4668928"/>
            <a:ext cx="250644" cy="368755"/>
          </a:xfrm>
          <a:custGeom>
            <a:avLst/>
            <a:gdLst/>
            <a:ahLst/>
            <a:cxnLst/>
            <a:rect l="l" t="t" r="r" b="b"/>
            <a:pathLst>
              <a:path w="250644" h="368755">
                <a:moveTo>
                  <a:pt x="134212" y="352653"/>
                </a:moveTo>
                <a:lnTo>
                  <a:pt x="131672" y="355193"/>
                </a:lnTo>
                <a:lnTo>
                  <a:pt x="129132" y="356463"/>
                </a:lnTo>
                <a:lnTo>
                  <a:pt x="124052" y="359003"/>
                </a:lnTo>
                <a:lnTo>
                  <a:pt x="118972" y="361543"/>
                </a:lnTo>
                <a:lnTo>
                  <a:pt x="117702" y="364083"/>
                </a:lnTo>
                <a:lnTo>
                  <a:pt x="117702" y="364083"/>
                </a:lnTo>
                <a:lnTo>
                  <a:pt x="117702" y="364083"/>
                </a:lnTo>
                <a:lnTo>
                  <a:pt x="116432" y="364083"/>
                </a:lnTo>
                <a:lnTo>
                  <a:pt x="116432" y="364083"/>
                </a:lnTo>
                <a:lnTo>
                  <a:pt x="113892" y="357733"/>
                </a:lnTo>
                <a:lnTo>
                  <a:pt x="112622" y="356463"/>
                </a:lnTo>
                <a:lnTo>
                  <a:pt x="75792" y="287883"/>
                </a:lnTo>
                <a:lnTo>
                  <a:pt x="84682" y="281533"/>
                </a:lnTo>
                <a:lnTo>
                  <a:pt x="117702" y="310743"/>
                </a:lnTo>
                <a:lnTo>
                  <a:pt x="118972" y="308203"/>
                </a:lnTo>
                <a:lnTo>
                  <a:pt x="121512" y="306933"/>
                </a:lnTo>
                <a:lnTo>
                  <a:pt x="124052" y="304393"/>
                </a:lnTo>
                <a:lnTo>
                  <a:pt x="125322" y="301853"/>
                </a:lnTo>
                <a:lnTo>
                  <a:pt x="126592" y="300583"/>
                </a:lnTo>
                <a:lnTo>
                  <a:pt x="127862" y="298043"/>
                </a:lnTo>
                <a:lnTo>
                  <a:pt x="130402" y="294233"/>
                </a:lnTo>
                <a:lnTo>
                  <a:pt x="131672" y="291693"/>
                </a:lnTo>
                <a:lnTo>
                  <a:pt x="131672" y="291693"/>
                </a:lnTo>
                <a:lnTo>
                  <a:pt x="131672" y="291693"/>
                </a:lnTo>
                <a:lnTo>
                  <a:pt x="132942" y="289153"/>
                </a:lnTo>
                <a:lnTo>
                  <a:pt x="132942" y="285343"/>
                </a:lnTo>
                <a:lnTo>
                  <a:pt x="134212" y="278993"/>
                </a:lnTo>
                <a:lnTo>
                  <a:pt x="135482" y="271373"/>
                </a:lnTo>
                <a:lnTo>
                  <a:pt x="136752" y="265023"/>
                </a:lnTo>
                <a:lnTo>
                  <a:pt x="136752" y="257403"/>
                </a:lnTo>
                <a:lnTo>
                  <a:pt x="136752" y="248513"/>
                </a:lnTo>
                <a:lnTo>
                  <a:pt x="136752" y="240893"/>
                </a:lnTo>
                <a:lnTo>
                  <a:pt x="136752" y="233273"/>
                </a:lnTo>
                <a:lnTo>
                  <a:pt x="135482" y="225653"/>
                </a:lnTo>
                <a:lnTo>
                  <a:pt x="134212" y="216763"/>
                </a:lnTo>
                <a:lnTo>
                  <a:pt x="134212" y="212953"/>
                </a:lnTo>
                <a:lnTo>
                  <a:pt x="132942" y="212953"/>
                </a:lnTo>
                <a:lnTo>
                  <a:pt x="131672" y="207873"/>
                </a:lnTo>
                <a:lnTo>
                  <a:pt x="129132" y="200253"/>
                </a:lnTo>
                <a:lnTo>
                  <a:pt x="4672" y="27533"/>
                </a:lnTo>
                <a:lnTo>
                  <a:pt x="14832" y="17373"/>
                </a:lnTo>
                <a:lnTo>
                  <a:pt x="14832" y="17373"/>
                </a:lnTo>
                <a:lnTo>
                  <a:pt x="26262" y="4673"/>
                </a:lnTo>
                <a:lnTo>
                  <a:pt x="134212" y="140563"/>
                </a:lnTo>
                <a:lnTo>
                  <a:pt x="136752" y="144373"/>
                </a:lnTo>
                <a:lnTo>
                  <a:pt x="209142" y="244703"/>
                </a:lnTo>
                <a:lnTo>
                  <a:pt x="224382" y="235813"/>
                </a:lnTo>
                <a:lnTo>
                  <a:pt x="224382" y="235813"/>
                </a:lnTo>
                <a:lnTo>
                  <a:pt x="237082" y="229463"/>
                </a:lnTo>
                <a:lnTo>
                  <a:pt x="245972" y="240893"/>
                </a:lnTo>
                <a:lnTo>
                  <a:pt x="238352" y="249783"/>
                </a:lnTo>
                <a:lnTo>
                  <a:pt x="238352" y="249783"/>
                </a:lnTo>
                <a:lnTo>
                  <a:pt x="197712" y="287883"/>
                </a:lnTo>
                <a:lnTo>
                  <a:pt x="197712" y="287883"/>
                </a:lnTo>
                <a:lnTo>
                  <a:pt x="193902" y="291693"/>
                </a:lnTo>
                <a:lnTo>
                  <a:pt x="165962" y="251053"/>
                </a:lnTo>
                <a:lnTo>
                  <a:pt x="164692" y="248513"/>
                </a:lnTo>
                <a:lnTo>
                  <a:pt x="151992" y="232003"/>
                </a:lnTo>
                <a:lnTo>
                  <a:pt x="153262" y="235813"/>
                </a:lnTo>
                <a:lnTo>
                  <a:pt x="154532" y="237083"/>
                </a:lnTo>
                <a:lnTo>
                  <a:pt x="154532" y="242163"/>
                </a:lnTo>
                <a:lnTo>
                  <a:pt x="157072" y="253593"/>
                </a:lnTo>
                <a:lnTo>
                  <a:pt x="158342" y="262483"/>
                </a:lnTo>
                <a:lnTo>
                  <a:pt x="159612" y="272643"/>
                </a:lnTo>
                <a:lnTo>
                  <a:pt x="159612" y="282803"/>
                </a:lnTo>
                <a:lnTo>
                  <a:pt x="159612" y="291693"/>
                </a:lnTo>
                <a:lnTo>
                  <a:pt x="159612" y="295503"/>
                </a:lnTo>
                <a:lnTo>
                  <a:pt x="159612" y="299313"/>
                </a:lnTo>
                <a:lnTo>
                  <a:pt x="158342" y="303123"/>
                </a:lnTo>
                <a:lnTo>
                  <a:pt x="158342" y="308203"/>
                </a:lnTo>
                <a:lnTo>
                  <a:pt x="157072" y="315823"/>
                </a:lnTo>
                <a:lnTo>
                  <a:pt x="155802" y="322173"/>
                </a:lnTo>
                <a:lnTo>
                  <a:pt x="154532" y="322173"/>
                </a:lnTo>
                <a:lnTo>
                  <a:pt x="154532" y="322173"/>
                </a:lnTo>
                <a:lnTo>
                  <a:pt x="153262" y="325983"/>
                </a:lnTo>
                <a:lnTo>
                  <a:pt x="151992" y="328523"/>
                </a:lnTo>
                <a:lnTo>
                  <a:pt x="150722" y="332333"/>
                </a:lnTo>
                <a:lnTo>
                  <a:pt x="149452" y="334873"/>
                </a:lnTo>
                <a:lnTo>
                  <a:pt x="146912" y="337413"/>
                </a:lnTo>
                <a:lnTo>
                  <a:pt x="145642" y="339953"/>
                </a:lnTo>
                <a:lnTo>
                  <a:pt x="144372" y="342493"/>
                </a:lnTo>
                <a:lnTo>
                  <a:pt x="141832" y="345033"/>
                </a:lnTo>
                <a:lnTo>
                  <a:pt x="140562" y="347573"/>
                </a:lnTo>
                <a:lnTo>
                  <a:pt x="138022" y="348843"/>
                </a:lnTo>
                <a:lnTo>
                  <a:pt x="136752" y="351383"/>
                </a:lnTo>
                <a:lnTo>
                  <a:pt x="134212" y="3526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6583680" y="4824730"/>
            <a:ext cx="173990" cy="511810"/>
          </a:xfrm>
          <a:custGeom>
            <a:avLst/>
            <a:gdLst/>
            <a:ahLst/>
            <a:cxnLst/>
            <a:rect l="l" t="t" r="r" b="b"/>
            <a:pathLst>
              <a:path w="173990" h="511810">
                <a:moveTo>
                  <a:pt x="121920" y="452120"/>
                </a:moveTo>
                <a:lnTo>
                  <a:pt x="151130" y="445770"/>
                </a:lnTo>
                <a:lnTo>
                  <a:pt x="151130" y="445770"/>
                </a:lnTo>
                <a:lnTo>
                  <a:pt x="168910" y="441960"/>
                </a:lnTo>
                <a:lnTo>
                  <a:pt x="173990" y="459740"/>
                </a:lnTo>
                <a:lnTo>
                  <a:pt x="158750" y="466090"/>
                </a:lnTo>
                <a:lnTo>
                  <a:pt x="158750" y="466090"/>
                </a:lnTo>
                <a:lnTo>
                  <a:pt x="102870" y="488950"/>
                </a:lnTo>
                <a:lnTo>
                  <a:pt x="102870" y="488950"/>
                </a:lnTo>
                <a:lnTo>
                  <a:pt x="44450" y="506730"/>
                </a:lnTo>
                <a:lnTo>
                  <a:pt x="44450" y="508000"/>
                </a:lnTo>
                <a:lnTo>
                  <a:pt x="30480" y="511810"/>
                </a:lnTo>
                <a:lnTo>
                  <a:pt x="27940" y="492760"/>
                </a:lnTo>
                <a:lnTo>
                  <a:pt x="38100" y="487680"/>
                </a:lnTo>
                <a:lnTo>
                  <a:pt x="38100" y="487680"/>
                </a:lnTo>
                <a:lnTo>
                  <a:pt x="68580" y="471170"/>
                </a:lnTo>
                <a:lnTo>
                  <a:pt x="39370" y="298450"/>
                </a:lnTo>
                <a:lnTo>
                  <a:pt x="38100" y="295910"/>
                </a:lnTo>
                <a:lnTo>
                  <a:pt x="13970" y="185420"/>
                </a:lnTo>
                <a:lnTo>
                  <a:pt x="10160" y="165100"/>
                </a:lnTo>
                <a:lnTo>
                  <a:pt x="6350" y="146050"/>
                </a:lnTo>
                <a:lnTo>
                  <a:pt x="5080" y="135890"/>
                </a:lnTo>
                <a:lnTo>
                  <a:pt x="3810" y="128270"/>
                </a:lnTo>
                <a:lnTo>
                  <a:pt x="2540" y="119380"/>
                </a:lnTo>
                <a:lnTo>
                  <a:pt x="2540" y="111760"/>
                </a:lnTo>
                <a:lnTo>
                  <a:pt x="1270" y="96520"/>
                </a:lnTo>
                <a:lnTo>
                  <a:pt x="1270" y="90170"/>
                </a:lnTo>
                <a:lnTo>
                  <a:pt x="1270" y="83820"/>
                </a:lnTo>
                <a:lnTo>
                  <a:pt x="0" y="77470"/>
                </a:lnTo>
                <a:lnTo>
                  <a:pt x="1270" y="71120"/>
                </a:lnTo>
                <a:lnTo>
                  <a:pt x="1270" y="64770"/>
                </a:lnTo>
                <a:lnTo>
                  <a:pt x="2540" y="62230"/>
                </a:lnTo>
                <a:lnTo>
                  <a:pt x="2540" y="60960"/>
                </a:lnTo>
                <a:lnTo>
                  <a:pt x="2540" y="59690"/>
                </a:lnTo>
                <a:lnTo>
                  <a:pt x="2540" y="54610"/>
                </a:lnTo>
                <a:lnTo>
                  <a:pt x="3810" y="49530"/>
                </a:lnTo>
                <a:lnTo>
                  <a:pt x="5080" y="44450"/>
                </a:lnTo>
                <a:lnTo>
                  <a:pt x="6350" y="40640"/>
                </a:lnTo>
                <a:lnTo>
                  <a:pt x="6350" y="36830"/>
                </a:lnTo>
                <a:lnTo>
                  <a:pt x="8890" y="33020"/>
                </a:lnTo>
                <a:lnTo>
                  <a:pt x="10160" y="29210"/>
                </a:lnTo>
                <a:lnTo>
                  <a:pt x="12700" y="25400"/>
                </a:lnTo>
                <a:lnTo>
                  <a:pt x="13970" y="22860"/>
                </a:lnTo>
                <a:lnTo>
                  <a:pt x="16510" y="20320"/>
                </a:lnTo>
                <a:lnTo>
                  <a:pt x="19050" y="17780"/>
                </a:lnTo>
                <a:lnTo>
                  <a:pt x="21590" y="15240"/>
                </a:lnTo>
                <a:lnTo>
                  <a:pt x="24130" y="12700"/>
                </a:lnTo>
                <a:lnTo>
                  <a:pt x="24130" y="12700"/>
                </a:lnTo>
                <a:lnTo>
                  <a:pt x="24130" y="12700"/>
                </a:lnTo>
                <a:lnTo>
                  <a:pt x="26670" y="11430"/>
                </a:lnTo>
                <a:lnTo>
                  <a:pt x="29210" y="8890"/>
                </a:lnTo>
                <a:lnTo>
                  <a:pt x="33020" y="7620"/>
                </a:lnTo>
                <a:lnTo>
                  <a:pt x="38100" y="5080"/>
                </a:lnTo>
                <a:lnTo>
                  <a:pt x="44450" y="2540"/>
                </a:lnTo>
                <a:lnTo>
                  <a:pt x="49530" y="1270"/>
                </a:lnTo>
                <a:lnTo>
                  <a:pt x="55880" y="1270"/>
                </a:lnTo>
                <a:lnTo>
                  <a:pt x="62230" y="1270"/>
                </a:lnTo>
                <a:lnTo>
                  <a:pt x="62230" y="1270"/>
                </a:lnTo>
                <a:lnTo>
                  <a:pt x="62230" y="0"/>
                </a:lnTo>
                <a:lnTo>
                  <a:pt x="68580" y="0"/>
                </a:lnTo>
                <a:lnTo>
                  <a:pt x="71120" y="0"/>
                </a:lnTo>
                <a:lnTo>
                  <a:pt x="73660" y="0"/>
                </a:lnTo>
                <a:lnTo>
                  <a:pt x="76200" y="1270"/>
                </a:lnTo>
                <a:lnTo>
                  <a:pt x="78740" y="1270"/>
                </a:lnTo>
                <a:lnTo>
                  <a:pt x="107950" y="76200"/>
                </a:lnTo>
                <a:lnTo>
                  <a:pt x="101600" y="80010"/>
                </a:lnTo>
                <a:lnTo>
                  <a:pt x="101600" y="80010"/>
                </a:lnTo>
                <a:lnTo>
                  <a:pt x="96520" y="82550"/>
                </a:lnTo>
                <a:lnTo>
                  <a:pt x="73660" y="40640"/>
                </a:lnTo>
                <a:lnTo>
                  <a:pt x="73660" y="39370"/>
                </a:lnTo>
                <a:lnTo>
                  <a:pt x="72390" y="38100"/>
                </a:lnTo>
                <a:lnTo>
                  <a:pt x="72390" y="38100"/>
                </a:lnTo>
                <a:lnTo>
                  <a:pt x="71120" y="38100"/>
                </a:lnTo>
                <a:lnTo>
                  <a:pt x="69850" y="36830"/>
                </a:lnTo>
                <a:lnTo>
                  <a:pt x="69850" y="36830"/>
                </a:lnTo>
                <a:lnTo>
                  <a:pt x="68580" y="36830"/>
                </a:lnTo>
                <a:lnTo>
                  <a:pt x="67310" y="35560"/>
                </a:lnTo>
                <a:lnTo>
                  <a:pt x="63500" y="34290"/>
                </a:lnTo>
                <a:lnTo>
                  <a:pt x="60960" y="33020"/>
                </a:lnTo>
                <a:lnTo>
                  <a:pt x="59690" y="33020"/>
                </a:lnTo>
                <a:lnTo>
                  <a:pt x="58420" y="33020"/>
                </a:lnTo>
                <a:lnTo>
                  <a:pt x="57150" y="33020"/>
                </a:lnTo>
                <a:lnTo>
                  <a:pt x="57150" y="33020"/>
                </a:lnTo>
                <a:lnTo>
                  <a:pt x="54610" y="33020"/>
                </a:lnTo>
                <a:lnTo>
                  <a:pt x="49530" y="33020"/>
                </a:lnTo>
                <a:lnTo>
                  <a:pt x="49530" y="33020"/>
                </a:lnTo>
                <a:lnTo>
                  <a:pt x="48260" y="34290"/>
                </a:lnTo>
                <a:lnTo>
                  <a:pt x="46990" y="34290"/>
                </a:lnTo>
                <a:lnTo>
                  <a:pt x="45720" y="34290"/>
                </a:lnTo>
                <a:lnTo>
                  <a:pt x="44450" y="34290"/>
                </a:lnTo>
                <a:lnTo>
                  <a:pt x="43180" y="35560"/>
                </a:lnTo>
                <a:lnTo>
                  <a:pt x="39370" y="36830"/>
                </a:lnTo>
                <a:lnTo>
                  <a:pt x="36830" y="39370"/>
                </a:lnTo>
                <a:lnTo>
                  <a:pt x="36830" y="40640"/>
                </a:lnTo>
                <a:lnTo>
                  <a:pt x="36830" y="41910"/>
                </a:lnTo>
                <a:lnTo>
                  <a:pt x="35560" y="41910"/>
                </a:lnTo>
                <a:lnTo>
                  <a:pt x="33020" y="44450"/>
                </a:lnTo>
                <a:lnTo>
                  <a:pt x="31750" y="48260"/>
                </a:lnTo>
                <a:lnTo>
                  <a:pt x="30480" y="52070"/>
                </a:lnTo>
                <a:lnTo>
                  <a:pt x="29210" y="55880"/>
                </a:lnTo>
                <a:lnTo>
                  <a:pt x="29210" y="59690"/>
                </a:lnTo>
                <a:lnTo>
                  <a:pt x="29210" y="64770"/>
                </a:lnTo>
                <a:lnTo>
                  <a:pt x="29210" y="71120"/>
                </a:lnTo>
                <a:lnTo>
                  <a:pt x="29210" y="76200"/>
                </a:lnTo>
                <a:lnTo>
                  <a:pt x="30480" y="81280"/>
                </a:lnTo>
                <a:lnTo>
                  <a:pt x="31750" y="88900"/>
                </a:lnTo>
                <a:lnTo>
                  <a:pt x="33020" y="95250"/>
                </a:lnTo>
                <a:lnTo>
                  <a:pt x="34290" y="102870"/>
                </a:lnTo>
                <a:lnTo>
                  <a:pt x="36830" y="110490"/>
                </a:lnTo>
                <a:lnTo>
                  <a:pt x="74930" y="250190"/>
                </a:lnTo>
                <a:lnTo>
                  <a:pt x="74930" y="251460"/>
                </a:lnTo>
                <a:lnTo>
                  <a:pt x="121920" y="452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6579008" y="4820057"/>
            <a:ext cx="183335" cy="521154"/>
          </a:xfrm>
          <a:custGeom>
            <a:avLst/>
            <a:gdLst/>
            <a:ahLst/>
            <a:cxnLst/>
            <a:rect l="l" t="t" r="r" b="b"/>
            <a:pathLst>
              <a:path w="183335" h="521154">
                <a:moveTo>
                  <a:pt x="126593" y="456793"/>
                </a:moveTo>
                <a:lnTo>
                  <a:pt x="155803" y="450443"/>
                </a:lnTo>
                <a:lnTo>
                  <a:pt x="155803" y="450443"/>
                </a:lnTo>
                <a:lnTo>
                  <a:pt x="173583" y="446633"/>
                </a:lnTo>
                <a:lnTo>
                  <a:pt x="178663" y="464413"/>
                </a:lnTo>
                <a:lnTo>
                  <a:pt x="163423" y="470763"/>
                </a:lnTo>
                <a:lnTo>
                  <a:pt x="163423" y="470763"/>
                </a:lnTo>
                <a:lnTo>
                  <a:pt x="107543" y="493623"/>
                </a:lnTo>
                <a:lnTo>
                  <a:pt x="107543" y="493623"/>
                </a:lnTo>
                <a:lnTo>
                  <a:pt x="49123" y="511403"/>
                </a:lnTo>
                <a:lnTo>
                  <a:pt x="49123" y="512673"/>
                </a:lnTo>
                <a:lnTo>
                  <a:pt x="35153" y="516483"/>
                </a:lnTo>
                <a:lnTo>
                  <a:pt x="32613" y="497433"/>
                </a:lnTo>
                <a:lnTo>
                  <a:pt x="42773" y="492353"/>
                </a:lnTo>
                <a:lnTo>
                  <a:pt x="42773" y="492353"/>
                </a:lnTo>
                <a:lnTo>
                  <a:pt x="73253" y="475843"/>
                </a:lnTo>
                <a:lnTo>
                  <a:pt x="44043" y="303123"/>
                </a:lnTo>
                <a:lnTo>
                  <a:pt x="42773" y="300583"/>
                </a:lnTo>
                <a:lnTo>
                  <a:pt x="18643" y="190093"/>
                </a:lnTo>
                <a:lnTo>
                  <a:pt x="14833" y="169773"/>
                </a:lnTo>
                <a:lnTo>
                  <a:pt x="11023" y="150723"/>
                </a:lnTo>
                <a:lnTo>
                  <a:pt x="9753" y="140563"/>
                </a:lnTo>
                <a:lnTo>
                  <a:pt x="8483" y="132943"/>
                </a:lnTo>
                <a:lnTo>
                  <a:pt x="7213" y="124053"/>
                </a:lnTo>
                <a:lnTo>
                  <a:pt x="7213" y="116433"/>
                </a:lnTo>
                <a:lnTo>
                  <a:pt x="5943" y="101193"/>
                </a:lnTo>
                <a:lnTo>
                  <a:pt x="5943" y="94843"/>
                </a:lnTo>
                <a:lnTo>
                  <a:pt x="5943" y="88493"/>
                </a:lnTo>
                <a:lnTo>
                  <a:pt x="4673" y="82143"/>
                </a:lnTo>
                <a:lnTo>
                  <a:pt x="5943" y="75793"/>
                </a:lnTo>
                <a:lnTo>
                  <a:pt x="5943" y="69443"/>
                </a:lnTo>
                <a:lnTo>
                  <a:pt x="7213" y="66903"/>
                </a:lnTo>
                <a:lnTo>
                  <a:pt x="7213" y="65633"/>
                </a:lnTo>
                <a:lnTo>
                  <a:pt x="7213" y="64363"/>
                </a:lnTo>
                <a:lnTo>
                  <a:pt x="7213" y="59283"/>
                </a:lnTo>
                <a:lnTo>
                  <a:pt x="8483" y="54203"/>
                </a:lnTo>
                <a:lnTo>
                  <a:pt x="9753" y="49123"/>
                </a:lnTo>
                <a:lnTo>
                  <a:pt x="11023" y="45313"/>
                </a:lnTo>
                <a:lnTo>
                  <a:pt x="11023" y="41503"/>
                </a:lnTo>
                <a:lnTo>
                  <a:pt x="13563" y="37693"/>
                </a:lnTo>
                <a:lnTo>
                  <a:pt x="14833" y="33883"/>
                </a:lnTo>
                <a:lnTo>
                  <a:pt x="17373" y="30073"/>
                </a:lnTo>
                <a:lnTo>
                  <a:pt x="18643" y="27533"/>
                </a:lnTo>
                <a:lnTo>
                  <a:pt x="21183" y="24993"/>
                </a:lnTo>
                <a:lnTo>
                  <a:pt x="23723" y="22453"/>
                </a:lnTo>
                <a:lnTo>
                  <a:pt x="26263" y="19913"/>
                </a:lnTo>
                <a:lnTo>
                  <a:pt x="28803" y="17373"/>
                </a:lnTo>
                <a:lnTo>
                  <a:pt x="28803" y="17373"/>
                </a:lnTo>
                <a:lnTo>
                  <a:pt x="28803" y="17373"/>
                </a:lnTo>
                <a:lnTo>
                  <a:pt x="31343" y="16103"/>
                </a:lnTo>
                <a:lnTo>
                  <a:pt x="33883" y="13563"/>
                </a:lnTo>
                <a:lnTo>
                  <a:pt x="37693" y="12293"/>
                </a:lnTo>
                <a:lnTo>
                  <a:pt x="42773" y="9753"/>
                </a:lnTo>
                <a:lnTo>
                  <a:pt x="49123" y="7213"/>
                </a:lnTo>
                <a:lnTo>
                  <a:pt x="54203" y="5943"/>
                </a:lnTo>
                <a:lnTo>
                  <a:pt x="60553" y="5943"/>
                </a:lnTo>
                <a:lnTo>
                  <a:pt x="66903" y="5943"/>
                </a:lnTo>
                <a:lnTo>
                  <a:pt x="66903" y="5943"/>
                </a:lnTo>
                <a:lnTo>
                  <a:pt x="66903" y="4673"/>
                </a:lnTo>
                <a:lnTo>
                  <a:pt x="73253" y="4673"/>
                </a:lnTo>
                <a:lnTo>
                  <a:pt x="75793" y="4673"/>
                </a:lnTo>
                <a:lnTo>
                  <a:pt x="78333" y="4673"/>
                </a:lnTo>
                <a:lnTo>
                  <a:pt x="80873" y="5943"/>
                </a:lnTo>
                <a:lnTo>
                  <a:pt x="83413" y="5943"/>
                </a:lnTo>
                <a:lnTo>
                  <a:pt x="112623" y="80873"/>
                </a:lnTo>
                <a:lnTo>
                  <a:pt x="106273" y="84683"/>
                </a:lnTo>
                <a:lnTo>
                  <a:pt x="106273" y="84683"/>
                </a:lnTo>
                <a:lnTo>
                  <a:pt x="101193" y="87223"/>
                </a:lnTo>
                <a:lnTo>
                  <a:pt x="78333" y="45313"/>
                </a:lnTo>
                <a:lnTo>
                  <a:pt x="78333" y="44043"/>
                </a:lnTo>
                <a:lnTo>
                  <a:pt x="77063" y="42773"/>
                </a:lnTo>
                <a:lnTo>
                  <a:pt x="77063" y="42773"/>
                </a:lnTo>
                <a:lnTo>
                  <a:pt x="75793" y="42773"/>
                </a:lnTo>
                <a:lnTo>
                  <a:pt x="74523" y="41503"/>
                </a:lnTo>
                <a:lnTo>
                  <a:pt x="74523" y="41503"/>
                </a:lnTo>
                <a:lnTo>
                  <a:pt x="73253" y="41503"/>
                </a:lnTo>
                <a:lnTo>
                  <a:pt x="71983" y="40233"/>
                </a:lnTo>
                <a:lnTo>
                  <a:pt x="68173" y="38963"/>
                </a:lnTo>
                <a:lnTo>
                  <a:pt x="65633" y="37693"/>
                </a:lnTo>
                <a:lnTo>
                  <a:pt x="64363" y="37693"/>
                </a:lnTo>
                <a:lnTo>
                  <a:pt x="63093" y="37693"/>
                </a:lnTo>
                <a:lnTo>
                  <a:pt x="61823" y="37693"/>
                </a:lnTo>
                <a:lnTo>
                  <a:pt x="61823" y="37693"/>
                </a:lnTo>
                <a:lnTo>
                  <a:pt x="59283" y="37693"/>
                </a:lnTo>
                <a:lnTo>
                  <a:pt x="54203" y="37693"/>
                </a:lnTo>
                <a:lnTo>
                  <a:pt x="54203" y="37693"/>
                </a:lnTo>
                <a:lnTo>
                  <a:pt x="52933" y="38963"/>
                </a:lnTo>
                <a:lnTo>
                  <a:pt x="51663" y="38963"/>
                </a:lnTo>
                <a:lnTo>
                  <a:pt x="50393" y="38963"/>
                </a:lnTo>
                <a:lnTo>
                  <a:pt x="49123" y="38963"/>
                </a:lnTo>
                <a:lnTo>
                  <a:pt x="47853" y="40233"/>
                </a:lnTo>
                <a:lnTo>
                  <a:pt x="44043" y="41503"/>
                </a:lnTo>
                <a:lnTo>
                  <a:pt x="41503" y="44043"/>
                </a:lnTo>
                <a:lnTo>
                  <a:pt x="41503" y="45313"/>
                </a:lnTo>
                <a:lnTo>
                  <a:pt x="41503" y="46583"/>
                </a:lnTo>
                <a:lnTo>
                  <a:pt x="40233" y="46583"/>
                </a:lnTo>
                <a:lnTo>
                  <a:pt x="37693" y="49123"/>
                </a:lnTo>
                <a:lnTo>
                  <a:pt x="36423" y="52933"/>
                </a:lnTo>
                <a:lnTo>
                  <a:pt x="35153" y="56743"/>
                </a:lnTo>
                <a:lnTo>
                  <a:pt x="33883" y="60553"/>
                </a:lnTo>
                <a:lnTo>
                  <a:pt x="33883" y="64363"/>
                </a:lnTo>
                <a:lnTo>
                  <a:pt x="33883" y="69443"/>
                </a:lnTo>
                <a:lnTo>
                  <a:pt x="33883" y="75793"/>
                </a:lnTo>
                <a:lnTo>
                  <a:pt x="33883" y="80873"/>
                </a:lnTo>
                <a:lnTo>
                  <a:pt x="35153" y="85953"/>
                </a:lnTo>
                <a:lnTo>
                  <a:pt x="36423" y="93573"/>
                </a:lnTo>
                <a:lnTo>
                  <a:pt x="37693" y="99923"/>
                </a:lnTo>
                <a:lnTo>
                  <a:pt x="38963" y="107543"/>
                </a:lnTo>
                <a:lnTo>
                  <a:pt x="41503" y="115163"/>
                </a:lnTo>
                <a:lnTo>
                  <a:pt x="79603" y="254863"/>
                </a:lnTo>
                <a:lnTo>
                  <a:pt x="79603" y="256133"/>
                </a:lnTo>
                <a:lnTo>
                  <a:pt x="126593" y="4567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6342380" y="4890770"/>
            <a:ext cx="195580" cy="355600"/>
          </a:xfrm>
          <a:custGeom>
            <a:avLst/>
            <a:gdLst/>
            <a:ahLst/>
            <a:cxnLst/>
            <a:rect l="l" t="t" r="r" b="b"/>
            <a:pathLst>
              <a:path w="195580" h="355600">
                <a:moveTo>
                  <a:pt x="22860" y="45720"/>
                </a:moveTo>
                <a:lnTo>
                  <a:pt x="10160" y="41910"/>
                </a:lnTo>
                <a:lnTo>
                  <a:pt x="10160" y="41910"/>
                </a:lnTo>
                <a:lnTo>
                  <a:pt x="0" y="39370"/>
                </a:lnTo>
                <a:lnTo>
                  <a:pt x="1270" y="22860"/>
                </a:lnTo>
                <a:lnTo>
                  <a:pt x="7620" y="22860"/>
                </a:lnTo>
                <a:lnTo>
                  <a:pt x="7620" y="22860"/>
                </a:lnTo>
                <a:lnTo>
                  <a:pt x="45720" y="17780"/>
                </a:lnTo>
                <a:lnTo>
                  <a:pt x="45720" y="17780"/>
                </a:lnTo>
                <a:lnTo>
                  <a:pt x="53340" y="16510"/>
                </a:lnTo>
                <a:lnTo>
                  <a:pt x="55880" y="72390"/>
                </a:lnTo>
                <a:lnTo>
                  <a:pt x="62230" y="55880"/>
                </a:lnTo>
                <a:lnTo>
                  <a:pt x="67310" y="43180"/>
                </a:lnTo>
                <a:lnTo>
                  <a:pt x="71120" y="36830"/>
                </a:lnTo>
                <a:lnTo>
                  <a:pt x="73660" y="31750"/>
                </a:lnTo>
                <a:lnTo>
                  <a:pt x="76200" y="26670"/>
                </a:lnTo>
                <a:lnTo>
                  <a:pt x="80010" y="21590"/>
                </a:lnTo>
                <a:lnTo>
                  <a:pt x="82550" y="16510"/>
                </a:lnTo>
                <a:lnTo>
                  <a:pt x="85090" y="15240"/>
                </a:lnTo>
                <a:lnTo>
                  <a:pt x="85090" y="13970"/>
                </a:lnTo>
                <a:lnTo>
                  <a:pt x="85090" y="13970"/>
                </a:lnTo>
                <a:lnTo>
                  <a:pt x="88900" y="10160"/>
                </a:lnTo>
                <a:lnTo>
                  <a:pt x="91440" y="7620"/>
                </a:lnTo>
                <a:lnTo>
                  <a:pt x="93980" y="5080"/>
                </a:lnTo>
                <a:lnTo>
                  <a:pt x="97790" y="2540"/>
                </a:lnTo>
                <a:lnTo>
                  <a:pt x="100330" y="1270"/>
                </a:lnTo>
                <a:lnTo>
                  <a:pt x="104140" y="1270"/>
                </a:lnTo>
                <a:lnTo>
                  <a:pt x="106680" y="0"/>
                </a:lnTo>
                <a:lnTo>
                  <a:pt x="109220" y="0"/>
                </a:lnTo>
                <a:lnTo>
                  <a:pt x="111760" y="0"/>
                </a:lnTo>
                <a:lnTo>
                  <a:pt x="114300" y="1270"/>
                </a:lnTo>
                <a:lnTo>
                  <a:pt x="116840" y="1270"/>
                </a:lnTo>
                <a:lnTo>
                  <a:pt x="119380" y="2540"/>
                </a:lnTo>
                <a:lnTo>
                  <a:pt x="121920" y="2540"/>
                </a:lnTo>
                <a:lnTo>
                  <a:pt x="121920" y="2540"/>
                </a:lnTo>
                <a:lnTo>
                  <a:pt x="121920" y="2540"/>
                </a:lnTo>
                <a:lnTo>
                  <a:pt x="125730" y="3810"/>
                </a:lnTo>
                <a:lnTo>
                  <a:pt x="128270" y="5080"/>
                </a:lnTo>
                <a:lnTo>
                  <a:pt x="130810" y="7620"/>
                </a:lnTo>
                <a:lnTo>
                  <a:pt x="132080" y="8890"/>
                </a:lnTo>
                <a:lnTo>
                  <a:pt x="134620" y="10160"/>
                </a:lnTo>
                <a:lnTo>
                  <a:pt x="137160" y="12700"/>
                </a:lnTo>
                <a:lnTo>
                  <a:pt x="139700" y="15240"/>
                </a:lnTo>
                <a:lnTo>
                  <a:pt x="142240" y="17780"/>
                </a:lnTo>
                <a:lnTo>
                  <a:pt x="144780" y="21590"/>
                </a:lnTo>
                <a:lnTo>
                  <a:pt x="148590" y="24130"/>
                </a:lnTo>
                <a:lnTo>
                  <a:pt x="151130" y="27940"/>
                </a:lnTo>
                <a:lnTo>
                  <a:pt x="153670" y="31750"/>
                </a:lnTo>
                <a:lnTo>
                  <a:pt x="156210" y="35560"/>
                </a:lnTo>
                <a:lnTo>
                  <a:pt x="158750" y="39370"/>
                </a:lnTo>
                <a:lnTo>
                  <a:pt x="160020" y="43180"/>
                </a:lnTo>
                <a:lnTo>
                  <a:pt x="162560" y="48260"/>
                </a:lnTo>
                <a:lnTo>
                  <a:pt x="165100" y="53340"/>
                </a:lnTo>
                <a:lnTo>
                  <a:pt x="167640" y="58420"/>
                </a:lnTo>
                <a:lnTo>
                  <a:pt x="170180" y="63500"/>
                </a:lnTo>
                <a:lnTo>
                  <a:pt x="172720" y="68580"/>
                </a:lnTo>
                <a:lnTo>
                  <a:pt x="173990" y="74930"/>
                </a:lnTo>
                <a:lnTo>
                  <a:pt x="176530" y="80010"/>
                </a:lnTo>
                <a:lnTo>
                  <a:pt x="179070" y="87630"/>
                </a:lnTo>
                <a:lnTo>
                  <a:pt x="180340" y="93980"/>
                </a:lnTo>
                <a:lnTo>
                  <a:pt x="182880" y="100330"/>
                </a:lnTo>
                <a:lnTo>
                  <a:pt x="186690" y="114300"/>
                </a:lnTo>
                <a:lnTo>
                  <a:pt x="189230" y="129540"/>
                </a:lnTo>
                <a:lnTo>
                  <a:pt x="191770" y="143510"/>
                </a:lnTo>
                <a:lnTo>
                  <a:pt x="194310" y="157480"/>
                </a:lnTo>
                <a:lnTo>
                  <a:pt x="195580" y="171450"/>
                </a:lnTo>
                <a:lnTo>
                  <a:pt x="195580" y="185420"/>
                </a:lnTo>
                <a:lnTo>
                  <a:pt x="195580" y="199390"/>
                </a:lnTo>
                <a:lnTo>
                  <a:pt x="195580" y="212090"/>
                </a:lnTo>
                <a:lnTo>
                  <a:pt x="194310" y="226060"/>
                </a:lnTo>
                <a:lnTo>
                  <a:pt x="193040" y="232410"/>
                </a:lnTo>
                <a:lnTo>
                  <a:pt x="191770" y="238760"/>
                </a:lnTo>
                <a:lnTo>
                  <a:pt x="190500" y="245110"/>
                </a:lnTo>
                <a:lnTo>
                  <a:pt x="189230" y="251460"/>
                </a:lnTo>
                <a:lnTo>
                  <a:pt x="187960" y="256540"/>
                </a:lnTo>
                <a:lnTo>
                  <a:pt x="185420" y="262890"/>
                </a:lnTo>
                <a:lnTo>
                  <a:pt x="184150" y="269240"/>
                </a:lnTo>
                <a:lnTo>
                  <a:pt x="184150" y="270510"/>
                </a:lnTo>
                <a:lnTo>
                  <a:pt x="182880" y="270510"/>
                </a:lnTo>
                <a:lnTo>
                  <a:pt x="181610" y="274320"/>
                </a:lnTo>
                <a:lnTo>
                  <a:pt x="179070" y="279400"/>
                </a:lnTo>
                <a:lnTo>
                  <a:pt x="177800" y="284480"/>
                </a:lnTo>
                <a:lnTo>
                  <a:pt x="175260" y="289560"/>
                </a:lnTo>
                <a:lnTo>
                  <a:pt x="172720" y="294640"/>
                </a:lnTo>
                <a:lnTo>
                  <a:pt x="168910" y="299720"/>
                </a:lnTo>
                <a:lnTo>
                  <a:pt x="166370" y="304800"/>
                </a:lnTo>
                <a:lnTo>
                  <a:pt x="158750" y="312420"/>
                </a:lnTo>
                <a:lnTo>
                  <a:pt x="154940" y="317500"/>
                </a:lnTo>
                <a:lnTo>
                  <a:pt x="152400" y="320040"/>
                </a:lnTo>
                <a:lnTo>
                  <a:pt x="148590" y="325120"/>
                </a:lnTo>
                <a:lnTo>
                  <a:pt x="144780" y="328930"/>
                </a:lnTo>
                <a:lnTo>
                  <a:pt x="142240" y="330200"/>
                </a:lnTo>
                <a:lnTo>
                  <a:pt x="142240" y="331470"/>
                </a:lnTo>
                <a:lnTo>
                  <a:pt x="139700" y="331470"/>
                </a:lnTo>
                <a:lnTo>
                  <a:pt x="135890" y="334010"/>
                </a:lnTo>
                <a:lnTo>
                  <a:pt x="132080" y="337820"/>
                </a:lnTo>
                <a:lnTo>
                  <a:pt x="127000" y="339090"/>
                </a:lnTo>
                <a:lnTo>
                  <a:pt x="123190" y="341630"/>
                </a:lnTo>
                <a:lnTo>
                  <a:pt x="118110" y="344170"/>
                </a:lnTo>
                <a:lnTo>
                  <a:pt x="113030" y="345440"/>
                </a:lnTo>
                <a:lnTo>
                  <a:pt x="107950" y="346710"/>
                </a:lnTo>
                <a:lnTo>
                  <a:pt x="102870" y="349250"/>
                </a:lnTo>
                <a:lnTo>
                  <a:pt x="97790" y="349250"/>
                </a:lnTo>
                <a:lnTo>
                  <a:pt x="88900" y="350520"/>
                </a:lnTo>
                <a:lnTo>
                  <a:pt x="88900" y="350520"/>
                </a:lnTo>
                <a:lnTo>
                  <a:pt x="88900" y="350520"/>
                </a:lnTo>
                <a:lnTo>
                  <a:pt x="81280" y="350520"/>
                </a:lnTo>
                <a:lnTo>
                  <a:pt x="72390" y="350520"/>
                </a:lnTo>
                <a:lnTo>
                  <a:pt x="68580" y="350520"/>
                </a:lnTo>
                <a:lnTo>
                  <a:pt x="64770" y="349250"/>
                </a:lnTo>
                <a:lnTo>
                  <a:pt x="57150" y="347980"/>
                </a:lnTo>
                <a:lnTo>
                  <a:pt x="50800" y="346710"/>
                </a:lnTo>
                <a:lnTo>
                  <a:pt x="43180" y="344170"/>
                </a:lnTo>
                <a:lnTo>
                  <a:pt x="35560" y="341630"/>
                </a:lnTo>
                <a:lnTo>
                  <a:pt x="35560" y="341630"/>
                </a:lnTo>
                <a:lnTo>
                  <a:pt x="35560" y="342900"/>
                </a:lnTo>
                <a:lnTo>
                  <a:pt x="35560" y="342900"/>
                </a:lnTo>
                <a:lnTo>
                  <a:pt x="34290" y="34290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5440"/>
                </a:lnTo>
                <a:lnTo>
                  <a:pt x="33020" y="345440"/>
                </a:lnTo>
                <a:lnTo>
                  <a:pt x="33020" y="345440"/>
                </a:lnTo>
                <a:lnTo>
                  <a:pt x="33020" y="345440"/>
                </a:lnTo>
                <a:lnTo>
                  <a:pt x="33020" y="346710"/>
                </a:lnTo>
                <a:lnTo>
                  <a:pt x="33020" y="346710"/>
                </a:lnTo>
                <a:lnTo>
                  <a:pt x="31750" y="346710"/>
                </a:lnTo>
                <a:lnTo>
                  <a:pt x="31750" y="346710"/>
                </a:lnTo>
                <a:lnTo>
                  <a:pt x="31750" y="347980"/>
                </a:lnTo>
                <a:lnTo>
                  <a:pt x="31750" y="347980"/>
                </a:lnTo>
                <a:lnTo>
                  <a:pt x="30480" y="347980"/>
                </a:lnTo>
                <a:lnTo>
                  <a:pt x="29210" y="349250"/>
                </a:lnTo>
                <a:lnTo>
                  <a:pt x="29210" y="349250"/>
                </a:lnTo>
                <a:lnTo>
                  <a:pt x="27940" y="351790"/>
                </a:lnTo>
                <a:lnTo>
                  <a:pt x="25400" y="354330"/>
                </a:lnTo>
                <a:lnTo>
                  <a:pt x="10160" y="355600"/>
                </a:lnTo>
                <a:lnTo>
                  <a:pt x="20320" y="180340"/>
                </a:lnTo>
                <a:lnTo>
                  <a:pt x="20320" y="179070"/>
                </a:lnTo>
                <a:lnTo>
                  <a:pt x="22860" y="45720"/>
                </a:lnTo>
                <a:close/>
                <a:moveTo>
                  <a:pt x="55880" y="309880"/>
                </a:moveTo>
                <a:lnTo>
                  <a:pt x="58420" y="312420"/>
                </a:lnTo>
                <a:lnTo>
                  <a:pt x="60960" y="313690"/>
                </a:lnTo>
                <a:lnTo>
                  <a:pt x="62230" y="314960"/>
                </a:lnTo>
                <a:lnTo>
                  <a:pt x="63500" y="314960"/>
                </a:lnTo>
                <a:lnTo>
                  <a:pt x="64770" y="316230"/>
                </a:lnTo>
                <a:lnTo>
                  <a:pt x="66040" y="316230"/>
                </a:lnTo>
                <a:lnTo>
                  <a:pt x="68580" y="317500"/>
                </a:lnTo>
                <a:lnTo>
                  <a:pt x="71120" y="318770"/>
                </a:lnTo>
                <a:lnTo>
                  <a:pt x="72390" y="320040"/>
                </a:lnTo>
                <a:lnTo>
                  <a:pt x="74930" y="321310"/>
                </a:lnTo>
                <a:lnTo>
                  <a:pt x="80010" y="322580"/>
                </a:lnTo>
                <a:lnTo>
                  <a:pt x="82550" y="322580"/>
                </a:lnTo>
                <a:lnTo>
                  <a:pt x="86360" y="322580"/>
                </a:lnTo>
                <a:lnTo>
                  <a:pt x="86360" y="322580"/>
                </a:lnTo>
                <a:lnTo>
                  <a:pt x="86360" y="322580"/>
                </a:lnTo>
                <a:lnTo>
                  <a:pt x="91440" y="322580"/>
                </a:lnTo>
                <a:lnTo>
                  <a:pt x="95250" y="322580"/>
                </a:lnTo>
                <a:lnTo>
                  <a:pt x="97790" y="321310"/>
                </a:lnTo>
                <a:lnTo>
                  <a:pt x="102870" y="320040"/>
                </a:lnTo>
                <a:lnTo>
                  <a:pt x="107950" y="318770"/>
                </a:lnTo>
                <a:lnTo>
                  <a:pt x="113030" y="316230"/>
                </a:lnTo>
                <a:lnTo>
                  <a:pt x="118110" y="313690"/>
                </a:lnTo>
                <a:lnTo>
                  <a:pt x="121920" y="309880"/>
                </a:lnTo>
                <a:lnTo>
                  <a:pt x="125730" y="307340"/>
                </a:lnTo>
                <a:lnTo>
                  <a:pt x="130810" y="302260"/>
                </a:lnTo>
                <a:lnTo>
                  <a:pt x="133350" y="298450"/>
                </a:lnTo>
                <a:lnTo>
                  <a:pt x="135890" y="295910"/>
                </a:lnTo>
                <a:lnTo>
                  <a:pt x="135890" y="295910"/>
                </a:lnTo>
                <a:lnTo>
                  <a:pt x="137160" y="293370"/>
                </a:lnTo>
                <a:lnTo>
                  <a:pt x="139700" y="288290"/>
                </a:lnTo>
                <a:lnTo>
                  <a:pt x="143510" y="281940"/>
                </a:lnTo>
                <a:lnTo>
                  <a:pt x="144780" y="275590"/>
                </a:lnTo>
                <a:lnTo>
                  <a:pt x="147320" y="269240"/>
                </a:lnTo>
                <a:lnTo>
                  <a:pt x="149860" y="262890"/>
                </a:lnTo>
                <a:lnTo>
                  <a:pt x="151130" y="255270"/>
                </a:lnTo>
                <a:lnTo>
                  <a:pt x="153670" y="248920"/>
                </a:lnTo>
                <a:lnTo>
                  <a:pt x="153670" y="241300"/>
                </a:lnTo>
                <a:lnTo>
                  <a:pt x="156210" y="233680"/>
                </a:lnTo>
                <a:lnTo>
                  <a:pt x="156210" y="226060"/>
                </a:lnTo>
                <a:lnTo>
                  <a:pt x="156210" y="218440"/>
                </a:lnTo>
                <a:lnTo>
                  <a:pt x="157480" y="210820"/>
                </a:lnTo>
                <a:lnTo>
                  <a:pt x="157480" y="201930"/>
                </a:lnTo>
                <a:lnTo>
                  <a:pt x="157480" y="185420"/>
                </a:lnTo>
                <a:lnTo>
                  <a:pt x="156210" y="168910"/>
                </a:lnTo>
                <a:lnTo>
                  <a:pt x="153670" y="151130"/>
                </a:lnTo>
                <a:lnTo>
                  <a:pt x="152400" y="143510"/>
                </a:lnTo>
                <a:lnTo>
                  <a:pt x="151130" y="135890"/>
                </a:lnTo>
                <a:lnTo>
                  <a:pt x="149860" y="127000"/>
                </a:lnTo>
                <a:lnTo>
                  <a:pt x="148590" y="119380"/>
                </a:lnTo>
                <a:lnTo>
                  <a:pt x="144780" y="109220"/>
                </a:lnTo>
                <a:lnTo>
                  <a:pt x="144780" y="104140"/>
                </a:lnTo>
                <a:lnTo>
                  <a:pt x="142240" y="99060"/>
                </a:lnTo>
                <a:lnTo>
                  <a:pt x="140970" y="95250"/>
                </a:lnTo>
                <a:lnTo>
                  <a:pt x="139700" y="91440"/>
                </a:lnTo>
                <a:lnTo>
                  <a:pt x="138430" y="86360"/>
                </a:lnTo>
                <a:lnTo>
                  <a:pt x="137160" y="83820"/>
                </a:lnTo>
                <a:lnTo>
                  <a:pt x="134620" y="80010"/>
                </a:lnTo>
                <a:lnTo>
                  <a:pt x="133350" y="76200"/>
                </a:lnTo>
                <a:lnTo>
                  <a:pt x="132080" y="72390"/>
                </a:lnTo>
                <a:lnTo>
                  <a:pt x="130810" y="69850"/>
                </a:lnTo>
                <a:lnTo>
                  <a:pt x="129540" y="67310"/>
                </a:lnTo>
                <a:lnTo>
                  <a:pt x="128270" y="64770"/>
                </a:lnTo>
                <a:lnTo>
                  <a:pt x="125730" y="62230"/>
                </a:lnTo>
                <a:lnTo>
                  <a:pt x="124460" y="59690"/>
                </a:lnTo>
                <a:lnTo>
                  <a:pt x="123190" y="58420"/>
                </a:lnTo>
                <a:lnTo>
                  <a:pt x="120650" y="55880"/>
                </a:lnTo>
                <a:lnTo>
                  <a:pt x="119380" y="54610"/>
                </a:lnTo>
                <a:lnTo>
                  <a:pt x="118110" y="53340"/>
                </a:lnTo>
                <a:lnTo>
                  <a:pt x="115570" y="50800"/>
                </a:lnTo>
                <a:lnTo>
                  <a:pt x="114300" y="49530"/>
                </a:lnTo>
                <a:lnTo>
                  <a:pt x="113030" y="49530"/>
                </a:lnTo>
                <a:lnTo>
                  <a:pt x="110490" y="48260"/>
                </a:lnTo>
                <a:lnTo>
                  <a:pt x="109220" y="48260"/>
                </a:lnTo>
                <a:lnTo>
                  <a:pt x="107950" y="46990"/>
                </a:lnTo>
                <a:lnTo>
                  <a:pt x="106680" y="46990"/>
                </a:lnTo>
                <a:lnTo>
                  <a:pt x="104140" y="45720"/>
                </a:lnTo>
                <a:lnTo>
                  <a:pt x="102870" y="45720"/>
                </a:lnTo>
                <a:lnTo>
                  <a:pt x="101600" y="45720"/>
                </a:lnTo>
                <a:lnTo>
                  <a:pt x="100330" y="45720"/>
                </a:lnTo>
                <a:lnTo>
                  <a:pt x="99060" y="45720"/>
                </a:lnTo>
                <a:lnTo>
                  <a:pt x="96520" y="46990"/>
                </a:lnTo>
                <a:lnTo>
                  <a:pt x="95250" y="46990"/>
                </a:lnTo>
                <a:lnTo>
                  <a:pt x="93980" y="48260"/>
                </a:lnTo>
                <a:lnTo>
                  <a:pt x="92710" y="48260"/>
                </a:lnTo>
                <a:lnTo>
                  <a:pt x="91440" y="49530"/>
                </a:lnTo>
                <a:lnTo>
                  <a:pt x="91440" y="49530"/>
                </a:lnTo>
                <a:lnTo>
                  <a:pt x="91440" y="49530"/>
                </a:lnTo>
                <a:lnTo>
                  <a:pt x="88900" y="50800"/>
                </a:lnTo>
                <a:lnTo>
                  <a:pt x="87630" y="52070"/>
                </a:lnTo>
                <a:lnTo>
                  <a:pt x="86360" y="53340"/>
                </a:lnTo>
                <a:lnTo>
                  <a:pt x="85090" y="54610"/>
                </a:lnTo>
                <a:lnTo>
                  <a:pt x="83820" y="55880"/>
                </a:lnTo>
                <a:lnTo>
                  <a:pt x="82550" y="57150"/>
                </a:lnTo>
                <a:lnTo>
                  <a:pt x="81280" y="58420"/>
                </a:lnTo>
                <a:lnTo>
                  <a:pt x="77470" y="60960"/>
                </a:lnTo>
                <a:lnTo>
                  <a:pt x="74930" y="64770"/>
                </a:lnTo>
                <a:lnTo>
                  <a:pt x="72390" y="68580"/>
                </a:lnTo>
                <a:lnTo>
                  <a:pt x="69850" y="73660"/>
                </a:lnTo>
                <a:lnTo>
                  <a:pt x="66040" y="82550"/>
                </a:lnTo>
                <a:lnTo>
                  <a:pt x="57150" y="101600"/>
                </a:lnTo>
                <a:lnTo>
                  <a:pt x="57150" y="101600"/>
                </a:lnTo>
                <a:lnTo>
                  <a:pt x="57150" y="101600"/>
                </a:lnTo>
                <a:lnTo>
                  <a:pt x="55880" y="309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6337707" y="4886098"/>
            <a:ext cx="204924" cy="364944"/>
          </a:xfrm>
          <a:custGeom>
            <a:avLst/>
            <a:gdLst/>
            <a:ahLst/>
            <a:cxnLst/>
            <a:rect l="l" t="t" r="r" b="b"/>
            <a:pathLst>
              <a:path w="204924" h="364944">
                <a:moveTo>
                  <a:pt x="27533" y="50392"/>
                </a:moveTo>
                <a:lnTo>
                  <a:pt x="14833" y="46582"/>
                </a:lnTo>
                <a:lnTo>
                  <a:pt x="14833" y="46582"/>
                </a:lnTo>
                <a:lnTo>
                  <a:pt x="4673" y="44042"/>
                </a:lnTo>
                <a:lnTo>
                  <a:pt x="5943" y="27532"/>
                </a:lnTo>
                <a:lnTo>
                  <a:pt x="12293" y="27532"/>
                </a:lnTo>
                <a:lnTo>
                  <a:pt x="12293" y="27532"/>
                </a:lnTo>
                <a:lnTo>
                  <a:pt x="50393" y="22452"/>
                </a:lnTo>
                <a:lnTo>
                  <a:pt x="50393" y="22452"/>
                </a:lnTo>
                <a:lnTo>
                  <a:pt x="58013" y="21182"/>
                </a:lnTo>
                <a:lnTo>
                  <a:pt x="60553" y="77062"/>
                </a:lnTo>
                <a:lnTo>
                  <a:pt x="66903" y="60552"/>
                </a:lnTo>
                <a:lnTo>
                  <a:pt x="71983" y="47852"/>
                </a:lnTo>
                <a:lnTo>
                  <a:pt x="75793" y="41502"/>
                </a:lnTo>
                <a:lnTo>
                  <a:pt x="78333" y="36422"/>
                </a:lnTo>
                <a:lnTo>
                  <a:pt x="80873" y="31342"/>
                </a:lnTo>
                <a:lnTo>
                  <a:pt x="84683" y="26262"/>
                </a:lnTo>
                <a:lnTo>
                  <a:pt x="87223" y="21182"/>
                </a:lnTo>
                <a:lnTo>
                  <a:pt x="89763" y="19912"/>
                </a:lnTo>
                <a:lnTo>
                  <a:pt x="89763" y="18642"/>
                </a:lnTo>
                <a:lnTo>
                  <a:pt x="89763" y="18642"/>
                </a:lnTo>
                <a:lnTo>
                  <a:pt x="93573" y="14832"/>
                </a:lnTo>
                <a:lnTo>
                  <a:pt x="96113" y="12292"/>
                </a:lnTo>
                <a:lnTo>
                  <a:pt x="98653" y="9752"/>
                </a:lnTo>
                <a:lnTo>
                  <a:pt x="102463" y="7212"/>
                </a:lnTo>
                <a:lnTo>
                  <a:pt x="105003" y="5942"/>
                </a:lnTo>
                <a:lnTo>
                  <a:pt x="108813" y="5942"/>
                </a:lnTo>
                <a:lnTo>
                  <a:pt x="111353" y="4672"/>
                </a:lnTo>
                <a:lnTo>
                  <a:pt x="113893" y="4672"/>
                </a:lnTo>
                <a:lnTo>
                  <a:pt x="116433" y="4672"/>
                </a:lnTo>
                <a:lnTo>
                  <a:pt x="118973" y="5942"/>
                </a:lnTo>
                <a:lnTo>
                  <a:pt x="121513" y="5942"/>
                </a:lnTo>
                <a:lnTo>
                  <a:pt x="124053" y="7212"/>
                </a:lnTo>
                <a:lnTo>
                  <a:pt x="126593" y="7212"/>
                </a:lnTo>
                <a:lnTo>
                  <a:pt x="126593" y="7212"/>
                </a:lnTo>
                <a:lnTo>
                  <a:pt x="126593" y="7212"/>
                </a:lnTo>
                <a:lnTo>
                  <a:pt x="130403" y="8482"/>
                </a:lnTo>
                <a:lnTo>
                  <a:pt x="132943" y="9752"/>
                </a:lnTo>
                <a:lnTo>
                  <a:pt x="135483" y="12292"/>
                </a:lnTo>
                <a:lnTo>
                  <a:pt x="136753" y="13562"/>
                </a:lnTo>
                <a:lnTo>
                  <a:pt x="139293" y="14832"/>
                </a:lnTo>
                <a:lnTo>
                  <a:pt x="141833" y="17372"/>
                </a:lnTo>
                <a:lnTo>
                  <a:pt x="144373" y="19912"/>
                </a:lnTo>
                <a:lnTo>
                  <a:pt x="146913" y="22452"/>
                </a:lnTo>
                <a:lnTo>
                  <a:pt x="149453" y="26262"/>
                </a:lnTo>
                <a:lnTo>
                  <a:pt x="153263" y="28802"/>
                </a:lnTo>
                <a:lnTo>
                  <a:pt x="155803" y="32612"/>
                </a:lnTo>
                <a:lnTo>
                  <a:pt x="158343" y="36422"/>
                </a:lnTo>
                <a:lnTo>
                  <a:pt x="160883" y="40232"/>
                </a:lnTo>
                <a:lnTo>
                  <a:pt x="163423" y="44042"/>
                </a:lnTo>
                <a:lnTo>
                  <a:pt x="164693" y="47852"/>
                </a:lnTo>
                <a:lnTo>
                  <a:pt x="167233" y="52932"/>
                </a:lnTo>
                <a:lnTo>
                  <a:pt x="169773" y="58012"/>
                </a:lnTo>
                <a:lnTo>
                  <a:pt x="172313" y="63092"/>
                </a:lnTo>
                <a:lnTo>
                  <a:pt x="174853" y="68172"/>
                </a:lnTo>
                <a:lnTo>
                  <a:pt x="177393" y="73252"/>
                </a:lnTo>
                <a:lnTo>
                  <a:pt x="178663" y="79602"/>
                </a:lnTo>
                <a:lnTo>
                  <a:pt x="181203" y="84682"/>
                </a:lnTo>
                <a:lnTo>
                  <a:pt x="183743" y="92302"/>
                </a:lnTo>
                <a:lnTo>
                  <a:pt x="185013" y="98652"/>
                </a:lnTo>
                <a:lnTo>
                  <a:pt x="187553" y="105002"/>
                </a:lnTo>
                <a:lnTo>
                  <a:pt x="191363" y="118972"/>
                </a:lnTo>
                <a:lnTo>
                  <a:pt x="193903" y="134212"/>
                </a:lnTo>
                <a:lnTo>
                  <a:pt x="196443" y="148182"/>
                </a:lnTo>
                <a:lnTo>
                  <a:pt x="198983" y="162152"/>
                </a:lnTo>
                <a:lnTo>
                  <a:pt x="200253" y="176122"/>
                </a:lnTo>
                <a:lnTo>
                  <a:pt x="200253" y="190092"/>
                </a:lnTo>
                <a:lnTo>
                  <a:pt x="200253" y="204062"/>
                </a:lnTo>
                <a:lnTo>
                  <a:pt x="200253" y="216762"/>
                </a:lnTo>
                <a:lnTo>
                  <a:pt x="198983" y="230732"/>
                </a:lnTo>
                <a:lnTo>
                  <a:pt x="197713" y="237082"/>
                </a:lnTo>
                <a:lnTo>
                  <a:pt x="196443" y="243432"/>
                </a:lnTo>
                <a:lnTo>
                  <a:pt x="195173" y="249782"/>
                </a:lnTo>
                <a:lnTo>
                  <a:pt x="193903" y="256132"/>
                </a:lnTo>
                <a:lnTo>
                  <a:pt x="192633" y="261212"/>
                </a:lnTo>
                <a:lnTo>
                  <a:pt x="190093" y="267562"/>
                </a:lnTo>
                <a:lnTo>
                  <a:pt x="188823" y="273912"/>
                </a:lnTo>
                <a:lnTo>
                  <a:pt x="188823" y="275182"/>
                </a:lnTo>
                <a:lnTo>
                  <a:pt x="187553" y="275182"/>
                </a:lnTo>
                <a:lnTo>
                  <a:pt x="186283" y="278992"/>
                </a:lnTo>
                <a:lnTo>
                  <a:pt x="183743" y="284072"/>
                </a:lnTo>
                <a:lnTo>
                  <a:pt x="182473" y="289152"/>
                </a:lnTo>
                <a:lnTo>
                  <a:pt x="179933" y="294232"/>
                </a:lnTo>
                <a:lnTo>
                  <a:pt x="177393" y="299312"/>
                </a:lnTo>
                <a:lnTo>
                  <a:pt x="173583" y="304392"/>
                </a:lnTo>
                <a:lnTo>
                  <a:pt x="171043" y="309472"/>
                </a:lnTo>
                <a:lnTo>
                  <a:pt x="163423" y="317092"/>
                </a:lnTo>
                <a:lnTo>
                  <a:pt x="159613" y="322172"/>
                </a:lnTo>
                <a:lnTo>
                  <a:pt x="157073" y="324712"/>
                </a:lnTo>
                <a:lnTo>
                  <a:pt x="153263" y="329792"/>
                </a:lnTo>
                <a:lnTo>
                  <a:pt x="149453" y="333602"/>
                </a:lnTo>
                <a:lnTo>
                  <a:pt x="146913" y="334872"/>
                </a:lnTo>
                <a:lnTo>
                  <a:pt x="146913" y="336142"/>
                </a:lnTo>
                <a:lnTo>
                  <a:pt x="144373" y="336142"/>
                </a:lnTo>
                <a:lnTo>
                  <a:pt x="140563" y="338682"/>
                </a:lnTo>
                <a:lnTo>
                  <a:pt x="136753" y="342492"/>
                </a:lnTo>
                <a:lnTo>
                  <a:pt x="131673" y="343762"/>
                </a:lnTo>
                <a:lnTo>
                  <a:pt x="127863" y="346302"/>
                </a:lnTo>
                <a:lnTo>
                  <a:pt x="122783" y="348842"/>
                </a:lnTo>
                <a:lnTo>
                  <a:pt x="117703" y="350112"/>
                </a:lnTo>
                <a:lnTo>
                  <a:pt x="112623" y="351382"/>
                </a:lnTo>
                <a:lnTo>
                  <a:pt x="107543" y="353922"/>
                </a:lnTo>
                <a:lnTo>
                  <a:pt x="102463" y="353922"/>
                </a:lnTo>
                <a:lnTo>
                  <a:pt x="93573" y="355192"/>
                </a:lnTo>
                <a:lnTo>
                  <a:pt x="93573" y="355192"/>
                </a:lnTo>
                <a:lnTo>
                  <a:pt x="93573" y="355192"/>
                </a:lnTo>
                <a:lnTo>
                  <a:pt x="85953" y="355192"/>
                </a:lnTo>
                <a:lnTo>
                  <a:pt x="77063" y="355192"/>
                </a:lnTo>
                <a:lnTo>
                  <a:pt x="73253" y="355192"/>
                </a:lnTo>
                <a:lnTo>
                  <a:pt x="69443" y="353922"/>
                </a:lnTo>
                <a:lnTo>
                  <a:pt x="61823" y="352652"/>
                </a:lnTo>
                <a:lnTo>
                  <a:pt x="55473" y="351382"/>
                </a:lnTo>
                <a:lnTo>
                  <a:pt x="47853" y="348842"/>
                </a:lnTo>
                <a:lnTo>
                  <a:pt x="40233" y="346302"/>
                </a:lnTo>
                <a:lnTo>
                  <a:pt x="40233" y="346302"/>
                </a:lnTo>
                <a:lnTo>
                  <a:pt x="40233" y="347572"/>
                </a:lnTo>
                <a:lnTo>
                  <a:pt x="40233" y="347572"/>
                </a:lnTo>
                <a:lnTo>
                  <a:pt x="38963" y="34757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50112"/>
                </a:lnTo>
                <a:lnTo>
                  <a:pt x="37693" y="350112"/>
                </a:lnTo>
                <a:lnTo>
                  <a:pt x="37693" y="350112"/>
                </a:lnTo>
                <a:lnTo>
                  <a:pt x="37693" y="350112"/>
                </a:lnTo>
                <a:lnTo>
                  <a:pt x="37693" y="351382"/>
                </a:lnTo>
                <a:lnTo>
                  <a:pt x="37693" y="351382"/>
                </a:lnTo>
                <a:lnTo>
                  <a:pt x="36423" y="351382"/>
                </a:lnTo>
                <a:lnTo>
                  <a:pt x="36423" y="351382"/>
                </a:lnTo>
                <a:lnTo>
                  <a:pt x="36423" y="352652"/>
                </a:lnTo>
                <a:lnTo>
                  <a:pt x="36423" y="352652"/>
                </a:lnTo>
                <a:lnTo>
                  <a:pt x="35153" y="352652"/>
                </a:lnTo>
                <a:lnTo>
                  <a:pt x="33883" y="353922"/>
                </a:lnTo>
                <a:lnTo>
                  <a:pt x="33883" y="353922"/>
                </a:lnTo>
                <a:lnTo>
                  <a:pt x="32613" y="356462"/>
                </a:lnTo>
                <a:lnTo>
                  <a:pt x="30073" y="359002"/>
                </a:lnTo>
                <a:lnTo>
                  <a:pt x="14833" y="360272"/>
                </a:lnTo>
                <a:lnTo>
                  <a:pt x="24993" y="185012"/>
                </a:lnTo>
                <a:lnTo>
                  <a:pt x="24993" y="183742"/>
                </a:lnTo>
                <a:lnTo>
                  <a:pt x="27533" y="5039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6393587" y="4931818"/>
            <a:ext cx="110944" cy="286205"/>
          </a:xfrm>
          <a:custGeom>
            <a:avLst/>
            <a:gdLst/>
            <a:ahLst/>
            <a:cxnLst/>
            <a:rect l="l" t="t" r="r" b="b"/>
            <a:pathLst>
              <a:path w="110944" h="286205">
                <a:moveTo>
                  <a:pt x="4673" y="268833"/>
                </a:moveTo>
                <a:lnTo>
                  <a:pt x="7213" y="271373"/>
                </a:lnTo>
                <a:lnTo>
                  <a:pt x="9753" y="272643"/>
                </a:lnTo>
                <a:lnTo>
                  <a:pt x="11023" y="273913"/>
                </a:lnTo>
                <a:lnTo>
                  <a:pt x="12293" y="273913"/>
                </a:lnTo>
                <a:lnTo>
                  <a:pt x="13563" y="275183"/>
                </a:lnTo>
                <a:lnTo>
                  <a:pt x="14833" y="275183"/>
                </a:lnTo>
                <a:lnTo>
                  <a:pt x="17373" y="276453"/>
                </a:lnTo>
                <a:lnTo>
                  <a:pt x="19913" y="277723"/>
                </a:lnTo>
                <a:lnTo>
                  <a:pt x="21183" y="278993"/>
                </a:lnTo>
                <a:lnTo>
                  <a:pt x="23723" y="280263"/>
                </a:lnTo>
                <a:lnTo>
                  <a:pt x="28803" y="281533"/>
                </a:lnTo>
                <a:lnTo>
                  <a:pt x="31343" y="281533"/>
                </a:lnTo>
                <a:lnTo>
                  <a:pt x="35153" y="281533"/>
                </a:lnTo>
                <a:lnTo>
                  <a:pt x="35153" y="281533"/>
                </a:lnTo>
                <a:lnTo>
                  <a:pt x="35153" y="281533"/>
                </a:lnTo>
                <a:lnTo>
                  <a:pt x="40233" y="281533"/>
                </a:lnTo>
                <a:lnTo>
                  <a:pt x="44043" y="281533"/>
                </a:lnTo>
                <a:lnTo>
                  <a:pt x="46583" y="280263"/>
                </a:lnTo>
                <a:lnTo>
                  <a:pt x="51663" y="278993"/>
                </a:lnTo>
                <a:lnTo>
                  <a:pt x="56743" y="277723"/>
                </a:lnTo>
                <a:lnTo>
                  <a:pt x="61823" y="275183"/>
                </a:lnTo>
                <a:lnTo>
                  <a:pt x="66903" y="272643"/>
                </a:lnTo>
                <a:lnTo>
                  <a:pt x="70713" y="268833"/>
                </a:lnTo>
                <a:lnTo>
                  <a:pt x="74523" y="266293"/>
                </a:lnTo>
                <a:lnTo>
                  <a:pt x="79603" y="261213"/>
                </a:lnTo>
                <a:lnTo>
                  <a:pt x="82143" y="257403"/>
                </a:lnTo>
                <a:lnTo>
                  <a:pt x="84683" y="254863"/>
                </a:lnTo>
                <a:lnTo>
                  <a:pt x="84683" y="254863"/>
                </a:lnTo>
                <a:lnTo>
                  <a:pt x="85953" y="252323"/>
                </a:lnTo>
                <a:lnTo>
                  <a:pt x="88493" y="247243"/>
                </a:lnTo>
                <a:lnTo>
                  <a:pt x="92303" y="240893"/>
                </a:lnTo>
                <a:lnTo>
                  <a:pt x="93573" y="234543"/>
                </a:lnTo>
                <a:lnTo>
                  <a:pt x="96113" y="228193"/>
                </a:lnTo>
                <a:lnTo>
                  <a:pt x="98653" y="221843"/>
                </a:lnTo>
                <a:lnTo>
                  <a:pt x="99923" y="214223"/>
                </a:lnTo>
                <a:lnTo>
                  <a:pt x="102463" y="207873"/>
                </a:lnTo>
                <a:lnTo>
                  <a:pt x="102463" y="200253"/>
                </a:lnTo>
                <a:lnTo>
                  <a:pt x="105003" y="192633"/>
                </a:lnTo>
                <a:lnTo>
                  <a:pt x="105003" y="185013"/>
                </a:lnTo>
                <a:lnTo>
                  <a:pt x="105003" y="177393"/>
                </a:lnTo>
                <a:lnTo>
                  <a:pt x="106273" y="169773"/>
                </a:lnTo>
                <a:lnTo>
                  <a:pt x="106273" y="160883"/>
                </a:lnTo>
                <a:lnTo>
                  <a:pt x="106273" y="144373"/>
                </a:lnTo>
                <a:lnTo>
                  <a:pt x="105003" y="127863"/>
                </a:lnTo>
                <a:lnTo>
                  <a:pt x="102463" y="110083"/>
                </a:lnTo>
                <a:lnTo>
                  <a:pt x="101193" y="102463"/>
                </a:lnTo>
                <a:lnTo>
                  <a:pt x="99923" y="94843"/>
                </a:lnTo>
                <a:lnTo>
                  <a:pt x="98653" y="85953"/>
                </a:lnTo>
                <a:lnTo>
                  <a:pt x="97383" y="78333"/>
                </a:lnTo>
                <a:lnTo>
                  <a:pt x="93573" y="68173"/>
                </a:lnTo>
                <a:lnTo>
                  <a:pt x="93573" y="63093"/>
                </a:lnTo>
                <a:lnTo>
                  <a:pt x="91033" y="58013"/>
                </a:lnTo>
                <a:lnTo>
                  <a:pt x="89763" y="54203"/>
                </a:lnTo>
                <a:lnTo>
                  <a:pt x="88493" y="50393"/>
                </a:lnTo>
                <a:lnTo>
                  <a:pt x="87223" y="45313"/>
                </a:lnTo>
                <a:lnTo>
                  <a:pt x="85953" y="42773"/>
                </a:lnTo>
                <a:lnTo>
                  <a:pt x="83413" y="38963"/>
                </a:lnTo>
                <a:lnTo>
                  <a:pt x="82143" y="35153"/>
                </a:lnTo>
                <a:lnTo>
                  <a:pt x="80873" y="31343"/>
                </a:lnTo>
                <a:lnTo>
                  <a:pt x="79603" y="28803"/>
                </a:lnTo>
                <a:lnTo>
                  <a:pt x="78333" y="26263"/>
                </a:lnTo>
                <a:lnTo>
                  <a:pt x="77063" y="23723"/>
                </a:lnTo>
                <a:lnTo>
                  <a:pt x="74523" y="21183"/>
                </a:lnTo>
                <a:lnTo>
                  <a:pt x="73253" y="18643"/>
                </a:lnTo>
                <a:lnTo>
                  <a:pt x="71983" y="17373"/>
                </a:lnTo>
                <a:lnTo>
                  <a:pt x="69443" y="14833"/>
                </a:lnTo>
                <a:lnTo>
                  <a:pt x="68173" y="13563"/>
                </a:lnTo>
                <a:lnTo>
                  <a:pt x="66903" y="12293"/>
                </a:lnTo>
                <a:lnTo>
                  <a:pt x="64363" y="9753"/>
                </a:lnTo>
                <a:lnTo>
                  <a:pt x="63093" y="8483"/>
                </a:lnTo>
                <a:lnTo>
                  <a:pt x="61823" y="8483"/>
                </a:lnTo>
                <a:lnTo>
                  <a:pt x="59283" y="7213"/>
                </a:lnTo>
                <a:lnTo>
                  <a:pt x="58013" y="7213"/>
                </a:lnTo>
                <a:lnTo>
                  <a:pt x="56743" y="5943"/>
                </a:lnTo>
                <a:lnTo>
                  <a:pt x="55473" y="5943"/>
                </a:lnTo>
                <a:lnTo>
                  <a:pt x="52933" y="4673"/>
                </a:lnTo>
                <a:lnTo>
                  <a:pt x="51663" y="4673"/>
                </a:lnTo>
                <a:lnTo>
                  <a:pt x="50393" y="4673"/>
                </a:lnTo>
                <a:lnTo>
                  <a:pt x="49123" y="4673"/>
                </a:lnTo>
                <a:lnTo>
                  <a:pt x="47853" y="4673"/>
                </a:lnTo>
                <a:lnTo>
                  <a:pt x="45313" y="5943"/>
                </a:lnTo>
                <a:lnTo>
                  <a:pt x="44043" y="5943"/>
                </a:lnTo>
                <a:lnTo>
                  <a:pt x="42773" y="7213"/>
                </a:lnTo>
                <a:lnTo>
                  <a:pt x="41503" y="7213"/>
                </a:lnTo>
                <a:lnTo>
                  <a:pt x="40233" y="8483"/>
                </a:lnTo>
                <a:lnTo>
                  <a:pt x="40233" y="8483"/>
                </a:lnTo>
                <a:lnTo>
                  <a:pt x="40233" y="8483"/>
                </a:lnTo>
                <a:lnTo>
                  <a:pt x="37693" y="9753"/>
                </a:lnTo>
                <a:lnTo>
                  <a:pt x="36423" y="11023"/>
                </a:lnTo>
                <a:lnTo>
                  <a:pt x="35153" y="12293"/>
                </a:lnTo>
                <a:lnTo>
                  <a:pt x="33883" y="13563"/>
                </a:lnTo>
                <a:lnTo>
                  <a:pt x="32613" y="14833"/>
                </a:lnTo>
                <a:lnTo>
                  <a:pt x="31343" y="16103"/>
                </a:lnTo>
                <a:lnTo>
                  <a:pt x="30073" y="17373"/>
                </a:lnTo>
                <a:lnTo>
                  <a:pt x="26263" y="19913"/>
                </a:lnTo>
                <a:lnTo>
                  <a:pt x="23723" y="23723"/>
                </a:lnTo>
                <a:lnTo>
                  <a:pt x="21183" y="27533"/>
                </a:lnTo>
                <a:lnTo>
                  <a:pt x="18643" y="32613"/>
                </a:lnTo>
                <a:lnTo>
                  <a:pt x="14833" y="41503"/>
                </a:lnTo>
                <a:lnTo>
                  <a:pt x="5943" y="60553"/>
                </a:lnTo>
                <a:lnTo>
                  <a:pt x="5943" y="60553"/>
                </a:lnTo>
                <a:lnTo>
                  <a:pt x="5943" y="60553"/>
                </a:lnTo>
                <a:lnTo>
                  <a:pt x="4673" y="2688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6099810" y="4903470"/>
            <a:ext cx="205740" cy="340360"/>
          </a:xfrm>
          <a:custGeom>
            <a:avLst/>
            <a:gdLst/>
            <a:ahLst/>
            <a:cxnLst/>
            <a:rect l="l" t="t" r="r" b="b"/>
            <a:pathLst>
              <a:path w="205740" h="340360">
                <a:moveTo>
                  <a:pt x="43180" y="261620"/>
                </a:moveTo>
                <a:lnTo>
                  <a:pt x="43180" y="265430"/>
                </a:lnTo>
                <a:lnTo>
                  <a:pt x="43180" y="269240"/>
                </a:lnTo>
                <a:lnTo>
                  <a:pt x="43180" y="273050"/>
                </a:lnTo>
                <a:lnTo>
                  <a:pt x="43180" y="275590"/>
                </a:lnTo>
                <a:lnTo>
                  <a:pt x="43180" y="279400"/>
                </a:lnTo>
                <a:lnTo>
                  <a:pt x="43180" y="281940"/>
                </a:lnTo>
                <a:lnTo>
                  <a:pt x="44450" y="285750"/>
                </a:lnTo>
                <a:lnTo>
                  <a:pt x="45720" y="287020"/>
                </a:lnTo>
                <a:lnTo>
                  <a:pt x="45720" y="288290"/>
                </a:lnTo>
                <a:lnTo>
                  <a:pt x="45720" y="289560"/>
                </a:lnTo>
                <a:lnTo>
                  <a:pt x="46990" y="290830"/>
                </a:lnTo>
                <a:lnTo>
                  <a:pt x="48260" y="292100"/>
                </a:lnTo>
                <a:lnTo>
                  <a:pt x="48260" y="293370"/>
                </a:lnTo>
                <a:lnTo>
                  <a:pt x="49530" y="293370"/>
                </a:lnTo>
                <a:lnTo>
                  <a:pt x="50800" y="294640"/>
                </a:lnTo>
                <a:lnTo>
                  <a:pt x="52070" y="295910"/>
                </a:lnTo>
                <a:lnTo>
                  <a:pt x="53340" y="295910"/>
                </a:lnTo>
                <a:lnTo>
                  <a:pt x="53340" y="297180"/>
                </a:lnTo>
                <a:lnTo>
                  <a:pt x="54610" y="297180"/>
                </a:lnTo>
                <a:lnTo>
                  <a:pt x="57150" y="298450"/>
                </a:lnTo>
                <a:lnTo>
                  <a:pt x="60960" y="299720"/>
                </a:lnTo>
                <a:lnTo>
                  <a:pt x="63500" y="299720"/>
                </a:lnTo>
                <a:lnTo>
                  <a:pt x="64770" y="299720"/>
                </a:lnTo>
                <a:lnTo>
                  <a:pt x="64770" y="299720"/>
                </a:lnTo>
                <a:lnTo>
                  <a:pt x="66040" y="299720"/>
                </a:lnTo>
                <a:lnTo>
                  <a:pt x="69850" y="299720"/>
                </a:lnTo>
                <a:lnTo>
                  <a:pt x="72390" y="299720"/>
                </a:lnTo>
                <a:lnTo>
                  <a:pt x="74930" y="299720"/>
                </a:lnTo>
                <a:lnTo>
                  <a:pt x="77470" y="298450"/>
                </a:lnTo>
                <a:lnTo>
                  <a:pt x="80010" y="297180"/>
                </a:lnTo>
                <a:lnTo>
                  <a:pt x="83820" y="297180"/>
                </a:lnTo>
                <a:lnTo>
                  <a:pt x="86360" y="295910"/>
                </a:lnTo>
                <a:lnTo>
                  <a:pt x="88900" y="294640"/>
                </a:lnTo>
                <a:lnTo>
                  <a:pt x="92710" y="292100"/>
                </a:lnTo>
                <a:lnTo>
                  <a:pt x="95250" y="290830"/>
                </a:lnTo>
                <a:lnTo>
                  <a:pt x="97790" y="289560"/>
                </a:lnTo>
                <a:lnTo>
                  <a:pt x="104140" y="284480"/>
                </a:lnTo>
                <a:lnTo>
                  <a:pt x="109220" y="280670"/>
                </a:lnTo>
                <a:lnTo>
                  <a:pt x="114300" y="275590"/>
                </a:lnTo>
                <a:lnTo>
                  <a:pt x="118110" y="271780"/>
                </a:lnTo>
                <a:lnTo>
                  <a:pt x="119380" y="271780"/>
                </a:lnTo>
                <a:lnTo>
                  <a:pt x="119380" y="269240"/>
                </a:lnTo>
                <a:lnTo>
                  <a:pt x="124460" y="262890"/>
                </a:lnTo>
                <a:lnTo>
                  <a:pt x="129540" y="256540"/>
                </a:lnTo>
                <a:lnTo>
                  <a:pt x="134620" y="250190"/>
                </a:lnTo>
                <a:lnTo>
                  <a:pt x="137160" y="243840"/>
                </a:lnTo>
                <a:lnTo>
                  <a:pt x="142240" y="237490"/>
                </a:lnTo>
                <a:lnTo>
                  <a:pt x="144780" y="231140"/>
                </a:lnTo>
                <a:lnTo>
                  <a:pt x="172720" y="25400"/>
                </a:lnTo>
                <a:lnTo>
                  <a:pt x="172720" y="21590"/>
                </a:lnTo>
                <a:lnTo>
                  <a:pt x="173990" y="12700"/>
                </a:lnTo>
                <a:lnTo>
                  <a:pt x="205740" y="12700"/>
                </a:lnTo>
                <a:lnTo>
                  <a:pt x="173990" y="314960"/>
                </a:lnTo>
                <a:lnTo>
                  <a:pt x="204470" y="323850"/>
                </a:lnTo>
                <a:lnTo>
                  <a:pt x="201930" y="339090"/>
                </a:lnTo>
                <a:lnTo>
                  <a:pt x="168910" y="340360"/>
                </a:lnTo>
                <a:lnTo>
                  <a:pt x="168910" y="340360"/>
                </a:lnTo>
                <a:lnTo>
                  <a:pt x="129540" y="337820"/>
                </a:lnTo>
                <a:lnTo>
                  <a:pt x="138430" y="271780"/>
                </a:lnTo>
                <a:lnTo>
                  <a:pt x="133350" y="279400"/>
                </a:lnTo>
                <a:lnTo>
                  <a:pt x="128270" y="288290"/>
                </a:lnTo>
                <a:lnTo>
                  <a:pt x="123190" y="294640"/>
                </a:lnTo>
                <a:lnTo>
                  <a:pt x="118110" y="300990"/>
                </a:lnTo>
                <a:lnTo>
                  <a:pt x="116840" y="302260"/>
                </a:lnTo>
                <a:lnTo>
                  <a:pt x="116840" y="302260"/>
                </a:lnTo>
                <a:lnTo>
                  <a:pt x="111760" y="307340"/>
                </a:lnTo>
                <a:lnTo>
                  <a:pt x="105410" y="313690"/>
                </a:lnTo>
                <a:lnTo>
                  <a:pt x="99060" y="318770"/>
                </a:lnTo>
                <a:lnTo>
                  <a:pt x="96520" y="321310"/>
                </a:lnTo>
                <a:lnTo>
                  <a:pt x="93980" y="323850"/>
                </a:lnTo>
                <a:lnTo>
                  <a:pt x="87630" y="327660"/>
                </a:lnTo>
                <a:lnTo>
                  <a:pt x="81280" y="330200"/>
                </a:lnTo>
                <a:lnTo>
                  <a:pt x="77470" y="332740"/>
                </a:lnTo>
                <a:lnTo>
                  <a:pt x="74930" y="334010"/>
                </a:lnTo>
                <a:lnTo>
                  <a:pt x="71120" y="335280"/>
                </a:lnTo>
                <a:lnTo>
                  <a:pt x="68580" y="336550"/>
                </a:lnTo>
                <a:lnTo>
                  <a:pt x="64770" y="336550"/>
                </a:lnTo>
                <a:lnTo>
                  <a:pt x="62230" y="337820"/>
                </a:lnTo>
                <a:lnTo>
                  <a:pt x="59690" y="339090"/>
                </a:lnTo>
                <a:lnTo>
                  <a:pt x="59690" y="339090"/>
                </a:lnTo>
                <a:lnTo>
                  <a:pt x="58420" y="337820"/>
                </a:lnTo>
                <a:lnTo>
                  <a:pt x="55880" y="339090"/>
                </a:lnTo>
                <a:lnTo>
                  <a:pt x="52070" y="339090"/>
                </a:lnTo>
                <a:lnTo>
                  <a:pt x="49530" y="339090"/>
                </a:lnTo>
                <a:lnTo>
                  <a:pt x="45720" y="339090"/>
                </a:lnTo>
                <a:lnTo>
                  <a:pt x="43180" y="337820"/>
                </a:lnTo>
                <a:lnTo>
                  <a:pt x="40640" y="337820"/>
                </a:lnTo>
                <a:lnTo>
                  <a:pt x="36830" y="336550"/>
                </a:lnTo>
                <a:lnTo>
                  <a:pt x="34290" y="336550"/>
                </a:lnTo>
                <a:lnTo>
                  <a:pt x="31750" y="335280"/>
                </a:lnTo>
                <a:lnTo>
                  <a:pt x="29210" y="334010"/>
                </a:lnTo>
                <a:lnTo>
                  <a:pt x="26670" y="332740"/>
                </a:lnTo>
                <a:lnTo>
                  <a:pt x="24130" y="331470"/>
                </a:lnTo>
                <a:lnTo>
                  <a:pt x="21590" y="330200"/>
                </a:lnTo>
                <a:lnTo>
                  <a:pt x="19050" y="328930"/>
                </a:lnTo>
                <a:lnTo>
                  <a:pt x="17780" y="327660"/>
                </a:lnTo>
                <a:lnTo>
                  <a:pt x="15240" y="326390"/>
                </a:lnTo>
                <a:lnTo>
                  <a:pt x="13970" y="323850"/>
                </a:lnTo>
                <a:lnTo>
                  <a:pt x="11430" y="321310"/>
                </a:lnTo>
                <a:lnTo>
                  <a:pt x="10160" y="32004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4960"/>
                </a:lnTo>
                <a:lnTo>
                  <a:pt x="5080" y="312420"/>
                </a:lnTo>
                <a:lnTo>
                  <a:pt x="5080" y="309880"/>
                </a:lnTo>
                <a:lnTo>
                  <a:pt x="3810" y="307340"/>
                </a:lnTo>
                <a:lnTo>
                  <a:pt x="2540" y="303530"/>
                </a:lnTo>
                <a:lnTo>
                  <a:pt x="2540" y="300990"/>
                </a:lnTo>
                <a:lnTo>
                  <a:pt x="1270" y="297180"/>
                </a:lnTo>
                <a:lnTo>
                  <a:pt x="0" y="293370"/>
                </a:lnTo>
                <a:lnTo>
                  <a:pt x="0" y="290830"/>
                </a:lnTo>
                <a:lnTo>
                  <a:pt x="0" y="287020"/>
                </a:lnTo>
                <a:lnTo>
                  <a:pt x="0" y="283210"/>
                </a:lnTo>
                <a:lnTo>
                  <a:pt x="0" y="279400"/>
                </a:lnTo>
                <a:lnTo>
                  <a:pt x="0" y="275590"/>
                </a:lnTo>
                <a:lnTo>
                  <a:pt x="0" y="270510"/>
                </a:lnTo>
                <a:lnTo>
                  <a:pt x="1270" y="266700"/>
                </a:lnTo>
                <a:lnTo>
                  <a:pt x="1270" y="261620"/>
                </a:lnTo>
                <a:lnTo>
                  <a:pt x="2540" y="256540"/>
                </a:lnTo>
                <a:lnTo>
                  <a:pt x="3810" y="252730"/>
                </a:lnTo>
                <a:lnTo>
                  <a:pt x="3810" y="250190"/>
                </a:lnTo>
                <a:lnTo>
                  <a:pt x="5080" y="246380"/>
                </a:lnTo>
                <a:lnTo>
                  <a:pt x="5080" y="242570"/>
                </a:lnTo>
                <a:lnTo>
                  <a:pt x="6350" y="238760"/>
                </a:lnTo>
                <a:lnTo>
                  <a:pt x="8890" y="231140"/>
                </a:lnTo>
                <a:lnTo>
                  <a:pt x="10160" y="227330"/>
                </a:lnTo>
                <a:lnTo>
                  <a:pt x="11430" y="223520"/>
                </a:lnTo>
                <a:lnTo>
                  <a:pt x="13970" y="214630"/>
                </a:lnTo>
                <a:lnTo>
                  <a:pt x="15240" y="210820"/>
                </a:lnTo>
                <a:lnTo>
                  <a:pt x="16510" y="205740"/>
                </a:lnTo>
                <a:lnTo>
                  <a:pt x="17780" y="203200"/>
                </a:lnTo>
                <a:lnTo>
                  <a:pt x="19050" y="199390"/>
                </a:lnTo>
                <a:lnTo>
                  <a:pt x="36830" y="137160"/>
                </a:lnTo>
                <a:lnTo>
                  <a:pt x="36830" y="134620"/>
                </a:lnTo>
                <a:lnTo>
                  <a:pt x="64770" y="26670"/>
                </a:lnTo>
                <a:lnTo>
                  <a:pt x="54610" y="22860"/>
                </a:lnTo>
                <a:lnTo>
                  <a:pt x="54610" y="22860"/>
                </a:lnTo>
                <a:lnTo>
                  <a:pt x="40640" y="13970"/>
                </a:lnTo>
                <a:lnTo>
                  <a:pt x="45720" y="0"/>
                </a:lnTo>
                <a:lnTo>
                  <a:pt x="58420" y="1270"/>
                </a:lnTo>
                <a:lnTo>
                  <a:pt x="58420" y="1270"/>
                </a:lnTo>
                <a:lnTo>
                  <a:pt x="96520" y="7620"/>
                </a:lnTo>
                <a:lnTo>
                  <a:pt x="96520" y="7620"/>
                </a:lnTo>
                <a:lnTo>
                  <a:pt x="101600" y="7620"/>
                </a:lnTo>
                <a:lnTo>
                  <a:pt x="91440" y="58420"/>
                </a:lnTo>
                <a:lnTo>
                  <a:pt x="90170" y="59690"/>
                </a:lnTo>
                <a:lnTo>
                  <a:pt x="55880" y="205740"/>
                </a:lnTo>
                <a:lnTo>
                  <a:pt x="55880" y="209550"/>
                </a:lnTo>
                <a:lnTo>
                  <a:pt x="54610" y="213360"/>
                </a:lnTo>
                <a:lnTo>
                  <a:pt x="53340" y="217170"/>
                </a:lnTo>
                <a:lnTo>
                  <a:pt x="53340" y="220980"/>
                </a:lnTo>
                <a:lnTo>
                  <a:pt x="50800" y="228600"/>
                </a:lnTo>
                <a:lnTo>
                  <a:pt x="49530" y="232410"/>
                </a:lnTo>
                <a:lnTo>
                  <a:pt x="48260" y="237490"/>
                </a:lnTo>
                <a:lnTo>
                  <a:pt x="48260" y="241300"/>
                </a:lnTo>
                <a:lnTo>
                  <a:pt x="46990" y="245110"/>
                </a:lnTo>
                <a:lnTo>
                  <a:pt x="45720" y="251460"/>
                </a:lnTo>
                <a:lnTo>
                  <a:pt x="44450" y="254000"/>
                </a:lnTo>
                <a:lnTo>
                  <a:pt x="43180" y="257810"/>
                </a:lnTo>
                <a:lnTo>
                  <a:pt x="43180" y="259080"/>
                </a:lnTo>
                <a:lnTo>
                  <a:pt x="43180" y="261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6095137" y="4898798"/>
            <a:ext cx="215084" cy="349704"/>
          </a:xfrm>
          <a:custGeom>
            <a:avLst/>
            <a:gdLst/>
            <a:ahLst/>
            <a:cxnLst/>
            <a:rect l="l" t="t" r="r" b="b"/>
            <a:pathLst>
              <a:path w="215084" h="349704">
                <a:moveTo>
                  <a:pt x="47853" y="266292"/>
                </a:moveTo>
                <a:lnTo>
                  <a:pt x="47853" y="270102"/>
                </a:lnTo>
                <a:lnTo>
                  <a:pt x="47853" y="273912"/>
                </a:lnTo>
                <a:lnTo>
                  <a:pt x="47853" y="277722"/>
                </a:lnTo>
                <a:lnTo>
                  <a:pt x="47853" y="280262"/>
                </a:lnTo>
                <a:lnTo>
                  <a:pt x="47853" y="284072"/>
                </a:lnTo>
                <a:lnTo>
                  <a:pt x="47853" y="286612"/>
                </a:lnTo>
                <a:lnTo>
                  <a:pt x="49123" y="290422"/>
                </a:lnTo>
                <a:lnTo>
                  <a:pt x="50393" y="291692"/>
                </a:lnTo>
                <a:lnTo>
                  <a:pt x="50393" y="292962"/>
                </a:lnTo>
                <a:lnTo>
                  <a:pt x="50393" y="294232"/>
                </a:lnTo>
                <a:lnTo>
                  <a:pt x="51663" y="295502"/>
                </a:lnTo>
                <a:lnTo>
                  <a:pt x="52933" y="296772"/>
                </a:lnTo>
                <a:lnTo>
                  <a:pt x="52933" y="298042"/>
                </a:lnTo>
                <a:lnTo>
                  <a:pt x="54203" y="298042"/>
                </a:lnTo>
                <a:lnTo>
                  <a:pt x="55473" y="299312"/>
                </a:lnTo>
                <a:lnTo>
                  <a:pt x="56743" y="300582"/>
                </a:lnTo>
                <a:lnTo>
                  <a:pt x="58013" y="300582"/>
                </a:lnTo>
                <a:lnTo>
                  <a:pt x="58013" y="301852"/>
                </a:lnTo>
                <a:lnTo>
                  <a:pt x="59283" y="301852"/>
                </a:lnTo>
                <a:lnTo>
                  <a:pt x="61823" y="303122"/>
                </a:lnTo>
                <a:lnTo>
                  <a:pt x="65633" y="304392"/>
                </a:lnTo>
                <a:lnTo>
                  <a:pt x="68173" y="304392"/>
                </a:lnTo>
                <a:lnTo>
                  <a:pt x="69443" y="304392"/>
                </a:lnTo>
                <a:lnTo>
                  <a:pt x="69443" y="304392"/>
                </a:lnTo>
                <a:lnTo>
                  <a:pt x="70713" y="304392"/>
                </a:lnTo>
                <a:lnTo>
                  <a:pt x="74523" y="304392"/>
                </a:lnTo>
                <a:lnTo>
                  <a:pt x="77063" y="304392"/>
                </a:lnTo>
                <a:lnTo>
                  <a:pt x="79603" y="304392"/>
                </a:lnTo>
                <a:lnTo>
                  <a:pt x="82143" y="303122"/>
                </a:lnTo>
                <a:lnTo>
                  <a:pt x="84683" y="301852"/>
                </a:lnTo>
                <a:lnTo>
                  <a:pt x="88493" y="301852"/>
                </a:lnTo>
                <a:lnTo>
                  <a:pt x="91033" y="300582"/>
                </a:lnTo>
                <a:lnTo>
                  <a:pt x="93573" y="299312"/>
                </a:lnTo>
                <a:lnTo>
                  <a:pt x="97383" y="296772"/>
                </a:lnTo>
                <a:lnTo>
                  <a:pt x="99923" y="295502"/>
                </a:lnTo>
                <a:lnTo>
                  <a:pt x="102463" y="294232"/>
                </a:lnTo>
                <a:lnTo>
                  <a:pt x="108813" y="289152"/>
                </a:lnTo>
                <a:lnTo>
                  <a:pt x="113893" y="285342"/>
                </a:lnTo>
                <a:lnTo>
                  <a:pt x="118973" y="280262"/>
                </a:lnTo>
                <a:lnTo>
                  <a:pt x="122783" y="276452"/>
                </a:lnTo>
                <a:lnTo>
                  <a:pt x="124053" y="276452"/>
                </a:lnTo>
                <a:lnTo>
                  <a:pt x="124053" y="273912"/>
                </a:lnTo>
                <a:lnTo>
                  <a:pt x="129133" y="267562"/>
                </a:lnTo>
                <a:lnTo>
                  <a:pt x="134213" y="261212"/>
                </a:lnTo>
                <a:lnTo>
                  <a:pt x="139293" y="254862"/>
                </a:lnTo>
                <a:lnTo>
                  <a:pt x="141833" y="248512"/>
                </a:lnTo>
                <a:lnTo>
                  <a:pt x="146913" y="242162"/>
                </a:lnTo>
                <a:lnTo>
                  <a:pt x="149453" y="235812"/>
                </a:lnTo>
                <a:lnTo>
                  <a:pt x="177393" y="30072"/>
                </a:lnTo>
                <a:lnTo>
                  <a:pt x="177393" y="26262"/>
                </a:lnTo>
                <a:lnTo>
                  <a:pt x="178663" y="17372"/>
                </a:lnTo>
                <a:lnTo>
                  <a:pt x="210413" y="17372"/>
                </a:lnTo>
                <a:lnTo>
                  <a:pt x="178663" y="319632"/>
                </a:lnTo>
                <a:lnTo>
                  <a:pt x="209143" y="328522"/>
                </a:lnTo>
                <a:lnTo>
                  <a:pt x="206603" y="343762"/>
                </a:lnTo>
                <a:lnTo>
                  <a:pt x="173583" y="345032"/>
                </a:lnTo>
                <a:lnTo>
                  <a:pt x="173583" y="345032"/>
                </a:lnTo>
                <a:lnTo>
                  <a:pt x="134213" y="342492"/>
                </a:lnTo>
                <a:lnTo>
                  <a:pt x="143103" y="276452"/>
                </a:lnTo>
                <a:lnTo>
                  <a:pt x="138023" y="284072"/>
                </a:lnTo>
                <a:lnTo>
                  <a:pt x="132943" y="292962"/>
                </a:lnTo>
                <a:lnTo>
                  <a:pt x="127863" y="299312"/>
                </a:lnTo>
                <a:lnTo>
                  <a:pt x="122783" y="305662"/>
                </a:lnTo>
                <a:lnTo>
                  <a:pt x="121513" y="306932"/>
                </a:lnTo>
                <a:lnTo>
                  <a:pt x="121513" y="306932"/>
                </a:lnTo>
                <a:lnTo>
                  <a:pt x="116433" y="312012"/>
                </a:lnTo>
                <a:lnTo>
                  <a:pt x="110083" y="318362"/>
                </a:lnTo>
                <a:lnTo>
                  <a:pt x="103733" y="323442"/>
                </a:lnTo>
                <a:lnTo>
                  <a:pt x="101193" y="325982"/>
                </a:lnTo>
                <a:lnTo>
                  <a:pt x="98653" y="328522"/>
                </a:lnTo>
                <a:lnTo>
                  <a:pt x="92303" y="332332"/>
                </a:lnTo>
                <a:lnTo>
                  <a:pt x="85953" y="334872"/>
                </a:lnTo>
                <a:lnTo>
                  <a:pt x="82143" y="337412"/>
                </a:lnTo>
                <a:lnTo>
                  <a:pt x="79603" y="338682"/>
                </a:lnTo>
                <a:lnTo>
                  <a:pt x="75793" y="339952"/>
                </a:lnTo>
                <a:lnTo>
                  <a:pt x="73253" y="341222"/>
                </a:lnTo>
                <a:lnTo>
                  <a:pt x="69443" y="341222"/>
                </a:lnTo>
                <a:lnTo>
                  <a:pt x="66903" y="342492"/>
                </a:lnTo>
                <a:lnTo>
                  <a:pt x="64363" y="343762"/>
                </a:lnTo>
                <a:lnTo>
                  <a:pt x="64363" y="343762"/>
                </a:lnTo>
                <a:lnTo>
                  <a:pt x="63093" y="342492"/>
                </a:lnTo>
                <a:lnTo>
                  <a:pt x="60553" y="343762"/>
                </a:lnTo>
                <a:lnTo>
                  <a:pt x="56743" y="343762"/>
                </a:lnTo>
                <a:lnTo>
                  <a:pt x="54203" y="343762"/>
                </a:lnTo>
                <a:lnTo>
                  <a:pt x="50393" y="343762"/>
                </a:lnTo>
                <a:lnTo>
                  <a:pt x="47853" y="342492"/>
                </a:lnTo>
                <a:lnTo>
                  <a:pt x="45313" y="342492"/>
                </a:lnTo>
                <a:lnTo>
                  <a:pt x="41503" y="341222"/>
                </a:lnTo>
                <a:lnTo>
                  <a:pt x="38963" y="341222"/>
                </a:lnTo>
                <a:lnTo>
                  <a:pt x="36423" y="339952"/>
                </a:lnTo>
                <a:lnTo>
                  <a:pt x="33883" y="338682"/>
                </a:lnTo>
                <a:lnTo>
                  <a:pt x="31343" y="337412"/>
                </a:lnTo>
                <a:lnTo>
                  <a:pt x="28803" y="336142"/>
                </a:lnTo>
                <a:lnTo>
                  <a:pt x="26263" y="334872"/>
                </a:lnTo>
                <a:lnTo>
                  <a:pt x="23723" y="333602"/>
                </a:lnTo>
                <a:lnTo>
                  <a:pt x="22453" y="332332"/>
                </a:lnTo>
                <a:lnTo>
                  <a:pt x="19913" y="331062"/>
                </a:lnTo>
                <a:lnTo>
                  <a:pt x="18643" y="328522"/>
                </a:lnTo>
                <a:lnTo>
                  <a:pt x="16103" y="325982"/>
                </a:lnTo>
                <a:lnTo>
                  <a:pt x="14833" y="324712"/>
                </a:lnTo>
                <a:lnTo>
                  <a:pt x="12293" y="322172"/>
                </a:lnTo>
                <a:lnTo>
                  <a:pt x="12293" y="322172"/>
                </a:lnTo>
                <a:lnTo>
                  <a:pt x="12293" y="322172"/>
                </a:lnTo>
                <a:lnTo>
                  <a:pt x="12293" y="319632"/>
                </a:lnTo>
                <a:lnTo>
                  <a:pt x="9753" y="317092"/>
                </a:lnTo>
                <a:lnTo>
                  <a:pt x="9753" y="314552"/>
                </a:lnTo>
                <a:lnTo>
                  <a:pt x="8483" y="312012"/>
                </a:lnTo>
                <a:lnTo>
                  <a:pt x="7213" y="308202"/>
                </a:lnTo>
                <a:lnTo>
                  <a:pt x="7213" y="305662"/>
                </a:lnTo>
                <a:lnTo>
                  <a:pt x="5943" y="301852"/>
                </a:lnTo>
                <a:lnTo>
                  <a:pt x="4673" y="298042"/>
                </a:lnTo>
                <a:lnTo>
                  <a:pt x="4673" y="295502"/>
                </a:lnTo>
                <a:lnTo>
                  <a:pt x="4673" y="291692"/>
                </a:lnTo>
                <a:lnTo>
                  <a:pt x="4673" y="287882"/>
                </a:lnTo>
                <a:lnTo>
                  <a:pt x="4673" y="284072"/>
                </a:lnTo>
                <a:lnTo>
                  <a:pt x="4673" y="280262"/>
                </a:lnTo>
                <a:lnTo>
                  <a:pt x="4673" y="275182"/>
                </a:lnTo>
                <a:lnTo>
                  <a:pt x="5943" y="271372"/>
                </a:lnTo>
                <a:lnTo>
                  <a:pt x="5943" y="266292"/>
                </a:lnTo>
                <a:lnTo>
                  <a:pt x="7213" y="261212"/>
                </a:lnTo>
                <a:lnTo>
                  <a:pt x="8483" y="257402"/>
                </a:lnTo>
                <a:lnTo>
                  <a:pt x="8483" y="254862"/>
                </a:lnTo>
                <a:lnTo>
                  <a:pt x="9753" y="251052"/>
                </a:lnTo>
                <a:lnTo>
                  <a:pt x="9753" y="247242"/>
                </a:lnTo>
                <a:lnTo>
                  <a:pt x="11023" y="243432"/>
                </a:lnTo>
                <a:lnTo>
                  <a:pt x="13563" y="235812"/>
                </a:lnTo>
                <a:lnTo>
                  <a:pt x="14833" y="232002"/>
                </a:lnTo>
                <a:lnTo>
                  <a:pt x="16103" y="228192"/>
                </a:lnTo>
                <a:lnTo>
                  <a:pt x="18643" y="219302"/>
                </a:lnTo>
                <a:lnTo>
                  <a:pt x="19913" y="215492"/>
                </a:lnTo>
                <a:lnTo>
                  <a:pt x="21183" y="210412"/>
                </a:lnTo>
                <a:lnTo>
                  <a:pt x="22453" y="207872"/>
                </a:lnTo>
                <a:lnTo>
                  <a:pt x="23723" y="204062"/>
                </a:lnTo>
                <a:lnTo>
                  <a:pt x="41503" y="141832"/>
                </a:lnTo>
                <a:lnTo>
                  <a:pt x="41503" y="139292"/>
                </a:lnTo>
                <a:lnTo>
                  <a:pt x="69443" y="31342"/>
                </a:lnTo>
                <a:lnTo>
                  <a:pt x="59283" y="27532"/>
                </a:lnTo>
                <a:lnTo>
                  <a:pt x="59283" y="27532"/>
                </a:lnTo>
                <a:lnTo>
                  <a:pt x="45313" y="18642"/>
                </a:lnTo>
                <a:lnTo>
                  <a:pt x="50393" y="4672"/>
                </a:lnTo>
                <a:lnTo>
                  <a:pt x="63093" y="5942"/>
                </a:lnTo>
                <a:lnTo>
                  <a:pt x="63093" y="5942"/>
                </a:lnTo>
                <a:lnTo>
                  <a:pt x="101193" y="12292"/>
                </a:lnTo>
                <a:lnTo>
                  <a:pt x="101193" y="12292"/>
                </a:lnTo>
                <a:lnTo>
                  <a:pt x="106273" y="12292"/>
                </a:lnTo>
                <a:lnTo>
                  <a:pt x="96113" y="63092"/>
                </a:lnTo>
                <a:lnTo>
                  <a:pt x="94843" y="64362"/>
                </a:lnTo>
                <a:lnTo>
                  <a:pt x="60553" y="210412"/>
                </a:lnTo>
                <a:lnTo>
                  <a:pt x="60553" y="214222"/>
                </a:lnTo>
                <a:lnTo>
                  <a:pt x="59283" y="218032"/>
                </a:lnTo>
                <a:lnTo>
                  <a:pt x="58013" y="221842"/>
                </a:lnTo>
                <a:lnTo>
                  <a:pt x="58013" y="225652"/>
                </a:lnTo>
                <a:lnTo>
                  <a:pt x="55473" y="233272"/>
                </a:lnTo>
                <a:lnTo>
                  <a:pt x="54203" y="237082"/>
                </a:lnTo>
                <a:lnTo>
                  <a:pt x="52933" y="242162"/>
                </a:lnTo>
                <a:lnTo>
                  <a:pt x="52933" y="245972"/>
                </a:lnTo>
                <a:lnTo>
                  <a:pt x="51663" y="249782"/>
                </a:lnTo>
                <a:lnTo>
                  <a:pt x="50393" y="256132"/>
                </a:lnTo>
                <a:lnTo>
                  <a:pt x="49123" y="258672"/>
                </a:lnTo>
                <a:lnTo>
                  <a:pt x="47853" y="262482"/>
                </a:lnTo>
                <a:lnTo>
                  <a:pt x="47853" y="263752"/>
                </a:lnTo>
                <a:lnTo>
                  <a:pt x="47853" y="26629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5952490" y="4766310"/>
            <a:ext cx="106680" cy="160020"/>
          </a:xfrm>
          <a:custGeom>
            <a:avLst/>
            <a:gdLst/>
            <a:ahLst/>
            <a:cxnLst/>
            <a:rect l="l" t="t" r="r" b="b"/>
            <a:pathLst>
              <a:path w="106680" h="160020">
                <a:moveTo>
                  <a:pt x="11430" y="93980"/>
                </a:moveTo>
                <a:lnTo>
                  <a:pt x="12700" y="88900"/>
                </a:lnTo>
                <a:lnTo>
                  <a:pt x="15240" y="85090"/>
                </a:lnTo>
                <a:lnTo>
                  <a:pt x="17780" y="80010"/>
                </a:lnTo>
                <a:lnTo>
                  <a:pt x="20320" y="76200"/>
                </a:lnTo>
                <a:lnTo>
                  <a:pt x="21590" y="71120"/>
                </a:lnTo>
                <a:lnTo>
                  <a:pt x="24130" y="67310"/>
                </a:lnTo>
                <a:lnTo>
                  <a:pt x="26670" y="63500"/>
                </a:lnTo>
                <a:lnTo>
                  <a:pt x="29210" y="59690"/>
                </a:lnTo>
                <a:lnTo>
                  <a:pt x="31750" y="54610"/>
                </a:lnTo>
                <a:lnTo>
                  <a:pt x="33020" y="54610"/>
                </a:lnTo>
                <a:lnTo>
                  <a:pt x="33020" y="54610"/>
                </a:lnTo>
                <a:lnTo>
                  <a:pt x="34290" y="52070"/>
                </a:lnTo>
                <a:lnTo>
                  <a:pt x="38100" y="48260"/>
                </a:lnTo>
                <a:lnTo>
                  <a:pt x="40640" y="44450"/>
                </a:lnTo>
                <a:lnTo>
                  <a:pt x="43180" y="40640"/>
                </a:lnTo>
                <a:lnTo>
                  <a:pt x="45720" y="38100"/>
                </a:lnTo>
                <a:lnTo>
                  <a:pt x="49530" y="34290"/>
                </a:lnTo>
                <a:lnTo>
                  <a:pt x="52070" y="31750"/>
                </a:lnTo>
                <a:lnTo>
                  <a:pt x="55880" y="29210"/>
                </a:lnTo>
                <a:lnTo>
                  <a:pt x="58420" y="25400"/>
                </a:lnTo>
                <a:lnTo>
                  <a:pt x="60960" y="22860"/>
                </a:lnTo>
                <a:lnTo>
                  <a:pt x="64770" y="20320"/>
                </a:lnTo>
                <a:lnTo>
                  <a:pt x="67310" y="17780"/>
                </a:lnTo>
                <a:lnTo>
                  <a:pt x="71120" y="15240"/>
                </a:lnTo>
                <a:lnTo>
                  <a:pt x="74930" y="13970"/>
                </a:lnTo>
                <a:lnTo>
                  <a:pt x="77470" y="11430"/>
                </a:lnTo>
                <a:lnTo>
                  <a:pt x="81280" y="8890"/>
                </a:lnTo>
                <a:lnTo>
                  <a:pt x="85090" y="7620"/>
                </a:lnTo>
                <a:lnTo>
                  <a:pt x="88900" y="6350"/>
                </a:lnTo>
                <a:lnTo>
                  <a:pt x="90170" y="6350"/>
                </a:lnTo>
                <a:lnTo>
                  <a:pt x="91440" y="5080"/>
                </a:lnTo>
                <a:lnTo>
                  <a:pt x="91440" y="3810"/>
                </a:lnTo>
                <a:lnTo>
                  <a:pt x="100330" y="1270"/>
                </a:lnTo>
                <a:lnTo>
                  <a:pt x="106680" y="0"/>
                </a:lnTo>
                <a:lnTo>
                  <a:pt x="99060" y="25400"/>
                </a:lnTo>
                <a:lnTo>
                  <a:pt x="93980" y="26670"/>
                </a:lnTo>
                <a:lnTo>
                  <a:pt x="90170" y="27940"/>
                </a:lnTo>
                <a:lnTo>
                  <a:pt x="86360" y="29210"/>
                </a:lnTo>
                <a:lnTo>
                  <a:pt x="82550" y="30480"/>
                </a:lnTo>
                <a:lnTo>
                  <a:pt x="81280" y="31750"/>
                </a:lnTo>
                <a:lnTo>
                  <a:pt x="81280" y="33020"/>
                </a:lnTo>
                <a:lnTo>
                  <a:pt x="77470" y="33020"/>
                </a:lnTo>
                <a:lnTo>
                  <a:pt x="74930" y="35560"/>
                </a:lnTo>
                <a:lnTo>
                  <a:pt x="71120" y="36830"/>
                </a:lnTo>
                <a:lnTo>
                  <a:pt x="67310" y="39370"/>
                </a:lnTo>
                <a:lnTo>
                  <a:pt x="64770" y="41910"/>
                </a:lnTo>
                <a:lnTo>
                  <a:pt x="62230" y="45720"/>
                </a:lnTo>
                <a:lnTo>
                  <a:pt x="60960" y="46990"/>
                </a:lnTo>
                <a:lnTo>
                  <a:pt x="59690" y="48260"/>
                </a:lnTo>
                <a:lnTo>
                  <a:pt x="58420" y="49530"/>
                </a:lnTo>
                <a:lnTo>
                  <a:pt x="55880" y="52070"/>
                </a:lnTo>
                <a:lnTo>
                  <a:pt x="55880" y="53340"/>
                </a:lnTo>
                <a:lnTo>
                  <a:pt x="53340" y="55880"/>
                </a:lnTo>
                <a:lnTo>
                  <a:pt x="53340" y="57150"/>
                </a:lnTo>
                <a:lnTo>
                  <a:pt x="52070" y="59690"/>
                </a:lnTo>
                <a:lnTo>
                  <a:pt x="50800" y="60960"/>
                </a:lnTo>
                <a:lnTo>
                  <a:pt x="49530" y="63500"/>
                </a:lnTo>
                <a:lnTo>
                  <a:pt x="48260" y="66040"/>
                </a:lnTo>
                <a:lnTo>
                  <a:pt x="48260" y="67310"/>
                </a:lnTo>
                <a:lnTo>
                  <a:pt x="46990" y="69850"/>
                </a:lnTo>
                <a:lnTo>
                  <a:pt x="46990" y="71120"/>
                </a:lnTo>
                <a:lnTo>
                  <a:pt x="46990" y="72390"/>
                </a:lnTo>
                <a:lnTo>
                  <a:pt x="45720" y="72390"/>
                </a:lnTo>
                <a:lnTo>
                  <a:pt x="45720" y="73660"/>
                </a:lnTo>
                <a:lnTo>
                  <a:pt x="45720" y="74930"/>
                </a:lnTo>
                <a:lnTo>
                  <a:pt x="45720" y="76200"/>
                </a:lnTo>
                <a:lnTo>
                  <a:pt x="45720" y="76200"/>
                </a:lnTo>
                <a:lnTo>
                  <a:pt x="45720" y="77470"/>
                </a:lnTo>
                <a:lnTo>
                  <a:pt x="45720" y="78740"/>
                </a:lnTo>
                <a:lnTo>
                  <a:pt x="45720" y="80010"/>
                </a:lnTo>
                <a:lnTo>
                  <a:pt x="45720" y="80010"/>
                </a:lnTo>
                <a:lnTo>
                  <a:pt x="45720" y="81280"/>
                </a:lnTo>
                <a:lnTo>
                  <a:pt x="45720" y="81280"/>
                </a:lnTo>
                <a:lnTo>
                  <a:pt x="45720" y="82550"/>
                </a:lnTo>
                <a:lnTo>
                  <a:pt x="46990" y="85090"/>
                </a:lnTo>
                <a:lnTo>
                  <a:pt x="48260" y="88900"/>
                </a:lnTo>
                <a:lnTo>
                  <a:pt x="49530" y="95250"/>
                </a:lnTo>
                <a:lnTo>
                  <a:pt x="52070" y="101600"/>
                </a:lnTo>
                <a:lnTo>
                  <a:pt x="52070" y="104140"/>
                </a:lnTo>
                <a:lnTo>
                  <a:pt x="52070" y="10541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9220"/>
                </a:lnTo>
                <a:lnTo>
                  <a:pt x="53340" y="110490"/>
                </a:lnTo>
                <a:lnTo>
                  <a:pt x="53340" y="111760"/>
                </a:lnTo>
                <a:lnTo>
                  <a:pt x="53340" y="113030"/>
                </a:lnTo>
                <a:lnTo>
                  <a:pt x="53340" y="114300"/>
                </a:lnTo>
                <a:lnTo>
                  <a:pt x="53340" y="115570"/>
                </a:lnTo>
                <a:lnTo>
                  <a:pt x="53340" y="116840"/>
                </a:lnTo>
                <a:lnTo>
                  <a:pt x="52070" y="119380"/>
                </a:lnTo>
                <a:lnTo>
                  <a:pt x="52070" y="121920"/>
                </a:lnTo>
                <a:lnTo>
                  <a:pt x="50800" y="124460"/>
                </a:lnTo>
                <a:lnTo>
                  <a:pt x="50800" y="128270"/>
                </a:lnTo>
                <a:lnTo>
                  <a:pt x="48260" y="132080"/>
                </a:lnTo>
                <a:lnTo>
                  <a:pt x="46990" y="135890"/>
                </a:lnTo>
                <a:lnTo>
                  <a:pt x="45720" y="139700"/>
                </a:lnTo>
                <a:lnTo>
                  <a:pt x="43180" y="143510"/>
                </a:lnTo>
                <a:lnTo>
                  <a:pt x="43180" y="144780"/>
                </a:lnTo>
                <a:lnTo>
                  <a:pt x="41910" y="146050"/>
                </a:lnTo>
                <a:lnTo>
                  <a:pt x="40640" y="148590"/>
                </a:lnTo>
                <a:lnTo>
                  <a:pt x="39370" y="149860"/>
                </a:lnTo>
                <a:lnTo>
                  <a:pt x="39370" y="151130"/>
                </a:lnTo>
                <a:lnTo>
                  <a:pt x="36830" y="152400"/>
                </a:lnTo>
                <a:lnTo>
                  <a:pt x="36830" y="153670"/>
                </a:lnTo>
                <a:lnTo>
                  <a:pt x="36830" y="153670"/>
                </a:lnTo>
                <a:lnTo>
                  <a:pt x="35560" y="153670"/>
                </a:lnTo>
                <a:lnTo>
                  <a:pt x="35560" y="153670"/>
                </a:lnTo>
                <a:lnTo>
                  <a:pt x="34290" y="154940"/>
                </a:lnTo>
                <a:lnTo>
                  <a:pt x="33020" y="156210"/>
                </a:lnTo>
                <a:lnTo>
                  <a:pt x="31750" y="156210"/>
                </a:lnTo>
                <a:lnTo>
                  <a:pt x="30480" y="157480"/>
                </a:lnTo>
                <a:lnTo>
                  <a:pt x="29210" y="158750"/>
                </a:lnTo>
                <a:lnTo>
                  <a:pt x="27940" y="158750"/>
                </a:lnTo>
                <a:lnTo>
                  <a:pt x="25400" y="160020"/>
                </a:lnTo>
                <a:lnTo>
                  <a:pt x="22860" y="160020"/>
                </a:lnTo>
                <a:lnTo>
                  <a:pt x="20320" y="160020"/>
                </a:lnTo>
                <a:lnTo>
                  <a:pt x="17780" y="160020"/>
                </a:lnTo>
                <a:lnTo>
                  <a:pt x="15240" y="158750"/>
                </a:lnTo>
                <a:lnTo>
                  <a:pt x="12700" y="158750"/>
                </a:lnTo>
                <a:lnTo>
                  <a:pt x="11430" y="157480"/>
                </a:lnTo>
                <a:lnTo>
                  <a:pt x="10160" y="157480"/>
                </a:lnTo>
                <a:lnTo>
                  <a:pt x="8890" y="156210"/>
                </a:lnTo>
                <a:lnTo>
                  <a:pt x="7620" y="154940"/>
                </a:lnTo>
                <a:lnTo>
                  <a:pt x="7620" y="153670"/>
                </a:lnTo>
                <a:lnTo>
                  <a:pt x="6350" y="153670"/>
                </a:lnTo>
                <a:lnTo>
                  <a:pt x="5080" y="152400"/>
                </a:lnTo>
                <a:lnTo>
                  <a:pt x="5080" y="151130"/>
                </a:lnTo>
                <a:lnTo>
                  <a:pt x="3810" y="148590"/>
                </a:lnTo>
                <a:lnTo>
                  <a:pt x="2540" y="147320"/>
                </a:lnTo>
                <a:lnTo>
                  <a:pt x="2540" y="146050"/>
                </a:lnTo>
                <a:lnTo>
                  <a:pt x="2540" y="144780"/>
                </a:lnTo>
                <a:lnTo>
                  <a:pt x="1270" y="143510"/>
                </a:lnTo>
                <a:lnTo>
                  <a:pt x="1270" y="140970"/>
                </a:lnTo>
                <a:lnTo>
                  <a:pt x="1270" y="138430"/>
                </a:lnTo>
                <a:lnTo>
                  <a:pt x="0" y="137160"/>
                </a:lnTo>
                <a:lnTo>
                  <a:pt x="0" y="135890"/>
                </a:lnTo>
                <a:lnTo>
                  <a:pt x="0" y="133350"/>
                </a:lnTo>
                <a:lnTo>
                  <a:pt x="1270" y="130810"/>
                </a:lnTo>
                <a:lnTo>
                  <a:pt x="1270" y="130810"/>
                </a:lnTo>
                <a:lnTo>
                  <a:pt x="1270" y="129540"/>
                </a:lnTo>
                <a:lnTo>
                  <a:pt x="1270" y="128270"/>
                </a:lnTo>
                <a:lnTo>
                  <a:pt x="1270" y="125730"/>
                </a:lnTo>
                <a:lnTo>
                  <a:pt x="1270" y="123190"/>
                </a:lnTo>
                <a:lnTo>
                  <a:pt x="2540" y="118110"/>
                </a:lnTo>
                <a:lnTo>
                  <a:pt x="3810" y="115570"/>
                </a:lnTo>
                <a:lnTo>
                  <a:pt x="3810" y="113030"/>
                </a:lnTo>
                <a:lnTo>
                  <a:pt x="5080" y="110490"/>
                </a:lnTo>
                <a:lnTo>
                  <a:pt x="6350" y="106680"/>
                </a:lnTo>
                <a:lnTo>
                  <a:pt x="7620" y="104140"/>
                </a:lnTo>
                <a:lnTo>
                  <a:pt x="7620" y="100330"/>
                </a:lnTo>
                <a:lnTo>
                  <a:pt x="1143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5947818" y="4761637"/>
            <a:ext cx="116024" cy="169364"/>
          </a:xfrm>
          <a:custGeom>
            <a:avLst/>
            <a:gdLst/>
            <a:ahLst/>
            <a:cxnLst/>
            <a:rect l="l" t="t" r="r" b="b"/>
            <a:pathLst>
              <a:path w="116024" h="169364">
                <a:moveTo>
                  <a:pt x="16102" y="98653"/>
                </a:moveTo>
                <a:lnTo>
                  <a:pt x="17372" y="93573"/>
                </a:lnTo>
                <a:lnTo>
                  <a:pt x="19912" y="89763"/>
                </a:lnTo>
                <a:lnTo>
                  <a:pt x="22452" y="84683"/>
                </a:lnTo>
                <a:lnTo>
                  <a:pt x="24992" y="80873"/>
                </a:lnTo>
                <a:lnTo>
                  <a:pt x="26262" y="75793"/>
                </a:lnTo>
                <a:lnTo>
                  <a:pt x="28802" y="71983"/>
                </a:lnTo>
                <a:lnTo>
                  <a:pt x="31342" y="68173"/>
                </a:lnTo>
                <a:lnTo>
                  <a:pt x="33882" y="64363"/>
                </a:lnTo>
                <a:lnTo>
                  <a:pt x="36422" y="59283"/>
                </a:lnTo>
                <a:lnTo>
                  <a:pt x="37692" y="59283"/>
                </a:lnTo>
                <a:lnTo>
                  <a:pt x="37692" y="59283"/>
                </a:lnTo>
                <a:lnTo>
                  <a:pt x="38962" y="56743"/>
                </a:lnTo>
                <a:lnTo>
                  <a:pt x="42772" y="52933"/>
                </a:lnTo>
                <a:lnTo>
                  <a:pt x="45312" y="49123"/>
                </a:lnTo>
                <a:lnTo>
                  <a:pt x="47852" y="45313"/>
                </a:lnTo>
                <a:lnTo>
                  <a:pt x="50392" y="42773"/>
                </a:lnTo>
                <a:lnTo>
                  <a:pt x="54202" y="38963"/>
                </a:lnTo>
                <a:lnTo>
                  <a:pt x="56742" y="36423"/>
                </a:lnTo>
                <a:lnTo>
                  <a:pt x="60552" y="33883"/>
                </a:lnTo>
                <a:lnTo>
                  <a:pt x="63092" y="30073"/>
                </a:lnTo>
                <a:lnTo>
                  <a:pt x="65632" y="27533"/>
                </a:lnTo>
                <a:lnTo>
                  <a:pt x="69442" y="24993"/>
                </a:lnTo>
                <a:lnTo>
                  <a:pt x="71982" y="22453"/>
                </a:lnTo>
                <a:lnTo>
                  <a:pt x="75792" y="19913"/>
                </a:lnTo>
                <a:lnTo>
                  <a:pt x="79602" y="18643"/>
                </a:lnTo>
                <a:lnTo>
                  <a:pt x="82142" y="16103"/>
                </a:lnTo>
                <a:lnTo>
                  <a:pt x="85952" y="13563"/>
                </a:lnTo>
                <a:lnTo>
                  <a:pt x="89762" y="12293"/>
                </a:lnTo>
                <a:lnTo>
                  <a:pt x="93572" y="11023"/>
                </a:lnTo>
                <a:lnTo>
                  <a:pt x="94842" y="11023"/>
                </a:lnTo>
                <a:lnTo>
                  <a:pt x="96112" y="9753"/>
                </a:lnTo>
                <a:lnTo>
                  <a:pt x="96112" y="8483"/>
                </a:lnTo>
                <a:lnTo>
                  <a:pt x="105002" y="5943"/>
                </a:lnTo>
                <a:lnTo>
                  <a:pt x="111352" y="4673"/>
                </a:lnTo>
                <a:lnTo>
                  <a:pt x="103732" y="30073"/>
                </a:lnTo>
                <a:lnTo>
                  <a:pt x="98652" y="31343"/>
                </a:lnTo>
                <a:lnTo>
                  <a:pt x="94842" y="32613"/>
                </a:lnTo>
                <a:lnTo>
                  <a:pt x="91032" y="33883"/>
                </a:lnTo>
                <a:lnTo>
                  <a:pt x="87222" y="35153"/>
                </a:lnTo>
                <a:lnTo>
                  <a:pt x="85952" y="36423"/>
                </a:lnTo>
                <a:lnTo>
                  <a:pt x="85952" y="37693"/>
                </a:lnTo>
                <a:lnTo>
                  <a:pt x="82142" y="37693"/>
                </a:lnTo>
                <a:lnTo>
                  <a:pt x="79602" y="40233"/>
                </a:lnTo>
                <a:lnTo>
                  <a:pt x="75792" y="41503"/>
                </a:lnTo>
                <a:lnTo>
                  <a:pt x="71982" y="44043"/>
                </a:lnTo>
                <a:lnTo>
                  <a:pt x="69442" y="46583"/>
                </a:lnTo>
                <a:lnTo>
                  <a:pt x="66902" y="50393"/>
                </a:lnTo>
                <a:lnTo>
                  <a:pt x="65632" y="51663"/>
                </a:lnTo>
                <a:lnTo>
                  <a:pt x="64362" y="52933"/>
                </a:lnTo>
                <a:lnTo>
                  <a:pt x="63092" y="54203"/>
                </a:lnTo>
                <a:lnTo>
                  <a:pt x="60552" y="56743"/>
                </a:lnTo>
                <a:lnTo>
                  <a:pt x="60552" y="58013"/>
                </a:lnTo>
                <a:lnTo>
                  <a:pt x="58012" y="60553"/>
                </a:lnTo>
                <a:lnTo>
                  <a:pt x="58012" y="61823"/>
                </a:lnTo>
                <a:lnTo>
                  <a:pt x="56742" y="64363"/>
                </a:lnTo>
                <a:lnTo>
                  <a:pt x="55472" y="65633"/>
                </a:lnTo>
                <a:lnTo>
                  <a:pt x="54202" y="68173"/>
                </a:lnTo>
                <a:lnTo>
                  <a:pt x="52932" y="70713"/>
                </a:lnTo>
                <a:lnTo>
                  <a:pt x="52932" y="71983"/>
                </a:lnTo>
                <a:lnTo>
                  <a:pt x="51662" y="74523"/>
                </a:lnTo>
                <a:lnTo>
                  <a:pt x="51662" y="75793"/>
                </a:lnTo>
                <a:lnTo>
                  <a:pt x="51662" y="77063"/>
                </a:lnTo>
                <a:lnTo>
                  <a:pt x="50392" y="77063"/>
                </a:lnTo>
                <a:lnTo>
                  <a:pt x="50392" y="78333"/>
                </a:lnTo>
                <a:lnTo>
                  <a:pt x="50392" y="79603"/>
                </a:lnTo>
                <a:lnTo>
                  <a:pt x="50392" y="80873"/>
                </a:lnTo>
                <a:lnTo>
                  <a:pt x="50392" y="80873"/>
                </a:lnTo>
                <a:lnTo>
                  <a:pt x="50392" y="82143"/>
                </a:lnTo>
                <a:lnTo>
                  <a:pt x="50392" y="83413"/>
                </a:lnTo>
                <a:lnTo>
                  <a:pt x="50392" y="84683"/>
                </a:lnTo>
                <a:lnTo>
                  <a:pt x="50392" y="84683"/>
                </a:lnTo>
                <a:lnTo>
                  <a:pt x="50392" y="85953"/>
                </a:lnTo>
                <a:lnTo>
                  <a:pt x="50392" y="85953"/>
                </a:lnTo>
                <a:lnTo>
                  <a:pt x="50392" y="87223"/>
                </a:lnTo>
                <a:lnTo>
                  <a:pt x="51662" y="89763"/>
                </a:lnTo>
                <a:lnTo>
                  <a:pt x="52932" y="93573"/>
                </a:lnTo>
                <a:lnTo>
                  <a:pt x="54202" y="99923"/>
                </a:lnTo>
                <a:lnTo>
                  <a:pt x="56742" y="106273"/>
                </a:lnTo>
                <a:lnTo>
                  <a:pt x="56742" y="108813"/>
                </a:lnTo>
                <a:lnTo>
                  <a:pt x="56742" y="110083"/>
                </a:lnTo>
                <a:lnTo>
                  <a:pt x="58012" y="112623"/>
                </a:lnTo>
                <a:lnTo>
                  <a:pt x="58012" y="112623"/>
                </a:lnTo>
                <a:lnTo>
                  <a:pt x="58012" y="112623"/>
                </a:lnTo>
                <a:lnTo>
                  <a:pt x="58012" y="113893"/>
                </a:lnTo>
                <a:lnTo>
                  <a:pt x="58012" y="115163"/>
                </a:lnTo>
                <a:lnTo>
                  <a:pt x="58012" y="116433"/>
                </a:lnTo>
                <a:lnTo>
                  <a:pt x="58012" y="117703"/>
                </a:lnTo>
                <a:lnTo>
                  <a:pt x="58012" y="118973"/>
                </a:lnTo>
                <a:lnTo>
                  <a:pt x="58012" y="120243"/>
                </a:lnTo>
                <a:lnTo>
                  <a:pt x="58012" y="121513"/>
                </a:lnTo>
                <a:lnTo>
                  <a:pt x="56742" y="124053"/>
                </a:lnTo>
                <a:lnTo>
                  <a:pt x="56742" y="126593"/>
                </a:lnTo>
                <a:lnTo>
                  <a:pt x="55472" y="129133"/>
                </a:lnTo>
                <a:lnTo>
                  <a:pt x="55472" y="132943"/>
                </a:lnTo>
                <a:lnTo>
                  <a:pt x="52932" y="136753"/>
                </a:lnTo>
                <a:lnTo>
                  <a:pt x="51662" y="140563"/>
                </a:lnTo>
                <a:lnTo>
                  <a:pt x="50392" y="144373"/>
                </a:lnTo>
                <a:lnTo>
                  <a:pt x="47852" y="148183"/>
                </a:lnTo>
                <a:lnTo>
                  <a:pt x="47852" y="149453"/>
                </a:lnTo>
                <a:lnTo>
                  <a:pt x="46582" y="150723"/>
                </a:lnTo>
                <a:lnTo>
                  <a:pt x="45312" y="153263"/>
                </a:lnTo>
                <a:lnTo>
                  <a:pt x="44042" y="154533"/>
                </a:lnTo>
                <a:lnTo>
                  <a:pt x="44042" y="155803"/>
                </a:lnTo>
                <a:lnTo>
                  <a:pt x="41502" y="157073"/>
                </a:lnTo>
                <a:lnTo>
                  <a:pt x="41502" y="158343"/>
                </a:lnTo>
                <a:lnTo>
                  <a:pt x="41502" y="158343"/>
                </a:lnTo>
                <a:lnTo>
                  <a:pt x="40232" y="158343"/>
                </a:lnTo>
                <a:lnTo>
                  <a:pt x="40232" y="158343"/>
                </a:lnTo>
                <a:lnTo>
                  <a:pt x="38962" y="159613"/>
                </a:lnTo>
                <a:lnTo>
                  <a:pt x="37692" y="160883"/>
                </a:lnTo>
                <a:lnTo>
                  <a:pt x="36422" y="160883"/>
                </a:lnTo>
                <a:lnTo>
                  <a:pt x="35152" y="162153"/>
                </a:lnTo>
                <a:lnTo>
                  <a:pt x="33882" y="163423"/>
                </a:lnTo>
                <a:lnTo>
                  <a:pt x="32612" y="163423"/>
                </a:lnTo>
                <a:lnTo>
                  <a:pt x="30072" y="164693"/>
                </a:lnTo>
                <a:lnTo>
                  <a:pt x="27532" y="164693"/>
                </a:lnTo>
                <a:lnTo>
                  <a:pt x="24992" y="164693"/>
                </a:lnTo>
                <a:lnTo>
                  <a:pt x="22452" y="164693"/>
                </a:lnTo>
                <a:lnTo>
                  <a:pt x="19912" y="163423"/>
                </a:lnTo>
                <a:lnTo>
                  <a:pt x="17372" y="163423"/>
                </a:lnTo>
                <a:lnTo>
                  <a:pt x="16102" y="162153"/>
                </a:lnTo>
                <a:lnTo>
                  <a:pt x="14832" y="162153"/>
                </a:lnTo>
                <a:lnTo>
                  <a:pt x="13562" y="160883"/>
                </a:lnTo>
                <a:lnTo>
                  <a:pt x="12292" y="159613"/>
                </a:lnTo>
                <a:lnTo>
                  <a:pt x="12292" y="158343"/>
                </a:lnTo>
                <a:lnTo>
                  <a:pt x="11022" y="158343"/>
                </a:lnTo>
                <a:lnTo>
                  <a:pt x="9752" y="157073"/>
                </a:lnTo>
                <a:lnTo>
                  <a:pt x="9752" y="155803"/>
                </a:lnTo>
                <a:lnTo>
                  <a:pt x="8482" y="153263"/>
                </a:lnTo>
                <a:lnTo>
                  <a:pt x="7212" y="151993"/>
                </a:lnTo>
                <a:lnTo>
                  <a:pt x="7212" y="150723"/>
                </a:lnTo>
                <a:lnTo>
                  <a:pt x="7212" y="149453"/>
                </a:lnTo>
                <a:lnTo>
                  <a:pt x="5942" y="148183"/>
                </a:lnTo>
                <a:lnTo>
                  <a:pt x="5942" y="145643"/>
                </a:lnTo>
                <a:lnTo>
                  <a:pt x="5942" y="143103"/>
                </a:lnTo>
                <a:lnTo>
                  <a:pt x="4672" y="141833"/>
                </a:lnTo>
                <a:lnTo>
                  <a:pt x="4672" y="140563"/>
                </a:lnTo>
                <a:lnTo>
                  <a:pt x="4672" y="138023"/>
                </a:lnTo>
                <a:lnTo>
                  <a:pt x="5942" y="135483"/>
                </a:lnTo>
                <a:lnTo>
                  <a:pt x="5942" y="135483"/>
                </a:lnTo>
                <a:lnTo>
                  <a:pt x="5942" y="134213"/>
                </a:lnTo>
                <a:lnTo>
                  <a:pt x="5942" y="132943"/>
                </a:lnTo>
                <a:lnTo>
                  <a:pt x="5942" y="130403"/>
                </a:lnTo>
                <a:lnTo>
                  <a:pt x="5942" y="127863"/>
                </a:lnTo>
                <a:lnTo>
                  <a:pt x="7212" y="122783"/>
                </a:lnTo>
                <a:lnTo>
                  <a:pt x="8482" y="120243"/>
                </a:lnTo>
                <a:lnTo>
                  <a:pt x="8482" y="117703"/>
                </a:lnTo>
                <a:lnTo>
                  <a:pt x="9752" y="115163"/>
                </a:lnTo>
                <a:lnTo>
                  <a:pt x="11022" y="111353"/>
                </a:lnTo>
                <a:lnTo>
                  <a:pt x="12292" y="108813"/>
                </a:lnTo>
                <a:lnTo>
                  <a:pt x="12292" y="105003"/>
                </a:lnTo>
                <a:lnTo>
                  <a:pt x="16102" y="986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5434330" y="4691380"/>
            <a:ext cx="430530" cy="433070"/>
          </a:xfrm>
          <a:custGeom>
            <a:avLst/>
            <a:gdLst/>
            <a:ahLst/>
            <a:cxnLst/>
            <a:rect l="l" t="t" r="r" b="b"/>
            <a:pathLst>
              <a:path w="430530" h="433070">
                <a:moveTo>
                  <a:pt x="311150" y="0"/>
                </a:moveTo>
                <a:lnTo>
                  <a:pt x="316230" y="3810"/>
                </a:lnTo>
                <a:lnTo>
                  <a:pt x="316230" y="3810"/>
                </a:lnTo>
                <a:lnTo>
                  <a:pt x="344170" y="30480"/>
                </a:lnTo>
                <a:lnTo>
                  <a:pt x="344170" y="30480"/>
                </a:lnTo>
                <a:lnTo>
                  <a:pt x="374650" y="55880"/>
                </a:lnTo>
                <a:lnTo>
                  <a:pt x="374650" y="55880"/>
                </a:lnTo>
                <a:lnTo>
                  <a:pt x="405130" y="80010"/>
                </a:lnTo>
                <a:lnTo>
                  <a:pt x="405130" y="80010"/>
                </a:lnTo>
                <a:lnTo>
                  <a:pt x="430530" y="96520"/>
                </a:lnTo>
                <a:lnTo>
                  <a:pt x="398780" y="137160"/>
                </a:lnTo>
                <a:lnTo>
                  <a:pt x="356870" y="149860"/>
                </a:lnTo>
                <a:lnTo>
                  <a:pt x="356870" y="151130"/>
                </a:lnTo>
                <a:lnTo>
                  <a:pt x="334010" y="156210"/>
                </a:lnTo>
                <a:lnTo>
                  <a:pt x="290830" y="166370"/>
                </a:lnTo>
                <a:lnTo>
                  <a:pt x="290830" y="166370"/>
                </a:lnTo>
                <a:lnTo>
                  <a:pt x="273050" y="168910"/>
                </a:lnTo>
                <a:lnTo>
                  <a:pt x="245110" y="175260"/>
                </a:lnTo>
                <a:lnTo>
                  <a:pt x="231140" y="177800"/>
                </a:lnTo>
                <a:lnTo>
                  <a:pt x="217170" y="182880"/>
                </a:lnTo>
                <a:lnTo>
                  <a:pt x="217170" y="182880"/>
                </a:lnTo>
                <a:lnTo>
                  <a:pt x="217170" y="181610"/>
                </a:lnTo>
                <a:lnTo>
                  <a:pt x="203200" y="185420"/>
                </a:lnTo>
                <a:lnTo>
                  <a:pt x="190500" y="189230"/>
                </a:lnTo>
                <a:lnTo>
                  <a:pt x="177800" y="194310"/>
                </a:lnTo>
                <a:lnTo>
                  <a:pt x="165100" y="199390"/>
                </a:lnTo>
                <a:lnTo>
                  <a:pt x="157479" y="201930"/>
                </a:lnTo>
                <a:lnTo>
                  <a:pt x="151129" y="204470"/>
                </a:lnTo>
                <a:lnTo>
                  <a:pt x="144779" y="208280"/>
                </a:lnTo>
                <a:lnTo>
                  <a:pt x="138429" y="212090"/>
                </a:lnTo>
                <a:lnTo>
                  <a:pt x="132079" y="214630"/>
                </a:lnTo>
                <a:lnTo>
                  <a:pt x="125729" y="218440"/>
                </a:lnTo>
                <a:lnTo>
                  <a:pt x="119379" y="223520"/>
                </a:lnTo>
                <a:lnTo>
                  <a:pt x="114300" y="227330"/>
                </a:lnTo>
                <a:lnTo>
                  <a:pt x="107950" y="231140"/>
                </a:lnTo>
                <a:lnTo>
                  <a:pt x="101600" y="236220"/>
                </a:lnTo>
                <a:lnTo>
                  <a:pt x="101600" y="236220"/>
                </a:lnTo>
                <a:lnTo>
                  <a:pt x="101600" y="236220"/>
                </a:lnTo>
                <a:lnTo>
                  <a:pt x="95250" y="241300"/>
                </a:lnTo>
                <a:lnTo>
                  <a:pt x="88900" y="246380"/>
                </a:lnTo>
                <a:lnTo>
                  <a:pt x="82550" y="251460"/>
                </a:lnTo>
                <a:lnTo>
                  <a:pt x="76200" y="257810"/>
                </a:lnTo>
                <a:lnTo>
                  <a:pt x="64770" y="269240"/>
                </a:lnTo>
                <a:lnTo>
                  <a:pt x="58420" y="276860"/>
                </a:lnTo>
                <a:lnTo>
                  <a:pt x="54610" y="283210"/>
                </a:lnTo>
                <a:lnTo>
                  <a:pt x="49529" y="289560"/>
                </a:lnTo>
                <a:lnTo>
                  <a:pt x="48260" y="293370"/>
                </a:lnTo>
                <a:lnTo>
                  <a:pt x="45720" y="295910"/>
                </a:lnTo>
                <a:lnTo>
                  <a:pt x="45720" y="295910"/>
                </a:lnTo>
                <a:lnTo>
                  <a:pt x="45720" y="295910"/>
                </a:lnTo>
                <a:lnTo>
                  <a:pt x="44450" y="299720"/>
                </a:lnTo>
                <a:lnTo>
                  <a:pt x="43179" y="302260"/>
                </a:lnTo>
                <a:lnTo>
                  <a:pt x="41910" y="304800"/>
                </a:lnTo>
                <a:lnTo>
                  <a:pt x="41910" y="308610"/>
                </a:lnTo>
                <a:lnTo>
                  <a:pt x="40640" y="311150"/>
                </a:lnTo>
                <a:lnTo>
                  <a:pt x="40640" y="314960"/>
                </a:lnTo>
                <a:lnTo>
                  <a:pt x="40640" y="317500"/>
                </a:lnTo>
                <a:lnTo>
                  <a:pt x="40640" y="320040"/>
                </a:lnTo>
                <a:lnTo>
                  <a:pt x="40640" y="323850"/>
                </a:lnTo>
                <a:lnTo>
                  <a:pt x="40640" y="326390"/>
                </a:lnTo>
                <a:lnTo>
                  <a:pt x="41910" y="328930"/>
                </a:lnTo>
                <a:lnTo>
                  <a:pt x="41910" y="331470"/>
                </a:lnTo>
                <a:lnTo>
                  <a:pt x="44450" y="337820"/>
                </a:lnTo>
                <a:lnTo>
                  <a:pt x="46990" y="344170"/>
                </a:lnTo>
                <a:lnTo>
                  <a:pt x="50800" y="349250"/>
                </a:lnTo>
                <a:lnTo>
                  <a:pt x="54610" y="355600"/>
                </a:lnTo>
                <a:lnTo>
                  <a:pt x="59690" y="360680"/>
                </a:lnTo>
                <a:lnTo>
                  <a:pt x="63500" y="365760"/>
                </a:lnTo>
                <a:lnTo>
                  <a:pt x="64770" y="365760"/>
                </a:lnTo>
                <a:lnTo>
                  <a:pt x="64770" y="367030"/>
                </a:lnTo>
                <a:lnTo>
                  <a:pt x="68579" y="369570"/>
                </a:lnTo>
                <a:lnTo>
                  <a:pt x="72390" y="372110"/>
                </a:lnTo>
                <a:lnTo>
                  <a:pt x="76200" y="374650"/>
                </a:lnTo>
                <a:lnTo>
                  <a:pt x="80010" y="377190"/>
                </a:lnTo>
                <a:lnTo>
                  <a:pt x="83820" y="378460"/>
                </a:lnTo>
                <a:lnTo>
                  <a:pt x="87629" y="381000"/>
                </a:lnTo>
                <a:lnTo>
                  <a:pt x="95250" y="384810"/>
                </a:lnTo>
                <a:lnTo>
                  <a:pt x="99060" y="386080"/>
                </a:lnTo>
                <a:lnTo>
                  <a:pt x="102870" y="387350"/>
                </a:lnTo>
                <a:lnTo>
                  <a:pt x="106679" y="388620"/>
                </a:lnTo>
                <a:lnTo>
                  <a:pt x="110490" y="389890"/>
                </a:lnTo>
                <a:lnTo>
                  <a:pt x="114300" y="391160"/>
                </a:lnTo>
                <a:lnTo>
                  <a:pt x="118110" y="391160"/>
                </a:lnTo>
                <a:lnTo>
                  <a:pt x="120650" y="392430"/>
                </a:lnTo>
                <a:lnTo>
                  <a:pt x="120650" y="392430"/>
                </a:lnTo>
                <a:lnTo>
                  <a:pt x="121920" y="392430"/>
                </a:lnTo>
                <a:lnTo>
                  <a:pt x="124460" y="392430"/>
                </a:lnTo>
                <a:lnTo>
                  <a:pt x="171450" y="358140"/>
                </a:lnTo>
                <a:lnTo>
                  <a:pt x="186690" y="368300"/>
                </a:lnTo>
                <a:lnTo>
                  <a:pt x="124460" y="433070"/>
                </a:lnTo>
                <a:lnTo>
                  <a:pt x="102870" y="424180"/>
                </a:lnTo>
                <a:lnTo>
                  <a:pt x="97790" y="421640"/>
                </a:lnTo>
                <a:lnTo>
                  <a:pt x="97790" y="421640"/>
                </a:lnTo>
                <a:lnTo>
                  <a:pt x="92710" y="419100"/>
                </a:lnTo>
                <a:lnTo>
                  <a:pt x="82550" y="414020"/>
                </a:lnTo>
                <a:lnTo>
                  <a:pt x="73660" y="407670"/>
                </a:lnTo>
                <a:lnTo>
                  <a:pt x="62229" y="401320"/>
                </a:lnTo>
                <a:lnTo>
                  <a:pt x="53340" y="393700"/>
                </a:lnTo>
                <a:lnTo>
                  <a:pt x="45720" y="388620"/>
                </a:lnTo>
                <a:lnTo>
                  <a:pt x="45720" y="387350"/>
                </a:lnTo>
                <a:lnTo>
                  <a:pt x="43179" y="386080"/>
                </a:lnTo>
                <a:lnTo>
                  <a:pt x="33020" y="375920"/>
                </a:lnTo>
                <a:lnTo>
                  <a:pt x="29210" y="370840"/>
                </a:lnTo>
                <a:lnTo>
                  <a:pt x="25400" y="365760"/>
                </a:lnTo>
                <a:lnTo>
                  <a:pt x="20320" y="360680"/>
                </a:lnTo>
                <a:lnTo>
                  <a:pt x="17779" y="355600"/>
                </a:lnTo>
                <a:lnTo>
                  <a:pt x="13970" y="350520"/>
                </a:lnTo>
                <a:lnTo>
                  <a:pt x="11429" y="346710"/>
                </a:lnTo>
                <a:lnTo>
                  <a:pt x="8890" y="341630"/>
                </a:lnTo>
                <a:lnTo>
                  <a:pt x="7620" y="339090"/>
                </a:lnTo>
                <a:lnTo>
                  <a:pt x="7620" y="339090"/>
                </a:lnTo>
                <a:lnTo>
                  <a:pt x="6350" y="336550"/>
                </a:lnTo>
                <a:lnTo>
                  <a:pt x="5079" y="331470"/>
                </a:lnTo>
                <a:lnTo>
                  <a:pt x="3810" y="326390"/>
                </a:lnTo>
                <a:lnTo>
                  <a:pt x="2540" y="321310"/>
                </a:lnTo>
                <a:lnTo>
                  <a:pt x="1270" y="316230"/>
                </a:lnTo>
                <a:lnTo>
                  <a:pt x="0" y="311150"/>
                </a:lnTo>
                <a:lnTo>
                  <a:pt x="0" y="306070"/>
                </a:lnTo>
                <a:lnTo>
                  <a:pt x="0" y="302260"/>
                </a:lnTo>
                <a:lnTo>
                  <a:pt x="0" y="297180"/>
                </a:lnTo>
                <a:lnTo>
                  <a:pt x="1270" y="292100"/>
                </a:lnTo>
                <a:lnTo>
                  <a:pt x="1270" y="288290"/>
                </a:lnTo>
                <a:lnTo>
                  <a:pt x="2540" y="283210"/>
                </a:lnTo>
                <a:lnTo>
                  <a:pt x="3810" y="279400"/>
                </a:lnTo>
                <a:lnTo>
                  <a:pt x="6350" y="274320"/>
                </a:lnTo>
                <a:lnTo>
                  <a:pt x="7620" y="269240"/>
                </a:lnTo>
                <a:lnTo>
                  <a:pt x="10160" y="264160"/>
                </a:lnTo>
                <a:lnTo>
                  <a:pt x="11429" y="260350"/>
                </a:lnTo>
                <a:lnTo>
                  <a:pt x="15240" y="256540"/>
                </a:lnTo>
                <a:lnTo>
                  <a:pt x="17779" y="252730"/>
                </a:lnTo>
                <a:lnTo>
                  <a:pt x="20320" y="247650"/>
                </a:lnTo>
                <a:lnTo>
                  <a:pt x="24129" y="243840"/>
                </a:lnTo>
                <a:lnTo>
                  <a:pt x="27940" y="240030"/>
                </a:lnTo>
                <a:lnTo>
                  <a:pt x="31750" y="236220"/>
                </a:lnTo>
                <a:lnTo>
                  <a:pt x="36829" y="229870"/>
                </a:lnTo>
                <a:lnTo>
                  <a:pt x="43179" y="224790"/>
                </a:lnTo>
                <a:lnTo>
                  <a:pt x="49529" y="219710"/>
                </a:lnTo>
                <a:lnTo>
                  <a:pt x="55879" y="214630"/>
                </a:lnTo>
                <a:lnTo>
                  <a:pt x="60960" y="210820"/>
                </a:lnTo>
                <a:lnTo>
                  <a:pt x="68579" y="205740"/>
                </a:lnTo>
                <a:lnTo>
                  <a:pt x="73660" y="201930"/>
                </a:lnTo>
                <a:lnTo>
                  <a:pt x="80010" y="198120"/>
                </a:lnTo>
                <a:lnTo>
                  <a:pt x="92710" y="191770"/>
                </a:lnTo>
                <a:lnTo>
                  <a:pt x="100329" y="187960"/>
                </a:lnTo>
                <a:lnTo>
                  <a:pt x="106679" y="185420"/>
                </a:lnTo>
                <a:lnTo>
                  <a:pt x="113029" y="182880"/>
                </a:lnTo>
                <a:lnTo>
                  <a:pt x="119379" y="180340"/>
                </a:lnTo>
                <a:lnTo>
                  <a:pt x="125729" y="177800"/>
                </a:lnTo>
                <a:lnTo>
                  <a:pt x="133350" y="175260"/>
                </a:lnTo>
                <a:lnTo>
                  <a:pt x="146050" y="171450"/>
                </a:lnTo>
                <a:lnTo>
                  <a:pt x="160020" y="167640"/>
                </a:lnTo>
                <a:lnTo>
                  <a:pt x="166370" y="166370"/>
                </a:lnTo>
                <a:lnTo>
                  <a:pt x="166370" y="166370"/>
                </a:lnTo>
                <a:lnTo>
                  <a:pt x="173990" y="163830"/>
                </a:lnTo>
                <a:lnTo>
                  <a:pt x="189229" y="160020"/>
                </a:lnTo>
                <a:lnTo>
                  <a:pt x="203200" y="157480"/>
                </a:lnTo>
                <a:lnTo>
                  <a:pt x="217170" y="154940"/>
                </a:lnTo>
                <a:lnTo>
                  <a:pt x="232410" y="152400"/>
                </a:lnTo>
                <a:lnTo>
                  <a:pt x="243840" y="151130"/>
                </a:lnTo>
                <a:lnTo>
                  <a:pt x="243840" y="151130"/>
                </a:lnTo>
                <a:lnTo>
                  <a:pt x="247650" y="149860"/>
                </a:lnTo>
                <a:lnTo>
                  <a:pt x="309880" y="139700"/>
                </a:lnTo>
                <a:lnTo>
                  <a:pt x="311150" y="139700"/>
                </a:lnTo>
                <a:lnTo>
                  <a:pt x="311150" y="139700"/>
                </a:lnTo>
                <a:lnTo>
                  <a:pt x="374650" y="123190"/>
                </a:lnTo>
                <a:lnTo>
                  <a:pt x="341630" y="97790"/>
                </a:lnTo>
                <a:lnTo>
                  <a:pt x="341630" y="97790"/>
                </a:lnTo>
                <a:lnTo>
                  <a:pt x="309880" y="72390"/>
                </a:lnTo>
                <a:lnTo>
                  <a:pt x="309880" y="71120"/>
                </a:lnTo>
                <a:lnTo>
                  <a:pt x="279400" y="43180"/>
                </a:lnTo>
                <a:lnTo>
                  <a:pt x="279400" y="43180"/>
                </a:lnTo>
                <a:lnTo>
                  <a:pt x="271779" y="34290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5429657" y="4686708"/>
            <a:ext cx="439874" cy="442415"/>
          </a:xfrm>
          <a:custGeom>
            <a:avLst/>
            <a:gdLst/>
            <a:ahLst/>
            <a:cxnLst/>
            <a:rect l="l" t="t" r="r" b="b"/>
            <a:pathLst>
              <a:path w="439874" h="442415">
                <a:moveTo>
                  <a:pt x="315823" y="4673"/>
                </a:moveTo>
                <a:lnTo>
                  <a:pt x="320903" y="8483"/>
                </a:lnTo>
                <a:lnTo>
                  <a:pt x="320903" y="8483"/>
                </a:lnTo>
                <a:lnTo>
                  <a:pt x="348843" y="35153"/>
                </a:lnTo>
                <a:lnTo>
                  <a:pt x="348843" y="35153"/>
                </a:lnTo>
                <a:lnTo>
                  <a:pt x="379323" y="60553"/>
                </a:lnTo>
                <a:lnTo>
                  <a:pt x="379323" y="60553"/>
                </a:lnTo>
                <a:lnTo>
                  <a:pt x="409803" y="84683"/>
                </a:lnTo>
                <a:lnTo>
                  <a:pt x="409803" y="84683"/>
                </a:lnTo>
                <a:lnTo>
                  <a:pt x="435203" y="101193"/>
                </a:lnTo>
                <a:lnTo>
                  <a:pt x="403453" y="141833"/>
                </a:lnTo>
                <a:lnTo>
                  <a:pt x="361543" y="154533"/>
                </a:lnTo>
                <a:lnTo>
                  <a:pt x="361543" y="155803"/>
                </a:lnTo>
                <a:lnTo>
                  <a:pt x="338683" y="160883"/>
                </a:lnTo>
                <a:lnTo>
                  <a:pt x="295503" y="171043"/>
                </a:lnTo>
                <a:lnTo>
                  <a:pt x="295503" y="171043"/>
                </a:lnTo>
                <a:lnTo>
                  <a:pt x="277723" y="173583"/>
                </a:lnTo>
                <a:lnTo>
                  <a:pt x="249783" y="179933"/>
                </a:lnTo>
                <a:lnTo>
                  <a:pt x="235813" y="182473"/>
                </a:lnTo>
                <a:lnTo>
                  <a:pt x="221843" y="187553"/>
                </a:lnTo>
                <a:lnTo>
                  <a:pt x="221843" y="187553"/>
                </a:lnTo>
                <a:lnTo>
                  <a:pt x="221843" y="186283"/>
                </a:lnTo>
                <a:lnTo>
                  <a:pt x="207873" y="190093"/>
                </a:lnTo>
                <a:lnTo>
                  <a:pt x="195173" y="193903"/>
                </a:lnTo>
                <a:lnTo>
                  <a:pt x="182473" y="198983"/>
                </a:lnTo>
                <a:lnTo>
                  <a:pt x="169773" y="204063"/>
                </a:lnTo>
                <a:lnTo>
                  <a:pt x="162152" y="206603"/>
                </a:lnTo>
                <a:lnTo>
                  <a:pt x="155802" y="209143"/>
                </a:lnTo>
                <a:lnTo>
                  <a:pt x="149452" y="212953"/>
                </a:lnTo>
                <a:lnTo>
                  <a:pt x="143102" y="216763"/>
                </a:lnTo>
                <a:lnTo>
                  <a:pt x="136752" y="219303"/>
                </a:lnTo>
                <a:lnTo>
                  <a:pt x="130402" y="223113"/>
                </a:lnTo>
                <a:lnTo>
                  <a:pt x="124052" y="228193"/>
                </a:lnTo>
                <a:lnTo>
                  <a:pt x="118973" y="232003"/>
                </a:lnTo>
                <a:lnTo>
                  <a:pt x="112623" y="235813"/>
                </a:lnTo>
                <a:lnTo>
                  <a:pt x="106273" y="240893"/>
                </a:lnTo>
                <a:lnTo>
                  <a:pt x="106273" y="240893"/>
                </a:lnTo>
                <a:lnTo>
                  <a:pt x="106273" y="240893"/>
                </a:lnTo>
                <a:lnTo>
                  <a:pt x="99923" y="245973"/>
                </a:lnTo>
                <a:lnTo>
                  <a:pt x="93573" y="251053"/>
                </a:lnTo>
                <a:lnTo>
                  <a:pt x="87223" y="256133"/>
                </a:lnTo>
                <a:lnTo>
                  <a:pt x="80873" y="262483"/>
                </a:lnTo>
                <a:lnTo>
                  <a:pt x="69443" y="273913"/>
                </a:lnTo>
                <a:lnTo>
                  <a:pt x="63093" y="281533"/>
                </a:lnTo>
                <a:lnTo>
                  <a:pt x="59283" y="287883"/>
                </a:lnTo>
                <a:lnTo>
                  <a:pt x="54202" y="294233"/>
                </a:lnTo>
                <a:lnTo>
                  <a:pt x="52933" y="298043"/>
                </a:lnTo>
                <a:lnTo>
                  <a:pt x="50393" y="300583"/>
                </a:lnTo>
                <a:lnTo>
                  <a:pt x="50393" y="300583"/>
                </a:lnTo>
                <a:lnTo>
                  <a:pt x="50393" y="300583"/>
                </a:lnTo>
                <a:lnTo>
                  <a:pt x="49123" y="304393"/>
                </a:lnTo>
                <a:lnTo>
                  <a:pt x="47852" y="306933"/>
                </a:lnTo>
                <a:lnTo>
                  <a:pt x="46583" y="309473"/>
                </a:lnTo>
                <a:lnTo>
                  <a:pt x="46583" y="313283"/>
                </a:lnTo>
                <a:lnTo>
                  <a:pt x="45313" y="315823"/>
                </a:lnTo>
                <a:lnTo>
                  <a:pt x="45313" y="319633"/>
                </a:lnTo>
                <a:lnTo>
                  <a:pt x="45313" y="322173"/>
                </a:lnTo>
                <a:lnTo>
                  <a:pt x="45313" y="324713"/>
                </a:lnTo>
                <a:lnTo>
                  <a:pt x="45313" y="328523"/>
                </a:lnTo>
                <a:lnTo>
                  <a:pt x="45313" y="331063"/>
                </a:lnTo>
                <a:lnTo>
                  <a:pt x="46583" y="333603"/>
                </a:lnTo>
                <a:lnTo>
                  <a:pt x="46583" y="336143"/>
                </a:lnTo>
                <a:lnTo>
                  <a:pt x="49123" y="342493"/>
                </a:lnTo>
                <a:lnTo>
                  <a:pt x="51663" y="348843"/>
                </a:lnTo>
                <a:lnTo>
                  <a:pt x="55473" y="353923"/>
                </a:lnTo>
                <a:lnTo>
                  <a:pt x="59283" y="360273"/>
                </a:lnTo>
                <a:lnTo>
                  <a:pt x="64363" y="365353"/>
                </a:lnTo>
                <a:lnTo>
                  <a:pt x="68173" y="370433"/>
                </a:lnTo>
                <a:lnTo>
                  <a:pt x="69443" y="370433"/>
                </a:lnTo>
                <a:lnTo>
                  <a:pt x="69443" y="371703"/>
                </a:lnTo>
                <a:lnTo>
                  <a:pt x="73252" y="374243"/>
                </a:lnTo>
                <a:lnTo>
                  <a:pt x="77063" y="376783"/>
                </a:lnTo>
                <a:lnTo>
                  <a:pt x="80873" y="379323"/>
                </a:lnTo>
                <a:lnTo>
                  <a:pt x="84683" y="381863"/>
                </a:lnTo>
                <a:lnTo>
                  <a:pt x="88493" y="383133"/>
                </a:lnTo>
                <a:lnTo>
                  <a:pt x="92302" y="385673"/>
                </a:lnTo>
                <a:lnTo>
                  <a:pt x="99923" y="389483"/>
                </a:lnTo>
                <a:lnTo>
                  <a:pt x="103733" y="390753"/>
                </a:lnTo>
                <a:lnTo>
                  <a:pt x="107543" y="392023"/>
                </a:lnTo>
                <a:lnTo>
                  <a:pt x="111352" y="393293"/>
                </a:lnTo>
                <a:lnTo>
                  <a:pt x="115163" y="394563"/>
                </a:lnTo>
                <a:lnTo>
                  <a:pt x="118973" y="395833"/>
                </a:lnTo>
                <a:lnTo>
                  <a:pt x="122783" y="395833"/>
                </a:lnTo>
                <a:lnTo>
                  <a:pt x="125323" y="397103"/>
                </a:lnTo>
                <a:lnTo>
                  <a:pt x="125323" y="397103"/>
                </a:lnTo>
                <a:lnTo>
                  <a:pt x="126593" y="397103"/>
                </a:lnTo>
                <a:lnTo>
                  <a:pt x="129133" y="397103"/>
                </a:lnTo>
                <a:lnTo>
                  <a:pt x="176123" y="362813"/>
                </a:lnTo>
                <a:lnTo>
                  <a:pt x="191363" y="372973"/>
                </a:lnTo>
                <a:lnTo>
                  <a:pt x="129133" y="437743"/>
                </a:lnTo>
                <a:lnTo>
                  <a:pt x="107543" y="428853"/>
                </a:lnTo>
                <a:lnTo>
                  <a:pt x="102463" y="426313"/>
                </a:lnTo>
                <a:lnTo>
                  <a:pt x="102463" y="426313"/>
                </a:lnTo>
                <a:lnTo>
                  <a:pt x="97383" y="423773"/>
                </a:lnTo>
                <a:lnTo>
                  <a:pt x="87223" y="418693"/>
                </a:lnTo>
                <a:lnTo>
                  <a:pt x="78333" y="412343"/>
                </a:lnTo>
                <a:lnTo>
                  <a:pt x="66902" y="405993"/>
                </a:lnTo>
                <a:lnTo>
                  <a:pt x="58013" y="398373"/>
                </a:lnTo>
                <a:lnTo>
                  <a:pt x="50393" y="393293"/>
                </a:lnTo>
                <a:lnTo>
                  <a:pt x="50393" y="392023"/>
                </a:lnTo>
                <a:lnTo>
                  <a:pt x="47852" y="390753"/>
                </a:lnTo>
                <a:lnTo>
                  <a:pt x="37693" y="380593"/>
                </a:lnTo>
                <a:lnTo>
                  <a:pt x="33883" y="375513"/>
                </a:lnTo>
                <a:lnTo>
                  <a:pt x="30073" y="370433"/>
                </a:lnTo>
                <a:lnTo>
                  <a:pt x="24993" y="365353"/>
                </a:lnTo>
                <a:lnTo>
                  <a:pt x="22452" y="360273"/>
                </a:lnTo>
                <a:lnTo>
                  <a:pt x="18643" y="355193"/>
                </a:lnTo>
                <a:lnTo>
                  <a:pt x="16102" y="351383"/>
                </a:lnTo>
                <a:lnTo>
                  <a:pt x="13563" y="346303"/>
                </a:lnTo>
                <a:lnTo>
                  <a:pt x="12293" y="343763"/>
                </a:lnTo>
                <a:lnTo>
                  <a:pt x="12293" y="343763"/>
                </a:lnTo>
                <a:lnTo>
                  <a:pt x="11023" y="341223"/>
                </a:lnTo>
                <a:lnTo>
                  <a:pt x="9752" y="336143"/>
                </a:lnTo>
                <a:lnTo>
                  <a:pt x="8483" y="331063"/>
                </a:lnTo>
                <a:lnTo>
                  <a:pt x="7213" y="325983"/>
                </a:lnTo>
                <a:lnTo>
                  <a:pt x="5943" y="320903"/>
                </a:lnTo>
                <a:lnTo>
                  <a:pt x="4673" y="315823"/>
                </a:lnTo>
                <a:lnTo>
                  <a:pt x="4673" y="310743"/>
                </a:lnTo>
                <a:lnTo>
                  <a:pt x="4673" y="306933"/>
                </a:lnTo>
                <a:lnTo>
                  <a:pt x="4673" y="301853"/>
                </a:lnTo>
                <a:lnTo>
                  <a:pt x="5943" y="296773"/>
                </a:lnTo>
                <a:lnTo>
                  <a:pt x="5943" y="292963"/>
                </a:lnTo>
                <a:lnTo>
                  <a:pt x="7213" y="287883"/>
                </a:lnTo>
                <a:lnTo>
                  <a:pt x="8483" y="284073"/>
                </a:lnTo>
                <a:lnTo>
                  <a:pt x="11023" y="278993"/>
                </a:lnTo>
                <a:lnTo>
                  <a:pt x="12293" y="273913"/>
                </a:lnTo>
                <a:lnTo>
                  <a:pt x="14833" y="268833"/>
                </a:lnTo>
                <a:lnTo>
                  <a:pt x="16102" y="265023"/>
                </a:lnTo>
                <a:lnTo>
                  <a:pt x="19913" y="261213"/>
                </a:lnTo>
                <a:lnTo>
                  <a:pt x="22452" y="257403"/>
                </a:lnTo>
                <a:lnTo>
                  <a:pt x="24993" y="252323"/>
                </a:lnTo>
                <a:lnTo>
                  <a:pt x="28802" y="248513"/>
                </a:lnTo>
                <a:lnTo>
                  <a:pt x="32613" y="244703"/>
                </a:lnTo>
                <a:lnTo>
                  <a:pt x="36423" y="240893"/>
                </a:lnTo>
                <a:lnTo>
                  <a:pt x="41502" y="234543"/>
                </a:lnTo>
                <a:lnTo>
                  <a:pt x="47852" y="229463"/>
                </a:lnTo>
                <a:lnTo>
                  <a:pt x="54202" y="224383"/>
                </a:lnTo>
                <a:lnTo>
                  <a:pt x="60552" y="219303"/>
                </a:lnTo>
                <a:lnTo>
                  <a:pt x="65633" y="215493"/>
                </a:lnTo>
                <a:lnTo>
                  <a:pt x="73252" y="210413"/>
                </a:lnTo>
                <a:lnTo>
                  <a:pt x="78333" y="206603"/>
                </a:lnTo>
                <a:lnTo>
                  <a:pt x="84683" y="202793"/>
                </a:lnTo>
                <a:lnTo>
                  <a:pt x="97383" y="196443"/>
                </a:lnTo>
                <a:lnTo>
                  <a:pt x="105002" y="192633"/>
                </a:lnTo>
                <a:lnTo>
                  <a:pt x="111352" y="190093"/>
                </a:lnTo>
                <a:lnTo>
                  <a:pt x="117702" y="187553"/>
                </a:lnTo>
                <a:lnTo>
                  <a:pt x="124052" y="185013"/>
                </a:lnTo>
                <a:lnTo>
                  <a:pt x="130402" y="182473"/>
                </a:lnTo>
                <a:lnTo>
                  <a:pt x="138023" y="179933"/>
                </a:lnTo>
                <a:lnTo>
                  <a:pt x="150723" y="176123"/>
                </a:lnTo>
                <a:lnTo>
                  <a:pt x="164693" y="172313"/>
                </a:lnTo>
                <a:lnTo>
                  <a:pt x="171043" y="171043"/>
                </a:lnTo>
                <a:lnTo>
                  <a:pt x="171043" y="171043"/>
                </a:lnTo>
                <a:lnTo>
                  <a:pt x="178663" y="168503"/>
                </a:lnTo>
                <a:lnTo>
                  <a:pt x="193902" y="164693"/>
                </a:lnTo>
                <a:lnTo>
                  <a:pt x="207873" y="162153"/>
                </a:lnTo>
                <a:lnTo>
                  <a:pt x="221843" y="159613"/>
                </a:lnTo>
                <a:lnTo>
                  <a:pt x="237083" y="157073"/>
                </a:lnTo>
                <a:lnTo>
                  <a:pt x="248513" y="155803"/>
                </a:lnTo>
                <a:lnTo>
                  <a:pt x="248513" y="155803"/>
                </a:lnTo>
                <a:lnTo>
                  <a:pt x="252323" y="154533"/>
                </a:lnTo>
                <a:lnTo>
                  <a:pt x="314553" y="144373"/>
                </a:lnTo>
                <a:lnTo>
                  <a:pt x="315823" y="144373"/>
                </a:lnTo>
                <a:lnTo>
                  <a:pt x="315823" y="144373"/>
                </a:lnTo>
                <a:lnTo>
                  <a:pt x="379323" y="127863"/>
                </a:lnTo>
                <a:lnTo>
                  <a:pt x="346303" y="102463"/>
                </a:lnTo>
                <a:lnTo>
                  <a:pt x="346303" y="102463"/>
                </a:lnTo>
                <a:lnTo>
                  <a:pt x="314553" y="77063"/>
                </a:lnTo>
                <a:lnTo>
                  <a:pt x="314553" y="75793"/>
                </a:lnTo>
                <a:lnTo>
                  <a:pt x="284073" y="47853"/>
                </a:lnTo>
                <a:lnTo>
                  <a:pt x="284073" y="47853"/>
                </a:lnTo>
                <a:lnTo>
                  <a:pt x="276452" y="38963"/>
                </a:lnTo>
                <a:lnTo>
                  <a:pt x="315823" y="46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5247641" y="4574540"/>
            <a:ext cx="436879" cy="307340"/>
          </a:xfrm>
          <a:custGeom>
            <a:avLst/>
            <a:gdLst/>
            <a:ahLst/>
            <a:cxnLst/>
            <a:rect l="l" t="t" r="r" b="b"/>
            <a:pathLst>
              <a:path w="436879" h="307340">
                <a:moveTo>
                  <a:pt x="168910" y="59690"/>
                </a:moveTo>
                <a:lnTo>
                  <a:pt x="194310" y="49530"/>
                </a:lnTo>
                <a:lnTo>
                  <a:pt x="218440" y="39370"/>
                </a:lnTo>
                <a:lnTo>
                  <a:pt x="242569" y="30480"/>
                </a:lnTo>
                <a:lnTo>
                  <a:pt x="264160" y="22860"/>
                </a:lnTo>
                <a:lnTo>
                  <a:pt x="274319" y="19050"/>
                </a:lnTo>
                <a:lnTo>
                  <a:pt x="284480" y="15240"/>
                </a:lnTo>
                <a:lnTo>
                  <a:pt x="294640" y="12700"/>
                </a:lnTo>
                <a:lnTo>
                  <a:pt x="303530" y="10160"/>
                </a:lnTo>
                <a:lnTo>
                  <a:pt x="313690" y="7620"/>
                </a:lnTo>
                <a:lnTo>
                  <a:pt x="318769" y="7620"/>
                </a:lnTo>
                <a:lnTo>
                  <a:pt x="320040" y="7620"/>
                </a:lnTo>
                <a:lnTo>
                  <a:pt x="322580" y="6350"/>
                </a:lnTo>
                <a:lnTo>
                  <a:pt x="330200" y="3810"/>
                </a:lnTo>
                <a:lnTo>
                  <a:pt x="339090" y="3810"/>
                </a:lnTo>
                <a:lnTo>
                  <a:pt x="346710" y="1270"/>
                </a:lnTo>
                <a:lnTo>
                  <a:pt x="354330" y="1270"/>
                </a:lnTo>
                <a:lnTo>
                  <a:pt x="361950" y="0"/>
                </a:lnTo>
                <a:lnTo>
                  <a:pt x="368300" y="0"/>
                </a:lnTo>
                <a:lnTo>
                  <a:pt x="375919" y="0"/>
                </a:lnTo>
                <a:lnTo>
                  <a:pt x="381000" y="1270"/>
                </a:lnTo>
                <a:lnTo>
                  <a:pt x="387350" y="2540"/>
                </a:lnTo>
                <a:lnTo>
                  <a:pt x="392430" y="3810"/>
                </a:lnTo>
                <a:lnTo>
                  <a:pt x="396240" y="3810"/>
                </a:lnTo>
                <a:lnTo>
                  <a:pt x="397510" y="3810"/>
                </a:lnTo>
                <a:lnTo>
                  <a:pt x="398780" y="3810"/>
                </a:lnTo>
                <a:lnTo>
                  <a:pt x="403860" y="6350"/>
                </a:lnTo>
                <a:lnTo>
                  <a:pt x="408940" y="8890"/>
                </a:lnTo>
                <a:lnTo>
                  <a:pt x="412750" y="10160"/>
                </a:lnTo>
                <a:lnTo>
                  <a:pt x="416560" y="12700"/>
                </a:lnTo>
                <a:lnTo>
                  <a:pt x="420369" y="16510"/>
                </a:lnTo>
                <a:lnTo>
                  <a:pt x="424180" y="20320"/>
                </a:lnTo>
                <a:lnTo>
                  <a:pt x="426719" y="24130"/>
                </a:lnTo>
                <a:lnTo>
                  <a:pt x="429260" y="29210"/>
                </a:lnTo>
                <a:lnTo>
                  <a:pt x="429260" y="29210"/>
                </a:lnTo>
                <a:lnTo>
                  <a:pt x="430530" y="30480"/>
                </a:lnTo>
                <a:lnTo>
                  <a:pt x="434340" y="36830"/>
                </a:lnTo>
                <a:lnTo>
                  <a:pt x="435610" y="40640"/>
                </a:lnTo>
                <a:lnTo>
                  <a:pt x="436880" y="44450"/>
                </a:lnTo>
                <a:lnTo>
                  <a:pt x="436880" y="48260"/>
                </a:lnTo>
                <a:lnTo>
                  <a:pt x="436880" y="52070"/>
                </a:lnTo>
                <a:lnTo>
                  <a:pt x="436880" y="55880"/>
                </a:lnTo>
                <a:lnTo>
                  <a:pt x="436880" y="59690"/>
                </a:lnTo>
                <a:lnTo>
                  <a:pt x="436880" y="63500"/>
                </a:lnTo>
                <a:lnTo>
                  <a:pt x="435610" y="67310"/>
                </a:lnTo>
                <a:lnTo>
                  <a:pt x="434340" y="72390"/>
                </a:lnTo>
                <a:lnTo>
                  <a:pt x="433069" y="76200"/>
                </a:lnTo>
                <a:lnTo>
                  <a:pt x="433069" y="77470"/>
                </a:lnTo>
                <a:lnTo>
                  <a:pt x="433069" y="77470"/>
                </a:lnTo>
                <a:lnTo>
                  <a:pt x="431800" y="80010"/>
                </a:lnTo>
                <a:lnTo>
                  <a:pt x="430530" y="85090"/>
                </a:lnTo>
                <a:lnTo>
                  <a:pt x="427990" y="90170"/>
                </a:lnTo>
                <a:lnTo>
                  <a:pt x="425450" y="93980"/>
                </a:lnTo>
                <a:lnTo>
                  <a:pt x="422910" y="99060"/>
                </a:lnTo>
                <a:lnTo>
                  <a:pt x="420369" y="104140"/>
                </a:lnTo>
                <a:lnTo>
                  <a:pt x="416560" y="109220"/>
                </a:lnTo>
                <a:lnTo>
                  <a:pt x="414019" y="114300"/>
                </a:lnTo>
                <a:lnTo>
                  <a:pt x="406400" y="124460"/>
                </a:lnTo>
                <a:lnTo>
                  <a:pt x="396240" y="135890"/>
                </a:lnTo>
                <a:lnTo>
                  <a:pt x="386080" y="147320"/>
                </a:lnTo>
                <a:lnTo>
                  <a:pt x="375919" y="158750"/>
                </a:lnTo>
                <a:lnTo>
                  <a:pt x="361950" y="171450"/>
                </a:lnTo>
                <a:lnTo>
                  <a:pt x="354330" y="179070"/>
                </a:lnTo>
                <a:lnTo>
                  <a:pt x="346710" y="185420"/>
                </a:lnTo>
                <a:lnTo>
                  <a:pt x="337819" y="193040"/>
                </a:lnTo>
                <a:lnTo>
                  <a:pt x="328930" y="200660"/>
                </a:lnTo>
                <a:lnTo>
                  <a:pt x="318769" y="208280"/>
                </a:lnTo>
                <a:lnTo>
                  <a:pt x="309880" y="215900"/>
                </a:lnTo>
                <a:lnTo>
                  <a:pt x="299719" y="223520"/>
                </a:lnTo>
                <a:lnTo>
                  <a:pt x="288290" y="231140"/>
                </a:lnTo>
                <a:lnTo>
                  <a:pt x="266700" y="247650"/>
                </a:lnTo>
                <a:lnTo>
                  <a:pt x="243840" y="260350"/>
                </a:lnTo>
                <a:lnTo>
                  <a:pt x="222250" y="273050"/>
                </a:lnTo>
                <a:lnTo>
                  <a:pt x="201930" y="284480"/>
                </a:lnTo>
                <a:lnTo>
                  <a:pt x="199390" y="285750"/>
                </a:lnTo>
                <a:lnTo>
                  <a:pt x="198119" y="287020"/>
                </a:lnTo>
                <a:lnTo>
                  <a:pt x="181610" y="292100"/>
                </a:lnTo>
                <a:lnTo>
                  <a:pt x="172719" y="295910"/>
                </a:lnTo>
                <a:lnTo>
                  <a:pt x="162560" y="299720"/>
                </a:lnTo>
                <a:lnTo>
                  <a:pt x="153669" y="302260"/>
                </a:lnTo>
                <a:lnTo>
                  <a:pt x="144780" y="304800"/>
                </a:lnTo>
                <a:lnTo>
                  <a:pt x="134619" y="306070"/>
                </a:lnTo>
                <a:lnTo>
                  <a:pt x="127000" y="307340"/>
                </a:lnTo>
                <a:lnTo>
                  <a:pt x="118110" y="307340"/>
                </a:lnTo>
                <a:lnTo>
                  <a:pt x="109219" y="307340"/>
                </a:lnTo>
                <a:lnTo>
                  <a:pt x="101600" y="307340"/>
                </a:lnTo>
                <a:lnTo>
                  <a:pt x="93980" y="307340"/>
                </a:lnTo>
                <a:lnTo>
                  <a:pt x="85090" y="306070"/>
                </a:lnTo>
                <a:lnTo>
                  <a:pt x="83819" y="306070"/>
                </a:lnTo>
                <a:lnTo>
                  <a:pt x="83819" y="306070"/>
                </a:lnTo>
                <a:lnTo>
                  <a:pt x="77469" y="304800"/>
                </a:lnTo>
                <a:lnTo>
                  <a:pt x="71119" y="302260"/>
                </a:lnTo>
                <a:lnTo>
                  <a:pt x="63500" y="299720"/>
                </a:lnTo>
                <a:lnTo>
                  <a:pt x="57150" y="297180"/>
                </a:lnTo>
                <a:lnTo>
                  <a:pt x="50800" y="293370"/>
                </a:lnTo>
                <a:lnTo>
                  <a:pt x="44450" y="289560"/>
                </a:lnTo>
                <a:lnTo>
                  <a:pt x="38100" y="284480"/>
                </a:lnTo>
                <a:lnTo>
                  <a:pt x="33019" y="279400"/>
                </a:lnTo>
                <a:lnTo>
                  <a:pt x="27940" y="273050"/>
                </a:lnTo>
                <a:lnTo>
                  <a:pt x="26669" y="273050"/>
                </a:lnTo>
                <a:lnTo>
                  <a:pt x="25400" y="273050"/>
                </a:lnTo>
                <a:lnTo>
                  <a:pt x="21590" y="267970"/>
                </a:lnTo>
                <a:lnTo>
                  <a:pt x="17780" y="260350"/>
                </a:lnTo>
                <a:lnTo>
                  <a:pt x="11430" y="250190"/>
                </a:lnTo>
                <a:lnTo>
                  <a:pt x="6350" y="240030"/>
                </a:lnTo>
                <a:lnTo>
                  <a:pt x="3810" y="229870"/>
                </a:lnTo>
                <a:lnTo>
                  <a:pt x="2540" y="224790"/>
                </a:lnTo>
                <a:lnTo>
                  <a:pt x="1269" y="219710"/>
                </a:lnTo>
                <a:lnTo>
                  <a:pt x="0" y="214630"/>
                </a:lnTo>
                <a:lnTo>
                  <a:pt x="0" y="214630"/>
                </a:lnTo>
                <a:lnTo>
                  <a:pt x="0" y="214630"/>
                </a:lnTo>
                <a:lnTo>
                  <a:pt x="0" y="209550"/>
                </a:lnTo>
                <a:lnTo>
                  <a:pt x="0" y="204470"/>
                </a:lnTo>
                <a:lnTo>
                  <a:pt x="1269" y="198120"/>
                </a:lnTo>
                <a:lnTo>
                  <a:pt x="2540" y="193040"/>
                </a:lnTo>
                <a:lnTo>
                  <a:pt x="3810" y="189230"/>
                </a:lnTo>
                <a:lnTo>
                  <a:pt x="5080" y="182880"/>
                </a:lnTo>
                <a:lnTo>
                  <a:pt x="7619" y="177800"/>
                </a:lnTo>
                <a:lnTo>
                  <a:pt x="8890" y="172720"/>
                </a:lnTo>
                <a:lnTo>
                  <a:pt x="11430" y="168910"/>
                </a:lnTo>
                <a:lnTo>
                  <a:pt x="13969" y="163830"/>
                </a:lnTo>
                <a:lnTo>
                  <a:pt x="17780" y="158750"/>
                </a:lnTo>
                <a:lnTo>
                  <a:pt x="21590" y="153670"/>
                </a:lnTo>
                <a:lnTo>
                  <a:pt x="25400" y="148590"/>
                </a:lnTo>
                <a:lnTo>
                  <a:pt x="34290" y="138430"/>
                </a:lnTo>
                <a:lnTo>
                  <a:pt x="45719" y="129540"/>
                </a:lnTo>
                <a:lnTo>
                  <a:pt x="57150" y="120650"/>
                </a:lnTo>
                <a:lnTo>
                  <a:pt x="69850" y="111760"/>
                </a:lnTo>
                <a:lnTo>
                  <a:pt x="85090" y="101600"/>
                </a:lnTo>
                <a:lnTo>
                  <a:pt x="93980" y="96520"/>
                </a:lnTo>
                <a:lnTo>
                  <a:pt x="102869" y="91440"/>
                </a:lnTo>
                <a:lnTo>
                  <a:pt x="113030" y="86360"/>
                </a:lnTo>
                <a:lnTo>
                  <a:pt x="124460" y="81280"/>
                </a:lnTo>
                <a:lnTo>
                  <a:pt x="168910" y="59690"/>
                </a:lnTo>
                <a:close/>
                <a:moveTo>
                  <a:pt x="196850" y="93980"/>
                </a:moveTo>
                <a:lnTo>
                  <a:pt x="182880" y="101600"/>
                </a:lnTo>
                <a:lnTo>
                  <a:pt x="175260" y="105410"/>
                </a:lnTo>
                <a:lnTo>
                  <a:pt x="167640" y="109220"/>
                </a:lnTo>
                <a:lnTo>
                  <a:pt x="140969" y="123190"/>
                </a:lnTo>
                <a:lnTo>
                  <a:pt x="137160" y="125730"/>
                </a:lnTo>
                <a:lnTo>
                  <a:pt x="135890" y="125730"/>
                </a:lnTo>
                <a:lnTo>
                  <a:pt x="134619" y="127000"/>
                </a:lnTo>
                <a:lnTo>
                  <a:pt x="128269" y="130810"/>
                </a:lnTo>
                <a:lnTo>
                  <a:pt x="115569" y="137160"/>
                </a:lnTo>
                <a:lnTo>
                  <a:pt x="110490" y="140970"/>
                </a:lnTo>
                <a:lnTo>
                  <a:pt x="105410" y="143510"/>
                </a:lnTo>
                <a:lnTo>
                  <a:pt x="96519" y="149860"/>
                </a:lnTo>
                <a:lnTo>
                  <a:pt x="86360" y="156210"/>
                </a:lnTo>
                <a:lnTo>
                  <a:pt x="78740" y="162560"/>
                </a:lnTo>
                <a:lnTo>
                  <a:pt x="69850" y="168910"/>
                </a:lnTo>
                <a:lnTo>
                  <a:pt x="68580" y="170180"/>
                </a:lnTo>
                <a:lnTo>
                  <a:pt x="68580" y="170180"/>
                </a:lnTo>
                <a:lnTo>
                  <a:pt x="66040" y="171450"/>
                </a:lnTo>
                <a:lnTo>
                  <a:pt x="63500" y="175260"/>
                </a:lnTo>
                <a:lnTo>
                  <a:pt x="55880" y="181610"/>
                </a:lnTo>
                <a:lnTo>
                  <a:pt x="53340" y="184150"/>
                </a:lnTo>
                <a:lnTo>
                  <a:pt x="50800" y="187960"/>
                </a:lnTo>
                <a:lnTo>
                  <a:pt x="48260" y="190500"/>
                </a:lnTo>
                <a:lnTo>
                  <a:pt x="45719" y="194310"/>
                </a:lnTo>
                <a:lnTo>
                  <a:pt x="44450" y="196850"/>
                </a:lnTo>
                <a:lnTo>
                  <a:pt x="41910" y="200660"/>
                </a:lnTo>
                <a:lnTo>
                  <a:pt x="40640" y="203200"/>
                </a:lnTo>
                <a:lnTo>
                  <a:pt x="39369" y="205740"/>
                </a:lnTo>
                <a:lnTo>
                  <a:pt x="38100" y="209550"/>
                </a:lnTo>
                <a:lnTo>
                  <a:pt x="36830" y="213360"/>
                </a:lnTo>
                <a:lnTo>
                  <a:pt x="36830" y="215900"/>
                </a:lnTo>
                <a:lnTo>
                  <a:pt x="35560" y="218440"/>
                </a:lnTo>
                <a:lnTo>
                  <a:pt x="35560" y="222250"/>
                </a:lnTo>
                <a:lnTo>
                  <a:pt x="35560" y="224790"/>
                </a:lnTo>
                <a:lnTo>
                  <a:pt x="35560" y="228600"/>
                </a:lnTo>
                <a:lnTo>
                  <a:pt x="35560" y="232410"/>
                </a:lnTo>
                <a:lnTo>
                  <a:pt x="35560" y="234950"/>
                </a:lnTo>
                <a:lnTo>
                  <a:pt x="36830" y="237490"/>
                </a:lnTo>
                <a:lnTo>
                  <a:pt x="38100" y="241300"/>
                </a:lnTo>
                <a:lnTo>
                  <a:pt x="39369" y="243840"/>
                </a:lnTo>
                <a:lnTo>
                  <a:pt x="40640" y="246380"/>
                </a:lnTo>
                <a:lnTo>
                  <a:pt x="43180" y="250190"/>
                </a:lnTo>
                <a:lnTo>
                  <a:pt x="45719" y="254000"/>
                </a:lnTo>
                <a:lnTo>
                  <a:pt x="48260" y="256540"/>
                </a:lnTo>
                <a:lnTo>
                  <a:pt x="48260" y="256540"/>
                </a:lnTo>
                <a:lnTo>
                  <a:pt x="49530" y="257810"/>
                </a:lnTo>
                <a:lnTo>
                  <a:pt x="53340" y="260350"/>
                </a:lnTo>
                <a:lnTo>
                  <a:pt x="57150" y="264160"/>
                </a:lnTo>
                <a:lnTo>
                  <a:pt x="60960" y="266700"/>
                </a:lnTo>
                <a:lnTo>
                  <a:pt x="66040" y="267970"/>
                </a:lnTo>
                <a:lnTo>
                  <a:pt x="71119" y="270510"/>
                </a:lnTo>
                <a:lnTo>
                  <a:pt x="76200" y="271780"/>
                </a:lnTo>
                <a:lnTo>
                  <a:pt x="81280" y="273050"/>
                </a:lnTo>
                <a:lnTo>
                  <a:pt x="86360" y="274320"/>
                </a:lnTo>
                <a:lnTo>
                  <a:pt x="91440" y="274320"/>
                </a:lnTo>
                <a:lnTo>
                  <a:pt x="97790" y="273050"/>
                </a:lnTo>
                <a:lnTo>
                  <a:pt x="104140" y="273050"/>
                </a:lnTo>
                <a:lnTo>
                  <a:pt x="110490" y="273050"/>
                </a:lnTo>
                <a:lnTo>
                  <a:pt x="116840" y="271780"/>
                </a:lnTo>
                <a:lnTo>
                  <a:pt x="123190" y="269240"/>
                </a:lnTo>
                <a:lnTo>
                  <a:pt x="130810" y="267970"/>
                </a:lnTo>
                <a:lnTo>
                  <a:pt x="130810" y="267970"/>
                </a:lnTo>
                <a:lnTo>
                  <a:pt x="132080" y="267970"/>
                </a:lnTo>
                <a:lnTo>
                  <a:pt x="137160" y="265430"/>
                </a:lnTo>
                <a:lnTo>
                  <a:pt x="152400" y="260350"/>
                </a:lnTo>
                <a:lnTo>
                  <a:pt x="168910" y="252730"/>
                </a:lnTo>
                <a:lnTo>
                  <a:pt x="185419" y="243840"/>
                </a:lnTo>
                <a:lnTo>
                  <a:pt x="204469" y="234950"/>
                </a:lnTo>
                <a:lnTo>
                  <a:pt x="222250" y="223520"/>
                </a:lnTo>
                <a:lnTo>
                  <a:pt x="242569" y="212090"/>
                </a:lnTo>
                <a:lnTo>
                  <a:pt x="262890" y="199390"/>
                </a:lnTo>
                <a:lnTo>
                  <a:pt x="312419" y="163830"/>
                </a:lnTo>
                <a:lnTo>
                  <a:pt x="351790" y="130810"/>
                </a:lnTo>
                <a:lnTo>
                  <a:pt x="360680" y="123190"/>
                </a:lnTo>
                <a:lnTo>
                  <a:pt x="368300" y="116840"/>
                </a:lnTo>
                <a:lnTo>
                  <a:pt x="374650" y="109220"/>
                </a:lnTo>
                <a:lnTo>
                  <a:pt x="378460" y="106680"/>
                </a:lnTo>
                <a:lnTo>
                  <a:pt x="381000" y="102870"/>
                </a:lnTo>
                <a:lnTo>
                  <a:pt x="383540" y="99060"/>
                </a:lnTo>
                <a:lnTo>
                  <a:pt x="387350" y="96520"/>
                </a:lnTo>
                <a:lnTo>
                  <a:pt x="389890" y="92710"/>
                </a:lnTo>
                <a:lnTo>
                  <a:pt x="392430" y="90170"/>
                </a:lnTo>
                <a:lnTo>
                  <a:pt x="394969" y="86360"/>
                </a:lnTo>
                <a:lnTo>
                  <a:pt x="396240" y="83820"/>
                </a:lnTo>
                <a:lnTo>
                  <a:pt x="398780" y="80010"/>
                </a:lnTo>
                <a:lnTo>
                  <a:pt x="400050" y="77470"/>
                </a:lnTo>
                <a:lnTo>
                  <a:pt x="402590" y="74930"/>
                </a:lnTo>
                <a:lnTo>
                  <a:pt x="403860" y="72390"/>
                </a:lnTo>
                <a:lnTo>
                  <a:pt x="405130" y="68580"/>
                </a:lnTo>
                <a:lnTo>
                  <a:pt x="406400" y="66040"/>
                </a:lnTo>
                <a:lnTo>
                  <a:pt x="407669" y="63500"/>
                </a:lnTo>
                <a:lnTo>
                  <a:pt x="407669" y="60960"/>
                </a:lnTo>
                <a:lnTo>
                  <a:pt x="408940" y="58420"/>
                </a:lnTo>
                <a:lnTo>
                  <a:pt x="408940" y="55880"/>
                </a:lnTo>
                <a:lnTo>
                  <a:pt x="408940" y="54610"/>
                </a:lnTo>
                <a:lnTo>
                  <a:pt x="408940" y="52070"/>
                </a:lnTo>
                <a:lnTo>
                  <a:pt x="408940" y="49530"/>
                </a:lnTo>
                <a:lnTo>
                  <a:pt x="408940" y="4699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6400" y="43180"/>
                </a:lnTo>
                <a:lnTo>
                  <a:pt x="406400" y="41910"/>
                </a:lnTo>
                <a:lnTo>
                  <a:pt x="405130" y="39370"/>
                </a:lnTo>
                <a:lnTo>
                  <a:pt x="402590" y="36830"/>
                </a:lnTo>
                <a:lnTo>
                  <a:pt x="400050" y="34290"/>
                </a:lnTo>
                <a:lnTo>
                  <a:pt x="397510" y="31750"/>
                </a:lnTo>
                <a:lnTo>
                  <a:pt x="394969" y="30480"/>
                </a:lnTo>
                <a:lnTo>
                  <a:pt x="391160" y="29210"/>
                </a:lnTo>
                <a:lnTo>
                  <a:pt x="387350" y="27940"/>
                </a:lnTo>
                <a:lnTo>
                  <a:pt x="383540" y="27940"/>
                </a:lnTo>
                <a:lnTo>
                  <a:pt x="379730" y="27940"/>
                </a:lnTo>
                <a:lnTo>
                  <a:pt x="375919" y="26670"/>
                </a:lnTo>
                <a:lnTo>
                  <a:pt x="370840" y="27940"/>
                </a:lnTo>
                <a:lnTo>
                  <a:pt x="365760" y="27940"/>
                </a:lnTo>
                <a:lnTo>
                  <a:pt x="363219" y="27940"/>
                </a:lnTo>
                <a:lnTo>
                  <a:pt x="363219" y="27940"/>
                </a:lnTo>
                <a:lnTo>
                  <a:pt x="360680" y="27940"/>
                </a:lnTo>
                <a:lnTo>
                  <a:pt x="355600" y="29210"/>
                </a:lnTo>
                <a:lnTo>
                  <a:pt x="349250" y="30480"/>
                </a:lnTo>
                <a:lnTo>
                  <a:pt x="342900" y="31750"/>
                </a:lnTo>
                <a:lnTo>
                  <a:pt x="336550" y="33020"/>
                </a:lnTo>
                <a:lnTo>
                  <a:pt x="330200" y="35560"/>
                </a:lnTo>
                <a:lnTo>
                  <a:pt x="323850" y="38100"/>
                </a:lnTo>
                <a:lnTo>
                  <a:pt x="308610" y="43180"/>
                </a:lnTo>
                <a:lnTo>
                  <a:pt x="293369" y="49530"/>
                </a:lnTo>
                <a:lnTo>
                  <a:pt x="276860" y="57150"/>
                </a:lnTo>
                <a:lnTo>
                  <a:pt x="257810" y="64770"/>
                </a:lnTo>
                <a:lnTo>
                  <a:pt x="238760" y="73660"/>
                </a:lnTo>
                <a:lnTo>
                  <a:pt x="218440" y="83820"/>
                </a:lnTo>
                <a:lnTo>
                  <a:pt x="19685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5242968" y="4569867"/>
            <a:ext cx="446224" cy="316684"/>
          </a:xfrm>
          <a:custGeom>
            <a:avLst/>
            <a:gdLst/>
            <a:ahLst/>
            <a:cxnLst/>
            <a:rect l="l" t="t" r="r" b="b"/>
            <a:pathLst>
              <a:path w="446224" h="316684">
                <a:moveTo>
                  <a:pt x="173582" y="64363"/>
                </a:moveTo>
                <a:lnTo>
                  <a:pt x="198982" y="54203"/>
                </a:lnTo>
                <a:lnTo>
                  <a:pt x="223112" y="44043"/>
                </a:lnTo>
                <a:lnTo>
                  <a:pt x="247241" y="35153"/>
                </a:lnTo>
                <a:lnTo>
                  <a:pt x="268832" y="27533"/>
                </a:lnTo>
                <a:lnTo>
                  <a:pt x="278991" y="23723"/>
                </a:lnTo>
                <a:lnTo>
                  <a:pt x="289152" y="19913"/>
                </a:lnTo>
                <a:lnTo>
                  <a:pt x="299312" y="17373"/>
                </a:lnTo>
                <a:lnTo>
                  <a:pt x="308202" y="14833"/>
                </a:lnTo>
                <a:lnTo>
                  <a:pt x="318362" y="12293"/>
                </a:lnTo>
                <a:lnTo>
                  <a:pt x="323441" y="12293"/>
                </a:lnTo>
                <a:lnTo>
                  <a:pt x="324712" y="12293"/>
                </a:lnTo>
                <a:lnTo>
                  <a:pt x="327252" y="11023"/>
                </a:lnTo>
                <a:lnTo>
                  <a:pt x="334872" y="8483"/>
                </a:lnTo>
                <a:lnTo>
                  <a:pt x="343762" y="8483"/>
                </a:lnTo>
                <a:lnTo>
                  <a:pt x="351382" y="5943"/>
                </a:lnTo>
                <a:lnTo>
                  <a:pt x="359002" y="5943"/>
                </a:lnTo>
                <a:lnTo>
                  <a:pt x="366622" y="4673"/>
                </a:lnTo>
                <a:lnTo>
                  <a:pt x="372972" y="4673"/>
                </a:lnTo>
                <a:lnTo>
                  <a:pt x="380591" y="4673"/>
                </a:lnTo>
                <a:lnTo>
                  <a:pt x="385672" y="5943"/>
                </a:lnTo>
                <a:lnTo>
                  <a:pt x="392022" y="7213"/>
                </a:lnTo>
                <a:lnTo>
                  <a:pt x="397102" y="8483"/>
                </a:lnTo>
                <a:lnTo>
                  <a:pt x="400912" y="8483"/>
                </a:lnTo>
                <a:lnTo>
                  <a:pt x="402182" y="8483"/>
                </a:lnTo>
                <a:lnTo>
                  <a:pt x="403452" y="8483"/>
                </a:lnTo>
                <a:lnTo>
                  <a:pt x="408532" y="11023"/>
                </a:lnTo>
                <a:lnTo>
                  <a:pt x="413612" y="13563"/>
                </a:lnTo>
                <a:lnTo>
                  <a:pt x="417422" y="14833"/>
                </a:lnTo>
                <a:lnTo>
                  <a:pt x="421232" y="17373"/>
                </a:lnTo>
                <a:lnTo>
                  <a:pt x="425041" y="21183"/>
                </a:lnTo>
                <a:lnTo>
                  <a:pt x="428852" y="24993"/>
                </a:lnTo>
                <a:lnTo>
                  <a:pt x="431391" y="28803"/>
                </a:lnTo>
                <a:lnTo>
                  <a:pt x="433932" y="33883"/>
                </a:lnTo>
                <a:lnTo>
                  <a:pt x="433932" y="33883"/>
                </a:lnTo>
                <a:lnTo>
                  <a:pt x="435202" y="35153"/>
                </a:lnTo>
                <a:lnTo>
                  <a:pt x="439012" y="41503"/>
                </a:lnTo>
                <a:lnTo>
                  <a:pt x="440282" y="45313"/>
                </a:lnTo>
                <a:lnTo>
                  <a:pt x="441552" y="49123"/>
                </a:lnTo>
                <a:lnTo>
                  <a:pt x="441552" y="52933"/>
                </a:lnTo>
                <a:lnTo>
                  <a:pt x="441552" y="56743"/>
                </a:lnTo>
                <a:lnTo>
                  <a:pt x="441552" y="60553"/>
                </a:lnTo>
                <a:lnTo>
                  <a:pt x="441552" y="64363"/>
                </a:lnTo>
                <a:lnTo>
                  <a:pt x="441552" y="68173"/>
                </a:lnTo>
                <a:lnTo>
                  <a:pt x="440282" y="71983"/>
                </a:lnTo>
                <a:lnTo>
                  <a:pt x="439012" y="77063"/>
                </a:lnTo>
                <a:lnTo>
                  <a:pt x="437741" y="80873"/>
                </a:lnTo>
                <a:lnTo>
                  <a:pt x="437741" y="82143"/>
                </a:lnTo>
                <a:lnTo>
                  <a:pt x="437741" y="82143"/>
                </a:lnTo>
                <a:lnTo>
                  <a:pt x="436472" y="84683"/>
                </a:lnTo>
                <a:lnTo>
                  <a:pt x="435202" y="89763"/>
                </a:lnTo>
                <a:lnTo>
                  <a:pt x="432662" y="94843"/>
                </a:lnTo>
                <a:lnTo>
                  <a:pt x="430122" y="98653"/>
                </a:lnTo>
                <a:lnTo>
                  <a:pt x="427582" y="103733"/>
                </a:lnTo>
                <a:lnTo>
                  <a:pt x="425041" y="108813"/>
                </a:lnTo>
                <a:lnTo>
                  <a:pt x="421232" y="113893"/>
                </a:lnTo>
                <a:lnTo>
                  <a:pt x="418691" y="118973"/>
                </a:lnTo>
                <a:lnTo>
                  <a:pt x="411072" y="129133"/>
                </a:lnTo>
                <a:lnTo>
                  <a:pt x="400912" y="140563"/>
                </a:lnTo>
                <a:lnTo>
                  <a:pt x="390752" y="151993"/>
                </a:lnTo>
                <a:lnTo>
                  <a:pt x="380591" y="163423"/>
                </a:lnTo>
                <a:lnTo>
                  <a:pt x="366622" y="176123"/>
                </a:lnTo>
                <a:lnTo>
                  <a:pt x="359002" y="183743"/>
                </a:lnTo>
                <a:lnTo>
                  <a:pt x="351382" y="190093"/>
                </a:lnTo>
                <a:lnTo>
                  <a:pt x="342491" y="197713"/>
                </a:lnTo>
                <a:lnTo>
                  <a:pt x="333602" y="205333"/>
                </a:lnTo>
                <a:lnTo>
                  <a:pt x="323441" y="212953"/>
                </a:lnTo>
                <a:lnTo>
                  <a:pt x="314552" y="220573"/>
                </a:lnTo>
                <a:lnTo>
                  <a:pt x="304391" y="228193"/>
                </a:lnTo>
                <a:lnTo>
                  <a:pt x="292962" y="235813"/>
                </a:lnTo>
                <a:lnTo>
                  <a:pt x="271372" y="252323"/>
                </a:lnTo>
                <a:lnTo>
                  <a:pt x="248512" y="265023"/>
                </a:lnTo>
                <a:lnTo>
                  <a:pt x="226922" y="277723"/>
                </a:lnTo>
                <a:lnTo>
                  <a:pt x="206602" y="289153"/>
                </a:lnTo>
                <a:lnTo>
                  <a:pt x="204062" y="290423"/>
                </a:lnTo>
                <a:lnTo>
                  <a:pt x="202791" y="291693"/>
                </a:lnTo>
                <a:lnTo>
                  <a:pt x="186282" y="296773"/>
                </a:lnTo>
                <a:lnTo>
                  <a:pt x="177391" y="300583"/>
                </a:lnTo>
                <a:lnTo>
                  <a:pt x="167232" y="304393"/>
                </a:lnTo>
                <a:lnTo>
                  <a:pt x="158341" y="306933"/>
                </a:lnTo>
                <a:lnTo>
                  <a:pt x="149452" y="309473"/>
                </a:lnTo>
                <a:lnTo>
                  <a:pt x="139291" y="310743"/>
                </a:lnTo>
                <a:lnTo>
                  <a:pt x="131672" y="312013"/>
                </a:lnTo>
                <a:lnTo>
                  <a:pt x="122782" y="312013"/>
                </a:lnTo>
                <a:lnTo>
                  <a:pt x="113891" y="312013"/>
                </a:lnTo>
                <a:lnTo>
                  <a:pt x="106272" y="312013"/>
                </a:lnTo>
                <a:lnTo>
                  <a:pt x="98652" y="312013"/>
                </a:lnTo>
                <a:lnTo>
                  <a:pt x="89762" y="310743"/>
                </a:lnTo>
                <a:lnTo>
                  <a:pt x="88491" y="310743"/>
                </a:lnTo>
                <a:lnTo>
                  <a:pt x="88491" y="310743"/>
                </a:lnTo>
                <a:lnTo>
                  <a:pt x="82141" y="309473"/>
                </a:lnTo>
                <a:lnTo>
                  <a:pt x="75791" y="306933"/>
                </a:lnTo>
                <a:lnTo>
                  <a:pt x="68172" y="304393"/>
                </a:lnTo>
                <a:lnTo>
                  <a:pt x="61822" y="301853"/>
                </a:lnTo>
                <a:lnTo>
                  <a:pt x="55472" y="298043"/>
                </a:lnTo>
                <a:lnTo>
                  <a:pt x="49122" y="294233"/>
                </a:lnTo>
                <a:lnTo>
                  <a:pt x="42772" y="289153"/>
                </a:lnTo>
                <a:lnTo>
                  <a:pt x="37691" y="284073"/>
                </a:lnTo>
                <a:lnTo>
                  <a:pt x="32612" y="277723"/>
                </a:lnTo>
                <a:lnTo>
                  <a:pt x="31341" y="277723"/>
                </a:lnTo>
                <a:lnTo>
                  <a:pt x="30072" y="277723"/>
                </a:lnTo>
                <a:lnTo>
                  <a:pt x="26262" y="272643"/>
                </a:lnTo>
                <a:lnTo>
                  <a:pt x="22452" y="265023"/>
                </a:lnTo>
                <a:lnTo>
                  <a:pt x="16102" y="254863"/>
                </a:lnTo>
                <a:lnTo>
                  <a:pt x="11022" y="244703"/>
                </a:lnTo>
                <a:lnTo>
                  <a:pt x="8482" y="234543"/>
                </a:lnTo>
                <a:lnTo>
                  <a:pt x="7212" y="229463"/>
                </a:lnTo>
                <a:lnTo>
                  <a:pt x="5941" y="224383"/>
                </a:lnTo>
                <a:lnTo>
                  <a:pt x="4672" y="219303"/>
                </a:lnTo>
                <a:lnTo>
                  <a:pt x="4672" y="219303"/>
                </a:lnTo>
                <a:lnTo>
                  <a:pt x="4672" y="219303"/>
                </a:lnTo>
                <a:lnTo>
                  <a:pt x="4672" y="214223"/>
                </a:lnTo>
                <a:lnTo>
                  <a:pt x="4672" y="209143"/>
                </a:lnTo>
                <a:lnTo>
                  <a:pt x="5941" y="202793"/>
                </a:lnTo>
                <a:lnTo>
                  <a:pt x="7212" y="197713"/>
                </a:lnTo>
                <a:lnTo>
                  <a:pt x="8482" y="193903"/>
                </a:lnTo>
                <a:lnTo>
                  <a:pt x="9752" y="187553"/>
                </a:lnTo>
                <a:lnTo>
                  <a:pt x="12291" y="182473"/>
                </a:lnTo>
                <a:lnTo>
                  <a:pt x="13562" y="177393"/>
                </a:lnTo>
                <a:lnTo>
                  <a:pt x="16102" y="173583"/>
                </a:lnTo>
                <a:lnTo>
                  <a:pt x="18641" y="168503"/>
                </a:lnTo>
                <a:lnTo>
                  <a:pt x="22452" y="163423"/>
                </a:lnTo>
                <a:lnTo>
                  <a:pt x="26262" y="158343"/>
                </a:lnTo>
                <a:lnTo>
                  <a:pt x="30072" y="153263"/>
                </a:lnTo>
                <a:lnTo>
                  <a:pt x="38962" y="143103"/>
                </a:lnTo>
                <a:lnTo>
                  <a:pt x="50391" y="134213"/>
                </a:lnTo>
                <a:lnTo>
                  <a:pt x="61822" y="125323"/>
                </a:lnTo>
                <a:lnTo>
                  <a:pt x="74522" y="116433"/>
                </a:lnTo>
                <a:lnTo>
                  <a:pt x="89762" y="106273"/>
                </a:lnTo>
                <a:lnTo>
                  <a:pt x="98652" y="101193"/>
                </a:lnTo>
                <a:lnTo>
                  <a:pt x="107541" y="96113"/>
                </a:lnTo>
                <a:lnTo>
                  <a:pt x="117702" y="91033"/>
                </a:lnTo>
                <a:lnTo>
                  <a:pt x="129132" y="85953"/>
                </a:lnTo>
                <a:lnTo>
                  <a:pt x="173582" y="643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5278527" y="4596538"/>
            <a:ext cx="382724" cy="256994"/>
          </a:xfrm>
          <a:custGeom>
            <a:avLst/>
            <a:gdLst/>
            <a:ahLst/>
            <a:cxnLst/>
            <a:rect l="l" t="t" r="r" b="b"/>
            <a:pathLst>
              <a:path w="382724" h="256994">
                <a:moveTo>
                  <a:pt x="165963" y="71982"/>
                </a:moveTo>
                <a:lnTo>
                  <a:pt x="151993" y="79602"/>
                </a:lnTo>
                <a:lnTo>
                  <a:pt x="144373" y="83412"/>
                </a:lnTo>
                <a:lnTo>
                  <a:pt x="136753" y="87222"/>
                </a:lnTo>
                <a:lnTo>
                  <a:pt x="110082" y="101192"/>
                </a:lnTo>
                <a:lnTo>
                  <a:pt x="106273" y="103732"/>
                </a:lnTo>
                <a:lnTo>
                  <a:pt x="105003" y="103732"/>
                </a:lnTo>
                <a:lnTo>
                  <a:pt x="103732" y="105002"/>
                </a:lnTo>
                <a:lnTo>
                  <a:pt x="97382" y="108812"/>
                </a:lnTo>
                <a:lnTo>
                  <a:pt x="84682" y="115162"/>
                </a:lnTo>
                <a:lnTo>
                  <a:pt x="79603" y="118972"/>
                </a:lnTo>
                <a:lnTo>
                  <a:pt x="74523" y="121512"/>
                </a:lnTo>
                <a:lnTo>
                  <a:pt x="65632" y="127862"/>
                </a:lnTo>
                <a:lnTo>
                  <a:pt x="55473" y="134212"/>
                </a:lnTo>
                <a:lnTo>
                  <a:pt x="47853" y="140562"/>
                </a:lnTo>
                <a:lnTo>
                  <a:pt x="38963" y="146912"/>
                </a:lnTo>
                <a:lnTo>
                  <a:pt x="37693" y="148182"/>
                </a:lnTo>
                <a:lnTo>
                  <a:pt x="37693" y="148182"/>
                </a:lnTo>
                <a:lnTo>
                  <a:pt x="35153" y="149452"/>
                </a:lnTo>
                <a:lnTo>
                  <a:pt x="32613" y="153262"/>
                </a:lnTo>
                <a:lnTo>
                  <a:pt x="24993" y="159612"/>
                </a:lnTo>
                <a:lnTo>
                  <a:pt x="22453" y="162152"/>
                </a:lnTo>
                <a:lnTo>
                  <a:pt x="19913" y="165962"/>
                </a:lnTo>
                <a:lnTo>
                  <a:pt x="17373" y="168502"/>
                </a:lnTo>
                <a:lnTo>
                  <a:pt x="14832" y="172312"/>
                </a:lnTo>
                <a:lnTo>
                  <a:pt x="13563" y="174852"/>
                </a:lnTo>
                <a:lnTo>
                  <a:pt x="11023" y="178662"/>
                </a:lnTo>
                <a:lnTo>
                  <a:pt x="9753" y="181202"/>
                </a:lnTo>
                <a:lnTo>
                  <a:pt x="8482" y="183742"/>
                </a:lnTo>
                <a:lnTo>
                  <a:pt x="7213" y="187552"/>
                </a:lnTo>
                <a:lnTo>
                  <a:pt x="5943" y="191362"/>
                </a:lnTo>
                <a:lnTo>
                  <a:pt x="5943" y="193902"/>
                </a:lnTo>
                <a:lnTo>
                  <a:pt x="4673" y="196442"/>
                </a:lnTo>
                <a:lnTo>
                  <a:pt x="4673" y="200252"/>
                </a:lnTo>
                <a:lnTo>
                  <a:pt x="4673" y="202792"/>
                </a:lnTo>
                <a:lnTo>
                  <a:pt x="4673" y="206602"/>
                </a:lnTo>
                <a:lnTo>
                  <a:pt x="4673" y="210412"/>
                </a:lnTo>
                <a:lnTo>
                  <a:pt x="4673" y="212952"/>
                </a:lnTo>
                <a:lnTo>
                  <a:pt x="5943" y="215492"/>
                </a:lnTo>
                <a:lnTo>
                  <a:pt x="7213" y="219302"/>
                </a:lnTo>
                <a:lnTo>
                  <a:pt x="8482" y="221842"/>
                </a:lnTo>
                <a:lnTo>
                  <a:pt x="9753" y="224382"/>
                </a:lnTo>
                <a:lnTo>
                  <a:pt x="12293" y="228192"/>
                </a:lnTo>
                <a:lnTo>
                  <a:pt x="14832" y="232002"/>
                </a:lnTo>
                <a:lnTo>
                  <a:pt x="17373" y="234542"/>
                </a:lnTo>
                <a:lnTo>
                  <a:pt x="17373" y="234542"/>
                </a:lnTo>
                <a:lnTo>
                  <a:pt x="18643" y="235812"/>
                </a:lnTo>
                <a:lnTo>
                  <a:pt x="22453" y="238352"/>
                </a:lnTo>
                <a:lnTo>
                  <a:pt x="26263" y="242162"/>
                </a:lnTo>
                <a:lnTo>
                  <a:pt x="30073" y="244702"/>
                </a:lnTo>
                <a:lnTo>
                  <a:pt x="35153" y="245972"/>
                </a:lnTo>
                <a:lnTo>
                  <a:pt x="40232" y="248512"/>
                </a:lnTo>
                <a:lnTo>
                  <a:pt x="45313" y="249782"/>
                </a:lnTo>
                <a:lnTo>
                  <a:pt x="50393" y="251052"/>
                </a:lnTo>
                <a:lnTo>
                  <a:pt x="55473" y="252322"/>
                </a:lnTo>
                <a:lnTo>
                  <a:pt x="60553" y="252322"/>
                </a:lnTo>
                <a:lnTo>
                  <a:pt x="66903" y="251052"/>
                </a:lnTo>
                <a:lnTo>
                  <a:pt x="73253" y="251052"/>
                </a:lnTo>
                <a:lnTo>
                  <a:pt x="79603" y="251052"/>
                </a:lnTo>
                <a:lnTo>
                  <a:pt x="85953" y="249782"/>
                </a:lnTo>
                <a:lnTo>
                  <a:pt x="92303" y="247242"/>
                </a:lnTo>
                <a:lnTo>
                  <a:pt x="99923" y="245972"/>
                </a:lnTo>
                <a:lnTo>
                  <a:pt x="99923" y="245972"/>
                </a:lnTo>
                <a:lnTo>
                  <a:pt x="101193" y="245972"/>
                </a:lnTo>
                <a:lnTo>
                  <a:pt x="106273" y="243432"/>
                </a:lnTo>
                <a:lnTo>
                  <a:pt x="121513" y="238352"/>
                </a:lnTo>
                <a:lnTo>
                  <a:pt x="138023" y="230732"/>
                </a:lnTo>
                <a:lnTo>
                  <a:pt x="154532" y="221842"/>
                </a:lnTo>
                <a:lnTo>
                  <a:pt x="173582" y="212952"/>
                </a:lnTo>
                <a:lnTo>
                  <a:pt x="191363" y="201522"/>
                </a:lnTo>
                <a:lnTo>
                  <a:pt x="211682" y="190092"/>
                </a:lnTo>
                <a:lnTo>
                  <a:pt x="232003" y="177392"/>
                </a:lnTo>
                <a:lnTo>
                  <a:pt x="281532" y="141832"/>
                </a:lnTo>
                <a:lnTo>
                  <a:pt x="320903" y="108812"/>
                </a:lnTo>
                <a:lnTo>
                  <a:pt x="329793" y="101192"/>
                </a:lnTo>
                <a:lnTo>
                  <a:pt x="337413" y="94842"/>
                </a:lnTo>
                <a:lnTo>
                  <a:pt x="343763" y="87222"/>
                </a:lnTo>
                <a:lnTo>
                  <a:pt x="347573" y="84682"/>
                </a:lnTo>
                <a:lnTo>
                  <a:pt x="350113" y="80872"/>
                </a:lnTo>
                <a:lnTo>
                  <a:pt x="352653" y="77062"/>
                </a:lnTo>
                <a:lnTo>
                  <a:pt x="356463" y="74522"/>
                </a:lnTo>
                <a:lnTo>
                  <a:pt x="359003" y="70712"/>
                </a:lnTo>
                <a:lnTo>
                  <a:pt x="361543" y="68172"/>
                </a:lnTo>
                <a:lnTo>
                  <a:pt x="364082" y="64362"/>
                </a:lnTo>
                <a:lnTo>
                  <a:pt x="365353" y="61822"/>
                </a:lnTo>
                <a:lnTo>
                  <a:pt x="367893" y="58012"/>
                </a:lnTo>
                <a:lnTo>
                  <a:pt x="369163" y="55472"/>
                </a:lnTo>
                <a:lnTo>
                  <a:pt x="371703" y="52932"/>
                </a:lnTo>
                <a:lnTo>
                  <a:pt x="372973" y="50392"/>
                </a:lnTo>
                <a:lnTo>
                  <a:pt x="374243" y="46582"/>
                </a:lnTo>
                <a:lnTo>
                  <a:pt x="375513" y="44042"/>
                </a:lnTo>
                <a:lnTo>
                  <a:pt x="376782" y="41502"/>
                </a:lnTo>
                <a:lnTo>
                  <a:pt x="376782" y="38962"/>
                </a:lnTo>
                <a:lnTo>
                  <a:pt x="378053" y="36422"/>
                </a:lnTo>
                <a:lnTo>
                  <a:pt x="378053" y="33882"/>
                </a:lnTo>
                <a:lnTo>
                  <a:pt x="378053" y="32612"/>
                </a:lnTo>
                <a:lnTo>
                  <a:pt x="378053" y="30072"/>
                </a:lnTo>
                <a:lnTo>
                  <a:pt x="378053" y="27532"/>
                </a:lnTo>
                <a:lnTo>
                  <a:pt x="378053" y="24992"/>
                </a:lnTo>
                <a:lnTo>
                  <a:pt x="376782" y="23722"/>
                </a:lnTo>
                <a:lnTo>
                  <a:pt x="376782" y="23722"/>
                </a:lnTo>
                <a:lnTo>
                  <a:pt x="376782" y="23722"/>
                </a:lnTo>
                <a:lnTo>
                  <a:pt x="375513" y="21182"/>
                </a:lnTo>
                <a:lnTo>
                  <a:pt x="375513" y="19912"/>
                </a:lnTo>
                <a:lnTo>
                  <a:pt x="374243" y="17372"/>
                </a:lnTo>
                <a:lnTo>
                  <a:pt x="371703" y="14832"/>
                </a:lnTo>
                <a:lnTo>
                  <a:pt x="369163" y="12292"/>
                </a:lnTo>
                <a:lnTo>
                  <a:pt x="366623" y="9752"/>
                </a:lnTo>
                <a:lnTo>
                  <a:pt x="364082" y="8482"/>
                </a:lnTo>
                <a:lnTo>
                  <a:pt x="360273" y="7212"/>
                </a:lnTo>
                <a:lnTo>
                  <a:pt x="356463" y="5942"/>
                </a:lnTo>
                <a:lnTo>
                  <a:pt x="352653" y="5942"/>
                </a:lnTo>
                <a:lnTo>
                  <a:pt x="348843" y="5942"/>
                </a:lnTo>
                <a:lnTo>
                  <a:pt x="345032" y="4672"/>
                </a:lnTo>
                <a:lnTo>
                  <a:pt x="339953" y="5942"/>
                </a:lnTo>
                <a:lnTo>
                  <a:pt x="334873" y="5942"/>
                </a:lnTo>
                <a:lnTo>
                  <a:pt x="332332" y="5942"/>
                </a:lnTo>
                <a:lnTo>
                  <a:pt x="332332" y="5942"/>
                </a:lnTo>
                <a:lnTo>
                  <a:pt x="329793" y="5942"/>
                </a:lnTo>
                <a:lnTo>
                  <a:pt x="324713" y="7212"/>
                </a:lnTo>
                <a:lnTo>
                  <a:pt x="318363" y="8482"/>
                </a:lnTo>
                <a:lnTo>
                  <a:pt x="312013" y="9752"/>
                </a:lnTo>
                <a:lnTo>
                  <a:pt x="305663" y="11022"/>
                </a:lnTo>
                <a:lnTo>
                  <a:pt x="299313" y="13562"/>
                </a:lnTo>
                <a:lnTo>
                  <a:pt x="292963" y="16102"/>
                </a:lnTo>
                <a:lnTo>
                  <a:pt x="277723" y="21182"/>
                </a:lnTo>
                <a:lnTo>
                  <a:pt x="262482" y="27532"/>
                </a:lnTo>
                <a:lnTo>
                  <a:pt x="245973" y="35152"/>
                </a:lnTo>
                <a:lnTo>
                  <a:pt x="226923" y="42772"/>
                </a:lnTo>
                <a:lnTo>
                  <a:pt x="207873" y="51662"/>
                </a:lnTo>
                <a:lnTo>
                  <a:pt x="187553" y="61822"/>
                </a:lnTo>
                <a:lnTo>
                  <a:pt x="165963" y="7198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5120640" y="4390390"/>
            <a:ext cx="463550" cy="246380"/>
          </a:xfrm>
          <a:custGeom>
            <a:avLst/>
            <a:gdLst/>
            <a:ahLst/>
            <a:cxnLst/>
            <a:rect l="l" t="t" r="r" b="b"/>
            <a:pathLst>
              <a:path w="463550" h="246380">
                <a:moveTo>
                  <a:pt x="199390" y="15240"/>
                </a:moveTo>
                <a:lnTo>
                  <a:pt x="227330" y="11430"/>
                </a:lnTo>
                <a:lnTo>
                  <a:pt x="254000" y="7620"/>
                </a:lnTo>
                <a:lnTo>
                  <a:pt x="278130" y="5080"/>
                </a:lnTo>
                <a:lnTo>
                  <a:pt x="302260" y="2540"/>
                </a:lnTo>
                <a:lnTo>
                  <a:pt x="312419" y="2540"/>
                </a:lnTo>
                <a:lnTo>
                  <a:pt x="323850" y="1270"/>
                </a:lnTo>
                <a:lnTo>
                  <a:pt x="334010" y="1270"/>
                </a:lnTo>
                <a:lnTo>
                  <a:pt x="339090" y="1270"/>
                </a:lnTo>
                <a:lnTo>
                  <a:pt x="339090" y="1270"/>
                </a:lnTo>
                <a:lnTo>
                  <a:pt x="344169" y="1270"/>
                </a:lnTo>
                <a:lnTo>
                  <a:pt x="353060" y="0"/>
                </a:lnTo>
                <a:lnTo>
                  <a:pt x="361950" y="1270"/>
                </a:lnTo>
                <a:lnTo>
                  <a:pt x="370840" y="1270"/>
                </a:lnTo>
                <a:lnTo>
                  <a:pt x="378460" y="2540"/>
                </a:lnTo>
                <a:lnTo>
                  <a:pt x="387350" y="2540"/>
                </a:lnTo>
                <a:lnTo>
                  <a:pt x="394969" y="3810"/>
                </a:lnTo>
                <a:lnTo>
                  <a:pt x="401319" y="5080"/>
                </a:lnTo>
                <a:lnTo>
                  <a:pt x="408940" y="7620"/>
                </a:lnTo>
                <a:lnTo>
                  <a:pt x="415290" y="8890"/>
                </a:lnTo>
                <a:lnTo>
                  <a:pt x="420369" y="10160"/>
                </a:lnTo>
                <a:lnTo>
                  <a:pt x="425450" y="12700"/>
                </a:lnTo>
                <a:lnTo>
                  <a:pt x="426719" y="13970"/>
                </a:lnTo>
                <a:lnTo>
                  <a:pt x="427990" y="13970"/>
                </a:lnTo>
                <a:lnTo>
                  <a:pt x="431800" y="15240"/>
                </a:lnTo>
                <a:lnTo>
                  <a:pt x="435610" y="17780"/>
                </a:lnTo>
                <a:lnTo>
                  <a:pt x="440690" y="20320"/>
                </a:lnTo>
                <a:lnTo>
                  <a:pt x="444500" y="24130"/>
                </a:lnTo>
                <a:lnTo>
                  <a:pt x="448310" y="26670"/>
                </a:lnTo>
                <a:lnTo>
                  <a:pt x="452119" y="31750"/>
                </a:lnTo>
                <a:lnTo>
                  <a:pt x="454660" y="35560"/>
                </a:lnTo>
                <a:lnTo>
                  <a:pt x="457200" y="39370"/>
                </a:lnTo>
                <a:lnTo>
                  <a:pt x="459740" y="43180"/>
                </a:lnTo>
                <a:lnTo>
                  <a:pt x="459740" y="43180"/>
                </a:lnTo>
                <a:lnTo>
                  <a:pt x="459740" y="44450"/>
                </a:lnTo>
                <a:lnTo>
                  <a:pt x="462280" y="50800"/>
                </a:lnTo>
                <a:lnTo>
                  <a:pt x="463550" y="58420"/>
                </a:lnTo>
                <a:lnTo>
                  <a:pt x="463550" y="62230"/>
                </a:lnTo>
                <a:lnTo>
                  <a:pt x="463550" y="66040"/>
                </a:lnTo>
                <a:lnTo>
                  <a:pt x="463550" y="69850"/>
                </a:lnTo>
                <a:lnTo>
                  <a:pt x="463550" y="72390"/>
                </a:lnTo>
                <a:lnTo>
                  <a:pt x="462280" y="77470"/>
                </a:lnTo>
                <a:lnTo>
                  <a:pt x="461010" y="80010"/>
                </a:lnTo>
                <a:lnTo>
                  <a:pt x="459740" y="83820"/>
                </a:lnTo>
                <a:lnTo>
                  <a:pt x="457200" y="87630"/>
                </a:lnTo>
                <a:lnTo>
                  <a:pt x="457200" y="88900"/>
                </a:lnTo>
                <a:lnTo>
                  <a:pt x="457200" y="88900"/>
                </a:lnTo>
                <a:lnTo>
                  <a:pt x="455930" y="91440"/>
                </a:lnTo>
                <a:lnTo>
                  <a:pt x="453390" y="95250"/>
                </a:lnTo>
                <a:lnTo>
                  <a:pt x="450850" y="99060"/>
                </a:lnTo>
                <a:lnTo>
                  <a:pt x="448310" y="102870"/>
                </a:lnTo>
                <a:lnTo>
                  <a:pt x="445769" y="107950"/>
                </a:lnTo>
                <a:lnTo>
                  <a:pt x="441960" y="111760"/>
                </a:lnTo>
                <a:lnTo>
                  <a:pt x="438150" y="115570"/>
                </a:lnTo>
                <a:lnTo>
                  <a:pt x="434340" y="119380"/>
                </a:lnTo>
                <a:lnTo>
                  <a:pt x="430530" y="123190"/>
                </a:lnTo>
                <a:lnTo>
                  <a:pt x="425450" y="127000"/>
                </a:lnTo>
                <a:lnTo>
                  <a:pt x="415290" y="135890"/>
                </a:lnTo>
                <a:lnTo>
                  <a:pt x="403860" y="144780"/>
                </a:lnTo>
                <a:lnTo>
                  <a:pt x="391160" y="152400"/>
                </a:lnTo>
                <a:lnTo>
                  <a:pt x="377190" y="161290"/>
                </a:lnTo>
                <a:lnTo>
                  <a:pt x="361950" y="170180"/>
                </a:lnTo>
                <a:lnTo>
                  <a:pt x="353060" y="175260"/>
                </a:lnTo>
                <a:lnTo>
                  <a:pt x="344169" y="180340"/>
                </a:lnTo>
                <a:lnTo>
                  <a:pt x="334010" y="185420"/>
                </a:lnTo>
                <a:lnTo>
                  <a:pt x="322580" y="190500"/>
                </a:lnTo>
                <a:lnTo>
                  <a:pt x="312419" y="195580"/>
                </a:lnTo>
                <a:lnTo>
                  <a:pt x="300990" y="200660"/>
                </a:lnTo>
                <a:lnTo>
                  <a:pt x="289560" y="205740"/>
                </a:lnTo>
                <a:lnTo>
                  <a:pt x="276860" y="210820"/>
                </a:lnTo>
                <a:lnTo>
                  <a:pt x="251460" y="220980"/>
                </a:lnTo>
                <a:lnTo>
                  <a:pt x="227330" y="228600"/>
                </a:lnTo>
                <a:lnTo>
                  <a:pt x="203200" y="234950"/>
                </a:lnTo>
                <a:lnTo>
                  <a:pt x="180340" y="240030"/>
                </a:lnTo>
                <a:lnTo>
                  <a:pt x="158750" y="243840"/>
                </a:lnTo>
                <a:lnTo>
                  <a:pt x="154940" y="245110"/>
                </a:lnTo>
                <a:lnTo>
                  <a:pt x="153669" y="245110"/>
                </a:lnTo>
                <a:lnTo>
                  <a:pt x="148590" y="245110"/>
                </a:lnTo>
                <a:lnTo>
                  <a:pt x="138430" y="246380"/>
                </a:lnTo>
                <a:lnTo>
                  <a:pt x="129540" y="246380"/>
                </a:lnTo>
                <a:lnTo>
                  <a:pt x="119380" y="246380"/>
                </a:lnTo>
                <a:lnTo>
                  <a:pt x="110490" y="245110"/>
                </a:lnTo>
                <a:lnTo>
                  <a:pt x="101600" y="245110"/>
                </a:lnTo>
                <a:lnTo>
                  <a:pt x="93980" y="242570"/>
                </a:lnTo>
                <a:lnTo>
                  <a:pt x="85090" y="241300"/>
                </a:lnTo>
                <a:lnTo>
                  <a:pt x="77469" y="238760"/>
                </a:lnTo>
                <a:lnTo>
                  <a:pt x="69850" y="236220"/>
                </a:lnTo>
                <a:lnTo>
                  <a:pt x="62230" y="233680"/>
                </a:lnTo>
                <a:lnTo>
                  <a:pt x="55880" y="229870"/>
                </a:lnTo>
                <a:lnTo>
                  <a:pt x="52069" y="228600"/>
                </a:lnTo>
                <a:lnTo>
                  <a:pt x="52069" y="228600"/>
                </a:lnTo>
                <a:lnTo>
                  <a:pt x="49530" y="226060"/>
                </a:lnTo>
                <a:lnTo>
                  <a:pt x="43180" y="222250"/>
                </a:lnTo>
                <a:lnTo>
                  <a:pt x="36830" y="217170"/>
                </a:lnTo>
                <a:lnTo>
                  <a:pt x="31750" y="212090"/>
                </a:lnTo>
                <a:lnTo>
                  <a:pt x="26669" y="207010"/>
                </a:lnTo>
                <a:lnTo>
                  <a:pt x="21590" y="201930"/>
                </a:lnTo>
                <a:lnTo>
                  <a:pt x="17780" y="194310"/>
                </a:lnTo>
                <a:lnTo>
                  <a:pt x="13969" y="187960"/>
                </a:lnTo>
                <a:lnTo>
                  <a:pt x="10160" y="180340"/>
                </a:lnTo>
                <a:lnTo>
                  <a:pt x="8890" y="179070"/>
                </a:lnTo>
                <a:lnTo>
                  <a:pt x="8890" y="177800"/>
                </a:lnTo>
                <a:lnTo>
                  <a:pt x="7619" y="173990"/>
                </a:lnTo>
                <a:lnTo>
                  <a:pt x="3810" y="161290"/>
                </a:lnTo>
                <a:lnTo>
                  <a:pt x="1269" y="151130"/>
                </a:lnTo>
                <a:lnTo>
                  <a:pt x="1269" y="139700"/>
                </a:lnTo>
                <a:lnTo>
                  <a:pt x="0" y="134620"/>
                </a:lnTo>
                <a:lnTo>
                  <a:pt x="1269" y="129540"/>
                </a:lnTo>
                <a:lnTo>
                  <a:pt x="1269" y="124460"/>
                </a:lnTo>
                <a:lnTo>
                  <a:pt x="2540" y="119380"/>
                </a:lnTo>
                <a:lnTo>
                  <a:pt x="3810" y="114300"/>
                </a:lnTo>
                <a:lnTo>
                  <a:pt x="3810" y="113030"/>
                </a:lnTo>
                <a:lnTo>
                  <a:pt x="3810" y="113030"/>
                </a:lnTo>
                <a:lnTo>
                  <a:pt x="6350" y="109220"/>
                </a:lnTo>
                <a:lnTo>
                  <a:pt x="7619" y="104140"/>
                </a:lnTo>
                <a:lnTo>
                  <a:pt x="10160" y="100330"/>
                </a:lnTo>
                <a:lnTo>
                  <a:pt x="12700" y="95250"/>
                </a:lnTo>
                <a:lnTo>
                  <a:pt x="16510" y="91440"/>
                </a:lnTo>
                <a:lnTo>
                  <a:pt x="19050" y="86360"/>
                </a:lnTo>
                <a:lnTo>
                  <a:pt x="22860" y="82550"/>
                </a:lnTo>
                <a:lnTo>
                  <a:pt x="26669" y="78740"/>
                </a:lnTo>
                <a:lnTo>
                  <a:pt x="30480" y="74930"/>
                </a:lnTo>
                <a:lnTo>
                  <a:pt x="35560" y="71120"/>
                </a:lnTo>
                <a:lnTo>
                  <a:pt x="40640" y="67310"/>
                </a:lnTo>
                <a:lnTo>
                  <a:pt x="52069" y="59690"/>
                </a:lnTo>
                <a:lnTo>
                  <a:pt x="64769" y="53340"/>
                </a:lnTo>
                <a:lnTo>
                  <a:pt x="78740" y="46990"/>
                </a:lnTo>
                <a:lnTo>
                  <a:pt x="93980" y="41910"/>
                </a:lnTo>
                <a:lnTo>
                  <a:pt x="109219" y="35560"/>
                </a:lnTo>
                <a:lnTo>
                  <a:pt x="119380" y="33020"/>
                </a:lnTo>
                <a:lnTo>
                  <a:pt x="129540" y="30480"/>
                </a:lnTo>
                <a:lnTo>
                  <a:pt x="140969" y="27940"/>
                </a:lnTo>
                <a:lnTo>
                  <a:pt x="152400" y="25400"/>
                </a:lnTo>
                <a:lnTo>
                  <a:pt x="199390" y="15240"/>
                </a:lnTo>
                <a:close/>
                <a:moveTo>
                  <a:pt x="219710" y="55880"/>
                </a:moveTo>
                <a:lnTo>
                  <a:pt x="204469" y="59690"/>
                </a:lnTo>
                <a:lnTo>
                  <a:pt x="196850" y="60960"/>
                </a:lnTo>
                <a:lnTo>
                  <a:pt x="189230" y="62230"/>
                </a:lnTo>
                <a:lnTo>
                  <a:pt x="158750" y="69850"/>
                </a:lnTo>
                <a:lnTo>
                  <a:pt x="152400" y="72390"/>
                </a:lnTo>
                <a:lnTo>
                  <a:pt x="144780" y="74930"/>
                </a:lnTo>
                <a:lnTo>
                  <a:pt x="130810" y="77470"/>
                </a:lnTo>
                <a:lnTo>
                  <a:pt x="124460" y="80010"/>
                </a:lnTo>
                <a:lnTo>
                  <a:pt x="119380" y="81280"/>
                </a:lnTo>
                <a:lnTo>
                  <a:pt x="109219" y="85090"/>
                </a:lnTo>
                <a:lnTo>
                  <a:pt x="99060" y="88900"/>
                </a:lnTo>
                <a:lnTo>
                  <a:pt x="88900" y="92710"/>
                </a:lnTo>
                <a:lnTo>
                  <a:pt x="80010" y="96520"/>
                </a:lnTo>
                <a:lnTo>
                  <a:pt x="74930" y="99060"/>
                </a:lnTo>
                <a:lnTo>
                  <a:pt x="71119" y="101600"/>
                </a:lnTo>
                <a:lnTo>
                  <a:pt x="63500" y="105410"/>
                </a:lnTo>
                <a:lnTo>
                  <a:pt x="59690" y="107950"/>
                </a:lnTo>
                <a:lnTo>
                  <a:pt x="57150" y="110490"/>
                </a:lnTo>
                <a:lnTo>
                  <a:pt x="53340" y="113030"/>
                </a:lnTo>
                <a:lnTo>
                  <a:pt x="50800" y="115570"/>
                </a:lnTo>
                <a:lnTo>
                  <a:pt x="48260" y="118110"/>
                </a:lnTo>
                <a:lnTo>
                  <a:pt x="45719" y="120650"/>
                </a:lnTo>
                <a:lnTo>
                  <a:pt x="43180" y="123190"/>
                </a:lnTo>
                <a:lnTo>
                  <a:pt x="40640" y="125730"/>
                </a:lnTo>
                <a:lnTo>
                  <a:pt x="39369" y="128270"/>
                </a:lnTo>
                <a:lnTo>
                  <a:pt x="38100" y="132080"/>
                </a:lnTo>
                <a:lnTo>
                  <a:pt x="35560" y="134620"/>
                </a:lnTo>
                <a:lnTo>
                  <a:pt x="34290" y="137160"/>
                </a:lnTo>
                <a:lnTo>
                  <a:pt x="33019" y="139700"/>
                </a:lnTo>
                <a:lnTo>
                  <a:pt x="33019" y="143510"/>
                </a:lnTo>
                <a:lnTo>
                  <a:pt x="31750" y="146050"/>
                </a:lnTo>
                <a:lnTo>
                  <a:pt x="30480" y="149860"/>
                </a:lnTo>
                <a:lnTo>
                  <a:pt x="30480" y="152400"/>
                </a:lnTo>
                <a:lnTo>
                  <a:pt x="31750" y="156210"/>
                </a:lnTo>
                <a:lnTo>
                  <a:pt x="31750" y="158750"/>
                </a:lnTo>
                <a:lnTo>
                  <a:pt x="33019" y="162560"/>
                </a:lnTo>
                <a:lnTo>
                  <a:pt x="33019" y="16510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6830" y="173990"/>
                </a:lnTo>
                <a:lnTo>
                  <a:pt x="39369" y="177800"/>
                </a:lnTo>
                <a:lnTo>
                  <a:pt x="41910" y="182880"/>
                </a:lnTo>
                <a:lnTo>
                  <a:pt x="45719" y="186690"/>
                </a:lnTo>
                <a:lnTo>
                  <a:pt x="48260" y="190500"/>
                </a:lnTo>
                <a:lnTo>
                  <a:pt x="52069" y="193040"/>
                </a:lnTo>
                <a:lnTo>
                  <a:pt x="57150" y="195580"/>
                </a:lnTo>
                <a:lnTo>
                  <a:pt x="60960" y="198120"/>
                </a:lnTo>
                <a:lnTo>
                  <a:pt x="66040" y="200660"/>
                </a:lnTo>
                <a:lnTo>
                  <a:pt x="71119" y="201930"/>
                </a:lnTo>
                <a:lnTo>
                  <a:pt x="76200" y="204470"/>
                </a:lnTo>
                <a:lnTo>
                  <a:pt x="81280" y="204470"/>
                </a:lnTo>
                <a:lnTo>
                  <a:pt x="87630" y="207010"/>
                </a:lnTo>
                <a:lnTo>
                  <a:pt x="93980" y="207010"/>
                </a:lnTo>
                <a:lnTo>
                  <a:pt x="97790" y="208280"/>
                </a:lnTo>
                <a:lnTo>
                  <a:pt x="97790" y="208280"/>
                </a:lnTo>
                <a:lnTo>
                  <a:pt x="100330" y="207010"/>
                </a:lnTo>
                <a:lnTo>
                  <a:pt x="107950" y="207010"/>
                </a:lnTo>
                <a:lnTo>
                  <a:pt x="115569" y="207010"/>
                </a:lnTo>
                <a:lnTo>
                  <a:pt x="121919" y="207010"/>
                </a:lnTo>
                <a:lnTo>
                  <a:pt x="138430" y="204470"/>
                </a:lnTo>
                <a:lnTo>
                  <a:pt x="156210" y="201930"/>
                </a:lnTo>
                <a:lnTo>
                  <a:pt x="173990" y="198120"/>
                </a:lnTo>
                <a:lnTo>
                  <a:pt x="194310" y="193040"/>
                </a:lnTo>
                <a:lnTo>
                  <a:pt x="214630" y="187960"/>
                </a:lnTo>
                <a:lnTo>
                  <a:pt x="236219" y="180340"/>
                </a:lnTo>
                <a:lnTo>
                  <a:pt x="259080" y="172720"/>
                </a:lnTo>
                <a:lnTo>
                  <a:pt x="316230" y="151130"/>
                </a:lnTo>
                <a:lnTo>
                  <a:pt x="361950" y="129540"/>
                </a:lnTo>
                <a:lnTo>
                  <a:pt x="370840" y="124460"/>
                </a:lnTo>
                <a:lnTo>
                  <a:pt x="379730" y="119380"/>
                </a:lnTo>
                <a:lnTo>
                  <a:pt x="388619" y="114300"/>
                </a:lnTo>
                <a:lnTo>
                  <a:pt x="392430" y="111760"/>
                </a:lnTo>
                <a:lnTo>
                  <a:pt x="396240" y="109220"/>
                </a:lnTo>
                <a:lnTo>
                  <a:pt x="400050" y="106680"/>
                </a:lnTo>
                <a:lnTo>
                  <a:pt x="403860" y="104140"/>
                </a:lnTo>
                <a:lnTo>
                  <a:pt x="406400" y="101600"/>
                </a:lnTo>
                <a:lnTo>
                  <a:pt x="410210" y="99060"/>
                </a:lnTo>
                <a:lnTo>
                  <a:pt x="414019" y="96520"/>
                </a:lnTo>
                <a:lnTo>
                  <a:pt x="415290" y="93980"/>
                </a:lnTo>
                <a:lnTo>
                  <a:pt x="419100" y="91440"/>
                </a:lnTo>
                <a:lnTo>
                  <a:pt x="421640" y="88900"/>
                </a:lnTo>
                <a:lnTo>
                  <a:pt x="422910" y="86360"/>
                </a:lnTo>
                <a:lnTo>
                  <a:pt x="425450" y="83820"/>
                </a:lnTo>
                <a:lnTo>
                  <a:pt x="427990" y="81280"/>
                </a:lnTo>
                <a:lnTo>
                  <a:pt x="429260" y="80010"/>
                </a:lnTo>
                <a:lnTo>
                  <a:pt x="430530" y="77470"/>
                </a:lnTo>
                <a:lnTo>
                  <a:pt x="433069" y="74930"/>
                </a:lnTo>
                <a:lnTo>
                  <a:pt x="433069" y="72390"/>
                </a:lnTo>
                <a:lnTo>
                  <a:pt x="434340" y="71120"/>
                </a:lnTo>
                <a:lnTo>
                  <a:pt x="435610" y="68580"/>
                </a:lnTo>
                <a:lnTo>
                  <a:pt x="435610" y="66040"/>
                </a:lnTo>
                <a:lnTo>
                  <a:pt x="436880" y="64770"/>
                </a:lnTo>
                <a:lnTo>
                  <a:pt x="436880" y="62230"/>
                </a:lnTo>
                <a:lnTo>
                  <a:pt x="435610" y="59690"/>
                </a:lnTo>
                <a:lnTo>
                  <a:pt x="435610" y="57150"/>
                </a:lnTo>
                <a:lnTo>
                  <a:pt x="435610" y="55880"/>
                </a:lnTo>
                <a:lnTo>
                  <a:pt x="435610" y="54610"/>
                </a:lnTo>
                <a:lnTo>
                  <a:pt x="435610" y="54610"/>
                </a:lnTo>
                <a:lnTo>
                  <a:pt x="434340" y="53340"/>
                </a:lnTo>
                <a:lnTo>
                  <a:pt x="433069" y="50800"/>
                </a:lnTo>
                <a:lnTo>
                  <a:pt x="430530" y="46990"/>
                </a:lnTo>
                <a:lnTo>
                  <a:pt x="429260" y="44450"/>
                </a:lnTo>
                <a:lnTo>
                  <a:pt x="426719" y="41910"/>
                </a:lnTo>
                <a:lnTo>
                  <a:pt x="422910" y="40640"/>
                </a:lnTo>
                <a:lnTo>
                  <a:pt x="420369" y="38100"/>
                </a:lnTo>
                <a:lnTo>
                  <a:pt x="416560" y="36830"/>
                </a:lnTo>
                <a:lnTo>
                  <a:pt x="412750" y="35560"/>
                </a:lnTo>
                <a:lnTo>
                  <a:pt x="408940" y="34290"/>
                </a:lnTo>
                <a:lnTo>
                  <a:pt x="403860" y="33020"/>
                </a:lnTo>
                <a:lnTo>
                  <a:pt x="398780" y="33020"/>
                </a:lnTo>
                <a:lnTo>
                  <a:pt x="393700" y="31750"/>
                </a:lnTo>
                <a:lnTo>
                  <a:pt x="388619" y="31750"/>
                </a:lnTo>
                <a:lnTo>
                  <a:pt x="383540" y="31750"/>
                </a:lnTo>
                <a:lnTo>
                  <a:pt x="382269" y="31750"/>
                </a:lnTo>
                <a:lnTo>
                  <a:pt x="382269" y="31750"/>
                </a:lnTo>
                <a:lnTo>
                  <a:pt x="375919" y="31750"/>
                </a:lnTo>
                <a:lnTo>
                  <a:pt x="369569" y="31750"/>
                </a:lnTo>
                <a:lnTo>
                  <a:pt x="363219" y="31750"/>
                </a:lnTo>
                <a:lnTo>
                  <a:pt x="355600" y="31750"/>
                </a:lnTo>
                <a:lnTo>
                  <a:pt x="340360" y="33020"/>
                </a:lnTo>
                <a:lnTo>
                  <a:pt x="323850" y="35560"/>
                </a:lnTo>
                <a:lnTo>
                  <a:pt x="306069" y="38100"/>
                </a:lnTo>
                <a:lnTo>
                  <a:pt x="285750" y="41910"/>
                </a:lnTo>
                <a:lnTo>
                  <a:pt x="265430" y="45720"/>
                </a:lnTo>
                <a:lnTo>
                  <a:pt x="242569" y="50800"/>
                </a:lnTo>
                <a:lnTo>
                  <a:pt x="219710" y="55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5115968" y="4385718"/>
            <a:ext cx="472894" cy="255725"/>
          </a:xfrm>
          <a:custGeom>
            <a:avLst/>
            <a:gdLst/>
            <a:ahLst/>
            <a:cxnLst/>
            <a:rect l="l" t="t" r="r" b="b"/>
            <a:pathLst>
              <a:path w="472894" h="255725">
                <a:moveTo>
                  <a:pt x="204062" y="19913"/>
                </a:moveTo>
                <a:lnTo>
                  <a:pt x="232002" y="16103"/>
                </a:lnTo>
                <a:lnTo>
                  <a:pt x="258672" y="12293"/>
                </a:lnTo>
                <a:lnTo>
                  <a:pt x="282802" y="9753"/>
                </a:lnTo>
                <a:lnTo>
                  <a:pt x="306932" y="7213"/>
                </a:lnTo>
                <a:lnTo>
                  <a:pt x="317091" y="7213"/>
                </a:lnTo>
                <a:lnTo>
                  <a:pt x="328522" y="5943"/>
                </a:lnTo>
                <a:lnTo>
                  <a:pt x="338682" y="5943"/>
                </a:lnTo>
                <a:lnTo>
                  <a:pt x="343762" y="5943"/>
                </a:lnTo>
                <a:lnTo>
                  <a:pt x="343762" y="5943"/>
                </a:lnTo>
                <a:lnTo>
                  <a:pt x="348841" y="5943"/>
                </a:lnTo>
                <a:lnTo>
                  <a:pt x="357732" y="4673"/>
                </a:lnTo>
                <a:lnTo>
                  <a:pt x="366622" y="5943"/>
                </a:lnTo>
                <a:lnTo>
                  <a:pt x="375512" y="5943"/>
                </a:lnTo>
                <a:lnTo>
                  <a:pt x="383132" y="7213"/>
                </a:lnTo>
                <a:lnTo>
                  <a:pt x="392022" y="7213"/>
                </a:lnTo>
                <a:lnTo>
                  <a:pt x="399641" y="8483"/>
                </a:lnTo>
                <a:lnTo>
                  <a:pt x="405991" y="9753"/>
                </a:lnTo>
                <a:lnTo>
                  <a:pt x="413612" y="12293"/>
                </a:lnTo>
                <a:lnTo>
                  <a:pt x="419962" y="13563"/>
                </a:lnTo>
                <a:lnTo>
                  <a:pt x="425041" y="14833"/>
                </a:lnTo>
                <a:lnTo>
                  <a:pt x="430122" y="17373"/>
                </a:lnTo>
                <a:lnTo>
                  <a:pt x="431391" y="18643"/>
                </a:lnTo>
                <a:lnTo>
                  <a:pt x="432662" y="18643"/>
                </a:lnTo>
                <a:lnTo>
                  <a:pt x="436472" y="19913"/>
                </a:lnTo>
                <a:lnTo>
                  <a:pt x="440282" y="22453"/>
                </a:lnTo>
                <a:lnTo>
                  <a:pt x="445362" y="24993"/>
                </a:lnTo>
                <a:lnTo>
                  <a:pt x="449172" y="28803"/>
                </a:lnTo>
                <a:lnTo>
                  <a:pt x="452982" y="31343"/>
                </a:lnTo>
                <a:lnTo>
                  <a:pt x="456791" y="36423"/>
                </a:lnTo>
                <a:lnTo>
                  <a:pt x="459332" y="40233"/>
                </a:lnTo>
                <a:lnTo>
                  <a:pt x="461872" y="44043"/>
                </a:lnTo>
                <a:lnTo>
                  <a:pt x="464412" y="47853"/>
                </a:lnTo>
                <a:lnTo>
                  <a:pt x="464412" y="47853"/>
                </a:lnTo>
                <a:lnTo>
                  <a:pt x="464412" y="49123"/>
                </a:lnTo>
                <a:lnTo>
                  <a:pt x="466952" y="55473"/>
                </a:lnTo>
                <a:lnTo>
                  <a:pt x="468222" y="63093"/>
                </a:lnTo>
                <a:lnTo>
                  <a:pt x="468222" y="66903"/>
                </a:lnTo>
                <a:lnTo>
                  <a:pt x="468222" y="70713"/>
                </a:lnTo>
                <a:lnTo>
                  <a:pt x="468222" y="74523"/>
                </a:lnTo>
                <a:lnTo>
                  <a:pt x="468222" y="77063"/>
                </a:lnTo>
                <a:lnTo>
                  <a:pt x="466952" y="82143"/>
                </a:lnTo>
                <a:lnTo>
                  <a:pt x="465682" y="84683"/>
                </a:lnTo>
                <a:lnTo>
                  <a:pt x="464412" y="88493"/>
                </a:lnTo>
                <a:lnTo>
                  <a:pt x="461872" y="92303"/>
                </a:lnTo>
                <a:lnTo>
                  <a:pt x="461872" y="93573"/>
                </a:lnTo>
                <a:lnTo>
                  <a:pt x="461872" y="93573"/>
                </a:lnTo>
                <a:lnTo>
                  <a:pt x="460602" y="96113"/>
                </a:lnTo>
                <a:lnTo>
                  <a:pt x="458062" y="99923"/>
                </a:lnTo>
                <a:lnTo>
                  <a:pt x="455522" y="103733"/>
                </a:lnTo>
                <a:lnTo>
                  <a:pt x="452982" y="107543"/>
                </a:lnTo>
                <a:lnTo>
                  <a:pt x="450441" y="112623"/>
                </a:lnTo>
                <a:lnTo>
                  <a:pt x="446632" y="116433"/>
                </a:lnTo>
                <a:lnTo>
                  <a:pt x="442822" y="120243"/>
                </a:lnTo>
                <a:lnTo>
                  <a:pt x="439012" y="124053"/>
                </a:lnTo>
                <a:lnTo>
                  <a:pt x="435202" y="127863"/>
                </a:lnTo>
                <a:lnTo>
                  <a:pt x="430122" y="131673"/>
                </a:lnTo>
                <a:lnTo>
                  <a:pt x="419962" y="140563"/>
                </a:lnTo>
                <a:lnTo>
                  <a:pt x="408532" y="149453"/>
                </a:lnTo>
                <a:lnTo>
                  <a:pt x="395832" y="157073"/>
                </a:lnTo>
                <a:lnTo>
                  <a:pt x="381862" y="165963"/>
                </a:lnTo>
                <a:lnTo>
                  <a:pt x="366622" y="174853"/>
                </a:lnTo>
                <a:lnTo>
                  <a:pt x="357732" y="179933"/>
                </a:lnTo>
                <a:lnTo>
                  <a:pt x="348841" y="185013"/>
                </a:lnTo>
                <a:lnTo>
                  <a:pt x="338682" y="190093"/>
                </a:lnTo>
                <a:lnTo>
                  <a:pt x="327252" y="195173"/>
                </a:lnTo>
                <a:lnTo>
                  <a:pt x="317091" y="200253"/>
                </a:lnTo>
                <a:lnTo>
                  <a:pt x="305662" y="205333"/>
                </a:lnTo>
                <a:lnTo>
                  <a:pt x="294232" y="210413"/>
                </a:lnTo>
                <a:lnTo>
                  <a:pt x="281532" y="215493"/>
                </a:lnTo>
                <a:lnTo>
                  <a:pt x="256132" y="225653"/>
                </a:lnTo>
                <a:lnTo>
                  <a:pt x="232002" y="233273"/>
                </a:lnTo>
                <a:lnTo>
                  <a:pt x="207872" y="239623"/>
                </a:lnTo>
                <a:lnTo>
                  <a:pt x="185012" y="244703"/>
                </a:lnTo>
                <a:lnTo>
                  <a:pt x="163422" y="248513"/>
                </a:lnTo>
                <a:lnTo>
                  <a:pt x="159612" y="249783"/>
                </a:lnTo>
                <a:lnTo>
                  <a:pt x="158341" y="249783"/>
                </a:lnTo>
                <a:lnTo>
                  <a:pt x="153262" y="249783"/>
                </a:lnTo>
                <a:lnTo>
                  <a:pt x="143102" y="251053"/>
                </a:lnTo>
                <a:lnTo>
                  <a:pt x="134212" y="251053"/>
                </a:lnTo>
                <a:lnTo>
                  <a:pt x="124052" y="251053"/>
                </a:lnTo>
                <a:lnTo>
                  <a:pt x="115162" y="249783"/>
                </a:lnTo>
                <a:lnTo>
                  <a:pt x="106272" y="249783"/>
                </a:lnTo>
                <a:lnTo>
                  <a:pt x="98652" y="247243"/>
                </a:lnTo>
                <a:lnTo>
                  <a:pt x="89762" y="245973"/>
                </a:lnTo>
                <a:lnTo>
                  <a:pt x="82141" y="243433"/>
                </a:lnTo>
                <a:lnTo>
                  <a:pt x="74522" y="240893"/>
                </a:lnTo>
                <a:lnTo>
                  <a:pt x="66902" y="238353"/>
                </a:lnTo>
                <a:lnTo>
                  <a:pt x="60552" y="234543"/>
                </a:lnTo>
                <a:lnTo>
                  <a:pt x="56741" y="233273"/>
                </a:lnTo>
                <a:lnTo>
                  <a:pt x="56741" y="233273"/>
                </a:lnTo>
                <a:lnTo>
                  <a:pt x="54202" y="230733"/>
                </a:lnTo>
                <a:lnTo>
                  <a:pt x="47852" y="226923"/>
                </a:lnTo>
                <a:lnTo>
                  <a:pt x="41502" y="221843"/>
                </a:lnTo>
                <a:lnTo>
                  <a:pt x="36422" y="216763"/>
                </a:lnTo>
                <a:lnTo>
                  <a:pt x="31341" y="211683"/>
                </a:lnTo>
                <a:lnTo>
                  <a:pt x="26262" y="206603"/>
                </a:lnTo>
                <a:lnTo>
                  <a:pt x="22452" y="198983"/>
                </a:lnTo>
                <a:lnTo>
                  <a:pt x="18641" y="192633"/>
                </a:lnTo>
                <a:lnTo>
                  <a:pt x="14832" y="185013"/>
                </a:lnTo>
                <a:lnTo>
                  <a:pt x="13562" y="183743"/>
                </a:lnTo>
                <a:lnTo>
                  <a:pt x="13562" y="182473"/>
                </a:lnTo>
                <a:lnTo>
                  <a:pt x="12291" y="178663"/>
                </a:lnTo>
                <a:lnTo>
                  <a:pt x="8482" y="165963"/>
                </a:lnTo>
                <a:lnTo>
                  <a:pt x="5941" y="155803"/>
                </a:lnTo>
                <a:lnTo>
                  <a:pt x="5941" y="144373"/>
                </a:lnTo>
                <a:lnTo>
                  <a:pt x="4672" y="139293"/>
                </a:lnTo>
                <a:lnTo>
                  <a:pt x="5941" y="134213"/>
                </a:lnTo>
                <a:lnTo>
                  <a:pt x="5941" y="129133"/>
                </a:lnTo>
                <a:lnTo>
                  <a:pt x="7212" y="124053"/>
                </a:lnTo>
                <a:lnTo>
                  <a:pt x="8482" y="118973"/>
                </a:lnTo>
                <a:lnTo>
                  <a:pt x="8482" y="117703"/>
                </a:lnTo>
                <a:lnTo>
                  <a:pt x="8482" y="117703"/>
                </a:lnTo>
                <a:lnTo>
                  <a:pt x="11022" y="113893"/>
                </a:lnTo>
                <a:lnTo>
                  <a:pt x="12291" y="108813"/>
                </a:lnTo>
                <a:lnTo>
                  <a:pt x="14832" y="105003"/>
                </a:lnTo>
                <a:lnTo>
                  <a:pt x="17372" y="99923"/>
                </a:lnTo>
                <a:lnTo>
                  <a:pt x="21182" y="96113"/>
                </a:lnTo>
                <a:lnTo>
                  <a:pt x="23722" y="91033"/>
                </a:lnTo>
                <a:lnTo>
                  <a:pt x="27532" y="87223"/>
                </a:lnTo>
                <a:lnTo>
                  <a:pt x="31341" y="83413"/>
                </a:lnTo>
                <a:lnTo>
                  <a:pt x="35152" y="79603"/>
                </a:lnTo>
                <a:lnTo>
                  <a:pt x="40232" y="75793"/>
                </a:lnTo>
                <a:lnTo>
                  <a:pt x="45312" y="71983"/>
                </a:lnTo>
                <a:lnTo>
                  <a:pt x="56741" y="64363"/>
                </a:lnTo>
                <a:lnTo>
                  <a:pt x="69441" y="58013"/>
                </a:lnTo>
                <a:lnTo>
                  <a:pt x="83412" y="51663"/>
                </a:lnTo>
                <a:lnTo>
                  <a:pt x="98652" y="46583"/>
                </a:lnTo>
                <a:lnTo>
                  <a:pt x="113891" y="40233"/>
                </a:lnTo>
                <a:lnTo>
                  <a:pt x="124052" y="37693"/>
                </a:lnTo>
                <a:lnTo>
                  <a:pt x="134212" y="35153"/>
                </a:lnTo>
                <a:lnTo>
                  <a:pt x="145641" y="32613"/>
                </a:lnTo>
                <a:lnTo>
                  <a:pt x="157072" y="30073"/>
                </a:lnTo>
                <a:lnTo>
                  <a:pt x="204062" y="199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5146448" y="4417468"/>
            <a:ext cx="415744" cy="185875"/>
          </a:xfrm>
          <a:custGeom>
            <a:avLst/>
            <a:gdLst/>
            <a:ahLst/>
            <a:cxnLst/>
            <a:rect l="l" t="t" r="r" b="b"/>
            <a:pathLst>
              <a:path w="415744" h="185875">
                <a:moveTo>
                  <a:pt x="193902" y="28803"/>
                </a:moveTo>
                <a:lnTo>
                  <a:pt x="178661" y="32613"/>
                </a:lnTo>
                <a:lnTo>
                  <a:pt x="171042" y="33883"/>
                </a:lnTo>
                <a:lnTo>
                  <a:pt x="163422" y="35153"/>
                </a:lnTo>
                <a:lnTo>
                  <a:pt x="132942" y="42773"/>
                </a:lnTo>
                <a:lnTo>
                  <a:pt x="126592" y="45313"/>
                </a:lnTo>
                <a:lnTo>
                  <a:pt x="118972" y="47853"/>
                </a:lnTo>
                <a:lnTo>
                  <a:pt x="105002" y="50393"/>
                </a:lnTo>
                <a:lnTo>
                  <a:pt x="98652" y="52933"/>
                </a:lnTo>
                <a:lnTo>
                  <a:pt x="93572" y="54203"/>
                </a:lnTo>
                <a:lnTo>
                  <a:pt x="83411" y="58013"/>
                </a:lnTo>
                <a:lnTo>
                  <a:pt x="73252" y="61823"/>
                </a:lnTo>
                <a:lnTo>
                  <a:pt x="63092" y="65633"/>
                </a:lnTo>
                <a:lnTo>
                  <a:pt x="54202" y="69443"/>
                </a:lnTo>
                <a:lnTo>
                  <a:pt x="49122" y="71983"/>
                </a:lnTo>
                <a:lnTo>
                  <a:pt x="45311" y="74523"/>
                </a:lnTo>
                <a:lnTo>
                  <a:pt x="37692" y="78333"/>
                </a:lnTo>
                <a:lnTo>
                  <a:pt x="33882" y="80873"/>
                </a:lnTo>
                <a:lnTo>
                  <a:pt x="31342" y="83413"/>
                </a:lnTo>
                <a:lnTo>
                  <a:pt x="27532" y="85953"/>
                </a:lnTo>
                <a:lnTo>
                  <a:pt x="24992" y="88493"/>
                </a:lnTo>
                <a:lnTo>
                  <a:pt x="22452" y="91033"/>
                </a:lnTo>
                <a:lnTo>
                  <a:pt x="19911" y="93573"/>
                </a:lnTo>
                <a:lnTo>
                  <a:pt x="17372" y="96113"/>
                </a:lnTo>
                <a:lnTo>
                  <a:pt x="14832" y="98653"/>
                </a:lnTo>
                <a:lnTo>
                  <a:pt x="13561" y="101193"/>
                </a:lnTo>
                <a:lnTo>
                  <a:pt x="12292" y="105003"/>
                </a:lnTo>
                <a:lnTo>
                  <a:pt x="9752" y="107543"/>
                </a:lnTo>
                <a:lnTo>
                  <a:pt x="8482" y="110083"/>
                </a:lnTo>
                <a:lnTo>
                  <a:pt x="7211" y="112623"/>
                </a:lnTo>
                <a:lnTo>
                  <a:pt x="7211" y="116433"/>
                </a:lnTo>
                <a:lnTo>
                  <a:pt x="5942" y="118973"/>
                </a:lnTo>
                <a:lnTo>
                  <a:pt x="4672" y="122783"/>
                </a:lnTo>
                <a:lnTo>
                  <a:pt x="4672" y="125323"/>
                </a:lnTo>
                <a:lnTo>
                  <a:pt x="5942" y="129133"/>
                </a:lnTo>
                <a:lnTo>
                  <a:pt x="5942" y="131673"/>
                </a:lnTo>
                <a:lnTo>
                  <a:pt x="7211" y="135483"/>
                </a:lnTo>
                <a:lnTo>
                  <a:pt x="7211" y="138023"/>
                </a:lnTo>
                <a:lnTo>
                  <a:pt x="8482" y="141833"/>
                </a:lnTo>
                <a:lnTo>
                  <a:pt x="8482" y="141833"/>
                </a:lnTo>
                <a:lnTo>
                  <a:pt x="8482" y="141833"/>
                </a:lnTo>
                <a:lnTo>
                  <a:pt x="11022" y="146913"/>
                </a:lnTo>
                <a:lnTo>
                  <a:pt x="13561" y="150723"/>
                </a:lnTo>
                <a:lnTo>
                  <a:pt x="16102" y="155803"/>
                </a:lnTo>
                <a:lnTo>
                  <a:pt x="19911" y="159613"/>
                </a:lnTo>
                <a:lnTo>
                  <a:pt x="22452" y="163423"/>
                </a:lnTo>
                <a:lnTo>
                  <a:pt x="26261" y="165963"/>
                </a:lnTo>
                <a:lnTo>
                  <a:pt x="31342" y="168503"/>
                </a:lnTo>
                <a:lnTo>
                  <a:pt x="35152" y="171043"/>
                </a:lnTo>
                <a:lnTo>
                  <a:pt x="40232" y="173583"/>
                </a:lnTo>
                <a:lnTo>
                  <a:pt x="45311" y="174853"/>
                </a:lnTo>
                <a:lnTo>
                  <a:pt x="50392" y="177393"/>
                </a:lnTo>
                <a:lnTo>
                  <a:pt x="55472" y="177393"/>
                </a:lnTo>
                <a:lnTo>
                  <a:pt x="61822" y="179933"/>
                </a:lnTo>
                <a:lnTo>
                  <a:pt x="68172" y="179933"/>
                </a:lnTo>
                <a:lnTo>
                  <a:pt x="71982" y="181203"/>
                </a:lnTo>
                <a:lnTo>
                  <a:pt x="71982" y="181203"/>
                </a:lnTo>
                <a:lnTo>
                  <a:pt x="74522" y="179933"/>
                </a:lnTo>
                <a:lnTo>
                  <a:pt x="82142" y="179933"/>
                </a:lnTo>
                <a:lnTo>
                  <a:pt x="89761" y="179933"/>
                </a:lnTo>
                <a:lnTo>
                  <a:pt x="96111" y="179933"/>
                </a:lnTo>
                <a:lnTo>
                  <a:pt x="112622" y="177393"/>
                </a:lnTo>
                <a:lnTo>
                  <a:pt x="130402" y="174853"/>
                </a:lnTo>
                <a:lnTo>
                  <a:pt x="148182" y="171043"/>
                </a:lnTo>
                <a:lnTo>
                  <a:pt x="168502" y="165963"/>
                </a:lnTo>
                <a:lnTo>
                  <a:pt x="188822" y="160883"/>
                </a:lnTo>
                <a:lnTo>
                  <a:pt x="210411" y="153263"/>
                </a:lnTo>
                <a:lnTo>
                  <a:pt x="233272" y="145643"/>
                </a:lnTo>
                <a:lnTo>
                  <a:pt x="290422" y="124053"/>
                </a:lnTo>
                <a:lnTo>
                  <a:pt x="336142" y="102463"/>
                </a:lnTo>
                <a:lnTo>
                  <a:pt x="345032" y="97383"/>
                </a:lnTo>
                <a:lnTo>
                  <a:pt x="353922" y="92303"/>
                </a:lnTo>
                <a:lnTo>
                  <a:pt x="362811" y="87223"/>
                </a:lnTo>
                <a:lnTo>
                  <a:pt x="366622" y="84683"/>
                </a:lnTo>
                <a:lnTo>
                  <a:pt x="370432" y="82143"/>
                </a:lnTo>
                <a:lnTo>
                  <a:pt x="374242" y="79603"/>
                </a:lnTo>
                <a:lnTo>
                  <a:pt x="378052" y="77063"/>
                </a:lnTo>
                <a:lnTo>
                  <a:pt x="380592" y="74523"/>
                </a:lnTo>
                <a:lnTo>
                  <a:pt x="384402" y="71983"/>
                </a:lnTo>
                <a:lnTo>
                  <a:pt x="388211" y="69443"/>
                </a:lnTo>
                <a:lnTo>
                  <a:pt x="389482" y="66903"/>
                </a:lnTo>
                <a:lnTo>
                  <a:pt x="393292" y="64363"/>
                </a:lnTo>
                <a:lnTo>
                  <a:pt x="395832" y="61823"/>
                </a:lnTo>
                <a:lnTo>
                  <a:pt x="397102" y="59283"/>
                </a:lnTo>
                <a:lnTo>
                  <a:pt x="399642" y="56743"/>
                </a:lnTo>
                <a:lnTo>
                  <a:pt x="402182" y="54203"/>
                </a:lnTo>
                <a:lnTo>
                  <a:pt x="403452" y="52933"/>
                </a:lnTo>
                <a:lnTo>
                  <a:pt x="404722" y="50393"/>
                </a:lnTo>
                <a:lnTo>
                  <a:pt x="407261" y="47853"/>
                </a:lnTo>
                <a:lnTo>
                  <a:pt x="407261" y="45313"/>
                </a:lnTo>
                <a:lnTo>
                  <a:pt x="408532" y="44043"/>
                </a:lnTo>
                <a:lnTo>
                  <a:pt x="409802" y="41503"/>
                </a:lnTo>
                <a:lnTo>
                  <a:pt x="409802" y="38963"/>
                </a:lnTo>
                <a:lnTo>
                  <a:pt x="411072" y="37693"/>
                </a:lnTo>
                <a:lnTo>
                  <a:pt x="411072" y="35153"/>
                </a:lnTo>
                <a:lnTo>
                  <a:pt x="409802" y="32613"/>
                </a:lnTo>
                <a:lnTo>
                  <a:pt x="409802" y="30073"/>
                </a:lnTo>
                <a:lnTo>
                  <a:pt x="409802" y="28803"/>
                </a:lnTo>
                <a:lnTo>
                  <a:pt x="409802" y="27533"/>
                </a:lnTo>
                <a:lnTo>
                  <a:pt x="409802" y="27533"/>
                </a:lnTo>
                <a:lnTo>
                  <a:pt x="408532" y="26263"/>
                </a:lnTo>
                <a:lnTo>
                  <a:pt x="407261" y="23723"/>
                </a:lnTo>
                <a:lnTo>
                  <a:pt x="404722" y="19913"/>
                </a:lnTo>
                <a:lnTo>
                  <a:pt x="403452" y="17373"/>
                </a:lnTo>
                <a:lnTo>
                  <a:pt x="400911" y="14833"/>
                </a:lnTo>
                <a:lnTo>
                  <a:pt x="397102" y="13563"/>
                </a:lnTo>
                <a:lnTo>
                  <a:pt x="394561" y="11023"/>
                </a:lnTo>
                <a:lnTo>
                  <a:pt x="390752" y="9753"/>
                </a:lnTo>
                <a:lnTo>
                  <a:pt x="386942" y="8483"/>
                </a:lnTo>
                <a:lnTo>
                  <a:pt x="383132" y="7213"/>
                </a:lnTo>
                <a:lnTo>
                  <a:pt x="378052" y="5943"/>
                </a:lnTo>
                <a:lnTo>
                  <a:pt x="372972" y="5943"/>
                </a:lnTo>
                <a:lnTo>
                  <a:pt x="367892" y="4673"/>
                </a:lnTo>
                <a:lnTo>
                  <a:pt x="362811" y="4673"/>
                </a:lnTo>
                <a:lnTo>
                  <a:pt x="357732" y="4673"/>
                </a:lnTo>
                <a:lnTo>
                  <a:pt x="356461" y="4673"/>
                </a:lnTo>
                <a:lnTo>
                  <a:pt x="356461" y="4673"/>
                </a:lnTo>
                <a:lnTo>
                  <a:pt x="350111" y="4673"/>
                </a:lnTo>
                <a:lnTo>
                  <a:pt x="343761" y="4673"/>
                </a:lnTo>
                <a:lnTo>
                  <a:pt x="337411" y="4673"/>
                </a:lnTo>
                <a:lnTo>
                  <a:pt x="329792" y="4673"/>
                </a:lnTo>
                <a:lnTo>
                  <a:pt x="314552" y="5943"/>
                </a:lnTo>
                <a:lnTo>
                  <a:pt x="298042" y="8483"/>
                </a:lnTo>
                <a:lnTo>
                  <a:pt x="280261" y="11023"/>
                </a:lnTo>
                <a:lnTo>
                  <a:pt x="259942" y="14833"/>
                </a:lnTo>
                <a:lnTo>
                  <a:pt x="239622" y="18643"/>
                </a:lnTo>
                <a:lnTo>
                  <a:pt x="216761" y="23723"/>
                </a:lnTo>
                <a:lnTo>
                  <a:pt x="193902" y="2880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5055870" y="4136390"/>
            <a:ext cx="476250" cy="243840"/>
          </a:xfrm>
          <a:custGeom>
            <a:avLst/>
            <a:gdLst/>
            <a:ahLst/>
            <a:cxnLst/>
            <a:rect l="l" t="t" r="r" b="b"/>
            <a:pathLst>
              <a:path w="476250" h="243840">
                <a:moveTo>
                  <a:pt x="132080" y="218440"/>
                </a:moveTo>
                <a:lnTo>
                  <a:pt x="133350" y="226060"/>
                </a:lnTo>
                <a:lnTo>
                  <a:pt x="133350" y="226060"/>
                </a:lnTo>
                <a:lnTo>
                  <a:pt x="135889" y="234950"/>
                </a:lnTo>
                <a:lnTo>
                  <a:pt x="59689" y="241300"/>
                </a:lnTo>
                <a:lnTo>
                  <a:pt x="59689" y="242570"/>
                </a:lnTo>
                <a:lnTo>
                  <a:pt x="27939" y="243840"/>
                </a:lnTo>
                <a:lnTo>
                  <a:pt x="16510" y="187960"/>
                </a:lnTo>
                <a:lnTo>
                  <a:pt x="16510" y="186690"/>
                </a:lnTo>
                <a:lnTo>
                  <a:pt x="8889" y="125730"/>
                </a:lnTo>
                <a:lnTo>
                  <a:pt x="8889" y="125730"/>
                </a:lnTo>
                <a:lnTo>
                  <a:pt x="2539" y="62230"/>
                </a:lnTo>
                <a:lnTo>
                  <a:pt x="2539" y="62230"/>
                </a:lnTo>
                <a:lnTo>
                  <a:pt x="0" y="0"/>
                </a:lnTo>
                <a:lnTo>
                  <a:pt x="26670" y="3810"/>
                </a:lnTo>
                <a:lnTo>
                  <a:pt x="129539" y="54610"/>
                </a:lnTo>
                <a:lnTo>
                  <a:pt x="129539" y="54610"/>
                </a:lnTo>
                <a:lnTo>
                  <a:pt x="243839" y="96520"/>
                </a:lnTo>
                <a:lnTo>
                  <a:pt x="245110" y="96520"/>
                </a:lnTo>
                <a:lnTo>
                  <a:pt x="359410" y="128270"/>
                </a:lnTo>
                <a:lnTo>
                  <a:pt x="360680" y="128270"/>
                </a:lnTo>
                <a:lnTo>
                  <a:pt x="469900" y="147320"/>
                </a:lnTo>
                <a:lnTo>
                  <a:pt x="471170" y="149860"/>
                </a:lnTo>
                <a:lnTo>
                  <a:pt x="471170" y="149860"/>
                </a:lnTo>
                <a:lnTo>
                  <a:pt x="476250" y="172720"/>
                </a:lnTo>
                <a:lnTo>
                  <a:pt x="408939" y="163830"/>
                </a:lnTo>
                <a:lnTo>
                  <a:pt x="407670" y="163830"/>
                </a:lnTo>
                <a:lnTo>
                  <a:pt x="294639" y="139700"/>
                </a:lnTo>
                <a:lnTo>
                  <a:pt x="293370" y="139700"/>
                </a:lnTo>
                <a:lnTo>
                  <a:pt x="182880" y="104140"/>
                </a:lnTo>
                <a:lnTo>
                  <a:pt x="181610" y="104140"/>
                </a:lnTo>
                <a:lnTo>
                  <a:pt x="71120" y="58420"/>
                </a:lnTo>
                <a:lnTo>
                  <a:pt x="69850" y="58420"/>
                </a:lnTo>
                <a:lnTo>
                  <a:pt x="54610" y="49530"/>
                </a:lnTo>
                <a:lnTo>
                  <a:pt x="54610" y="58420"/>
                </a:lnTo>
                <a:lnTo>
                  <a:pt x="54610" y="58420"/>
                </a:lnTo>
                <a:lnTo>
                  <a:pt x="59689" y="119380"/>
                </a:lnTo>
                <a:lnTo>
                  <a:pt x="59689" y="119380"/>
                </a:lnTo>
                <a:lnTo>
                  <a:pt x="67310" y="179070"/>
                </a:lnTo>
                <a:lnTo>
                  <a:pt x="67310" y="179070"/>
                </a:lnTo>
                <a:lnTo>
                  <a:pt x="73660" y="212090"/>
                </a:lnTo>
                <a:lnTo>
                  <a:pt x="132080" y="218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5051198" y="4131717"/>
            <a:ext cx="485594" cy="253184"/>
          </a:xfrm>
          <a:custGeom>
            <a:avLst/>
            <a:gdLst/>
            <a:ahLst/>
            <a:cxnLst/>
            <a:rect l="l" t="t" r="r" b="b"/>
            <a:pathLst>
              <a:path w="485594" h="253184">
                <a:moveTo>
                  <a:pt x="136752" y="223113"/>
                </a:moveTo>
                <a:lnTo>
                  <a:pt x="138022" y="230733"/>
                </a:lnTo>
                <a:lnTo>
                  <a:pt x="138022" y="230733"/>
                </a:lnTo>
                <a:lnTo>
                  <a:pt x="140561" y="239623"/>
                </a:lnTo>
                <a:lnTo>
                  <a:pt x="64361" y="245973"/>
                </a:lnTo>
                <a:lnTo>
                  <a:pt x="64361" y="247243"/>
                </a:lnTo>
                <a:lnTo>
                  <a:pt x="32611" y="248513"/>
                </a:lnTo>
                <a:lnTo>
                  <a:pt x="21182" y="192633"/>
                </a:lnTo>
                <a:lnTo>
                  <a:pt x="21182" y="191363"/>
                </a:lnTo>
                <a:lnTo>
                  <a:pt x="13561" y="130403"/>
                </a:lnTo>
                <a:lnTo>
                  <a:pt x="13561" y="130403"/>
                </a:lnTo>
                <a:lnTo>
                  <a:pt x="7211" y="66903"/>
                </a:lnTo>
                <a:lnTo>
                  <a:pt x="7211" y="66903"/>
                </a:lnTo>
                <a:lnTo>
                  <a:pt x="4672" y="4673"/>
                </a:lnTo>
                <a:lnTo>
                  <a:pt x="31342" y="8483"/>
                </a:lnTo>
                <a:lnTo>
                  <a:pt x="134211" y="59283"/>
                </a:lnTo>
                <a:lnTo>
                  <a:pt x="134211" y="59283"/>
                </a:lnTo>
                <a:lnTo>
                  <a:pt x="248511" y="101193"/>
                </a:lnTo>
                <a:lnTo>
                  <a:pt x="249782" y="101193"/>
                </a:lnTo>
                <a:lnTo>
                  <a:pt x="364082" y="132943"/>
                </a:lnTo>
                <a:lnTo>
                  <a:pt x="365352" y="132943"/>
                </a:lnTo>
                <a:lnTo>
                  <a:pt x="474572" y="151993"/>
                </a:lnTo>
                <a:lnTo>
                  <a:pt x="475842" y="154533"/>
                </a:lnTo>
                <a:lnTo>
                  <a:pt x="475842" y="154533"/>
                </a:lnTo>
                <a:lnTo>
                  <a:pt x="480922" y="177393"/>
                </a:lnTo>
                <a:lnTo>
                  <a:pt x="413611" y="168503"/>
                </a:lnTo>
                <a:lnTo>
                  <a:pt x="412342" y="168503"/>
                </a:lnTo>
                <a:lnTo>
                  <a:pt x="299311" y="144373"/>
                </a:lnTo>
                <a:lnTo>
                  <a:pt x="298042" y="144373"/>
                </a:lnTo>
                <a:lnTo>
                  <a:pt x="187552" y="108813"/>
                </a:lnTo>
                <a:lnTo>
                  <a:pt x="186282" y="108813"/>
                </a:lnTo>
                <a:lnTo>
                  <a:pt x="75792" y="63093"/>
                </a:lnTo>
                <a:lnTo>
                  <a:pt x="74522" y="63093"/>
                </a:lnTo>
                <a:lnTo>
                  <a:pt x="59282" y="54203"/>
                </a:lnTo>
                <a:lnTo>
                  <a:pt x="59282" y="63093"/>
                </a:lnTo>
                <a:lnTo>
                  <a:pt x="59282" y="63093"/>
                </a:lnTo>
                <a:lnTo>
                  <a:pt x="64361" y="124053"/>
                </a:lnTo>
                <a:lnTo>
                  <a:pt x="64361" y="124053"/>
                </a:lnTo>
                <a:lnTo>
                  <a:pt x="71982" y="183743"/>
                </a:lnTo>
                <a:lnTo>
                  <a:pt x="71982" y="183743"/>
                </a:lnTo>
                <a:lnTo>
                  <a:pt x="78332" y="216763"/>
                </a:lnTo>
                <a:lnTo>
                  <a:pt x="136752" y="2231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2071371" y="896875"/>
            <a:ext cx="162961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O(F(N))</a:t>
            </a:r>
            <a:endParaRPr sz="3200">
              <a:latin typeface="Century Schoolbook"/>
              <a:cs typeface="Century Schoolbook"/>
            </a:endParaRPr>
          </a:p>
        </p:txBody>
      </p:sp>
      <p:pic>
        <p:nvPicPr>
          <p:cNvPr id="8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21" y="1718310"/>
            <a:ext cx="6788149" cy="441198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9859011" y="5904611"/>
            <a:ext cx="201337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9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9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2" y="0"/>
            <a:ext cx="38096" cy="6858000"/>
          </a:xfrm>
          <a:prstGeom prst="rect">
            <a:avLst/>
          </a:prstGeom>
        </p:spPr>
      </p:pic>
      <p:sp>
        <p:nvSpPr>
          <p:cNvPr id="1107" name="object 1107"/>
          <p:cNvSpPr/>
          <p:nvPr/>
        </p:nvSpPr>
        <p:spPr>
          <a:xfrm>
            <a:off x="1571626" y="-28572"/>
            <a:ext cx="57146" cy="6915145"/>
          </a:xfrm>
          <a:custGeom>
            <a:avLst/>
            <a:gdLst/>
            <a:ahLst/>
            <a:cxnLst/>
            <a:rect l="l" t="t" r="r" b="b"/>
            <a:pathLst>
              <a:path w="57146" h="6915145">
                <a:moveTo>
                  <a:pt x="28574" y="28572"/>
                </a:moveTo>
                <a:lnTo>
                  <a:pt x="28574" y="6886572"/>
                </a:lnTo>
              </a:path>
            </a:pathLst>
          </a:custGeom>
          <a:ln w="57146">
            <a:solidFill>
              <a:srgbClr val="FEC3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10506076" y="-9524"/>
            <a:ext cx="19048" cy="6877048"/>
          </a:xfrm>
          <a:custGeom>
            <a:avLst/>
            <a:gdLst/>
            <a:ahLst/>
            <a:cxnLst/>
            <a:rect l="l" t="t" r="r" b="b"/>
            <a:pathLst>
              <a:path w="19048" h="6877048">
                <a:moveTo>
                  <a:pt x="9524" y="9524"/>
                </a:moveTo>
                <a:lnTo>
                  <a:pt x="9524" y="6867524"/>
                </a:lnTo>
              </a:path>
            </a:pathLst>
          </a:custGeom>
          <a:ln w="19048">
            <a:solidFill>
              <a:srgbClr val="FE86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304800" cy="6858000"/>
          </a:xfrm>
          <a:prstGeom prst="rect">
            <a:avLst/>
          </a:prstGeom>
        </p:spPr>
      </p:pic>
      <p:sp>
        <p:nvSpPr>
          <p:cNvPr id="1109" name="object 1109"/>
          <p:cNvSpPr/>
          <p:nvPr/>
        </p:nvSpPr>
        <p:spPr>
          <a:xfrm>
            <a:off x="10434727" y="-4672"/>
            <a:ext cx="9346" cy="6867345"/>
          </a:xfrm>
          <a:custGeom>
            <a:avLst/>
            <a:gdLst/>
            <a:ahLst/>
            <a:cxnLst/>
            <a:rect l="l" t="t" r="r" b="b"/>
            <a:pathLst>
              <a:path w="9346" h="6867345">
                <a:moveTo>
                  <a:pt x="4673" y="4672"/>
                </a:moveTo>
                <a:lnTo>
                  <a:pt x="4673" y="6862672"/>
                </a:lnTo>
              </a:path>
            </a:pathLst>
          </a:custGeom>
          <a:ln w="9344">
            <a:solidFill>
              <a:srgbClr val="FE86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9679940" y="5715000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10" h="549910">
                <a:moveTo>
                  <a:pt x="275590" y="0"/>
                </a:moveTo>
                <a:cubicBezTo>
                  <a:pt x="430530" y="0"/>
                  <a:pt x="549910" y="119380"/>
                  <a:pt x="549910" y="274320"/>
                </a:cubicBezTo>
                <a:cubicBezTo>
                  <a:pt x="549910" y="430530"/>
                  <a:pt x="430530" y="549910"/>
                  <a:pt x="275590" y="549910"/>
                </a:cubicBezTo>
                <a:cubicBezTo>
                  <a:pt x="119379" y="549910"/>
                  <a:pt x="0" y="430530"/>
                  <a:pt x="0" y="274320"/>
                </a:cubicBezTo>
                <a:cubicBezTo>
                  <a:pt x="0" y="119380"/>
                  <a:pt x="119379" y="0"/>
                  <a:pt x="275590" y="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98" y="2829968"/>
            <a:ext cx="2493464" cy="2522674"/>
          </a:xfrm>
          <a:prstGeom prst="rect">
            <a:avLst/>
          </a:prstGeom>
        </p:spPr>
      </p:pic>
      <p:sp>
        <p:nvSpPr>
          <p:cNvPr id="1111" name="object 1111"/>
          <p:cNvSpPr/>
          <p:nvPr/>
        </p:nvSpPr>
        <p:spPr>
          <a:xfrm>
            <a:off x="5073650" y="3726180"/>
            <a:ext cx="450850" cy="372110"/>
          </a:xfrm>
          <a:custGeom>
            <a:avLst/>
            <a:gdLst/>
            <a:ahLst/>
            <a:cxnLst/>
            <a:rect l="l" t="t" r="r" b="b"/>
            <a:pathLst>
              <a:path w="450850" h="372110">
                <a:moveTo>
                  <a:pt x="449580" y="266700"/>
                </a:moveTo>
                <a:lnTo>
                  <a:pt x="449580" y="273050"/>
                </a:lnTo>
                <a:lnTo>
                  <a:pt x="447040" y="279400"/>
                </a:lnTo>
                <a:lnTo>
                  <a:pt x="445770" y="285750"/>
                </a:lnTo>
                <a:lnTo>
                  <a:pt x="443230" y="29083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38150" y="302260"/>
                </a:lnTo>
                <a:lnTo>
                  <a:pt x="434340" y="307340"/>
                </a:lnTo>
                <a:lnTo>
                  <a:pt x="431800" y="312420"/>
                </a:lnTo>
                <a:lnTo>
                  <a:pt x="427990" y="316230"/>
                </a:lnTo>
                <a:lnTo>
                  <a:pt x="422909" y="321310"/>
                </a:lnTo>
                <a:lnTo>
                  <a:pt x="419100" y="325120"/>
                </a:lnTo>
                <a:lnTo>
                  <a:pt x="414020" y="33020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3859" y="337820"/>
                </a:lnTo>
                <a:lnTo>
                  <a:pt x="397509" y="341630"/>
                </a:lnTo>
                <a:lnTo>
                  <a:pt x="392430" y="344170"/>
                </a:lnTo>
                <a:lnTo>
                  <a:pt x="386080" y="347980"/>
                </a:lnTo>
                <a:lnTo>
                  <a:pt x="378459" y="350520"/>
                </a:lnTo>
                <a:lnTo>
                  <a:pt x="372109" y="354330"/>
                </a:lnTo>
                <a:lnTo>
                  <a:pt x="364490" y="355600"/>
                </a:lnTo>
                <a:lnTo>
                  <a:pt x="356870" y="359410"/>
                </a:lnTo>
                <a:lnTo>
                  <a:pt x="349250" y="360680"/>
                </a:lnTo>
                <a:lnTo>
                  <a:pt x="341630" y="363220"/>
                </a:lnTo>
                <a:lnTo>
                  <a:pt x="332740" y="365760"/>
                </a:lnTo>
                <a:lnTo>
                  <a:pt x="325120" y="367030"/>
                </a:lnTo>
                <a:lnTo>
                  <a:pt x="316230" y="368300"/>
                </a:lnTo>
                <a:lnTo>
                  <a:pt x="307340" y="369570"/>
                </a:lnTo>
                <a:lnTo>
                  <a:pt x="297180" y="370840"/>
                </a:lnTo>
                <a:lnTo>
                  <a:pt x="287020" y="370840"/>
                </a:lnTo>
                <a:lnTo>
                  <a:pt x="278130" y="370840"/>
                </a:lnTo>
                <a:lnTo>
                  <a:pt x="267970" y="372110"/>
                </a:lnTo>
                <a:lnTo>
                  <a:pt x="257809" y="372110"/>
                </a:lnTo>
                <a:lnTo>
                  <a:pt x="241300" y="370840"/>
                </a:lnTo>
                <a:lnTo>
                  <a:pt x="226059" y="370840"/>
                </a:lnTo>
                <a:lnTo>
                  <a:pt x="210820" y="368300"/>
                </a:lnTo>
                <a:lnTo>
                  <a:pt x="195580" y="367030"/>
                </a:lnTo>
                <a:lnTo>
                  <a:pt x="181609" y="364490"/>
                </a:lnTo>
                <a:lnTo>
                  <a:pt x="167640" y="361950"/>
                </a:lnTo>
                <a:lnTo>
                  <a:pt x="153670" y="358140"/>
                </a:lnTo>
                <a:lnTo>
                  <a:pt x="140970" y="353060"/>
                </a:lnTo>
                <a:lnTo>
                  <a:pt x="128270" y="349250"/>
                </a:lnTo>
                <a:lnTo>
                  <a:pt x="115570" y="344170"/>
                </a:lnTo>
                <a:lnTo>
                  <a:pt x="104140" y="337820"/>
                </a:lnTo>
                <a:lnTo>
                  <a:pt x="93980" y="331470"/>
                </a:lnTo>
                <a:lnTo>
                  <a:pt x="82550" y="325120"/>
                </a:lnTo>
                <a:lnTo>
                  <a:pt x="72390" y="318770"/>
                </a:lnTo>
                <a:lnTo>
                  <a:pt x="63500" y="311150"/>
                </a:lnTo>
                <a:lnTo>
                  <a:pt x="60959" y="309880"/>
                </a:lnTo>
                <a:lnTo>
                  <a:pt x="60959" y="309880"/>
                </a:lnTo>
                <a:lnTo>
                  <a:pt x="54609" y="302260"/>
                </a:lnTo>
                <a:lnTo>
                  <a:pt x="46990" y="293370"/>
                </a:lnTo>
                <a:lnTo>
                  <a:pt x="39370" y="284480"/>
                </a:lnTo>
                <a:lnTo>
                  <a:pt x="31750" y="275590"/>
                </a:lnTo>
                <a:lnTo>
                  <a:pt x="25400" y="265430"/>
                </a:lnTo>
                <a:lnTo>
                  <a:pt x="20320" y="255270"/>
                </a:lnTo>
                <a:lnTo>
                  <a:pt x="15240" y="245110"/>
                </a:lnTo>
                <a:lnTo>
                  <a:pt x="13970" y="245110"/>
                </a:lnTo>
                <a:lnTo>
                  <a:pt x="13970" y="245110"/>
                </a:lnTo>
                <a:lnTo>
                  <a:pt x="11430" y="233680"/>
                </a:lnTo>
                <a:lnTo>
                  <a:pt x="7620" y="222250"/>
                </a:lnTo>
                <a:lnTo>
                  <a:pt x="5080" y="209550"/>
                </a:lnTo>
                <a:lnTo>
                  <a:pt x="2540" y="198120"/>
                </a:lnTo>
                <a:lnTo>
                  <a:pt x="0" y="185420"/>
                </a:lnTo>
                <a:lnTo>
                  <a:pt x="0" y="180340"/>
                </a:lnTo>
                <a:lnTo>
                  <a:pt x="0" y="179070"/>
                </a:lnTo>
                <a:lnTo>
                  <a:pt x="0" y="172720"/>
                </a:lnTo>
                <a:lnTo>
                  <a:pt x="0" y="160020"/>
                </a:lnTo>
                <a:lnTo>
                  <a:pt x="1270" y="147320"/>
                </a:lnTo>
                <a:lnTo>
                  <a:pt x="2540" y="134620"/>
                </a:lnTo>
                <a:lnTo>
                  <a:pt x="5080" y="120650"/>
                </a:lnTo>
                <a:lnTo>
                  <a:pt x="5080" y="116840"/>
                </a:lnTo>
                <a:lnTo>
                  <a:pt x="5080" y="116840"/>
                </a:lnTo>
                <a:lnTo>
                  <a:pt x="10159" y="101600"/>
                </a:lnTo>
                <a:lnTo>
                  <a:pt x="13970" y="83820"/>
                </a:lnTo>
                <a:lnTo>
                  <a:pt x="20320" y="67310"/>
                </a:lnTo>
                <a:lnTo>
                  <a:pt x="24130" y="57150"/>
                </a:lnTo>
                <a:lnTo>
                  <a:pt x="24130" y="55880"/>
                </a:lnTo>
                <a:lnTo>
                  <a:pt x="26670" y="52070"/>
                </a:lnTo>
                <a:lnTo>
                  <a:pt x="53340" y="0"/>
                </a:lnTo>
                <a:lnTo>
                  <a:pt x="144780" y="43180"/>
                </a:lnTo>
                <a:lnTo>
                  <a:pt x="139700" y="59690"/>
                </a:lnTo>
                <a:lnTo>
                  <a:pt x="83820" y="43180"/>
                </a:lnTo>
                <a:lnTo>
                  <a:pt x="78740" y="45720"/>
                </a:lnTo>
                <a:lnTo>
                  <a:pt x="73659" y="50800"/>
                </a:lnTo>
                <a:lnTo>
                  <a:pt x="69850" y="54610"/>
                </a:lnTo>
                <a:lnTo>
                  <a:pt x="66040" y="58420"/>
                </a:lnTo>
                <a:lnTo>
                  <a:pt x="60959" y="63500"/>
                </a:lnTo>
                <a:lnTo>
                  <a:pt x="58420" y="66040"/>
                </a:lnTo>
                <a:lnTo>
                  <a:pt x="58420" y="66040"/>
                </a:lnTo>
                <a:lnTo>
                  <a:pt x="57150" y="67310"/>
                </a:lnTo>
                <a:lnTo>
                  <a:pt x="54609" y="72390"/>
                </a:lnTo>
                <a:lnTo>
                  <a:pt x="50800" y="78740"/>
                </a:lnTo>
                <a:lnTo>
                  <a:pt x="46990" y="83820"/>
                </a:lnTo>
                <a:lnTo>
                  <a:pt x="44450" y="90170"/>
                </a:lnTo>
                <a:lnTo>
                  <a:pt x="41909" y="96520"/>
                </a:lnTo>
                <a:lnTo>
                  <a:pt x="39370" y="102870"/>
                </a:lnTo>
                <a:lnTo>
                  <a:pt x="36830" y="107950"/>
                </a:lnTo>
                <a:lnTo>
                  <a:pt x="34290" y="115570"/>
                </a:lnTo>
                <a:lnTo>
                  <a:pt x="31750" y="123190"/>
                </a:lnTo>
                <a:lnTo>
                  <a:pt x="31750" y="123190"/>
                </a:lnTo>
                <a:lnTo>
                  <a:pt x="30480" y="128270"/>
                </a:lnTo>
                <a:lnTo>
                  <a:pt x="29209" y="138430"/>
                </a:lnTo>
                <a:lnTo>
                  <a:pt x="27940" y="148590"/>
                </a:lnTo>
                <a:lnTo>
                  <a:pt x="27940" y="157480"/>
                </a:lnTo>
                <a:lnTo>
                  <a:pt x="27940" y="166370"/>
                </a:lnTo>
                <a:lnTo>
                  <a:pt x="29209" y="17653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3020" y="194310"/>
                </a:lnTo>
                <a:lnTo>
                  <a:pt x="36830" y="203200"/>
                </a:lnTo>
                <a:lnTo>
                  <a:pt x="39370" y="212090"/>
                </a:lnTo>
                <a:lnTo>
                  <a:pt x="44450" y="219710"/>
                </a:lnTo>
                <a:lnTo>
                  <a:pt x="49530" y="228600"/>
                </a:lnTo>
                <a:lnTo>
                  <a:pt x="54609" y="236220"/>
                </a:lnTo>
                <a:lnTo>
                  <a:pt x="59690" y="243840"/>
                </a:lnTo>
                <a:lnTo>
                  <a:pt x="64770" y="250190"/>
                </a:lnTo>
                <a:lnTo>
                  <a:pt x="66040" y="250190"/>
                </a:lnTo>
                <a:lnTo>
                  <a:pt x="66040" y="251460"/>
                </a:lnTo>
                <a:lnTo>
                  <a:pt x="73659" y="259080"/>
                </a:lnTo>
                <a:lnTo>
                  <a:pt x="81280" y="265430"/>
                </a:lnTo>
                <a:lnTo>
                  <a:pt x="90170" y="271780"/>
                </a:lnTo>
                <a:lnTo>
                  <a:pt x="99059" y="278130"/>
                </a:lnTo>
                <a:lnTo>
                  <a:pt x="107950" y="284480"/>
                </a:lnTo>
                <a:lnTo>
                  <a:pt x="116840" y="288290"/>
                </a:lnTo>
                <a:lnTo>
                  <a:pt x="127000" y="293370"/>
                </a:lnTo>
                <a:lnTo>
                  <a:pt x="138430" y="298450"/>
                </a:lnTo>
                <a:lnTo>
                  <a:pt x="148590" y="303530"/>
                </a:lnTo>
                <a:lnTo>
                  <a:pt x="160020" y="307340"/>
                </a:lnTo>
                <a:lnTo>
                  <a:pt x="172720" y="311150"/>
                </a:lnTo>
                <a:lnTo>
                  <a:pt x="185420" y="314960"/>
                </a:lnTo>
                <a:lnTo>
                  <a:pt x="198120" y="317500"/>
                </a:lnTo>
                <a:lnTo>
                  <a:pt x="210820" y="320040"/>
                </a:lnTo>
                <a:lnTo>
                  <a:pt x="210820" y="320040"/>
                </a:lnTo>
                <a:lnTo>
                  <a:pt x="212090" y="320040"/>
                </a:lnTo>
                <a:lnTo>
                  <a:pt x="224790" y="322580"/>
                </a:lnTo>
                <a:lnTo>
                  <a:pt x="237490" y="323850"/>
                </a:lnTo>
                <a:lnTo>
                  <a:pt x="252730" y="325120"/>
                </a:lnTo>
                <a:lnTo>
                  <a:pt x="266700" y="326390"/>
                </a:lnTo>
                <a:lnTo>
                  <a:pt x="274320" y="327660"/>
                </a:lnTo>
                <a:lnTo>
                  <a:pt x="281940" y="327660"/>
                </a:lnTo>
                <a:lnTo>
                  <a:pt x="289559" y="327660"/>
                </a:lnTo>
                <a:lnTo>
                  <a:pt x="297180" y="327660"/>
                </a:lnTo>
                <a:lnTo>
                  <a:pt x="304800" y="326390"/>
                </a:lnTo>
                <a:lnTo>
                  <a:pt x="309880" y="326390"/>
                </a:lnTo>
                <a:lnTo>
                  <a:pt x="311150" y="326390"/>
                </a:lnTo>
                <a:lnTo>
                  <a:pt x="312420" y="326390"/>
                </a:lnTo>
                <a:lnTo>
                  <a:pt x="326390" y="325120"/>
                </a:lnTo>
                <a:lnTo>
                  <a:pt x="332740" y="325120"/>
                </a:lnTo>
                <a:lnTo>
                  <a:pt x="340359" y="323850"/>
                </a:lnTo>
                <a:lnTo>
                  <a:pt x="345440" y="322580"/>
                </a:lnTo>
                <a:lnTo>
                  <a:pt x="351790" y="321310"/>
                </a:lnTo>
                <a:lnTo>
                  <a:pt x="358140" y="320040"/>
                </a:lnTo>
                <a:lnTo>
                  <a:pt x="363220" y="317500"/>
                </a:lnTo>
                <a:lnTo>
                  <a:pt x="369570" y="316230"/>
                </a:lnTo>
                <a:lnTo>
                  <a:pt x="374650" y="314960"/>
                </a:lnTo>
                <a:lnTo>
                  <a:pt x="379730" y="312420"/>
                </a:lnTo>
                <a:lnTo>
                  <a:pt x="384809" y="309880"/>
                </a:lnTo>
                <a:lnTo>
                  <a:pt x="388620" y="307340"/>
                </a:lnTo>
                <a:lnTo>
                  <a:pt x="392430" y="304800"/>
                </a:lnTo>
                <a:lnTo>
                  <a:pt x="396240" y="302260"/>
                </a:lnTo>
                <a:lnTo>
                  <a:pt x="401320" y="299720"/>
                </a:lnTo>
                <a:lnTo>
                  <a:pt x="403859" y="295910"/>
                </a:lnTo>
                <a:lnTo>
                  <a:pt x="407670" y="293370"/>
                </a:lnTo>
                <a:lnTo>
                  <a:pt x="407670" y="292100"/>
                </a:lnTo>
                <a:lnTo>
                  <a:pt x="407670" y="292100"/>
                </a:lnTo>
                <a:lnTo>
                  <a:pt x="410209" y="289560"/>
                </a:lnTo>
                <a:lnTo>
                  <a:pt x="412750" y="285750"/>
                </a:lnTo>
                <a:lnTo>
                  <a:pt x="415290" y="281940"/>
                </a:lnTo>
                <a:lnTo>
                  <a:pt x="417830" y="278130"/>
                </a:lnTo>
                <a:lnTo>
                  <a:pt x="419100" y="273050"/>
                </a:lnTo>
                <a:lnTo>
                  <a:pt x="421640" y="269240"/>
                </a:lnTo>
                <a:lnTo>
                  <a:pt x="421640" y="264160"/>
                </a:lnTo>
                <a:lnTo>
                  <a:pt x="422909" y="259080"/>
                </a:lnTo>
                <a:lnTo>
                  <a:pt x="424180" y="254000"/>
                </a:lnTo>
                <a:lnTo>
                  <a:pt x="422909" y="252730"/>
                </a:lnTo>
                <a:lnTo>
                  <a:pt x="422909" y="252730"/>
                </a:lnTo>
                <a:lnTo>
                  <a:pt x="424180" y="247650"/>
                </a:lnTo>
                <a:lnTo>
                  <a:pt x="424180" y="241300"/>
                </a:lnTo>
                <a:lnTo>
                  <a:pt x="424180" y="236220"/>
                </a:lnTo>
                <a:lnTo>
                  <a:pt x="422909" y="229870"/>
                </a:lnTo>
                <a:lnTo>
                  <a:pt x="421640" y="223520"/>
                </a:lnTo>
                <a:lnTo>
                  <a:pt x="420370" y="218440"/>
                </a:lnTo>
                <a:lnTo>
                  <a:pt x="419100" y="213360"/>
                </a:lnTo>
                <a:lnTo>
                  <a:pt x="416559" y="209550"/>
                </a:lnTo>
                <a:lnTo>
                  <a:pt x="416559" y="209550"/>
                </a:lnTo>
                <a:lnTo>
                  <a:pt x="416559" y="207010"/>
                </a:lnTo>
                <a:lnTo>
                  <a:pt x="415290" y="201930"/>
                </a:lnTo>
                <a:lnTo>
                  <a:pt x="412750" y="196850"/>
                </a:lnTo>
                <a:lnTo>
                  <a:pt x="410209" y="191770"/>
                </a:lnTo>
                <a:lnTo>
                  <a:pt x="407670" y="186690"/>
                </a:lnTo>
                <a:lnTo>
                  <a:pt x="405130" y="182880"/>
                </a:lnTo>
                <a:lnTo>
                  <a:pt x="401320" y="177800"/>
                </a:lnTo>
                <a:lnTo>
                  <a:pt x="398780" y="172720"/>
                </a:lnTo>
                <a:lnTo>
                  <a:pt x="347980" y="147320"/>
                </a:lnTo>
                <a:lnTo>
                  <a:pt x="345440" y="146050"/>
                </a:lnTo>
                <a:lnTo>
                  <a:pt x="336550" y="140970"/>
                </a:lnTo>
                <a:lnTo>
                  <a:pt x="340359" y="127000"/>
                </a:lnTo>
                <a:lnTo>
                  <a:pt x="439420" y="168910"/>
                </a:lnTo>
                <a:lnTo>
                  <a:pt x="439420" y="172720"/>
                </a:lnTo>
                <a:lnTo>
                  <a:pt x="440690" y="172720"/>
                </a:lnTo>
                <a:lnTo>
                  <a:pt x="445770" y="191770"/>
                </a:lnTo>
                <a:lnTo>
                  <a:pt x="447040" y="196850"/>
                </a:lnTo>
                <a:lnTo>
                  <a:pt x="448309" y="203200"/>
                </a:lnTo>
                <a:lnTo>
                  <a:pt x="449580" y="215900"/>
                </a:lnTo>
                <a:lnTo>
                  <a:pt x="449580" y="217170"/>
                </a:lnTo>
                <a:lnTo>
                  <a:pt x="449580" y="217170"/>
                </a:lnTo>
                <a:lnTo>
                  <a:pt x="450850" y="222250"/>
                </a:lnTo>
                <a:lnTo>
                  <a:pt x="450850" y="228600"/>
                </a:lnTo>
                <a:lnTo>
                  <a:pt x="450850" y="241300"/>
                </a:lnTo>
                <a:lnTo>
                  <a:pt x="450850" y="247650"/>
                </a:lnTo>
                <a:lnTo>
                  <a:pt x="450850" y="254000"/>
                </a:lnTo>
                <a:lnTo>
                  <a:pt x="450850" y="257810"/>
                </a:lnTo>
                <a:lnTo>
                  <a:pt x="450850" y="257810"/>
                </a:lnTo>
                <a:lnTo>
                  <a:pt x="450850" y="260350"/>
                </a:lnTo>
                <a:lnTo>
                  <a:pt x="44958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5068977" y="3721507"/>
            <a:ext cx="460194" cy="381454"/>
          </a:xfrm>
          <a:custGeom>
            <a:avLst/>
            <a:gdLst/>
            <a:ahLst/>
            <a:cxnLst/>
            <a:rect l="l" t="t" r="r" b="b"/>
            <a:pathLst>
              <a:path w="460194" h="381454">
                <a:moveTo>
                  <a:pt x="454253" y="271373"/>
                </a:moveTo>
                <a:lnTo>
                  <a:pt x="454253" y="277723"/>
                </a:lnTo>
                <a:lnTo>
                  <a:pt x="451713" y="284073"/>
                </a:lnTo>
                <a:lnTo>
                  <a:pt x="450443" y="290423"/>
                </a:lnTo>
                <a:lnTo>
                  <a:pt x="447903" y="295503"/>
                </a:lnTo>
                <a:lnTo>
                  <a:pt x="445363" y="300583"/>
                </a:lnTo>
                <a:lnTo>
                  <a:pt x="445363" y="300583"/>
                </a:lnTo>
                <a:lnTo>
                  <a:pt x="445363" y="300583"/>
                </a:lnTo>
                <a:lnTo>
                  <a:pt x="442823" y="306933"/>
                </a:lnTo>
                <a:lnTo>
                  <a:pt x="439013" y="312013"/>
                </a:lnTo>
                <a:lnTo>
                  <a:pt x="436473" y="317093"/>
                </a:lnTo>
                <a:lnTo>
                  <a:pt x="432663" y="320903"/>
                </a:lnTo>
                <a:lnTo>
                  <a:pt x="427582" y="325983"/>
                </a:lnTo>
                <a:lnTo>
                  <a:pt x="423773" y="329793"/>
                </a:lnTo>
                <a:lnTo>
                  <a:pt x="418693" y="334873"/>
                </a:lnTo>
                <a:lnTo>
                  <a:pt x="413613" y="338683"/>
                </a:lnTo>
                <a:lnTo>
                  <a:pt x="413613" y="338683"/>
                </a:lnTo>
                <a:lnTo>
                  <a:pt x="413613" y="338683"/>
                </a:lnTo>
                <a:lnTo>
                  <a:pt x="408532" y="342493"/>
                </a:lnTo>
                <a:lnTo>
                  <a:pt x="402182" y="346303"/>
                </a:lnTo>
                <a:lnTo>
                  <a:pt x="397103" y="348843"/>
                </a:lnTo>
                <a:lnTo>
                  <a:pt x="390753" y="352653"/>
                </a:lnTo>
                <a:lnTo>
                  <a:pt x="383132" y="355193"/>
                </a:lnTo>
                <a:lnTo>
                  <a:pt x="376782" y="359003"/>
                </a:lnTo>
                <a:lnTo>
                  <a:pt x="369163" y="360273"/>
                </a:lnTo>
                <a:lnTo>
                  <a:pt x="361543" y="364083"/>
                </a:lnTo>
                <a:lnTo>
                  <a:pt x="353923" y="365353"/>
                </a:lnTo>
                <a:lnTo>
                  <a:pt x="346303" y="367893"/>
                </a:lnTo>
                <a:lnTo>
                  <a:pt x="337413" y="370433"/>
                </a:lnTo>
                <a:lnTo>
                  <a:pt x="329793" y="371703"/>
                </a:lnTo>
                <a:lnTo>
                  <a:pt x="320903" y="372973"/>
                </a:lnTo>
                <a:lnTo>
                  <a:pt x="312013" y="374243"/>
                </a:lnTo>
                <a:lnTo>
                  <a:pt x="301853" y="375513"/>
                </a:lnTo>
                <a:lnTo>
                  <a:pt x="291693" y="375513"/>
                </a:lnTo>
                <a:lnTo>
                  <a:pt x="282803" y="375513"/>
                </a:lnTo>
                <a:lnTo>
                  <a:pt x="272643" y="376783"/>
                </a:lnTo>
                <a:lnTo>
                  <a:pt x="262482" y="376783"/>
                </a:lnTo>
                <a:lnTo>
                  <a:pt x="245973" y="375513"/>
                </a:lnTo>
                <a:lnTo>
                  <a:pt x="230732" y="375513"/>
                </a:lnTo>
                <a:lnTo>
                  <a:pt x="215493" y="372973"/>
                </a:lnTo>
                <a:lnTo>
                  <a:pt x="200253" y="371703"/>
                </a:lnTo>
                <a:lnTo>
                  <a:pt x="186282" y="369163"/>
                </a:lnTo>
                <a:lnTo>
                  <a:pt x="172313" y="366623"/>
                </a:lnTo>
                <a:lnTo>
                  <a:pt x="158343" y="362813"/>
                </a:lnTo>
                <a:lnTo>
                  <a:pt x="145643" y="357733"/>
                </a:lnTo>
                <a:lnTo>
                  <a:pt x="132943" y="353923"/>
                </a:lnTo>
                <a:lnTo>
                  <a:pt x="120243" y="348843"/>
                </a:lnTo>
                <a:lnTo>
                  <a:pt x="108813" y="342493"/>
                </a:lnTo>
                <a:lnTo>
                  <a:pt x="98653" y="336143"/>
                </a:lnTo>
                <a:lnTo>
                  <a:pt x="87223" y="329793"/>
                </a:lnTo>
                <a:lnTo>
                  <a:pt x="77063" y="323443"/>
                </a:lnTo>
                <a:lnTo>
                  <a:pt x="68173" y="315823"/>
                </a:lnTo>
                <a:lnTo>
                  <a:pt x="65632" y="314553"/>
                </a:lnTo>
                <a:lnTo>
                  <a:pt x="65632" y="314553"/>
                </a:lnTo>
                <a:lnTo>
                  <a:pt x="59282" y="306933"/>
                </a:lnTo>
                <a:lnTo>
                  <a:pt x="51663" y="298043"/>
                </a:lnTo>
                <a:lnTo>
                  <a:pt x="44043" y="289153"/>
                </a:lnTo>
                <a:lnTo>
                  <a:pt x="36423" y="280263"/>
                </a:lnTo>
                <a:lnTo>
                  <a:pt x="30073" y="270103"/>
                </a:lnTo>
                <a:lnTo>
                  <a:pt x="24993" y="259943"/>
                </a:lnTo>
                <a:lnTo>
                  <a:pt x="19913" y="249783"/>
                </a:lnTo>
                <a:lnTo>
                  <a:pt x="18643" y="249783"/>
                </a:lnTo>
                <a:lnTo>
                  <a:pt x="18643" y="249783"/>
                </a:lnTo>
                <a:lnTo>
                  <a:pt x="16103" y="238353"/>
                </a:lnTo>
                <a:lnTo>
                  <a:pt x="12293" y="226923"/>
                </a:lnTo>
                <a:lnTo>
                  <a:pt x="9753" y="214223"/>
                </a:lnTo>
                <a:lnTo>
                  <a:pt x="7213" y="202793"/>
                </a:lnTo>
                <a:lnTo>
                  <a:pt x="4673" y="190093"/>
                </a:lnTo>
                <a:lnTo>
                  <a:pt x="4673" y="185013"/>
                </a:lnTo>
                <a:lnTo>
                  <a:pt x="4673" y="183743"/>
                </a:lnTo>
                <a:lnTo>
                  <a:pt x="4673" y="177393"/>
                </a:lnTo>
                <a:lnTo>
                  <a:pt x="4673" y="164693"/>
                </a:lnTo>
                <a:lnTo>
                  <a:pt x="5943" y="151993"/>
                </a:lnTo>
                <a:lnTo>
                  <a:pt x="7213" y="139293"/>
                </a:lnTo>
                <a:lnTo>
                  <a:pt x="9753" y="125323"/>
                </a:lnTo>
                <a:lnTo>
                  <a:pt x="9753" y="121513"/>
                </a:lnTo>
                <a:lnTo>
                  <a:pt x="9753" y="121513"/>
                </a:lnTo>
                <a:lnTo>
                  <a:pt x="14832" y="106273"/>
                </a:lnTo>
                <a:lnTo>
                  <a:pt x="18643" y="88493"/>
                </a:lnTo>
                <a:lnTo>
                  <a:pt x="24993" y="71983"/>
                </a:lnTo>
                <a:lnTo>
                  <a:pt x="28803" y="61823"/>
                </a:lnTo>
                <a:lnTo>
                  <a:pt x="28803" y="60553"/>
                </a:lnTo>
                <a:lnTo>
                  <a:pt x="31343" y="56743"/>
                </a:lnTo>
                <a:lnTo>
                  <a:pt x="58013" y="4673"/>
                </a:lnTo>
                <a:lnTo>
                  <a:pt x="149453" y="47853"/>
                </a:lnTo>
                <a:lnTo>
                  <a:pt x="144373" y="64363"/>
                </a:lnTo>
                <a:lnTo>
                  <a:pt x="88493" y="47853"/>
                </a:lnTo>
                <a:lnTo>
                  <a:pt x="83413" y="50393"/>
                </a:lnTo>
                <a:lnTo>
                  <a:pt x="78332" y="55473"/>
                </a:lnTo>
                <a:lnTo>
                  <a:pt x="74523" y="59283"/>
                </a:lnTo>
                <a:lnTo>
                  <a:pt x="70713" y="63093"/>
                </a:lnTo>
                <a:lnTo>
                  <a:pt x="65632" y="68173"/>
                </a:lnTo>
                <a:lnTo>
                  <a:pt x="63093" y="70713"/>
                </a:lnTo>
                <a:lnTo>
                  <a:pt x="63093" y="70713"/>
                </a:lnTo>
                <a:lnTo>
                  <a:pt x="61823" y="71983"/>
                </a:lnTo>
                <a:lnTo>
                  <a:pt x="59282" y="77063"/>
                </a:lnTo>
                <a:lnTo>
                  <a:pt x="55473" y="83413"/>
                </a:lnTo>
                <a:lnTo>
                  <a:pt x="51663" y="88493"/>
                </a:lnTo>
                <a:lnTo>
                  <a:pt x="49123" y="94843"/>
                </a:lnTo>
                <a:lnTo>
                  <a:pt x="46582" y="101193"/>
                </a:lnTo>
                <a:lnTo>
                  <a:pt x="44043" y="107543"/>
                </a:lnTo>
                <a:lnTo>
                  <a:pt x="41503" y="112623"/>
                </a:lnTo>
                <a:lnTo>
                  <a:pt x="38963" y="120243"/>
                </a:lnTo>
                <a:lnTo>
                  <a:pt x="36423" y="127863"/>
                </a:lnTo>
                <a:lnTo>
                  <a:pt x="36423" y="127863"/>
                </a:lnTo>
                <a:lnTo>
                  <a:pt x="35153" y="132943"/>
                </a:lnTo>
                <a:lnTo>
                  <a:pt x="33882" y="143103"/>
                </a:lnTo>
                <a:lnTo>
                  <a:pt x="32613" y="153263"/>
                </a:lnTo>
                <a:lnTo>
                  <a:pt x="32613" y="162153"/>
                </a:lnTo>
                <a:lnTo>
                  <a:pt x="32613" y="171043"/>
                </a:lnTo>
                <a:lnTo>
                  <a:pt x="33882" y="181203"/>
                </a:lnTo>
                <a:lnTo>
                  <a:pt x="35153" y="190093"/>
                </a:lnTo>
                <a:lnTo>
                  <a:pt x="35153" y="190093"/>
                </a:lnTo>
                <a:lnTo>
                  <a:pt x="35153" y="190093"/>
                </a:lnTo>
                <a:lnTo>
                  <a:pt x="37693" y="198983"/>
                </a:lnTo>
                <a:lnTo>
                  <a:pt x="41503" y="207873"/>
                </a:lnTo>
                <a:lnTo>
                  <a:pt x="44043" y="216763"/>
                </a:lnTo>
                <a:lnTo>
                  <a:pt x="49123" y="224383"/>
                </a:lnTo>
                <a:lnTo>
                  <a:pt x="54203" y="233273"/>
                </a:lnTo>
                <a:lnTo>
                  <a:pt x="59282" y="240893"/>
                </a:lnTo>
                <a:lnTo>
                  <a:pt x="64363" y="248513"/>
                </a:lnTo>
                <a:lnTo>
                  <a:pt x="69443" y="254863"/>
                </a:lnTo>
                <a:lnTo>
                  <a:pt x="70713" y="254863"/>
                </a:lnTo>
                <a:lnTo>
                  <a:pt x="70713" y="256133"/>
                </a:lnTo>
                <a:lnTo>
                  <a:pt x="78332" y="263753"/>
                </a:lnTo>
                <a:lnTo>
                  <a:pt x="85953" y="270103"/>
                </a:lnTo>
                <a:lnTo>
                  <a:pt x="94843" y="276453"/>
                </a:lnTo>
                <a:lnTo>
                  <a:pt x="103732" y="282803"/>
                </a:lnTo>
                <a:lnTo>
                  <a:pt x="112623" y="289153"/>
                </a:lnTo>
                <a:lnTo>
                  <a:pt x="121513" y="292963"/>
                </a:lnTo>
                <a:lnTo>
                  <a:pt x="131673" y="298043"/>
                </a:lnTo>
                <a:lnTo>
                  <a:pt x="143103" y="303123"/>
                </a:lnTo>
                <a:lnTo>
                  <a:pt x="153263" y="308203"/>
                </a:lnTo>
                <a:lnTo>
                  <a:pt x="164693" y="312013"/>
                </a:lnTo>
                <a:lnTo>
                  <a:pt x="177393" y="315823"/>
                </a:lnTo>
                <a:lnTo>
                  <a:pt x="190093" y="319633"/>
                </a:lnTo>
                <a:lnTo>
                  <a:pt x="202793" y="322173"/>
                </a:lnTo>
                <a:lnTo>
                  <a:pt x="215493" y="324713"/>
                </a:lnTo>
                <a:lnTo>
                  <a:pt x="215493" y="324713"/>
                </a:lnTo>
                <a:lnTo>
                  <a:pt x="216763" y="324713"/>
                </a:lnTo>
                <a:lnTo>
                  <a:pt x="229463" y="327253"/>
                </a:lnTo>
                <a:lnTo>
                  <a:pt x="242163" y="328523"/>
                </a:lnTo>
                <a:lnTo>
                  <a:pt x="257403" y="329793"/>
                </a:lnTo>
                <a:lnTo>
                  <a:pt x="271373" y="331063"/>
                </a:lnTo>
                <a:lnTo>
                  <a:pt x="278993" y="332333"/>
                </a:lnTo>
                <a:lnTo>
                  <a:pt x="286613" y="332333"/>
                </a:lnTo>
                <a:lnTo>
                  <a:pt x="294232" y="332333"/>
                </a:lnTo>
                <a:lnTo>
                  <a:pt x="301853" y="332333"/>
                </a:lnTo>
                <a:lnTo>
                  <a:pt x="309473" y="331063"/>
                </a:lnTo>
                <a:lnTo>
                  <a:pt x="314553" y="331063"/>
                </a:lnTo>
                <a:lnTo>
                  <a:pt x="315823" y="331063"/>
                </a:lnTo>
                <a:lnTo>
                  <a:pt x="317093" y="331063"/>
                </a:lnTo>
                <a:lnTo>
                  <a:pt x="331063" y="329793"/>
                </a:lnTo>
                <a:lnTo>
                  <a:pt x="337413" y="329793"/>
                </a:lnTo>
                <a:lnTo>
                  <a:pt x="345032" y="328523"/>
                </a:lnTo>
                <a:lnTo>
                  <a:pt x="350113" y="327253"/>
                </a:lnTo>
                <a:lnTo>
                  <a:pt x="356463" y="325983"/>
                </a:lnTo>
                <a:lnTo>
                  <a:pt x="362813" y="324713"/>
                </a:lnTo>
                <a:lnTo>
                  <a:pt x="367893" y="322173"/>
                </a:lnTo>
                <a:lnTo>
                  <a:pt x="374243" y="320903"/>
                </a:lnTo>
                <a:lnTo>
                  <a:pt x="379323" y="319633"/>
                </a:lnTo>
                <a:lnTo>
                  <a:pt x="384403" y="317093"/>
                </a:lnTo>
                <a:lnTo>
                  <a:pt x="389482" y="314553"/>
                </a:lnTo>
                <a:lnTo>
                  <a:pt x="393293" y="312013"/>
                </a:lnTo>
                <a:lnTo>
                  <a:pt x="397103" y="309473"/>
                </a:lnTo>
                <a:lnTo>
                  <a:pt x="400913" y="306933"/>
                </a:lnTo>
                <a:lnTo>
                  <a:pt x="405993" y="304393"/>
                </a:lnTo>
                <a:lnTo>
                  <a:pt x="408532" y="300583"/>
                </a:lnTo>
                <a:lnTo>
                  <a:pt x="412343" y="298043"/>
                </a:lnTo>
                <a:lnTo>
                  <a:pt x="412343" y="296773"/>
                </a:lnTo>
                <a:lnTo>
                  <a:pt x="412343" y="296773"/>
                </a:lnTo>
                <a:lnTo>
                  <a:pt x="414882" y="294233"/>
                </a:lnTo>
                <a:lnTo>
                  <a:pt x="417423" y="290423"/>
                </a:lnTo>
                <a:lnTo>
                  <a:pt x="419963" y="286613"/>
                </a:lnTo>
                <a:lnTo>
                  <a:pt x="422503" y="282803"/>
                </a:lnTo>
                <a:lnTo>
                  <a:pt x="423773" y="277723"/>
                </a:lnTo>
                <a:lnTo>
                  <a:pt x="426313" y="273913"/>
                </a:lnTo>
                <a:lnTo>
                  <a:pt x="426313" y="268833"/>
                </a:lnTo>
                <a:lnTo>
                  <a:pt x="427582" y="263753"/>
                </a:lnTo>
                <a:lnTo>
                  <a:pt x="428853" y="258673"/>
                </a:lnTo>
                <a:lnTo>
                  <a:pt x="427582" y="257403"/>
                </a:lnTo>
                <a:lnTo>
                  <a:pt x="427582" y="257403"/>
                </a:lnTo>
                <a:lnTo>
                  <a:pt x="428853" y="252323"/>
                </a:lnTo>
                <a:lnTo>
                  <a:pt x="428853" y="245973"/>
                </a:lnTo>
                <a:lnTo>
                  <a:pt x="428853" y="240893"/>
                </a:lnTo>
                <a:lnTo>
                  <a:pt x="427582" y="234543"/>
                </a:lnTo>
                <a:lnTo>
                  <a:pt x="426313" y="228193"/>
                </a:lnTo>
                <a:lnTo>
                  <a:pt x="425043" y="223113"/>
                </a:lnTo>
                <a:lnTo>
                  <a:pt x="423773" y="218033"/>
                </a:lnTo>
                <a:lnTo>
                  <a:pt x="421232" y="214223"/>
                </a:lnTo>
                <a:lnTo>
                  <a:pt x="421232" y="214223"/>
                </a:lnTo>
                <a:lnTo>
                  <a:pt x="421232" y="211683"/>
                </a:lnTo>
                <a:lnTo>
                  <a:pt x="419963" y="206603"/>
                </a:lnTo>
                <a:lnTo>
                  <a:pt x="417423" y="201523"/>
                </a:lnTo>
                <a:lnTo>
                  <a:pt x="414882" y="196443"/>
                </a:lnTo>
                <a:lnTo>
                  <a:pt x="412343" y="191363"/>
                </a:lnTo>
                <a:lnTo>
                  <a:pt x="409803" y="187553"/>
                </a:lnTo>
                <a:lnTo>
                  <a:pt x="405993" y="182473"/>
                </a:lnTo>
                <a:lnTo>
                  <a:pt x="403453" y="177393"/>
                </a:lnTo>
                <a:lnTo>
                  <a:pt x="352653" y="151993"/>
                </a:lnTo>
                <a:lnTo>
                  <a:pt x="350113" y="150723"/>
                </a:lnTo>
                <a:lnTo>
                  <a:pt x="341223" y="145643"/>
                </a:lnTo>
                <a:lnTo>
                  <a:pt x="345032" y="131673"/>
                </a:lnTo>
                <a:lnTo>
                  <a:pt x="444093" y="173583"/>
                </a:lnTo>
                <a:lnTo>
                  <a:pt x="444093" y="177393"/>
                </a:lnTo>
                <a:lnTo>
                  <a:pt x="445363" y="177393"/>
                </a:lnTo>
                <a:lnTo>
                  <a:pt x="450443" y="196443"/>
                </a:lnTo>
                <a:lnTo>
                  <a:pt x="451713" y="201523"/>
                </a:lnTo>
                <a:lnTo>
                  <a:pt x="452982" y="207873"/>
                </a:lnTo>
                <a:lnTo>
                  <a:pt x="454253" y="220573"/>
                </a:lnTo>
                <a:lnTo>
                  <a:pt x="454253" y="221843"/>
                </a:lnTo>
                <a:lnTo>
                  <a:pt x="454253" y="221843"/>
                </a:lnTo>
                <a:lnTo>
                  <a:pt x="455523" y="226923"/>
                </a:lnTo>
                <a:lnTo>
                  <a:pt x="455523" y="233273"/>
                </a:lnTo>
                <a:lnTo>
                  <a:pt x="455523" y="245973"/>
                </a:lnTo>
                <a:lnTo>
                  <a:pt x="455523" y="252323"/>
                </a:lnTo>
                <a:lnTo>
                  <a:pt x="455523" y="258673"/>
                </a:lnTo>
                <a:lnTo>
                  <a:pt x="455523" y="262483"/>
                </a:lnTo>
                <a:lnTo>
                  <a:pt x="455523" y="262483"/>
                </a:lnTo>
                <a:lnTo>
                  <a:pt x="455523" y="265023"/>
                </a:lnTo>
                <a:lnTo>
                  <a:pt x="454253" y="2713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5281930" y="3575050"/>
            <a:ext cx="302260" cy="257810"/>
          </a:xfrm>
          <a:custGeom>
            <a:avLst/>
            <a:gdLst/>
            <a:ahLst/>
            <a:cxnLst/>
            <a:rect l="l" t="t" r="r" b="b"/>
            <a:pathLst>
              <a:path w="302260" h="257810">
                <a:moveTo>
                  <a:pt x="170179" y="210820"/>
                </a:moveTo>
                <a:lnTo>
                  <a:pt x="180340" y="215900"/>
                </a:lnTo>
                <a:lnTo>
                  <a:pt x="190500" y="218440"/>
                </a:lnTo>
                <a:lnTo>
                  <a:pt x="199390" y="220980"/>
                </a:lnTo>
                <a:lnTo>
                  <a:pt x="208279" y="223520"/>
                </a:lnTo>
                <a:lnTo>
                  <a:pt x="217170" y="226060"/>
                </a:lnTo>
                <a:lnTo>
                  <a:pt x="224790" y="226060"/>
                </a:lnTo>
                <a:lnTo>
                  <a:pt x="228600" y="227330"/>
                </a:lnTo>
                <a:lnTo>
                  <a:pt x="232410" y="227330"/>
                </a:lnTo>
                <a:lnTo>
                  <a:pt x="236220" y="227330"/>
                </a:lnTo>
                <a:lnTo>
                  <a:pt x="238760" y="227330"/>
                </a:lnTo>
                <a:lnTo>
                  <a:pt x="242570" y="227330"/>
                </a:lnTo>
                <a:lnTo>
                  <a:pt x="245110" y="227330"/>
                </a:lnTo>
                <a:lnTo>
                  <a:pt x="247650" y="226060"/>
                </a:lnTo>
                <a:lnTo>
                  <a:pt x="251460" y="226060"/>
                </a:lnTo>
                <a:lnTo>
                  <a:pt x="254000" y="226060"/>
                </a:lnTo>
                <a:lnTo>
                  <a:pt x="256540" y="224790"/>
                </a:lnTo>
                <a:lnTo>
                  <a:pt x="259079" y="223520"/>
                </a:lnTo>
                <a:lnTo>
                  <a:pt x="260350" y="223520"/>
                </a:lnTo>
                <a:lnTo>
                  <a:pt x="261620" y="220980"/>
                </a:lnTo>
                <a:lnTo>
                  <a:pt x="264160" y="220980"/>
                </a:lnTo>
                <a:lnTo>
                  <a:pt x="266700" y="219710"/>
                </a:lnTo>
                <a:lnTo>
                  <a:pt x="266700" y="217170"/>
                </a:lnTo>
                <a:lnTo>
                  <a:pt x="269240" y="215900"/>
                </a:lnTo>
                <a:lnTo>
                  <a:pt x="269240" y="214630"/>
                </a:lnTo>
                <a:lnTo>
                  <a:pt x="271779" y="210820"/>
                </a:lnTo>
                <a:lnTo>
                  <a:pt x="273050" y="208280"/>
                </a:lnTo>
                <a:lnTo>
                  <a:pt x="273050" y="208280"/>
                </a:lnTo>
                <a:lnTo>
                  <a:pt x="273050" y="207010"/>
                </a:lnTo>
                <a:lnTo>
                  <a:pt x="274320" y="203200"/>
                </a:lnTo>
                <a:lnTo>
                  <a:pt x="274320" y="200660"/>
                </a:lnTo>
                <a:lnTo>
                  <a:pt x="274320" y="196850"/>
                </a:lnTo>
                <a:lnTo>
                  <a:pt x="274320" y="193040"/>
                </a:lnTo>
                <a:lnTo>
                  <a:pt x="273050" y="189230"/>
                </a:lnTo>
                <a:lnTo>
                  <a:pt x="271779" y="185420"/>
                </a:lnTo>
                <a:lnTo>
                  <a:pt x="270510" y="180340"/>
                </a:lnTo>
                <a:lnTo>
                  <a:pt x="267970" y="176530"/>
                </a:lnTo>
                <a:lnTo>
                  <a:pt x="265429" y="171450"/>
                </a:lnTo>
                <a:lnTo>
                  <a:pt x="262890" y="167640"/>
                </a:lnTo>
                <a:lnTo>
                  <a:pt x="259079" y="162560"/>
                </a:lnTo>
                <a:lnTo>
                  <a:pt x="256540" y="158750"/>
                </a:lnTo>
                <a:lnTo>
                  <a:pt x="252729" y="153670"/>
                </a:lnTo>
                <a:lnTo>
                  <a:pt x="252729" y="153670"/>
                </a:lnTo>
                <a:lnTo>
                  <a:pt x="252729" y="152400"/>
                </a:lnTo>
                <a:lnTo>
                  <a:pt x="248920" y="148590"/>
                </a:lnTo>
                <a:lnTo>
                  <a:pt x="245110" y="143510"/>
                </a:lnTo>
                <a:lnTo>
                  <a:pt x="240029" y="137160"/>
                </a:lnTo>
                <a:lnTo>
                  <a:pt x="234950" y="132080"/>
                </a:lnTo>
                <a:lnTo>
                  <a:pt x="231140" y="127000"/>
                </a:lnTo>
                <a:lnTo>
                  <a:pt x="224790" y="121920"/>
                </a:lnTo>
                <a:lnTo>
                  <a:pt x="219710" y="116840"/>
                </a:lnTo>
                <a:lnTo>
                  <a:pt x="213360" y="111760"/>
                </a:lnTo>
                <a:lnTo>
                  <a:pt x="207010" y="106680"/>
                </a:lnTo>
                <a:lnTo>
                  <a:pt x="200660" y="100330"/>
                </a:lnTo>
                <a:lnTo>
                  <a:pt x="194310" y="95250"/>
                </a:lnTo>
                <a:lnTo>
                  <a:pt x="186690" y="90170"/>
                </a:lnTo>
                <a:lnTo>
                  <a:pt x="180340" y="85090"/>
                </a:lnTo>
                <a:lnTo>
                  <a:pt x="172720" y="80010"/>
                </a:lnTo>
                <a:lnTo>
                  <a:pt x="165100" y="74930"/>
                </a:lnTo>
                <a:lnTo>
                  <a:pt x="156210" y="69850"/>
                </a:lnTo>
                <a:lnTo>
                  <a:pt x="148590" y="64770"/>
                </a:lnTo>
                <a:lnTo>
                  <a:pt x="139700" y="59690"/>
                </a:lnTo>
                <a:lnTo>
                  <a:pt x="129540" y="54610"/>
                </a:lnTo>
                <a:lnTo>
                  <a:pt x="119379" y="49530"/>
                </a:lnTo>
                <a:lnTo>
                  <a:pt x="111760" y="45720"/>
                </a:lnTo>
                <a:lnTo>
                  <a:pt x="102870" y="41910"/>
                </a:lnTo>
                <a:lnTo>
                  <a:pt x="93979" y="39370"/>
                </a:lnTo>
                <a:lnTo>
                  <a:pt x="86360" y="38100"/>
                </a:lnTo>
                <a:lnTo>
                  <a:pt x="78740" y="36830"/>
                </a:lnTo>
                <a:lnTo>
                  <a:pt x="74929" y="36830"/>
                </a:lnTo>
                <a:lnTo>
                  <a:pt x="71120" y="36830"/>
                </a:lnTo>
                <a:lnTo>
                  <a:pt x="67310" y="36830"/>
                </a:lnTo>
                <a:lnTo>
                  <a:pt x="64770" y="36830"/>
                </a:lnTo>
                <a:lnTo>
                  <a:pt x="60960" y="36830"/>
                </a:lnTo>
                <a:lnTo>
                  <a:pt x="58420" y="38100"/>
                </a:lnTo>
                <a:lnTo>
                  <a:pt x="55879" y="39370"/>
                </a:lnTo>
                <a:lnTo>
                  <a:pt x="52070" y="40640"/>
                </a:lnTo>
                <a:lnTo>
                  <a:pt x="49529" y="41910"/>
                </a:lnTo>
                <a:lnTo>
                  <a:pt x="48260" y="41910"/>
                </a:lnTo>
                <a:lnTo>
                  <a:pt x="45720" y="44450"/>
                </a:lnTo>
                <a:lnTo>
                  <a:pt x="43179" y="45720"/>
                </a:lnTo>
                <a:lnTo>
                  <a:pt x="43179" y="45720"/>
                </a:lnTo>
                <a:lnTo>
                  <a:pt x="43179" y="45720"/>
                </a:lnTo>
                <a:lnTo>
                  <a:pt x="40640" y="48260"/>
                </a:lnTo>
                <a:lnTo>
                  <a:pt x="39370" y="49530"/>
                </a:lnTo>
                <a:lnTo>
                  <a:pt x="38100" y="52070"/>
                </a:lnTo>
                <a:lnTo>
                  <a:pt x="35560" y="54610"/>
                </a:lnTo>
                <a:lnTo>
                  <a:pt x="33020" y="60960"/>
                </a:lnTo>
                <a:lnTo>
                  <a:pt x="30479" y="64770"/>
                </a:lnTo>
                <a:lnTo>
                  <a:pt x="30479" y="68580"/>
                </a:lnTo>
                <a:lnTo>
                  <a:pt x="29210" y="73660"/>
                </a:lnTo>
                <a:lnTo>
                  <a:pt x="29210" y="77470"/>
                </a:lnTo>
                <a:lnTo>
                  <a:pt x="29210" y="82550"/>
                </a:lnTo>
                <a:lnTo>
                  <a:pt x="29210" y="87630"/>
                </a:lnTo>
                <a:lnTo>
                  <a:pt x="30479" y="91440"/>
                </a:lnTo>
                <a:lnTo>
                  <a:pt x="31750" y="96520"/>
                </a:lnTo>
                <a:lnTo>
                  <a:pt x="31750" y="100330"/>
                </a:lnTo>
                <a:lnTo>
                  <a:pt x="31750" y="100330"/>
                </a:lnTo>
                <a:lnTo>
                  <a:pt x="33020" y="102870"/>
                </a:lnTo>
                <a:lnTo>
                  <a:pt x="35560" y="107950"/>
                </a:lnTo>
                <a:lnTo>
                  <a:pt x="38100" y="113030"/>
                </a:lnTo>
                <a:lnTo>
                  <a:pt x="40640" y="118110"/>
                </a:lnTo>
                <a:lnTo>
                  <a:pt x="44450" y="123190"/>
                </a:lnTo>
                <a:lnTo>
                  <a:pt x="48260" y="128270"/>
                </a:lnTo>
                <a:lnTo>
                  <a:pt x="52070" y="133350"/>
                </a:lnTo>
                <a:lnTo>
                  <a:pt x="57150" y="138430"/>
                </a:lnTo>
                <a:lnTo>
                  <a:pt x="60960" y="143510"/>
                </a:lnTo>
                <a:lnTo>
                  <a:pt x="66040" y="148590"/>
                </a:lnTo>
                <a:lnTo>
                  <a:pt x="71120" y="153670"/>
                </a:lnTo>
                <a:lnTo>
                  <a:pt x="77470" y="158750"/>
                </a:lnTo>
                <a:lnTo>
                  <a:pt x="83820" y="162560"/>
                </a:lnTo>
                <a:lnTo>
                  <a:pt x="90170" y="167640"/>
                </a:lnTo>
                <a:lnTo>
                  <a:pt x="96520" y="172720"/>
                </a:lnTo>
                <a:lnTo>
                  <a:pt x="104140" y="177800"/>
                </a:lnTo>
                <a:lnTo>
                  <a:pt x="110490" y="182880"/>
                </a:lnTo>
                <a:lnTo>
                  <a:pt x="118110" y="186690"/>
                </a:lnTo>
                <a:lnTo>
                  <a:pt x="127000" y="191770"/>
                </a:lnTo>
                <a:lnTo>
                  <a:pt x="134620" y="195580"/>
                </a:lnTo>
                <a:lnTo>
                  <a:pt x="143510" y="199390"/>
                </a:lnTo>
                <a:lnTo>
                  <a:pt x="152400" y="204470"/>
                </a:lnTo>
                <a:lnTo>
                  <a:pt x="161290" y="208280"/>
                </a:lnTo>
                <a:lnTo>
                  <a:pt x="170179" y="210820"/>
                </a:lnTo>
                <a:close/>
                <a:moveTo>
                  <a:pt x="297179" y="223520"/>
                </a:moveTo>
                <a:lnTo>
                  <a:pt x="295910" y="227330"/>
                </a:lnTo>
                <a:lnTo>
                  <a:pt x="293370" y="229870"/>
                </a:lnTo>
                <a:lnTo>
                  <a:pt x="292100" y="232410"/>
                </a:lnTo>
                <a:lnTo>
                  <a:pt x="289560" y="234950"/>
                </a:lnTo>
                <a:lnTo>
                  <a:pt x="287020" y="238760"/>
                </a:lnTo>
                <a:lnTo>
                  <a:pt x="283210" y="240030"/>
                </a:lnTo>
                <a:lnTo>
                  <a:pt x="280670" y="242570"/>
                </a:lnTo>
                <a:lnTo>
                  <a:pt x="278129" y="245110"/>
                </a:lnTo>
                <a:lnTo>
                  <a:pt x="274320" y="247650"/>
                </a:lnTo>
                <a:lnTo>
                  <a:pt x="270510" y="248920"/>
                </a:lnTo>
                <a:lnTo>
                  <a:pt x="267970" y="250190"/>
                </a:lnTo>
                <a:lnTo>
                  <a:pt x="266700" y="250190"/>
                </a:lnTo>
                <a:lnTo>
                  <a:pt x="266700" y="251460"/>
                </a:lnTo>
                <a:lnTo>
                  <a:pt x="262890" y="252730"/>
                </a:lnTo>
                <a:lnTo>
                  <a:pt x="259079" y="254000"/>
                </a:lnTo>
                <a:lnTo>
                  <a:pt x="254000" y="255270"/>
                </a:lnTo>
                <a:lnTo>
                  <a:pt x="250190" y="255270"/>
                </a:lnTo>
                <a:lnTo>
                  <a:pt x="245110" y="256540"/>
                </a:lnTo>
                <a:lnTo>
                  <a:pt x="241300" y="256540"/>
                </a:lnTo>
                <a:lnTo>
                  <a:pt x="236220" y="257810"/>
                </a:lnTo>
                <a:lnTo>
                  <a:pt x="231140" y="257810"/>
                </a:lnTo>
                <a:lnTo>
                  <a:pt x="226060" y="257810"/>
                </a:lnTo>
                <a:lnTo>
                  <a:pt x="219710" y="257810"/>
                </a:lnTo>
                <a:lnTo>
                  <a:pt x="213360" y="257810"/>
                </a:lnTo>
                <a:lnTo>
                  <a:pt x="208279" y="256540"/>
                </a:lnTo>
                <a:lnTo>
                  <a:pt x="201929" y="256540"/>
                </a:lnTo>
                <a:lnTo>
                  <a:pt x="195579" y="255270"/>
                </a:lnTo>
                <a:lnTo>
                  <a:pt x="189229" y="254000"/>
                </a:lnTo>
                <a:lnTo>
                  <a:pt x="182879" y="252730"/>
                </a:lnTo>
                <a:lnTo>
                  <a:pt x="175260" y="251460"/>
                </a:lnTo>
                <a:lnTo>
                  <a:pt x="168910" y="250190"/>
                </a:lnTo>
                <a:lnTo>
                  <a:pt x="161290" y="247650"/>
                </a:lnTo>
                <a:lnTo>
                  <a:pt x="153670" y="245110"/>
                </a:lnTo>
                <a:lnTo>
                  <a:pt x="147320" y="242570"/>
                </a:lnTo>
                <a:lnTo>
                  <a:pt x="138429" y="240030"/>
                </a:lnTo>
                <a:lnTo>
                  <a:pt x="128270" y="236220"/>
                </a:lnTo>
                <a:lnTo>
                  <a:pt x="119379" y="232410"/>
                </a:lnTo>
                <a:lnTo>
                  <a:pt x="111760" y="228600"/>
                </a:lnTo>
                <a:lnTo>
                  <a:pt x="102870" y="224790"/>
                </a:lnTo>
                <a:lnTo>
                  <a:pt x="93979" y="219710"/>
                </a:lnTo>
                <a:lnTo>
                  <a:pt x="86360" y="214630"/>
                </a:lnTo>
                <a:lnTo>
                  <a:pt x="78740" y="210820"/>
                </a:lnTo>
                <a:lnTo>
                  <a:pt x="69850" y="205740"/>
                </a:lnTo>
                <a:lnTo>
                  <a:pt x="63500" y="199390"/>
                </a:lnTo>
                <a:lnTo>
                  <a:pt x="57150" y="194310"/>
                </a:lnTo>
                <a:lnTo>
                  <a:pt x="49529" y="187960"/>
                </a:lnTo>
                <a:lnTo>
                  <a:pt x="44450" y="182880"/>
                </a:lnTo>
                <a:lnTo>
                  <a:pt x="38100" y="176530"/>
                </a:lnTo>
                <a:lnTo>
                  <a:pt x="31750" y="170180"/>
                </a:lnTo>
                <a:lnTo>
                  <a:pt x="26670" y="163830"/>
                </a:lnTo>
                <a:lnTo>
                  <a:pt x="21590" y="157480"/>
                </a:lnTo>
                <a:lnTo>
                  <a:pt x="19050" y="153670"/>
                </a:lnTo>
                <a:lnTo>
                  <a:pt x="19050" y="152400"/>
                </a:lnTo>
                <a:lnTo>
                  <a:pt x="17779" y="149860"/>
                </a:lnTo>
                <a:lnTo>
                  <a:pt x="13970" y="143510"/>
                </a:lnTo>
                <a:lnTo>
                  <a:pt x="11429" y="135890"/>
                </a:lnTo>
                <a:lnTo>
                  <a:pt x="7620" y="128270"/>
                </a:lnTo>
                <a:lnTo>
                  <a:pt x="5079" y="121920"/>
                </a:lnTo>
                <a:lnTo>
                  <a:pt x="3810" y="114300"/>
                </a:lnTo>
                <a:lnTo>
                  <a:pt x="2540" y="106680"/>
                </a:lnTo>
                <a:lnTo>
                  <a:pt x="1270" y="99060"/>
                </a:lnTo>
                <a:lnTo>
                  <a:pt x="0" y="91440"/>
                </a:lnTo>
                <a:lnTo>
                  <a:pt x="0" y="85090"/>
                </a:lnTo>
                <a:lnTo>
                  <a:pt x="0" y="85090"/>
                </a:lnTo>
                <a:lnTo>
                  <a:pt x="0" y="83820"/>
                </a:lnTo>
                <a:lnTo>
                  <a:pt x="1270" y="76200"/>
                </a:lnTo>
                <a:lnTo>
                  <a:pt x="2540" y="68580"/>
                </a:lnTo>
                <a:lnTo>
                  <a:pt x="5079" y="60960"/>
                </a:lnTo>
                <a:lnTo>
                  <a:pt x="7620" y="53340"/>
                </a:lnTo>
                <a:lnTo>
                  <a:pt x="11429" y="45720"/>
                </a:lnTo>
                <a:lnTo>
                  <a:pt x="12700" y="40640"/>
                </a:lnTo>
                <a:lnTo>
                  <a:pt x="15240" y="36830"/>
                </a:lnTo>
                <a:lnTo>
                  <a:pt x="17779" y="31750"/>
                </a:lnTo>
                <a:lnTo>
                  <a:pt x="17779" y="31750"/>
                </a:lnTo>
                <a:lnTo>
                  <a:pt x="17779" y="31750"/>
                </a:lnTo>
                <a:lnTo>
                  <a:pt x="21590" y="27940"/>
                </a:lnTo>
                <a:lnTo>
                  <a:pt x="24129" y="24130"/>
                </a:lnTo>
                <a:lnTo>
                  <a:pt x="27940" y="21590"/>
                </a:lnTo>
                <a:lnTo>
                  <a:pt x="31750" y="17780"/>
                </a:lnTo>
                <a:lnTo>
                  <a:pt x="36829" y="15240"/>
                </a:lnTo>
                <a:lnTo>
                  <a:pt x="40640" y="12700"/>
                </a:lnTo>
                <a:lnTo>
                  <a:pt x="44450" y="10159"/>
                </a:lnTo>
                <a:lnTo>
                  <a:pt x="49529" y="7620"/>
                </a:lnTo>
                <a:lnTo>
                  <a:pt x="53340" y="5080"/>
                </a:lnTo>
                <a:lnTo>
                  <a:pt x="58420" y="3809"/>
                </a:lnTo>
                <a:lnTo>
                  <a:pt x="63500" y="2540"/>
                </a:lnTo>
                <a:lnTo>
                  <a:pt x="67310" y="2540"/>
                </a:lnTo>
                <a:lnTo>
                  <a:pt x="72390" y="1270"/>
                </a:lnTo>
                <a:lnTo>
                  <a:pt x="76200" y="1270"/>
                </a:lnTo>
                <a:lnTo>
                  <a:pt x="76200" y="1270"/>
                </a:lnTo>
                <a:lnTo>
                  <a:pt x="78740" y="0"/>
                </a:lnTo>
                <a:lnTo>
                  <a:pt x="83820" y="0"/>
                </a:lnTo>
                <a:lnTo>
                  <a:pt x="88900" y="0"/>
                </a:lnTo>
                <a:lnTo>
                  <a:pt x="95250" y="1270"/>
                </a:lnTo>
                <a:lnTo>
                  <a:pt x="100329" y="2540"/>
                </a:lnTo>
                <a:lnTo>
                  <a:pt x="106679" y="2540"/>
                </a:lnTo>
                <a:lnTo>
                  <a:pt x="113029" y="3809"/>
                </a:lnTo>
                <a:lnTo>
                  <a:pt x="119379" y="6350"/>
                </a:lnTo>
                <a:lnTo>
                  <a:pt x="124460" y="7620"/>
                </a:lnTo>
                <a:lnTo>
                  <a:pt x="130810" y="10159"/>
                </a:lnTo>
                <a:lnTo>
                  <a:pt x="137160" y="12700"/>
                </a:lnTo>
                <a:lnTo>
                  <a:pt x="143510" y="15240"/>
                </a:lnTo>
                <a:lnTo>
                  <a:pt x="149860" y="19050"/>
                </a:lnTo>
                <a:lnTo>
                  <a:pt x="156210" y="21590"/>
                </a:lnTo>
                <a:lnTo>
                  <a:pt x="162560" y="25400"/>
                </a:lnTo>
                <a:lnTo>
                  <a:pt x="170179" y="29209"/>
                </a:lnTo>
                <a:lnTo>
                  <a:pt x="177800" y="34290"/>
                </a:lnTo>
                <a:lnTo>
                  <a:pt x="186690" y="40640"/>
                </a:lnTo>
                <a:lnTo>
                  <a:pt x="194310" y="45720"/>
                </a:lnTo>
                <a:lnTo>
                  <a:pt x="201929" y="52070"/>
                </a:lnTo>
                <a:lnTo>
                  <a:pt x="209550" y="57150"/>
                </a:lnTo>
                <a:lnTo>
                  <a:pt x="217170" y="63500"/>
                </a:lnTo>
                <a:lnTo>
                  <a:pt x="223520" y="69850"/>
                </a:lnTo>
                <a:lnTo>
                  <a:pt x="231140" y="76200"/>
                </a:lnTo>
                <a:lnTo>
                  <a:pt x="237490" y="82550"/>
                </a:lnTo>
                <a:lnTo>
                  <a:pt x="243840" y="88900"/>
                </a:lnTo>
                <a:lnTo>
                  <a:pt x="250190" y="95250"/>
                </a:lnTo>
                <a:lnTo>
                  <a:pt x="255270" y="101600"/>
                </a:lnTo>
                <a:lnTo>
                  <a:pt x="259079" y="106680"/>
                </a:lnTo>
                <a:lnTo>
                  <a:pt x="260350" y="107950"/>
                </a:lnTo>
                <a:lnTo>
                  <a:pt x="260350" y="109220"/>
                </a:lnTo>
                <a:lnTo>
                  <a:pt x="265429" y="115570"/>
                </a:lnTo>
                <a:lnTo>
                  <a:pt x="270510" y="121920"/>
                </a:lnTo>
                <a:lnTo>
                  <a:pt x="275590" y="128270"/>
                </a:lnTo>
                <a:lnTo>
                  <a:pt x="279400" y="134620"/>
                </a:lnTo>
                <a:lnTo>
                  <a:pt x="283210" y="140970"/>
                </a:lnTo>
                <a:lnTo>
                  <a:pt x="287020" y="147320"/>
                </a:lnTo>
                <a:lnTo>
                  <a:pt x="289560" y="153670"/>
                </a:lnTo>
                <a:lnTo>
                  <a:pt x="293370" y="160020"/>
                </a:lnTo>
                <a:lnTo>
                  <a:pt x="295910" y="166370"/>
                </a:lnTo>
                <a:lnTo>
                  <a:pt x="297179" y="172720"/>
                </a:lnTo>
                <a:lnTo>
                  <a:pt x="297179" y="176530"/>
                </a:lnTo>
                <a:lnTo>
                  <a:pt x="298450" y="176530"/>
                </a:lnTo>
                <a:lnTo>
                  <a:pt x="298450" y="177800"/>
                </a:lnTo>
                <a:lnTo>
                  <a:pt x="299720" y="184150"/>
                </a:lnTo>
                <a:lnTo>
                  <a:pt x="300990" y="190500"/>
                </a:lnTo>
                <a:lnTo>
                  <a:pt x="302260" y="195580"/>
                </a:lnTo>
                <a:lnTo>
                  <a:pt x="302260" y="201930"/>
                </a:lnTo>
                <a:lnTo>
                  <a:pt x="300990" y="207010"/>
                </a:lnTo>
                <a:lnTo>
                  <a:pt x="299720" y="212090"/>
                </a:lnTo>
                <a:lnTo>
                  <a:pt x="298450" y="218440"/>
                </a:lnTo>
                <a:lnTo>
                  <a:pt x="298450" y="220980"/>
                </a:lnTo>
                <a:lnTo>
                  <a:pt x="298450" y="220980"/>
                </a:lnTo>
                <a:lnTo>
                  <a:pt x="297179" y="223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5306468" y="3607207"/>
            <a:ext cx="254454" cy="199844"/>
          </a:xfrm>
          <a:custGeom>
            <a:avLst/>
            <a:gdLst/>
            <a:ahLst/>
            <a:cxnLst/>
            <a:rect l="l" t="t" r="r" b="b"/>
            <a:pathLst>
              <a:path w="254454" h="199844">
                <a:moveTo>
                  <a:pt x="145641" y="178663"/>
                </a:moveTo>
                <a:lnTo>
                  <a:pt x="155802" y="183743"/>
                </a:lnTo>
                <a:lnTo>
                  <a:pt x="165962" y="186283"/>
                </a:lnTo>
                <a:lnTo>
                  <a:pt x="174852" y="188823"/>
                </a:lnTo>
                <a:lnTo>
                  <a:pt x="183741" y="191363"/>
                </a:lnTo>
                <a:lnTo>
                  <a:pt x="192632" y="193903"/>
                </a:lnTo>
                <a:lnTo>
                  <a:pt x="200252" y="193903"/>
                </a:lnTo>
                <a:lnTo>
                  <a:pt x="204062" y="195173"/>
                </a:lnTo>
                <a:lnTo>
                  <a:pt x="207872" y="195173"/>
                </a:lnTo>
                <a:lnTo>
                  <a:pt x="211682" y="195173"/>
                </a:lnTo>
                <a:lnTo>
                  <a:pt x="214222" y="195173"/>
                </a:lnTo>
                <a:lnTo>
                  <a:pt x="218032" y="195173"/>
                </a:lnTo>
                <a:lnTo>
                  <a:pt x="220572" y="195173"/>
                </a:lnTo>
                <a:lnTo>
                  <a:pt x="223112" y="193903"/>
                </a:lnTo>
                <a:lnTo>
                  <a:pt x="226922" y="193903"/>
                </a:lnTo>
                <a:lnTo>
                  <a:pt x="229462" y="193903"/>
                </a:lnTo>
                <a:lnTo>
                  <a:pt x="232002" y="192633"/>
                </a:lnTo>
                <a:lnTo>
                  <a:pt x="234541" y="191363"/>
                </a:lnTo>
                <a:lnTo>
                  <a:pt x="235812" y="191363"/>
                </a:lnTo>
                <a:lnTo>
                  <a:pt x="237082" y="188823"/>
                </a:lnTo>
                <a:lnTo>
                  <a:pt x="239622" y="188823"/>
                </a:lnTo>
                <a:lnTo>
                  <a:pt x="242162" y="187553"/>
                </a:lnTo>
                <a:lnTo>
                  <a:pt x="242162" y="185013"/>
                </a:lnTo>
                <a:lnTo>
                  <a:pt x="244702" y="183743"/>
                </a:lnTo>
                <a:lnTo>
                  <a:pt x="244702" y="182473"/>
                </a:lnTo>
                <a:lnTo>
                  <a:pt x="247241" y="178663"/>
                </a:lnTo>
                <a:lnTo>
                  <a:pt x="248512" y="176123"/>
                </a:lnTo>
                <a:lnTo>
                  <a:pt x="248512" y="176123"/>
                </a:lnTo>
                <a:lnTo>
                  <a:pt x="248512" y="174853"/>
                </a:lnTo>
                <a:lnTo>
                  <a:pt x="249782" y="171043"/>
                </a:lnTo>
                <a:lnTo>
                  <a:pt x="249782" y="168503"/>
                </a:lnTo>
                <a:lnTo>
                  <a:pt x="249782" y="164693"/>
                </a:lnTo>
                <a:lnTo>
                  <a:pt x="249782" y="160883"/>
                </a:lnTo>
                <a:lnTo>
                  <a:pt x="248512" y="157073"/>
                </a:lnTo>
                <a:lnTo>
                  <a:pt x="247241" y="153263"/>
                </a:lnTo>
                <a:lnTo>
                  <a:pt x="245972" y="148183"/>
                </a:lnTo>
                <a:lnTo>
                  <a:pt x="243432" y="144373"/>
                </a:lnTo>
                <a:lnTo>
                  <a:pt x="240891" y="139293"/>
                </a:lnTo>
                <a:lnTo>
                  <a:pt x="238352" y="135483"/>
                </a:lnTo>
                <a:lnTo>
                  <a:pt x="234541" y="130403"/>
                </a:lnTo>
                <a:lnTo>
                  <a:pt x="232002" y="126593"/>
                </a:lnTo>
                <a:lnTo>
                  <a:pt x="228191" y="121513"/>
                </a:lnTo>
                <a:lnTo>
                  <a:pt x="228191" y="121513"/>
                </a:lnTo>
                <a:lnTo>
                  <a:pt x="228191" y="120243"/>
                </a:lnTo>
                <a:lnTo>
                  <a:pt x="224382" y="116433"/>
                </a:lnTo>
                <a:lnTo>
                  <a:pt x="220572" y="111353"/>
                </a:lnTo>
                <a:lnTo>
                  <a:pt x="215491" y="105003"/>
                </a:lnTo>
                <a:lnTo>
                  <a:pt x="210412" y="99923"/>
                </a:lnTo>
                <a:lnTo>
                  <a:pt x="206602" y="94843"/>
                </a:lnTo>
                <a:lnTo>
                  <a:pt x="200252" y="89763"/>
                </a:lnTo>
                <a:lnTo>
                  <a:pt x="195172" y="84683"/>
                </a:lnTo>
                <a:lnTo>
                  <a:pt x="188822" y="79603"/>
                </a:lnTo>
                <a:lnTo>
                  <a:pt x="182472" y="74523"/>
                </a:lnTo>
                <a:lnTo>
                  <a:pt x="176122" y="68173"/>
                </a:lnTo>
                <a:lnTo>
                  <a:pt x="169772" y="63093"/>
                </a:lnTo>
                <a:lnTo>
                  <a:pt x="162152" y="58013"/>
                </a:lnTo>
                <a:lnTo>
                  <a:pt x="155802" y="52933"/>
                </a:lnTo>
                <a:lnTo>
                  <a:pt x="148182" y="47853"/>
                </a:lnTo>
                <a:lnTo>
                  <a:pt x="140562" y="42773"/>
                </a:lnTo>
                <a:lnTo>
                  <a:pt x="131672" y="37693"/>
                </a:lnTo>
                <a:lnTo>
                  <a:pt x="124052" y="32613"/>
                </a:lnTo>
                <a:lnTo>
                  <a:pt x="115162" y="27533"/>
                </a:lnTo>
                <a:lnTo>
                  <a:pt x="105002" y="22453"/>
                </a:lnTo>
                <a:lnTo>
                  <a:pt x="94841" y="17373"/>
                </a:lnTo>
                <a:lnTo>
                  <a:pt x="87222" y="13563"/>
                </a:lnTo>
                <a:lnTo>
                  <a:pt x="78332" y="9753"/>
                </a:lnTo>
                <a:lnTo>
                  <a:pt x="69441" y="7213"/>
                </a:lnTo>
                <a:lnTo>
                  <a:pt x="61822" y="5943"/>
                </a:lnTo>
                <a:lnTo>
                  <a:pt x="54202" y="4673"/>
                </a:lnTo>
                <a:lnTo>
                  <a:pt x="50391" y="4673"/>
                </a:lnTo>
                <a:lnTo>
                  <a:pt x="46582" y="4673"/>
                </a:lnTo>
                <a:lnTo>
                  <a:pt x="42772" y="4673"/>
                </a:lnTo>
                <a:lnTo>
                  <a:pt x="40232" y="4673"/>
                </a:lnTo>
                <a:lnTo>
                  <a:pt x="36422" y="4673"/>
                </a:lnTo>
                <a:lnTo>
                  <a:pt x="33882" y="5943"/>
                </a:lnTo>
                <a:lnTo>
                  <a:pt x="31341" y="7213"/>
                </a:lnTo>
                <a:lnTo>
                  <a:pt x="27532" y="8483"/>
                </a:lnTo>
                <a:lnTo>
                  <a:pt x="24991" y="9753"/>
                </a:lnTo>
                <a:lnTo>
                  <a:pt x="23722" y="9753"/>
                </a:lnTo>
                <a:lnTo>
                  <a:pt x="21182" y="12293"/>
                </a:lnTo>
                <a:lnTo>
                  <a:pt x="18641" y="13563"/>
                </a:lnTo>
                <a:lnTo>
                  <a:pt x="18641" y="13563"/>
                </a:lnTo>
                <a:lnTo>
                  <a:pt x="18641" y="13563"/>
                </a:lnTo>
                <a:lnTo>
                  <a:pt x="16102" y="16103"/>
                </a:lnTo>
                <a:lnTo>
                  <a:pt x="14832" y="17373"/>
                </a:lnTo>
                <a:lnTo>
                  <a:pt x="13562" y="19913"/>
                </a:lnTo>
                <a:lnTo>
                  <a:pt x="11022" y="22453"/>
                </a:lnTo>
                <a:lnTo>
                  <a:pt x="8482" y="28803"/>
                </a:lnTo>
                <a:lnTo>
                  <a:pt x="5941" y="32613"/>
                </a:lnTo>
                <a:lnTo>
                  <a:pt x="5941" y="36423"/>
                </a:lnTo>
                <a:lnTo>
                  <a:pt x="4672" y="41503"/>
                </a:lnTo>
                <a:lnTo>
                  <a:pt x="4672" y="45313"/>
                </a:lnTo>
                <a:lnTo>
                  <a:pt x="4672" y="50393"/>
                </a:lnTo>
                <a:lnTo>
                  <a:pt x="4672" y="55473"/>
                </a:lnTo>
                <a:lnTo>
                  <a:pt x="5941" y="59283"/>
                </a:lnTo>
                <a:lnTo>
                  <a:pt x="7212" y="64363"/>
                </a:lnTo>
                <a:lnTo>
                  <a:pt x="7212" y="68173"/>
                </a:lnTo>
                <a:lnTo>
                  <a:pt x="7212" y="68173"/>
                </a:lnTo>
                <a:lnTo>
                  <a:pt x="8482" y="70713"/>
                </a:lnTo>
                <a:lnTo>
                  <a:pt x="11022" y="75793"/>
                </a:lnTo>
                <a:lnTo>
                  <a:pt x="13562" y="80873"/>
                </a:lnTo>
                <a:lnTo>
                  <a:pt x="16102" y="85953"/>
                </a:lnTo>
                <a:lnTo>
                  <a:pt x="19912" y="91033"/>
                </a:lnTo>
                <a:lnTo>
                  <a:pt x="23722" y="96113"/>
                </a:lnTo>
                <a:lnTo>
                  <a:pt x="27532" y="101193"/>
                </a:lnTo>
                <a:lnTo>
                  <a:pt x="32612" y="106273"/>
                </a:lnTo>
                <a:lnTo>
                  <a:pt x="36422" y="111353"/>
                </a:lnTo>
                <a:lnTo>
                  <a:pt x="41502" y="116433"/>
                </a:lnTo>
                <a:lnTo>
                  <a:pt x="46582" y="121513"/>
                </a:lnTo>
                <a:lnTo>
                  <a:pt x="52932" y="126593"/>
                </a:lnTo>
                <a:lnTo>
                  <a:pt x="59282" y="130403"/>
                </a:lnTo>
                <a:lnTo>
                  <a:pt x="65632" y="135483"/>
                </a:lnTo>
                <a:lnTo>
                  <a:pt x="71982" y="140563"/>
                </a:lnTo>
                <a:lnTo>
                  <a:pt x="79602" y="145643"/>
                </a:lnTo>
                <a:lnTo>
                  <a:pt x="85952" y="150723"/>
                </a:lnTo>
                <a:lnTo>
                  <a:pt x="93572" y="154533"/>
                </a:lnTo>
                <a:lnTo>
                  <a:pt x="102462" y="159613"/>
                </a:lnTo>
                <a:lnTo>
                  <a:pt x="110082" y="163423"/>
                </a:lnTo>
                <a:lnTo>
                  <a:pt x="118972" y="167233"/>
                </a:lnTo>
                <a:lnTo>
                  <a:pt x="127862" y="172313"/>
                </a:lnTo>
                <a:lnTo>
                  <a:pt x="136752" y="176123"/>
                </a:lnTo>
                <a:lnTo>
                  <a:pt x="145641" y="1786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5277257" y="3570377"/>
            <a:ext cx="311604" cy="267154"/>
          </a:xfrm>
          <a:custGeom>
            <a:avLst/>
            <a:gdLst/>
            <a:ahLst/>
            <a:cxnLst/>
            <a:rect l="l" t="t" r="r" b="b"/>
            <a:pathLst>
              <a:path w="311604" h="267154">
                <a:moveTo>
                  <a:pt x="301852" y="228193"/>
                </a:moveTo>
                <a:lnTo>
                  <a:pt x="300583" y="232003"/>
                </a:lnTo>
                <a:lnTo>
                  <a:pt x="298043" y="234543"/>
                </a:lnTo>
                <a:lnTo>
                  <a:pt x="296773" y="237083"/>
                </a:lnTo>
                <a:lnTo>
                  <a:pt x="294233" y="239623"/>
                </a:lnTo>
                <a:lnTo>
                  <a:pt x="291693" y="243433"/>
                </a:lnTo>
                <a:lnTo>
                  <a:pt x="287883" y="244703"/>
                </a:lnTo>
                <a:lnTo>
                  <a:pt x="285343" y="247243"/>
                </a:lnTo>
                <a:lnTo>
                  <a:pt x="282802" y="249783"/>
                </a:lnTo>
                <a:lnTo>
                  <a:pt x="278993" y="252323"/>
                </a:lnTo>
                <a:lnTo>
                  <a:pt x="275183" y="253593"/>
                </a:lnTo>
                <a:lnTo>
                  <a:pt x="272643" y="254863"/>
                </a:lnTo>
                <a:lnTo>
                  <a:pt x="271373" y="254863"/>
                </a:lnTo>
                <a:lnTo>
                  <a:pt x="271373" y="256133"/>
                </a:lnTo>
                <a:lnTo>
                  <a:pt x="267563" y="257403"/>
                </a:lnTo>
                <a:lnTo>
                  <a:pt x="263752" y="258673"/>
                </a:lnTo>
                <a:lnTo>
                  <a:pt x="258673" y="259943"/>
                </a:lnTo>
                <a:lnTo>
                  <a:pt x="254863" y="259943"/>
                </a:lnTo>
                <a:lnTo>
                  <a:pt x="249783" y="261213"/>
                </a:lnTo>
                <a:lnTo>
                  <a:pt x="245973" y="261213"/>
                </a:lnTo>
                <a:lnTo>
                  <a:pt x="240893" y="262483"/>
                </a:lnTo>
                <a:lnTo>
                  <a:pt x="235813" y="262483"/>
                </a:lnTo>
                <a:lnTo>
                  <a:pt x="230733" y="262483"/>
                </a:lnTo>
                <a:lnTo>
                  <a:pt x="224383" y="262483"/>
                </a:lnTo>
                <a:lnTo>
                  <a:pt x="218033" y="262483"/>
                </a:lnTo>
                <a:lnTo>
                  <a:pt x="212952" y="261213"/>
                </a:lnTo>
                <a:lnTo>
                  <a:pt x="206602" y="261213"/>
                </a:lnTo>
                <a:lnTo>
                  <a:pt x="200252" y="259943"/>
                </a:lnTo>
                <a:lnTo>
                  <a:pt x="193902" y="258673"/>
                </a:lnTo>
                <a:lnTo>
                  <a:pt x="187552" y="257403"/>
                </a:lnTo>
                <a:lnTo>
                  <a:pt x="179933" y="256133"/>
                </a:lnTo>
                <a:lnTo>
                  <a:pt x="173583" y="254863"/>
                </a:lnTo>
                <a:lnTo>
                  <a:pt x="165963" y="252323"/>
                </a:lnTo>
                <a:lnTo>
                  <a:pt x="158343" y="249783"/>
                </a:lnTo>
                <a:lnTo>
                  <a:pt x="151993" y="247243"/>
                </a:lnTo>
                <a:lnTo>
                  <a:pt x="143102" y="244703"/>
                </a:lnTo>
                <a:lnTo>
                  <a:pt x="132943" y="240893"/>
                </a:lnTo>
                <a:lnTo>
                  <a:pt x="124052" y="237083"/>
                </a:lnTo>
                <a:lnTo>
                  <a:pt x="116433" y="233273"/>
                </a:lnTo>
                <a:lnTo>
                  <a:pt x="107543" y="229463"/>
                </a:lnTo>
                <a:lnTo>
                  <a:pt x="98652" y="224383"/>
                </a:lnTo>
                <a:lnTo>
                  <a:pt x="91033" y="219303"/>
                </a:lnTo>
                <a:lnTo>
                  <a:pt x="83413" y="215493"/>
                </a:lnTo>
                <a:lnTo>
                  <a:pt x="74523" y="210413"/>
                </a:lnTo>
                <a:lnTo>
                  <a:pt x="68173" y="204063"/>
                </a:lnTo>
                <a:lnTo>
                  <a:pt x="61823" y="198983"/>
                </a:lnTo>
                <a:lnTo>
                  <a:pt x="54202" y="192633"/>
                </a:lnTo>
                <a:lnTo>
                  <a:pt x="49123" y="187553"/>
                </a:lnTo>
                <a:lnTo>
                  <a:pt x="42773" y="181203"/>
                </a:lnTo>
                <a:lnTo>
                  <a:pt x="36423" y="174853"/>
                </a:lnTo>
                <a:lnTo>
                  <a:pt x="31343" y="168503"/>
                </a:lnTo>
                <a:lnTo>
                  <a:pt x="26263" y="162153"/>
                </a:lnTo>
                <a:lnTo>
                  <a:pt x="23723" y="158343"/>
                </a:lnTo>
                <a:lnTo>
                  <a:pt x="23723" y="157073"/>
                </a:lnTo>
                <a:lnTo>
                  <a:pt x="22452" y="154533"/>
                </a:lnTo>
                <a:lnTo>
                  <a:pt x="18643" y="148183"/>
                </a:lnTo>
                <a:lnTo>
                  <a:pt x="16102" y="140563"/>
                </a:lnTo>
                <a:lnTo>
                  <a:pt x="12293" y="132943"/>
                </a:lnTo>
                <a:lnTo>
                  <a:pt x="9752" y="126593"/>
                </a:lnTo>
                <a:lnTo>
                  <a:pt x="8483" y="118973"/>
                </a:lnTo>
                <a:lnTo>
                  <a:pt x="7213" y="111353"/>
                </a:lnTo>
                <a:lnTo>
                  <a:pt x="5943" y="103733"/>
                </a:lnTo>
                <a:lnTo>
                  <a:pt x="4673" y="96113"/>
                </a:lnTo>
                <a:lnTo>
                  <a:pt x="4673" y="89763"/>
                </a:lnTo>
                <a:lnTo>
                  <a:pt x="4673" y="89763"/>
                </a:lnTo>
                <a:lnTo>
                  <a:pt x="4673" y="88493"/>
                </a:lnTo>
                <a:lnTo>
                  <a:pt x="5943" y="80873"/>
                </a:lnTo>
                <a:lnTo>
                  <a:pt x="7213" y="73253"/>
                </a:lnTo>
                <a:lnTo>
                  <a:pt x="9752" y="65633"/>
                </a:lnTo>
                <a:lnTo>
                  <a:pt x="12293" y="58013"/>
                </a:lnTo>
                <a:lnTo>
                  <a:pt x="16102" y="50393"/>
                </a:lnTo>
                <a:lnTo>
                  <a:pt x="17373" y="45313"/>
                </a:lnTo>
                <a:lnTo>
                  <a:pt x="19913" y="41503"/>
                </a:lnTo>
                <a:lnTo>
                  <a:pt x="22452" y="36423"/>
                </a:lnTo>
                <a:lnTo>
                  <a:pt x="22452" y="36423"/>
                </a:lnTo>
                <a:lnTo>
                  <a:pt x="22452" y="36423"/>
                </a:lnTo>
                <a:lnTo>
                  <a:pt x="26263" y="32613"/>
                </a:lnTo>
                <a:lnTo>
                  <a:pt x="28802" y="28803"/>
                </a:lnTo>
                <a:lnTo>
                  <a:pt x="32613" y="26263"/>
                </a:lnTo>
                <a:lnTo>
                  <a:pt x="36423" y="22453"/>
                </a:lnTo>
                <a:lnTo>
                  <a:pt x="41502" y="19913"/>
                </a:lnTo>
                <a:lnTo>
                  <a:pt x="45313" y="17373"/>
                </a:lnTo>
                <a:lnTo>
                  <a:pt x="49123" y="14832"/>
                </a:lnTo>
                <a:lnTo>
                  <a:pt x="54202" y="12293"/>
                </a:lnTo>
                <a:lnTo>
                  <a:pt x="58013" y="9753"/>
                </a:lnTo>
                <a:lnTo>
                  <a:pt x="63093" y="8482"/>
                </a:lnTo>
                <a:lnTo>
                  <a:pt x="68173" y="7213"/>
                </a:lnTo>
                <a:lnTo>
                  <a:pt x="71983" y="7213"/>
                </a:lnTo>
                <a:lnTo>
                  <a:pt x="77063" y="5943"/>
                </a:lnTo>
                <a:lnTo>
                  <a:pt x="80873" y="5943"/>
                </a:lnTo>
                <a:lnTo>
                  <a:pt x="80873" y="5943"/>
                </a:lnTo>
                <a:lnTo>
                  <a:pt x="83413" y="4673"/>
                </a:lnTo>
                <a:lnTo>
                  <a:pt x="88493" y="4673"/>
                </a:lnTo>
                <a:lnTo>
                  <a:pt x="93573" y="4673"/>
                </a:lnTo>
                <a:lnTo>
                  <a:pt x="99923" y="5943"/>
                </a:lnTo>
                <a:lnTo>
                  <a:pt x="105002" y="7213"/>
                </a:lnTo>
                <a:lnTo>
                  <a:pt x="111352" y="7213"/>
                </a:lnTo>
                <a:lnTo>
                  <a:pt x="117702" y="8482"/>
                </a:lnTo>
                <a:lnTo>
                  <a:pt x="124052" y="11023"/>
                </a:lnTo>
                <a:lnTo>
                  <a:pt x="129133" y="12293"/>
                </a:lnTo>
                <a:lnTo>
                  <a:pt x="135483" y="14832"/>
                </a:lnTo>
                <a:lnTo>
                  <a:pt x="141833" y="17373"/>
                </a:lnTo>
                <a:lnTo>
                  <a:pt x="148183" y="19913"/>
                </a:lnTo>
                <a:lnTo>
                  <a:pt x="154533" y="23723"/>
                </a:lnTo>
                <a:lnTo>
                  <a:pt x="160883" y="26263"/>
                </a:lnTo>
                <a:lnTo>
                  <a:pt x="167233" y="30073"/>
                </a:lnTo>
                <a:lnTo>
                  <a:pt x="174852" y="33882"/>
                </a:lnTo>
                <a:lnTo>
                  <a:pt x="182473" y="38963"/>
                </a:lnTo>
                <a:lnTo>
                  <a:pt x="191363" y="45313"/>
                </a:lnTo>
                <a:lnTo>
                  <a:pt x="198983" y="50393"/>
                </a:lnTo>
                <a:lnTo>
                  <a:pt x="206602" y="56743"/>
                </a:lnTo>
                <a:lnTo>
                  <a:pt x="214223" y="61823"/>
                </a:lnTo>
                <a:lnTo>
                  <a:pt x="221843" y="68173"/>
                </a:lnTo>
                <a:lnTo>
                  <a:pt x="228193" y="74523"/>
                </a:lnTo>
                <a:lnTo>
                  <a:pt x="235813" y="80873"/>
                </a:lnTo>
                <a:lnTo>
                  <a:pt x="242163" y="87223"/>
                </a:lnTo>
                <a:lnTo>
                  <a:pt x="248513" y="93573"/>
                </a:lnTo>
                <a:lnTo>
                  <a:pt x="254863" y="99923"/>
                </a:lnTo>
                <a:lnTo>
                  <a:pt x="259943" y="106273"/>
                </a:lnTo>
                <a:lnTo>
                  <a:pt x="263752" y="111353"/>
                </a:lnTo>
                <a:lnTo>
                  <a:pt x="265023" y="112623"/>
                </a:lnTo>
                <a:lnTo>
                  <a:pt x="265023" y="113893"/>
                </a:lnTo>
                <a:lnTo>
                  <a:pt x="270102" y="120243"/>
                </a:lnTo>
                <a:lnTo>
                  <a:pt x="275183" y="126593"/>
                </a:lnTo>
                <a:lnTo>
                  <a:pt x="280263" y="132943"/>
                </a:lnTo>
                <a:lnTo>
                  <a:pt x="284073" y="139293"/>
                </a:lnTo>
                <a:lnTo>
                  <a:pt x="287883" y="145643"/>
                </a:lnTo>
                <a:lnTo>
                  <a:pt x="291693" y="151993"/>
                </a:lnTo>
                <a:lnTo>
                  <a:pt x="294233" y="158343"/>
                </a:lnTo>
                <a:lnTo>
                  <a:pt x="298043" y="164693"/>
                </a:lnTo>
                <a:lnTo>
                  <a:pt x="300583" y="171043"/>
                </a:lnTo>
                <a:lnTo>
                  <a:pt x="301852" y="177393"/>
                </a:lnTo>
                <a:lnTo>
                  <a:pt x="301852" y="181203"/>
                </a:lnTo>
                <a:lnTo>
                  <a:pt x="303123" y="181203"/>
                </a:lnTo>
                <a:lnTo>
                  <a:pt x="303123" y="182473"/>
                </a:lnTo>
                <a:lnTo>
                  <a:pt x="304393" y="188823"/>
                </a:lnTo>
                <a:lnTo>
                  <a:pt x="305663" y="195173"/>
                </a:lnTo>
                <a:lnTo>
                  <a:pt x="306933" y="200253"/>
                </a:lnTo>
                <a:lnTo>
                  <a:pt x="306933" y="206603"/>
                </a:lnTo>
                <a:lnTo>
                  <a:pt x="305663" y="211683"/>
                </a:lnTo>
                <a:lnTo>
                  <a:pt x="304393" y="216763"/>
                </a:lnTo>
                <a:lnTo>
                  <a:pt x="303123" y="223113"/>
                </a:lnTo>
                <a:lnTo>
                  <a:pt x="303123" y="225653"/>
                </a:lnTo>
                <a:lnTo>
                  <a:pt x="303123" y="225653"/>
                </a:lnTo>
                <a:lnTo>
                  <a:pt x="301852" y="2281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5370830" y="3351530"/>
            <a:ext cx="403860" cy="439420"/>
          </a:xfrm>
          <a:custGeom>
            <a:avLst/>
            <a:gdLst/>
            <a:ahLst/>
            <a:cxnLst/>
            <a:rect l="l" t="t" r="r" b="b"/>
            <a:pathLst>
              <a:path w="403860" h="439420">
                <a:moveTo>
                  <a:pt x="274320" y="307340"/>
                </a:moveTo>
                <a:lnTo>
                  <a:pt x="275590" y="307340"/>
                </a:lnTo>
                <a:lnTo>
                  <a:pt x="276860" y="308610"/>
                </a:lnTo>
                <a:lnTo>
                  <a:pt x="278129" y="309880"/>
                </a:lnTo>
                <a:lnTo>
                  <a:pt x="280670" y="311150"/>
                </a:lnTo>
                <a:lnTo>
                  <a:pt x="281940" y="313690"/>
                </a:lnTo>
                <a:lnTo>
                  <a:pt x="290829" y="320040"/>
                </a:lnTo>
                <a:lnTo>
                  <a:pt x="292100" y="321310"/>
                </a:lnTo>
                <a:lnTo>
                  <a:pt x="293370" y="321310"/>
                </a:lnTo>
                <a:lnTo>
                  <a:pt x="294640" y="322580"/>
                </a:lnTo>
                <a:lnTo>
                  <a:pt x="294640" y="323850"/>
                </a:lnTo>
                <a:lnTo>
                  <a:pt x="295910" y="323850"/>
                </a:lnTo>
                <a:lnTo>
                  <a:pt x="295910" y="325120"/>
                </a:lnTo>
                <a:lnTo>
                  <a:pt x="298450" y="326390"/>
                </a:lnTo>
                <a:lnTo>
                  <a:pt x="298450" y="326390"/>
                </a:lnTo>
                <a:lnTo>
                  <a:pt x="299720" y="327660"/>
                </a:lnTo>
                <a:lnTo>
                  <a:pt x="302260" y="328930"/>
                </a:lnTo>
                <a:lnTo>
                  <a:pt x="303529" y="330200"/>
                </a:lnTo>
                <a:lnTo>
                  <a:pt x="303529" y="331470"/>
                </a:lnTo>
                <a:lnTo>
                  <a:pt x="304800" y="331470"/>
                </a:lnTo>
                <a:lnTo>
                  <a:pt x="372110" y="387350"/>
                </a:lnTo>
                <a:lnTo>
                  <a:pt x="382270" y="378460"/>
                </a:lnTo>
                <a:lnTo>
                  <a:pt x="382270" y="378460"/>
                </a:lnTo>
                <a:lnTo>
                  <a:pt x="392430" y="372110"/>
                </a:lnTo>
                <a:lnTo>
                  <a:pt x="403860" y="382270"/>
                </a:lnTo>
                <a:lnTo>
                  <a:pt x="398780" y="389890"/>
                </a:lnTo>
                <a:lnTo>
                  <a:pt x="398780" y="389890"/>
                </a:lnTo>
                <a:lnTo>
                  <a:pt x="381000" y="416560"/>
                </a:lnTo>
                <a:lnTo>
                  <a:pt x="381000" y="416560"/>
                </a:lnTo>
                <a:lnTo>
                  <a:pt x="368300" y="439420"/>
                </a:lnTo>
                <a:lnTo>
                  <a:pt x="355600" y="430530"/>
                </a:lnTo>
                <a:lnTo>
                  <a:pt x="358140" y="408940"/>
                </a:lnTo>
                <a:lnTo>
                  <a:pt x="290829" y="358140"/>
                </a:lnTo>
                <a:lnTo>
                  <a:pt x="289560" y="356870"/>
                </a:lnTo>
                <a:lnTo>
                  <a:pt x="33020" y="135890"/>
                </a:lnTo>
                <a:lnTo>
                  <a:pt x="11429" y="153670"/>
                </a:lnTo>
                <a:lnTo>
                  <a:pt x="0" y="143510"/>
                </a:lnTo>
                <a:lnTo>
                  <a:pt x="19050" y="115570"/>
                </a:lnTo>
                <a:lnTo>
                  <a:pt x="19050" y="115570"/>
                </a:lnTo>
                <a:lnTo>
                  <a:pt x="39370" y="86360"/>
                </a:lnTo>
                <a:lnTo>
                  <a:pt x="77470" y="121920"/>
                </a:lnTo>
                <a:lnTo>
                  <a:pt x="73660" y="105410"/>
                </a:lnTo>
                <a:lnTo>
                  <a:pt x="69850" y="88900"/>
                </a:lnTo>
                <a:lnTo>
                  <a:pt x="69850" y="83820"/>
                </a:lnTo>
                <a:lnTo>
                  <a:pt x="68579" y="83820"/>
                </a:lnTo>
                <a:lnTo>
                  <a:pt x="68579" y="81279"/>
                </a:lnTo>
                <a:lnTo>
                  <a:pt x="68579" y="73660"/>
                </a:lnTo>
                <a:lnTo>
                  <a:pt x="68579" y="67310"/>
                </a:lnTo>
                <a:lnTo>
                  <a:pt x="68579" y="59690"/>
                </a:lnTo>
                <a:lnTo>
                  <a:pt x="68579" y="53340"/>
                </a:lnTo>
                <a:lnTo>
                  <a:pt x="69850" y="46990"/>
                </a:lnTo>
                <a:lnTo>
                  <a:pt x="71120" y="41910"/>
                </a:lnTo>
                <a:lnTo>
                  <a:pt x="72390" y="36829"/>
                </a:lnTo>
                <a:lnTo>
                  <a:pt x="73660" y="31750"/>
                </a:lnTo>
                <a:lnTo>
                  <a:pt x="76200" y="27940"/>
                </a:lnTo>
                <a:lnTo>
                  <a:pt x="78740" y="22860"/>
                </a:lnTo>
                <a:lnTo>
                  <a:pt x="78740" y="21590"/>
                </a:lnTo>
                <a:lnTo>
                  <a:pt x="78740" y="21590"/>
                </a:lnTo>
                <a:lnTo>
                  <a:pt x="81279" y="19050"/>
                </a:lnTo>
                <a:lnTo>
                  <a:pt x="83820" y="16510"/>
                </a:lnTo>
                <a:lnTo>
                  <a:pt x="86360" y="13970"/>
                </a:lnTo>
                <a:lnTo>
                  <a:pt x="88900" y="11429"/>
                </a:lnTo>
                <a:lnTo>
                  <a:pt x="92710" y="8890"/>
                </a:lnTo>
                <a:lnTo>
                  <a:pt x="95250" y="7620"/>
                </a:lnTo>
                <a:lnTo>
                  <a:pt x="97790" y="6350"/>
                </a:lnTo>
                <a:lnTo>
                  <a:pt x="101600" y="3810"/>
                </a:lnTo>
                <a:lnTo>
                  <a:pt x="105410" y="2540"/>
                </a:lnTo>
                <a:lnTo>
                  <a:pt x="107950" y="2540"/>
                </a:lnTo>
                <a:lnTo>
                  <a:pt x="113029" y="1270"/>
                </a:lnTo>
                <a:lnTo>
                  <a:pt x="115570" y="0"/>
                </a:lnTo>
                <a:lnTo>
                  <a:pt x="119379" y="0"/>
                </a:lnTo>
                <a:lnTo>
                  <a:pt x="123190" y="0"/>
                </a:lnTo>
                <a:lnTo>
                  <a:pt x="127000" y="0"/>
                </a:lnTo>
                <a:lnTo>
                  <a:pt x="130810" y="1270"/>
                </a:lnTo>
                <a:lnTo>
                  <a:pt x="135890" y="1270"/>
                </a:lnTo>
                <a:lnTo>
                  <a:pt x="139700" y="2540"/>
                </a:lnTo>
                <a:lnTo>
                  <a:pt x="139700" y="2540"/>
                </a:lnTo>
                <a:lnTo>
                  <a:pt x="139700" y="2540"/>
                </a:lnTo>
                <a:lnTo>
                  <a:pt x="143510" y="3810"/>
                </a:lnTo>
                <a:lnTo>
                  <a:pt x="148590" y="5079"/>
                </a:lnTo>
                <a:lnTo>
                  <a:pt x="152400" y="6350"/>
                </a:lnTo>
                <a:lnTo>
                  <a:pt x="157479" y="8890"/>
                </a:lnTo>
                <a:lnTo>
                  <a:pt x="161290" y="11429"/>
                </a:lnTo>
                <a:lnTo>
                  <a:pt x="166370" y="13970"/>
                </a:lnTo>
                <a:lnTo>
                  <a:pt x="171450" y="16510"/>
                </a:lnTo>
                <a:lnTo>
                  <a:pt x="175260" y="19050"/>
                </a:lnTo>
                <a:lnTo>
                  <a:pt x="180340" y="22860"/>
                </a:lnTo>
                <a:lnTo>
                  <a:pt x="185420" y="26670"/>
                </a:lnTo>
                <a:lnTo>
                  <a:pt x="189229" y="30479"/>
                </a:lnTo>
                <a:lnTo>
                  <a:pt x="194310" y="34290"/>
                </a:lnTo>
                <a:lnTo>
                  <a:pt x="199390" y="38100"/>
                </a:lnTo>
                <a:lnTo>
                  <a:pt x="204470" y="43179"/>
                </a:lnTo>
                <a:lnTo>
                  <a:pt x="209550" y="46990"/>
                </a:lnTo>
                <a:lnTo>
                  <a:pt x="218440" y="58420"/>
                </a:lnTo>
                <a:lnTo>
                  <a:pt x="228600" y="68579"/>
                </a:lnTo>
                <a:lnTo>
                  <a:pt x="237490" y="80010"/>
                </a:lnTo>
                <a:lnTo>
                  <a:pt x="246379" y="91440"/>
                </a:lnTo>
                <a:lnTo>
                  <a:pt x="254000" y="102870"/>
                </a:lnTo>
                <a:lnTo>
                  <a:pt x="261620" y="114300"/>
                </a:lnTo>
                <a:lnTo>
                  <a:pt x="269240" y="125729"/>
                </a:lnTo>
                <a:lnTo>
                  <a:pt x="274320" y="134620"/>
                </a:lnTo>
                <a:lnTo>
                  <a:pt x="274320" y="135890"/>
                </a:lnTo>
                <a:lnTo>
                  <a:pt x="275590" y="135890"/>
                </a:lnTo>
                <a:lnTo>
                  <a:pt x="279400" y="142240"/>
                </a:lnTo>
                <a:lnTo>
                  <a:pt x="281940" y="148590"/>
                </a:lnTo>
                <a:lnTo>
                  <a:pt x="284479" y="153670"/>
                </a:lnTo>
                <a:lnTo>
                  <a:pt x="287020" y="158750"/>
                </a:lnTo>
                <a:lnTo>
                  <a:pt x="290829" y="165100"/>
                </a:lnTo>
                <a:lnTo>
                  <a:pt x="292100" y="170179"/>
                </a:lnTo>
                <a:lnTo>
                  <a:pt x="297179" y="181610"/>
                </a:lnTo>
                <a:lnTo>
                  <a:pt x="300990" y="191770"/>
                </a:lnTo>
                <a:lnTo>
                  <a:pt x="303529" y="201929"/>
                </a:lnTo>
                <a:lnTo>
                  <a:pt x="304800" y="207010"/>
                </a:lnTo>
                <a:lnTo>
                  <a:pt x="306070" y="212090"/>
                </a:lnTo>
                <a:lnTo>
                  <a:pt x="307340" y="217170"/>
                </a:lnTo>
                <a:lnTo>
                  <a:pt x="308610" y="222250"/>
                </a:lnTo>
                <a:lnTo>
                  <a:pt x="308610" y="224790"/>
                </a:lnTo>
                <a:lnTo>
                  <a:pt x="308610" y="224790"/>
                </a:lnTo>
                <a:lnTo>
                  <a:pt x="309879" y="231140"/>
                </a:lnTo>
                <a:lnTo>
                  <a:pt x="309879" y="236220"/>
                </a:lnTo>
                <a:lnTo>
                  <a:pt x="311150" y="240029"/>
                </a:lnTo>
                <a:lnTo>
                  <a:pt x="311150" y="245110"/>
                </a:lnTo>
                <a:lnTo>
                  <a:pt x="311150" y="248920"/>
                </a:lnTo>
                <a:lnTo>
                  <a:pt x="309879" y="252729"/>
                </a:lnTo>
                <a:lnTo>
                  <a:pt x="309879" y="256540"/>
                </a:lnTo>
                <a:lnTo>
                  <a:pt x="309879" y="261620"/>
                </a:lnTo>
                <a:lnTo>
                  <a:pt x="308610" y="265430"/>
                </a:lnTo>
                <a:lnTo>
                  <a:pt x="307340" y="269240"/>
                </a:lnTo>
                <a:lnTo>
                  <a:pt x="304800" y="271780"/>
                </a:lnTo>
                <a:lnTo>
                  <a:pt x="304800" y="273050"/>
                </a:lnTo>
                <a:lnTo>
                  <a:pt x="304800" y="273050"/>
                </a:lnTo>
                <a:lnTo>
                  <a:pt x="304800" y="275590"/>
                </a:lnTo>
                <a:lnTo>
                  <a:pt x="302260" y="279400"/>
                </a:lnTo>
                <a:lnTo>
                  <a:pt x="300990" y="281940"/>
                </a:lnTo>
                <a:lnTo>
                  <a:pt x="298450" y="285750"/>
                </a:lnTo>
                <a:lnTo>
                  <a:pt x="293370" y="292100"/>
                </a:lnTo>
                <a:lnTo>
                  <a:pt x="293370" y="293370"/>
                </a:lnTo>
                <a:lnTo>
                  <a:pt x="290829" y="295910"/>
                </a:lnTo>
                <a:lnTo>
                  <a:pt x="289560" y="297180"/>
                </a:lnTo>
                <a:lnTo>
                  <a:pt x="289560" y="297180"/>
                </a:lnTo>
                <a:lnTo>
                  <a:pt x="288290" y="298450"/>
                </a:lnTo>
                <a:lnTo>
                  <a:pt x="285750" y="299720"/>
                </a:lnTo>
                <a:lnTo>
                  <a:pt x="284479" y="300990"/>
                </a:lnTo>
                <a:lnTo>
                  <a:pt x="280670" y="303530"/>
                </a:lnTo>
                <a:lnTo>
                  <a:pt x="280670" y="304800"/>
                </a:lnTo>
                <a:lnTo>
                  <a:pt x="28067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8129" y="304800"/>
                </a:lnTo>
                <a:lnTo>
                  <a:pt x="274320" y="307340"/>
                </a:lnTo>
                <a:close/>
                <a:moveTo>
                  <a:pt x="248920" y="283210"/>
                </a:moveTo>
                <a:lnTo>
                  <a:pt x="250190" y="281940"/>
                </a:lnTo>
                <a:lnTo>
                  <a:pt x="250190" y="281940"/>
                </a:lnTo>
                <a:lnTo>
                  <a:pt x="250190" y="281940"/>
                </a:lnTo>
                <a:lnTo>
                  <a:pt x="251460" y="281940"/>
                </a:lnTo>
                <a:lnTo>
                  <a:pt x="252729" y="281940"/>
                </a:lnTo>
                <a:lnTo>
                  <a:pt x="254000" y="281940"/>
                </a:lnTo>
                <a:lnTo>
                  <a:pt x="256540" y="281940"/>
                </a:lnTo>
                <a:lnTo>
                  <a:pt x="259079" y="280670"/>
                </a:lnTo>
                <a:lnTo>
                  <a:pt x="261620" y="279400"/>
                </a:lnTo>
                <a:lnTo>
                  <a:pt x="264160" y="279400"/>
                </a:lnTo>
                <a:lnTo>
                  <a:pt x="265429" y="278130"/>
                </a:lnTo>
                <a:lnTo>
                  <a:pt x="266700" y="278130"/>
                </a:lnTo>
                <a:lnTo>
                  <a:pt x="266700" y="278130"/>
                </a:lnTo>
                <a:lnTo>
                  <a:pt x="267970" y="276860"/>
                </a:lnTo>
                <a:lnTo>
                  <a:pt x="271779" y="274320"/>
                </a:lnTo>
                <a:lnTo>
                  <a:pt x="274320" y="273050"/>
                </a:lnTo>
                <a:lnTo>
                  <a:pt x="275590" y="271780"/>
                </a:lnTo>
                <a:lnTo>
                  <a:pt x="276860" y="270510"/>
                </a:lnTo>
                <a:lnTo>
                  <a:pt x="278129" y="269240"/>
                </a:lnTo>
                <a:lnTo>
                  <a:pt x="280670" y="265430"/>
                </a:lnTo>
                <a:lnTo>
                  <a:pt x="281940" y="262890"/>
                </a:lnTo>
                <a:lnTo>
                  <a:pt x="283210" y="260350"/>
                </a:lnTo>
                <a:lnTo>
                  <a:pt x="284479" y="259080"/>
                </a:lnTo>
                <a:lnTo>
                  <a:pt x="284479" y="256540"/>
                </a:lnTo>
                <a:lnTo>
                  <a:pt x="283210" y="256540"/>
                </a:lnTo>
                <a:lnTo>
                  <a:pt x="284479" y="255270"/>
                </a:lnTo>
                <a:lnTo>
                  <a:pt x="285750" y="252729"/>
                </a:lnTo>
                <a:lnTo>
                  <a:pt x="285750" y="250190"/>
                </a:lnTo>
                <a:lnTo>
                  <a:pt x="285750" y="247650"/>
                </a:lnTo>
                <a:lnTo>
                  <a:pt x="285750" y="243840"/>
                </a:lnTo>
                <a:lnTo>
                  <a:pt x="285750" y="241300"/>
                </a:lnTo>
                <a:lnTo>
                  <a:pt x="285750" y="237490"/>
                </a:lnTo>
                <a:lnTo>
                  <a:pt x="285750" y="234950"/>
                </a:lnTo>
                <a:lnTo>
                  <a:pt x="284479" y="231140"/>
                </a:lnTo>
                <a:lnTo>
                  <a:pt x="283210" y="227329"/>
                </a:lnTo>
                <a:lnTo>
                  <a:pt x="283210" y="224790"/>
                </a:lnTo>
                <a:lnTo>
                  <a:pt x="281940" y="220979"/>
                </a:lnTo>
                <a:lnTo>
                  <a:pt x="280670" y="215900"/>
                </a:lnTo>
                <a:lnTo>
                  <a:pt x="276860" y="208279"/>
                </a:lnTo>
                <a:lnTo>
                  <a:pt x="274320" y="200660"/>
                </a:lnTo>
                <a:lnTo>
                  <a:pt x="271779" y="196850"/>
                </a:lnTo>
                <a:lnTo>
                  <a:pt x="269240" y="193040"/>
                </a:lnTo>
                <a:lnTo>
                  <a:pt x="266700" y="187960"/>
                </a:lnTo>
                <a:lnTo>
                  <a:pt x="266700" y="187960"/>
                </a:lnTo>
                <a:lnTo>
                  <a:pt x="266700" y="186690"/>
                </a:lnTo>
                <a:lnTo>
                  <a:pt x="265429" y="184150"/>
                </a:lnTo>
                <a:lnTo>
                  <a:pt x="260350" y="175260"/>
                </a:lnTo>
                <a:lnTo>
                  <a:pt x="255270" y="167640"/>
                </a:lnTo>
                <a:lnTo>
                  <a:pt x="248920" y="158750"/>
                </a:lnTo>
                <a:lnTo>
                  <a:pt x="242570" y="149860"/>
                </a:lnTo>
                <a:lnTo>
                  <a:pt x="229870" y="132079"/>
                </a:lnTo>
                <a:lnTo>
                  <a:pt x="223520" y="124460"/>
                </a:lnTo>
                <a:lnTo>
                  <a:pt x="219710" y="120650"/>
                </a:lnTo>
                <a:lnTo>
                  <a:pt x="215900" y="115570"/>
                </a:lnTo>
                <a:lnTo>
                  <a:pt x="209550" y="107950"/>
                </a:lnTo>
                <a:lnTo>
                  <a:pt x="201929" y="100329"/>
                </a:lnTo>
                <a:lnTo>
                  <a:pt x="194310" y="92710"/>
                </a:lnTo>
                <a:lnTo>
                  <a:pt x="186690" y="85090"/>
                </a:lnTo>
                <a:lnTo>
                  <a:pt x="179070" y="78740"/>
                </a:lnTo>
                <a:lnTo>
                  <a:pt x="175260" y="74929"/>
                </a:lnTo>
                <a:lnTo>
                  <a:pt x="171450" y="72390"/>
                </a:lnTo>
                <a:lnTo>
                  <a:pt x="167640" y="69850"/>
                </a:lnTo>
                <a:lnTo>
                  <a:pt x="165100" y="67310"/>
                </a:lnTo>
                <a:lnTo>
                  <a:pt x="161290" y="64770"/>
                </a:lnTo>
                <a:lnTo>
                  <a:pt x="157479" y="62229"/>
                </a:lnTo>
                <a:lnTo>
                  <a:pt x="154940" y="60960"/>
                </a:lnTo>
                <a:lnTo>
                  <a:pt x="151129" y="59690"/>
                </a:lnTo>
                <a:lnTo>
                  <a:pt x="148590" y="57150"/>
                </a:lnTo>
                <a:lnTo>
                  <a:pt x="144779" y="55879"/>
                </a:lnTo>
                <a:lnTo>
                  <a:pt x="142240" y="54610"/>
                </a:lnTo>
                <a:lnTo>
                  <a:pt x="139700" y="54610"/>
                </a:lnTo>
                <a:lnTo>
                  <a:pt x="137160" y="53340"/>
                </a:lnTo>
                <a:lnTo>
                  <a:pt x="133350" y="52070"/>
                </a:lnTo>
                <a:lnTo>
                  <a:pt x="130810" y="52070"/>
                </a:lnTo>
                <a:lnTo>
                  <a:pt x="128270" y="52070"/>
                </a:lnTo>
                <a:lnTo>
                  <a:pt x="125729" y="52070"/>
                </a:lnTo>
                <a:lnTo>
                  <a:pt x="123190" y="52070"/>
                </a:lnTo>
                <a:lnTo>
                  <a:pt x="120650" y="52070"/>
                </a:lnTo>
                <a:lnTo>
                  <a:pt x="118110" y="52070"/>
                </a:lnTo>
                <a:lnTo>
                  <a:pt x="115570" y="52070"/>
                </a:lnTo>
                <a:lnTo>
                  <a:pt x="114300" y="52070"/>
                </a:lnTo>
                <a:lnTo>
                  <a:pt x="114300" y="52070"/>
                </a:lnTo>
                <a:lnTo>
                  <a:pt x="114300" y="53340"/>
                </a:lnTo>
                <a:lnTo>
                  <a:pt x="111760" y="53340"/>
                </a:lnTo>
                <a:lnTo>
                  <a:pt x="110490" y="54610"/>
                </a:lnTo>
                <a:lnTo>
                  <a:pt x="107950" y="55879"/>
                </a:lnTo>
                <a:lnTo>
                  <a:pt x="106679" y="57150"/>
                </a:lnTo>
                <a:lnTo>
                  <a:pt x="105410" y="58420"/>
                </a:lnTo>
                <a:lnTo>
                  <a:pt x="104140" y="59690"/>
                </a:lnTo>
                <a:lnTo>
                  <a:pt x="102870" y="60960"/>
                </a:lnTo>
                <a:lnTo>
                  <a:pt x="101600" y="62229"/>
                </a:lnTo>
                <a:lnTo>
                  <a:pt x="100329" y="63500"/>
                </a:lnTo>
                <a:lnTo>
                  <a:pt x="99060" y="64770"/>
                </a:lnTo>
                <a:lnTo>
                  <a:pt x="97790" y="66040"/>
                </a:lnTo>
                <a:lnTo>
                  <a:pt x="97790" y="68579"/>
                </a:lnTo>
                <a:lnTo>
                  <a:pt x="96520" y="69850"/>
                </a:lnTo>
                <a:lnTo>
                  <a:pt x="96520" y="71120"/>
                </a:lnTo>
                <a:lnTo>
                  <a:pt x="95250" y="73660"/>
                </a:lnTo>
                <a:lnTo>
                  <a:pt x="93979" y="76200"/>
                </a:lnTo>
                <a:lnTo>
                  <a:pt x="92710" y="85090"/>
                </a:lnTo>
                <a:lnTo>
                  <a:pt x="92710" y="90170"/>
                </a:lnTo>
                <a:lnTo>
                  <a:pt x="91440" y="92710"/>
                </a:lnTo>
                <a:lnTo>
                  <a:pt x="91440" y="95250"/>
                </a:lnTo>
                <a:lnTo>
                  <a:pt x="91440" y="100329"/>
                </a:lnTo>
                <a:lnTo>
                  <a:pt x="91440" y="101600"/>
                </a:lnTo>
                <a:lnTo>
                  <a:pt x="91440" y="102870"/>
                </a:lnTo>
                <a:lnTo>
                  <a:pt x="91440" y="105410"/>
                </a:lnTo>
                <a:lnTo>
                  <a:pt x="92710" y="111760"/>
                </a:lnTo>
                <a:lnTo>
                  <a:pt x="93979" y="118110"/>
                </a:lnTo>
                <a:lnTo>
                  <a:pt x="93979" y="120650"/>
                </a:lnTo>
                <a:lnTo>
                  <a:pt x="93979" y="124460"/>
                </a:lnTo>
                <a:lnTo>
                  <a:pt x="96520" y="130810"/>
                </a:lnTo>
                <a:lnTo>
                  <a:pt x="97790" y="135890"/>
                </a:lnTo>
                <a:lnTo>
                  <a:pt x="99060" y="142240"/>
                </a:lnTo>
                <a:lnTo>
                  <a:pt x="238760" y="274320"/>
                </a:lnTo>
                <a:lnTo>
                  <a:pt x="238760" y="274320"/>
                </a:lnTo>
                <a:lnTo>
                  <a:pt x="248920" y="283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5366157" y="3346857"/>
            <a:ext cx="413204" cy="448764"/>
          </a:xfrm>
          <a:custGeom>
            <a:avLst/>
            <a:gdLst/>
            <a:ahLst/>
            <a:cxnLst/>
            <a:rect l="l" t="t" r="r" b="b"/>
            <a:pathLst>
              <a:path w="413204" h="448764">
                <a:moveTo>
                  <a:pt x="278993" y="312013"/>
                </a:moveTo>
                <a:lnTo>
                  <a:pt x="280263" y="312013"/>
                </a:lnTo>
                <a:lnTo>
                  <a:pt x="281533" y="313283"/>
                </a:lnTo>
                <a:lnTo>
                  <a:pt x="282802" y="314553"/>
                </a:lnTo>
                <a:lnTo>
                  <a:pt x="285343" y="315823"/>
                </a:lnTo>
                <a:lnTo>
                  <a:pt x="286613" y="318363"/>
                </a:lnTo>
                <a:lnTo>
                  <a:pt x="295502" y="324713"/>
                </a:lnTo>
                <a:lnTo>
                  <a:pt x="296773" y="325983"/>
                </a:lnTo>
                <a:lnTo>
                  <a:pt x="298043" y="325983"/>
                </a:lnTo>
                <a:lnTo>
                  <a:pt x="299313" y="327253"/>
                </a:lnTo>
                <a:lnTo>
                  <a:pt x="299313" y="328523"/>
                </a:lnTo>
                <a:lnTo>
                  <a:pt x="300583" y="328523"/>
                </a:lnTo>
                <a:lnTo>
                  <a:pt x="300583" y="329793"/>
                </a:lnTo>
                <a:lnTo>
                  <a:pt x="303123" y="331063"/>
                </a:lnTo>
                <a:lnTo>
                  <a:pt x="303123" y="331063"/>
                </a:lnTo>
                <a:lnTo>
                  <a:pt x="304393" y="332333"/>
                </a:lnTo>
                <a:lnTo>
                  <a:pt x="306933" y="333603"/>
                </a:lnTo>
                <a:lnTo>
                  <a:pt x="308202" y="334873"/>
                </a:lnTo>
                <a:lnTo>
                  <a:pt x="308202" y="336143"/>
                </a:lnTo>
                <a:lnTo>
                  <a:pt x="309473" y="336143"/>
                </a:lnTo>
                <a:lnTo>
                  <a:pt x="376783" y="392023"/>
                </a:lnTo>
                <a:lnTo>
                  <a:pt x="386943" y="383133"/>
                </a:lnTo>
                <a:lnTo>
                  <a:pt x="386943" y="383133"/>
                </a:lnTo>
                <a:lnTo>
                  <a:pt x="397103" y="376783"/>
                </a:lnTo>
                <a:lnTo>
                  <a:pt x="408533" y="386943"/>
                </a:lnTo>
                <a:lnTo>
                  <a:pt x="403453" y="394563"/>
                </a:lnTo>
                <a:lnTo>
                  <a:pt x="403453" y="394563"/>
                </a:lnTo>
                <a:lnTo>
                  <a:pt x="385673" y="421233"/>
                </a:lnTo>
                <a:lnTo>
                  <a:pt x="385673" y="421233"/>
                </a:lnTo>
                <a:lnTo>
                  <a:pt x="372973" y="444093"/>
                </a:lnTo>
                <a:lnTo>
                  <a:pt x="360273" y="435203"/>
                </a:lnTo>
                <a:lnTo>
                  <a:pt x="362813" y="413613"/>
                </a:lnTo>
                <a:lnTo>
                  <a:pt x="295502" y="362813"/>
                </a:lnTo>
                <a:lnTo>
                  <a:pt x="294233" y="361543"/>
                </a:lnTo>
                <a:lnTo>
                  <a:pt x="37693" y="140563"/>
                </a:lnTo>
                <a:lnTo>
                  <a:pt x="16102" y="158343"/>
                </a:lnTo>
                <a:lnTo>
                  <a:pt x="4673" y="148183"/>
                </a:lnTo>
                <a:lnTo>
                  <a:pt x="23723" y="120243"/>
                </a:lnTo>
                <a:lnTo>
                  <a:pt x="23723" y="120243"/>
                </a:lnTo>
                <a:lnTo>
                  <a:pt x="44043" y="91033"/>
                </a:lnTo>
                <a:lnTo>
                  <a:pt x="82143" y="126593"/>
                </a:lnTo>
                <a:lnTo>
                  <a:pt x="78333" y="110083"/>
                </a:lnTo>
                <a:lnTo>
                  <a:pt x="74523" y="93573"/>
                </a:lnTo>
                <a:lnTo>
                  <a:pt x="74523" y="88493"/>
                </a:lnTo>
                <a:lnTo>
                  <a:pt x="73252" y="88493"/>
                </a:lnTo>
                <a:lnTo>
                  <a:pt x="73252" y="85952"/>
                </a:lnTo>
                <a:lnTo>
                  <a:pt x="73252" y="78333"/>
                </a:lnTo>
                <a:lnTo>
                  <a:pt x="73252" y="71983"/>
                </a:lnTo>
                <a:lnTo>
                  <a:pt x="73252" y="64363"/>
                </a:lnTo>
                <a:lnTo>
                  <a:pt x="73252" y="58013"/>
                </a:lnTo>
                <a:lnTo>
                  <a:pt x="74523" y="51663"/>
                </a:lnTo>
                <a:lnTo>
                  <a:pt x="75793" y="46583"/>
                </a:lnTo>
                <a:lnTo>
                  <a:pt x="77063" y="41502"/>
                </a:lnTo>
                <a:lnTo>
                  <a:pt x="78333" y="36423"/>
                </a:lnTo>
                <a:lnTo>
                  <a:pt x="80873" y="32613"/>
                </a:lnTo>
                <a:lnTo>
                  <a:pt x="83413" y="27533"/>
                </a:lnTo>
                <a:lnTo>
                  <a:pt x="83413" y="26263"/>
                </a:lnTo>
                <a:lnTo>
                  <a:pt x="83413" y="26263"/>
                </a:lnTo>
                <a:lnTo>
                  <a:pt x="85952" y="23723"/>
                </a:lnTo>
                <a:lnTo>
                  <a:pt x="88493" y="21183"/>
                </a:lnTo>
                <a:lnTo>
                  <a:pt x="91033" y="18643"/>
                </a:lnTo>
                <a:lnTo>
                  <a:pt x="93573" y="16102"/>
                </a:lnTo>
                <a:lnTo>
                  <a:pt x="97383" y="13563"/>
                </a:lnTo>
                <a:lnTo>
                  <a:pt x="99923" y="12293"/>
                </a:lnTo>
                <a:lnTo>
                  <a:pt x="102463" y="11023"/>
                </a:lnTo>
                <a:lnTo>
                  <a:pt x="106273" y="8483"/>
                </a:lnTo>
                <a:lnTo>
                  <a:pt x="110083" y="7213"/>
                </a:lnTo>
                <a:lnTo>
                  <a:pt x="112623" y="7213"/>
                </a:lnTo>
                <a:lnTo>
                  <a:pt x="117702" y="5943"/>
                </a:lnTo>
                <a:lnTo>
                  <a:pt x="120243" y="4673"/>
                </a:lnTo>
                <a:lnTo>
                  <a:pt x="124052" y="4673"/>
                </a:lnTo>
                <a:lnTo>
                  <a:pt x="127863" y="4673"/>
                </a:lnTo>
                <a:lnTo>
                  <a:pt x="131673" y="4673"/>
                </a:lnTo>
                <a:lnTo>
                  <a:pt x="135483" y="5943"/>
                </a:lnTo>
                <a:lnTo>
                  <a:pt x="140563" y="5943"/>
                </a:lnTo>
                <a:lnTo>
                  <a:pt x="144373" y="7213"/>
                </a:lnTo>
                <a:lnTo>
                  <a:pt x="144373" y="7213"/>
                </a:lnTo>
                <a:lnTo>
                  <a:pt x="144373" y="7213"/>
                </a:lnTo>
                <a:lnTo>
                  <a:pt x="148183" y="8483"/>
                </a:lnTo>
                <a:lnTo>
                  <a:pt x="153263" y="9752"/>
                </a:lnTo>
                <a:lnTo>
                  <a:pt x="157073" y="11023"/>
                </a:lnTo>
                <a:lnTo>
                  <a:pt x="162152" y="13563"/>
                </a:lnTo>
                <a:lnTo>
                  <a:pt x="165963" y="16102"/>
                </a:lnTo>
                <a:lnTo>
                  <a:pt x="171043" y="18643"/>
                </a:lnTo>
                <a:lnTo>
                  <a:pt x="176123" y="21183"/>
                </a:lnTo>
                <a:lnTo>
                  <a:pt x="179933" y="23723"/>
                </a:lnTo>
                <a:lnTo>
                  <a:pt x="185013" y="27533"/>
                </a:lnTo>
                <a:lnTo>
                  <a:pt x="190093" y="31343"/>
                </a:lnTo>
                <a:lnTo>
                  <a:pt x="193902" y="35152"/>
                </a:lnTo>
                <a:lnTo>
                  <a:pt x="198983" y="38963"/>
                </a:lnTo>
                <a:lnTo>
                  <a:pt x="204063" y="42773"/>
                </a:lnTo>
                <a:lnTo>
                  <a:pt x="209143" y="47852"/>
                </a:lnTo>
                <a:lnTo>
                  <a:pt x="214223" y="51663"/>
                </a:lnTo>
                <a:lnTo>
                  <a:pt x="223113" y="63093"/>
                </a:lnTo>
                <a:lnTo>
                  <a:pt x="233273" y="73252"/>
                </a:lnTo>
                <a:lnTo>
                  <a:pt x="242163" y="84683"/>
                </a:lnTo>
                <a:lnTo>
                  <a:pt x="251052" y="96113"/>
                </a:lnTo>
                <a:lnTo>
                  <a:pt x="258673" y="107543"/>
                </a:lnTo>
                <a:lnTo>
                  <a:pt x="266293" y="118973"/>
                </a:lnTo>
                <a:lnTo>
                  <a:pt x="273913" y="130402"/>
                </a:lnTo>
                <a:lnTo>
                  <a:pt x="278993" y="139293"/>
                </a:lnTo>
                <a:lnTo>
                  <a:pt x="278993" y="140563"/>
                </a:lnTo>
                <a:lnTo>
                  <a:pt x="280263" y="140563"/>
                </a:lnTo>
                <a:lnTo>
                  <a:pt x="284073" y="146913"/>
                </a:lnTo>
                <a:lnTo>
                  <a:pt x="286613" y="153263"/>
                </a:lnTo>
                <a:lnTo>
                  <a:pt x="289152" y="158343"/>
                </a:lnTo>
                <a:lnTo>
                  <a:pt x="291693" y="163423"/>
                </a:lnTo>
                <a:lnTo>
                  <a:pt x="295502" y="169773"/>
                </a:lnTo>
                <a:lnTo>
                  <a:pt x="296773" y="174852"/>
                </a:lnTo>
                <a:lnTo>
                  <a:pt x="301852" y="186283"/>
                </a:lnTo>
                <a:lnTo>
                  <a:pt x="305663" y="196443"/>
                </a:lnTo>
                <a:lnTo>
                  <a:pt x="308202" y="206602"/>
                </a:lnTo>
                <a:lnTo>
                  <a:pt x="309473" y="211683"/>
                </a:lnTo>
                <a:lnTo>
                  <a:pt x="310743" y="216763"/>
                </a:lnTo>
                <a:lnTo>
                  <a:pt x="312013" y="221843"/>
                </a:lnTo>
                <a:lnTo>
                  <a:pt x="313283" y="226923"/>
                </a:lnTo>
                <a:lnTo>
                  <a:pt x="313283" y="229463"/>
                </a:lnTo>
                <a:lnTo>
                  <a:pt x="313283" y="229463"/>
                </a:lnTo>
                <a:lnTo>
                  <a:pt x="314552" y="235813"/>
                </a:lnTo>
                <a:lnTo>
                  <a:pt x="314552" y="240893"/>
                </a:lnTo>
                <a:lnTo>
                  <a:pt x="315823" y="244702"/>
                </a:lnTo>
                <a:lnTo>
                  <a:pt x="315823" y="249783"/>
                </a:lnTo>
                <a:lnTo>
                  <a:pt x="315823" y="253593"/>
                </a:lnTo>
                <a:lnTo>
                  <a:pt x="314552" y="257402"/>
                </a:lnTo>
                <a:lnTo>
                  <a:pt x="314552" y="261213"/>
                </a:lnTo>
                <a:lnTo>
                  <a:pt x="314552" y="266293"/>
                </a:lnTo>
                <a:lnTo>
                  <a:pt x="313283" y="270103"/>
                </a:lnTo>
                <a:lnTo>
                  <a:pt x="312013" y="273913"/>
                </a:lnTo>
                <a:lnTo>
                  <a:pt x="309473" y="276453"/>
                </a:lnTo>
                <a:lnTo>
                  <a:pt x="309473" y="277723"/>
                </a:lnTo>
                <a:lnTo>
                  <a:pt x="309473" y="277723"/>
                </a:lnTo>
                <a:lnTo>
                  <a:pt x="309473" y="280263"/>
                </a:lnTo>
                <a:lnTo>
                  <a:pt x="306933" y="284073"/>
                </a:lnTo>
                <a:lnTo>
                  <a:pt x="305663" y="286613"/>
                </a:lnTo>
                <a:lnTo>
                  <a:pt x="303123" y="290423"/>
                </a:lnTo>
                <a:lnTo>
                  <a:pt x="298043" y="296773"/>
                </a:lnTo>
                <a:lnTo>
                  <a:pt x="298043" y="298043"/>
                </a:lnTo>
                <a:lnTo>
                  <a:pt x="295502" y="300583"/>
                </a:lnTo>
                <a:lnTo>
                  <a:pt x="294233" y="301853"/>
                </a:lnTo>
                <a:lnTo>
                  <a:pt x="294233" y="301853"/>
                </a:lnTo>
                <a:lnTo>
                  <a:pt x="292963" y="303123"/>
                </a:lnTo>
                <a:lnTo>
                  <a:pt x="290423" y="304393"/>
                </a:lnTo>
                <a:lnTo>
                  <a:pt x="289152" y="305663"/>
                </a:lnTo>
                <a:lnTo>
                  <a:pt x="285343" y="308203"/>
                </a:lnTo>
                <a:lnTo>
                  <a:pt x="285343" y="309473"/>
                </a:lnTo>
                <a:lnTo>
                  <a:pt x="285343" y="309473"/>
                </a:lnTo>
                <a:lnTo>
                  <a:pt x="284073" y="309473"/>
                </a:lnTo>
                <a:lnTo>
                  <a:pt x="284073" y="309473"/>
                </a:lnTo>
                <a:lnTo>
                  <a:pt x="284073" y="309473"/>
                </a:lnTo>
                <a:lnTo>
                  <a:pt x="282802" y="309473"/>
                </a:lnTo>
                <a:lnTo>
                  <a:pt x="278993" y="3120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5457598" y="3398927"/>
            <a:ext cx="203654" cy="240484"/>
          </a:xfrm>
          <a:custGeom>
            <a:avLst/>
            <a:gdLst/>
            <a:ahLst/>
            <a:cxnLst/>
            <a:rect l="l" t="t" r="r" b="b"/>
            <a:pathLst>
              <a:path w="203654" h="240484">
                <a:moveTo>
                  <a:pt x="162152" y="235813"/>
                </a:moveTo>
                <a:lnTo>
                  <a:pt x="163422" y="234543"/>
                </a:lnTo>
                <a:lnTo>
                  <a:pt x="163422" y="234543"/>
                </a:lnTo>
                <a:lnTo>
                  <a:pt x="163422" y="234543"/>
                </a:lnTo>
                <a:lnTo>
                  <a:pt x="164692" y="234543"/>
                </a:lnTo>
                <a:lnTo>
                  <a:pt x="165961" y="234543"/>
                </a:lnTo>
                <a:lnTo>
                  <a:pt x="167232" y="234543"/>
                </a:lnTo>
                <a:lnTo>
                  <a:pt x="169772" y="234543"/>
                </a:lnTo>
                <a:lnTo>
                  <a:pt x="172311" y="233273"/>
                </a:lnTo>
                <a:lnTo>
                  <a:pt x="174852" y="232003"/>
                </a:lnTo>
                <a:lnTo>
                  <a:pt x="177392" y="232003"/>
                </a:lnTo>
                <a:lnTo>
                  <a:pt x="178661" y="230733"/>
                </a:lnTo>
                <a:lnTo>
                  <a:pt x="179932" y="230733"/>
                </a:lnTo>
                <a:lnTo>
                  <a:pt x="179932" y="230733"/>
                </a:lnTo>
                <a:lnTo>
                  <a:pt x="181202" y="229463"/>
                </a:lnTo>
                <a:lnTo>
                  <a:pt x="185011" y="226923"/>
                </a:lnTo>
                <a:lnTo>
                  <a:pt x="187552" y="225653"/>
                </a:lnTo>
                <a:lnTo>
                  <a:pt x="188822" y="224383"/>
                </a:lnTo>
                <a:lnTo>
                  <a:pt x="190092" y="223113"/>
                </a:lnTo>
                <a:lnTo>
                  <a:pt x="191361" y="221843"/>
                </a:lnTo>
                <a:lnTo>
                  <a:pt x="193902" y="218033"/>
                </a:lnTo>
                <a:lnTo>
                  <a:pt x="195172" y="215493"/>
                </a:lnTo>
                <a:lnTo>
                  <a:pt x="196442" y="212953"/>
                </a:lnTo>
                <a:lnTo>
                  <a:pt x="197711" y="211683"/>
                </a:lnTo>
                <a:lnTo>
                  <a:pt x="197711" y="209143"/>
                </a:lnTo>
                <a:lnTo>
                  <a:pt x="196442" y="209143"/>
                </a:lnTo>
                <a:lnTo>
                  <a:pt x="197711" y="207873"/>
                </a:lnTo>
                <a:lnTo>
                  <a:pt x="198982" y="205332"/>
                </a:lnTo>
                <a:lnTo>
                  <a:pt x="198982" y="202793"/>
                </a:lnTo>
                <a:lnTo>
                  <a:pt x="198982" y="200253"/>
                </a:lnTo>
                <a:lnTo>
                  <a:pt x="198982" y="196443"/>
                </a:lnTo>
                <a:lnTo>
                  <a:pt x="198982" y="193903"/>
                </a:lnTo>
                <a:lnTo>
                  <a:pt x="198982" y="190093"/>
                </a:lnTo>
                <a:lnTo>
                  <a:pt x="198982" y="187553"/>
                </a:lnTo>
                <a:lnTo>
                  <a:pt x="197711" y="183743"/>
                </a:lnTo>
                <a:lnTo>
                  <a:pt x="196442" y="179932"/>
                </a:lnTo>
                <a:lnTo>
                  <a:pt x="196442" y="177393"/>
                </a:lnTo>
                <a:lnTo>
                  <a:pt x="195172" y="173582"/>
                </a:lnTo>
                <a:lnTo>
                  <a:pt x="193902" y="168503"/>
                </a:lnTo>
                <a:lnTo>
                  <a:pt x="190092" y="160882"/>
                </a:lnTo>
                <a:lnTo>
                  <a:pt x="187552" y="153263"/>
                </a:lnTo>
                <a:lnTo>
                  <a:pt x="185011" y="149453"/>
                </a:lnTo>
                <a:lnTo>
                  <a:pt x="182472" y="145643"/>
                </a:lnTo>
                <a:lnTo>
                  <a:pt x="179932" y="140563"/>
                </a:lnTo>
                <a:lnTo>
                  <a:pt x="179932" y="140563"/>
                </a:lnTo>
                <a:lnTo>
                  <a:pt x="179932" y="139293"/>
                </a:lnTo>
                <a:lnTo>
                  <a:pt x="178661" y="136753"/>
                </a:lnTo>
                <a:lnTo>
                  <a:pt x="173582" y="127863"/>
                </a:lnTo>
                <a:lnTo>
                  <a:pt x="168502" y="120243"/>
                </a:lnTo>
                <a:lnTo>
                  <a:pt x="162152" y="111353"/>
                </a:lnTo>
                <a:lnTo>
                  <a:pt x="155802" y="102463"/>
                </a:lnTo>
                <a:lnTo>
                  <a:pt x="143102" y="84682"/>
                </a:lnTo>
                <a:lnTo>
                  <a:pt x="136752" y="77063"/>
                </a:lnTo>
                <a:lnTo>
                  <a:pt x="132942" y="73253"/>
                </a:lnTo>
                <a:lnTo>
                  <a:pt x="129132" y="68173"/>
                </a:lnTo>
                <a:lnTo>
                  <a:pt x="122782" y="60553"/>
                </a:lnTo>
                <a:lnTo>
                  <a:pt x="115161" y="52932"/>
                </a:lnTo>
                <a:lnTo>
                  <a:pt x="107542" y="45313"/>
                </a:lnTo>
                <a:lnTo>
                  <a:pt x="99922" y="37693"/>
                </a:lnTo>
                <a:lnTo>
                  <a:pt x="92302" y="31343"/>
                </a:lnTo>
                <a:lnTo>
                  <a:pt x="88492" y="27532"/>
                </a:lnTo>
                <a:lnTo>
                  <a:pt x="84682" y="24993"/>
                </a:lnTo>
                <a:lnTo>
                  <a:pt x="80872" y="22453"/>
                </a:lnTo>
                <a:lnTo>
                  <a:pt x="78332" y="19913"/>
                </a:lnTo>
                <a:lnTo>
                  <a:pt x="74522" y="17373"/>
                </a:lnTo>
                <a:lnTo>
                  <a:pt x="70711" y="14832"/>
                </a:lnTo>
                <a:lnTo>
                  <a:pt x="68172" y="13563"/>
                </a:lnTo>
                <a:lnTo>
                  <a:pt x="64361" y="12293"/>
                </a:lnTo>
                <a:lnTo>
                  <a:pt x="61822" y="9753"/>
                </a:lnTo>
                <a:lnTo>
                  <a:pt x="58011" y="8482"/>
                </a:lnTo>
                <a:lnTo>
                  <a:pt x="55472" y="7213"/>
                </a:lnTo>
                <a:lnTo>
                  <a:pt x="52932" y="7213"/>
                </a:lnTo>
                <a:lnTo>
                  <a:pt x="50392" y="5943"/>
                </a:lnTo>
                <a:lnTo>
                  <a:pt x="46582" y="4673"/>
                </a:lnTo>
                <a:lnTo>
                  <a:pt x="44042" y="4673"/>
                </a:lnTo>
                <a:lnTo>
                  <a:pt x="41502" y="4673"/>
                </a:lnTo>
                <a:lnTo>
                  <a:pt x="38961" y="4673"/>
                </a:lnTo>
                <a:lnTo>
                  <a:pt x="36422" y="4673"/>
                </a:lnTo>
                <a:lnTo>
                  <a:pt x="33882" y="4673"/>
                </a:lnTo>
                <a:lnTo>
                  <a:pt x="31342" y="4673"/>
                </a:lnTo>
                <a:lnTo>
                  <a:pt x="28802" y="4673"/>
                </a:lnTo>
                <a:lnTo>
                  <a:pt x="27532" y="4673"/>
                </a:lnTo>
                <a:lnTo>
                  <a:pt x="27532" y="4673"/>
                </a:lnTo>
                <a:lnTo>
                  <a:pt x="27532" y="5943"/>
                </a:lnTo>
                <a:lnTo>
                  <a:pt x="24992" y="5943"/>
                </a:lnTo>
                <a:lnTo>
                  <a:pt x="23722" y="7213"/>
                </a:lnTo>
                <a:lnTo>
                  <a:pt x="21182" y="8482"/>
                </a:lnTo>
                <a:lnTo>
                  <a:pt x="19911" y="9753"/>
                </a:lnTo>
                <a:lnTo>
                  <a:pt x="18642" y="11023"/>
                </a:lnTo>
                <a:lnTo>
                  <a:pt x="17372" y="12293"/>
                </a:lnTo>
                <a:lnTo>
                  <a:pt x="16102" y="13563"/>
                </a:lnTo>
                <a:lnTo>
                  <a:pt x="14832" y="14832"/>
                </a:lnTo>
                <a:lnTo>
                  <a:pt x="13561" y="16103"/>
                </a:lnTo>
                <a:lnTo>
                  <a:pt x="12292" y="17373"/>
                </a:lnTo>
                <a:lnTo>
                  <a:pt x="11022" y="18643"/>
                </a:lnTo>
                <a:lnTo>
                  <a:pt x="11022" y="21182"/>
                </a:lnTo>
                <a:lnTo>
                  <a:pt x="9752" y="22453"/>
                </a:lnTo>
                <a:lnTo>
                  <a:pt x="9752" y="23723"/>
                </a:lnTo>
                <a:lnTo>
                  <a:pt x="8482" y="26263"/>
                </a:lnTo>
                <a:lnTo>
                  <a:pt x="7211" y="28803"/>
                </a:lnTo>
                <a:lnTo>
                  <a:pt x="5942" y="37693"/>
                </a:lnTo>
                <a:lnTo>
                  <a:pt x="5942" y="42773"/>
                </a:lnTo>
                <a:lnTo>
                  <a:pt x="4672" y="45313"/>
                </a:lnTo>
                <a:lnTo>
                  <a:pt x="4672" y="47853"/>
                </a:lnTo>
                <a:lnTo>
                  <a:pt x="4672" y="52932"/>
                </a:lnTo>
                <a:lnTo>
                  <a:pt x="4672" y="54203"/>
                </a:lnTo>
                <a:lnTo>
                  <a:pt x="4672" y="55473"/>
                </a:lnTo>
                <a:lnTo>
                  <a:pt x="4672" y="58013"/>
                </a:lnTo>
                <a:lnTo>
                  <a:pt x="5942" y="64363"/>
                </a:lnTo>
                <a:lnTo>
                  <a:pt x="7211" y="70713"/>
                </a:lnTo>
                <a:lnTo>
                  <a:pt x="7211" y="73253"/>
                </a:lnTo>
                <a:lnTo>
                  <a:pt x="7211" y="77063"/>
                </a:lnTo>
                <a:lnTo>
                  <a:pt x="9752" y="83413"/>
                </a:lnTo>
                <a:lnTo>
                  <a:pt x="11022" y="88493"/>
                </a:lnTo>
                <a:lnTo>
                  <a:pt x="12292" y="94843"/>
                </a:lnTo>
                <a:lnTo>
                  <a:pt x="151992" y="226923"/>
                </a:lnTo>
                <a:lnTo>
                  <a:pt x="151992" y="226923"/>
                </a:lnTo>
                <a:lnTo>
                  <a:pt x="162152" y="2358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5527041" y="3163570"/>
            <a:ext cx="321309" cy="504190"/>
          </a:xfrm>
          <a:custGeom>
            <a:avLst/>
            <a:gdLst/>
            <a:ahLst/>
            <a:cxnLst/>
            <a:rect l="l" t="t" r="r" b="b"/>
            <a:pathLst>
              <a:path w="321309" h="504190">
                <a:moveTo>
                  <a:pt x="0" y="138430"/>
                </a:moveTo>
                <a:lnTo>
                  <a:pt x="5080" y="133350"/>
                </a:lnTo>
                <a:lnTo>
                  <a:pt x="5080" y="133350"/>
                </a:lnTo>
                <a:lnTo>
                  <a:pt x="44450" y="96520"/>
                </a:lnTo>
                <a:lnTo>
                  <a:pt x="44450" y="95250"/>
                </a:lnTo>
                <a:lnTo>
                  <a:pt x="48260" y="92710"/>
                </a:lnTo>
                <a:lnTo>
                  <a:pt x="231140" y="266700"/>
                </a:lnTo>
                <a:lnTo>
                  <a:pt x="222250" y="241300"/>
                </a:lnTo>
                <a:lnTo>
                  <a:pt x="220980" y="238760"/>
                </a:lnTo>
                <a:lnTo>
                  <a:pt x="190500" y="121920"/>
                </a:lnTo>
                <a:lnTo>
                  <a:pt x="187960" y="111760"/>
                </a:lnTo>
                <a:lnTo>
                  <a:pt x="187960" y="111760"/>
                </a:lnTo>
                <a:lnTo>
                  <a:pt x="186690" y="110489"/>
                </a:lnTo>
                <a:lnTo>
                  <a:pt x="185419" y="102870"/>
                </a:lnTo>
                <a:lnTo>
                  <a:pt x="184150" y="97789"/>
                </a:lnTo>
                <a:lnTo>
                  <a:pt x="182880" y="93980"/>
                </a:lnTo>
                <a:lnTo>
                  <a:pt x="181610" y="88900"/>
                </a:lnTo>
                <a:lnTo>
                  <a:pt x="179069" y="85089"/>
                </a:lnTo>
                <a:lnTo>
                  <a:pt x="177800" y="81280"/>
                </a:lnTo>
                <a:lnTo>
                  <a:pt x="176530" y="77470"/>
                </a:lnTo>
                <a:lnTo>
                  <a:pt x="175260" y="73660"/>
                </a:lnTo>
                <a:lnTo>
                  <a:pt x="172719" y="69850"/>
                </a:lnTo>
                <a:lnTo>
                  <a:pt x="171450" y="67310"/>
                </a:lnTo>
                <a:lnTo>
                  <a:pt x="170180" y="64770"/>
                </a:lnTo>
                <a:lnTo>
                  <a:pt x="167640" y="60960"/>
                </a:lnTo>
                <a:lnTo>
                  <a:pt x="166369" y="58420"/>
                </a:lnTo>
                <a:lnTo>
                  <a:pt x="163830" y="55880"/>
                </a:lnTo>
                <a:lnTo>
                  <a:pt x="162560" y="53339"/>
                </a:lnTo>
                <a:lnTo>
                  <a:pt x="161290" y="50800"/>
                </a:lnTo>
                <a:lnTo>
                  <a:pt x="158750" y="49530"/>
                </a:lnTo>
                <a:lnTo>
                  <a:pt x="157480" y="48260"/>
                </a:lnTo>
                <a:lnTo>
                  <a:pt x="156210" y="48260"/>
                </a:lnTo>
                <a:lnTo>
                  <a:pt x="156210" y="46989"/>
                </a:lnTo>
                <a:lnTo>
                  <a:pt x="154940" y="45720"/>
                </a:lnTo>
                <a:lnTo>
                  <a:pt x="153669" y="45720"/>
                </a:lnTo>
                <a:lnTo>
                  <a:pt x="152400" y="45720"/>
                </a:lnTo>
                <a:lnTo>
                  <a:pt x="151130" y="44450"/>
                </a:lnTo>
                <a:lnTo>
                  <a:pt x="151130" y="44450"/>
                </a:lnTo>
                <a:lnTo>
                  <a:pt x="148590" y="43180"/>
                </a:lnTo>
                <a:lnTo>
                  <a:pt x="146050" y="43180"/>
                </a:lnTo>
                <a:lnTo>
                  <a:pt x="144780" y="43180"/>
                </a:lnTo>
                <a:lnTo>
                  <a:pt x="142240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38430" y="43180"/>
                </a:lnTo>
                <a:lnTo>
                  <a:pt x="137160" y="43180"/>
                </a:lnTo>
                <a:lnTo>
                  <a:pt x="135890" y="43180"/>
                </a:lnTo>
                <a:lnTo>
                  <a:pt x="128269" y="29210"/>
                </a:lnTo>
                <a:lnTo>
                  <a:pt x="129540" y="27939"/>
                </a:lnTo>
                <a:lnTo>
                  <a:pt x="129540" y="27939"/>
                </a:lnTo>
                <a:lnTo>
                  <a:pt x="170180" y="0"/>
                </a:lnTo>
                <a:lnTo>
                  <a:pt x="170180" y="1270"/>
                </a:lnTo>
                <a:lnTo>
                  <a:pt x="170180" y="1270"/>
                </a:lnTo>
                <a:lnTo>
                  <a:pt x="170180" y="1270"/>
                </a:lnTo>
                <a:lnTo>
                  <a:pt x="171450" y="1270"/>
                </a:lnTo>
                <a:lnTo>
                  <a:pt x="172719" y="2539"/>
                </a:lnTo>
                <a:lnTo>
                  <a:pt x="173990" y="2539"/>
                </a:lnTo>
                <a:lnTo>
                  <a:pt x="175260" y="3810"/>
                </a:lnTo>
                <a:lnTo>
                  <a:pt x="177800" y="5080"/>
                </a:lnTo>
                <a:lnTo>
                  <a:pt x="179069" y="6350"/>
                </a:lnTo>
                <a:lnTo>
                  <a:pt x="180340" y="6350"/>
                </a:lnTo>
                <a:lnTo>
                  <a:pt x="181610" y="8889"/>
                </a:lnTo>
                <a:lnTo>
                  <a:pt x="182880" y="8889"/>
                </a:lnTo>
                <a:lnTo>
                  <a:pt x="182880" y="11430"/>
                </a:lnTo>
                <a:lnTo>
                  <a:pt x="184150" y="11430"/>
                </a:lnTo>
                <a:lnTo>
                  <a:pt x="185419" y="13970"/>
                </a:lnTo>
                <a:lnTo>
                  <a:pt x="186690" y="15239"/>
                </a:lnTo>
                <a:lnTo>
                  <a:pt x="187960" y="17780"/>
                </a:lnTo>
                <a:lnTo>
                  <a:pt x="189230" y="20320"/>
                </a:lnTo>
                <a:lnTo>
                  <a:pt x="190500" y="24130"/>
                </a:lnTo>
                <a:lnTo>
                  <a:pt x="191770" y="26670"/>
                </a:lnTo>
                <a:lnTo>
                  <a:pt x="193040" y="30480"/>
                </a:lnTo>
                <a:lnTo>
                  <a:pt x="195580" y="34289"/>
                </a:lnTo>
                <a:lnTo>
                  <a:pt x="196850" y="38100"/>
                </a:lnTo>
                <a:lnTo>
                  <a:pt x="198120" y="43180"/>
                </a:lnTo>
                <a:lnTo>
                  <a:pt x="199390" y="48260"/>
                </a:lnTo>
                <a:lnTo>
                  <a:pt x="200660" y="52070"/>
                </a:lnTo>
                <a:lnTo>
                  <a:pt x="204470" y="63500"/>
                </a:lnTo>
                <a:lnTo>
                  <a:pt x="207010" y="76200"/>
                </a:lnTo>
                <a:lnTo>
                  <a:pt x="209550" y="91439"/>
                </a:lnTo>
                <a:lnTo>
                  <a:pt x="224790" y="166370"/>
                </a:lnTo>
                <a:lnTo>
                  <a:pt x="224790" y="166370"/>
                </a:lnTo>
                <a:lnTo>
                  <a:pt x="259080" y="289560"/>
                </a:lnTo>
                <a:lnTo>
                  <a:pt x="260350" y="290830"/>
                </a:lnTo>
                <a:lnTo>
                  <a:pt x="274320" y="328930"/>
                </a:lnTo>
                <a:lnTo>
                  <a:pt x="297180" y="389889"/>
                </a:lnTo>
                <a:lnTo>
                  <a:pt x="302260" y="403860"/>
                </a:lnTo>
                <a:lnTo>
                  <a:pt x="302260" y="405130"/>
                </a:lnTo>
                <a:lnTo>
                  <a:pt x="303530" y="406400"/>
                </a:lnTo>
                <a:lnTo>
                  <a:pt x="307340" y="415289"/>
                </a:lnTo>
                <a:lnTo>
                  <a:pt x="311150" y="426720"/>
                </a:lnTo>
                <a:lnTo>
                  <a:pt x="314960" y="436880"/>
                </a:lnTo>
                <a:lnTo>
                  <a:pt x="316230" y="441960"/>
                </a:lnTo>
                <a:lnTo>
                  <a:pt x="317500" y="447040"/>
                </a:lnTo>
                <a:lnTo>
                  <a:pt x="318770" y="452120"/>
                </a:lnTo>
                <a:lnTo>
                  <a:pt x="320040" y="455930"/>
                </a:lnTo>
                <a:lnTo>
                  <a:pt x="320040" y="459740"/>
                </a:lnTo>
                <a:lnTo>
                  <a:pt x="320040" y="463550"/>
                </a:lnTo>
                <a:lnTo>
                  <a:pt x="321310" y="467360"/>
                </a:lnTo>
                <a:lnTo>
                  <a:pt x="321310" y="471170"/>
                </a:lnTo>
                <a:lnTo>
                  <a:pt x="321310" y="474980"/>
                </a:lnTo>
                <a:lnTo>
                  <a:pt x="320040" y="476250"/>
                </a:lnTo>
                <a:lnTo>
                  <a:pt x="321310" y="476250"/>
                </a:lnTo>
                <a:lnTo>
                  <a:pt x="321310" y="477520"/>
                </a:lnTo>
                <a:lnTo>
                  <a:pt x="321310" y="481330"/>
                </a:lnTo>
                <a:lnTo>
                  <a:pt x="320040" y="482600"/>
                </a:lnTo>
                <a:lnTo>
                  <a:pt x="318770" y="485140"/>
                </a:lnTo>
                <a:lnTo>
                  <a:pt x="317500" y="487680"/>
                </a:lnTo>
                <a:lnTo>
                  <a:pt x="316230" y="490220"/>
                </a:lnTo>
                <a:lnTo>
                  <a:pt x="314960" y="492760"/>
                </a:lnTo>
                <a:lnTo>
                  <a:pt x="309880" y="497840"/>
                </a:lnTo>
                <a:lnTo>
                  <a:pt x="308610" y="497840"/>
                </a:lnTo>
                <a:lnTo>
                  <a:pt x="307340" y="499110"/>
                </a:lnTo>
                <a:lnTo>
                  <a:pt x="306070" y="500380"/>
                </a:lnTo>
                <a:lnTo>
                  <a:pt x="306070" y="50038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294640" y="504190"/>
                </a:lnTo>
                <a:lnTo>
                  <a:pt x="248920" y="452120"/>
                </a:lnTo>
                <a:lnTo>
                  <a:pt x="250190" y="452120"/>
                </a:lnTo>
                <a:lnTo>
                  <a:pt x="250190" y="452120"/>
                </a:lnTo>
                <a:lnTo>
                  <a:pt x="255270" y="447040"/>
                </a:lnTo>
                <a:lnTo>
                  <a:pt x="279400" y="467360"/>
                </a:lnTo>
                <a:lnTo>
                  <a:pt x="280670" y="468630"/>
                </a:lnTo>
                <a:lnTo>
                  <a:pt x="281940" y="468630"/>
                </a:lnTo>
                <a:lnTo>
                  <a:pt x="281940" y="468630"/>
                </a:lnTo>
                <a:lnTo>
                  <a:pt x="283210" y="468630"/>
                </a:lnTo>
                <a:lnTo>
                  <a:pt x="284480" y="468630"/>
                </a:lnTo>
                <a:lnTo>
                  <a:pt x="285750" y="468630"/>
                </a:lnTo>
                <a:lnTo>
                  <a:pt x="287020" y="468630"/>
                </a:lnTo>
                <a:lnTo>
                  <a:pt x="289560" y="467360"/>
                </a:lnTo>
                <a:lnTo>
                  <a:pt x="290830" y="466090"/>
                </a:lnTo>
                <a:lnTo>
                  <a:pt x="293370" y="466090"/>
                </a:lnTo>
                <a:lnTo>
                  <a:pt x="294640" y="463550"/>
                </a:lnTo>
                <a:lnTo>
                  <a:pt x="295910" y="462280"/>
                </a:lnTo>
                <a:lnTo>
                  <a:pt x="295910" y="461010"/>
                </a:lnTo>
                <a:lnTo>
                  <a:pt x="297180" y="459740"/>
                </a:lnTo>
                <a:lnTo>
                  <a:pt x="297180" y="457200"/>
                </a:lnTo>
                <a:lnTo>
                  <a:pt x="298450" y="455930"/>
                </a:lnTo>
                <a:lnTo>
                  <a:pt x="298450" y="453390"/>
                </a:lnTo>
                <a:lnTo>
                  <a:pt x="298450" y="452120"/>
                </a:lnTo>
                <a:lnTo>
                  <a:pt x="297180" y="452120"/>
                </a:lnTo>
                <a:lnTo>
                  <a:pt x="298450" y="450850"/>
                </a:lnTo>
                <a:lnTo>
                  <a:pt x="298450" y="448310"/>
                </a:lnTo>
                <a:lnTo>
                  <a:pt x="297180" y="445770"/>
                </a:lnTo>
                <a:lnTo>
                  <a:pt x="297180" y="441960"/>
                </a:lnTo>
                <a:lnTo>
                  <a:pt x="297180" y="439420"/>
                </a:lnTo>
                <a:lnTo>
                  <a:pt x="295910" y="436880"/>
                </a:lnTo>
                <a:lnTo>
                  <a:pt x="295910" y="433070"/>
                </a:lnTo>
                <a:lnTo>
                  <a:pt x="294640" y="430530"/>
                </a:lnTo>
                <a:lnTo>
                  <a:pt x="292100" y="422910"/>
                </a:lnTo>
                <a:lnTo>
                  <a:pt x="289560" y="415289"/>
                </a:lnTo>
                <a:lnTo>
                  <a:pt x="287020" y="408939"/>
                </a:lnTo>
                <a:lnTo>
                  <a:pt x="284480" y="401320"/>
                </a:lnTo>
                <a:lnTo>
                  <a:pt x="281940" y="392430"/>
                </a:lnTo>
                <a:lnTo>
                  <a:pt x="274320" y="377189"/>
                </a:lnTo>
                <a:lnTo>
                  <a:pt x="270510" y="368300"/>
                </a:lnTo>
                <a:lnTo>
                  <a:pt x="269240" y="365760"/>
                </a:lnTo>
                <a:lnTo>
                  <a:pt x="269240" y="364489"/>
                </a:lnTo>
                <a:lnTo>
                  <a:pt x="267970" y="361950"/>
                </a:lnTo>
                <a:lnTo>
                  <a:pt x="256540" y="334010"/>
                </a:lnTo>
                <a:lnTo>
                  <a:pt x="195580" y="276860"/>
                </a:lnTo>
                <a:lnTo>
                  <a:pt x="194310" y="275589"/>
                </a:lnTo>
                <a:lnTo>
                  <a:pt x="35560" y="137160"/>
                </a:lnTo>
                <a:lnTo>
                  <a:pt x="16510" y="147320"/>
                </a:lnTo>
                <a:lnTo>
                  <a:pt x="16510" y="147320"/>
                </a:lnTo>
                <a:lnTo>
                  <a:pt x="8890" y="151130"/>
                </a:lnTo>
                <a:lnTo>
                  <a:pt x="0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5522368" y="3158898"/>
            <a:ext cx="330654" cy="513534"/>
          </a:xfrm>
          <a:custGeom>
            <a:avLst/>
            <a:gdLst/>
            <a:ahLst/>
            <a:cxnLst/>
            <a:rect l="l" t="t" r="r" b="b"/>
            <a:pathLst>
              <a:path w="330654" h="513534">
                <a:moveTo>
                  <a:pt x="4672" y="143102"/>
                </a:moveTo>
                <a:lnTo>
                  <a:pt x="9752" y="138022"/>
                </a:lnTo>
                <a:lnTo>
                  <a:pt x="9752" y="138022"/>
                </a:lnTo>
                <a:lnTo>
                  <a:pt x="49122" y="101192"/>
                </a:lnTo>
                <a:lnTo>
                  <a:pt x="49122" y="99922"/>
                </a:lnTo>
                <a:lnTo>
                  <a:pt x="52932" y="97382"/>
                </a:lnTo>
                <a:lnTo>
                  <a:pt x="235812" y="271372"/>
                </a:lnTo>
                <a:lnTo>
                  <a:pt x="226922" y="245972"/>
                </a:lnTo>
                <a:lnTo>
                  <a:pt x="225652" y="243432"/>
                </a:lnTo>
                <a:lnTo>
                  <a:pt x="195172" y="126592"/>
                </a:lnTo>
                <a:lnTo>
                  <a:pt x="192632" y="116432"/>
                </a:lnTo>
                <a:lnTo>
                  <a:pt x="192632" y="116432"/>
                </a:lnTo>
                <a:lnTo>
                  <a:pt x="191362" y="115161"/>
                </a:lnTo>
                <a:lnTo>
                  <a:pt x="190091" y="107542"/>
                </a:lnTo>
                <a:lnTo>
                  <a:pt x="188822" y="102461"/>
                </a:lnTo>
                <a:lnTo>
                  <a:pt x="187552" y="98652"/>
                </a:lnTo>
                <a:lnTo>
                  <a:pt x="186282" y="93572"/>
                </a:lnTo>
                <a:lnTo>
                  <a:pt x="183741" y="89761"/>
                </a:lnTo>
                <a:lnTo>
                  <a:pt x="182472" y="85952"/>
                </a:lnTo>
                <a:lnTo>
                  <a:pt x="181202" y="82142"/>
                </a:lnTo>
                <a:lnTo>
                  <a:pt x="179932" y="78332"/>
                </a:lnTo>
                <a:lnTo>
                  <a:pt x="177391" y="74522"/>
                </a:lnTo>
                <a:lnTo>
                  <a:pt x="176122" y="71982"/>
                </a:lnTo>
                <a:lnTo>
                  <a:pt x="174852" y="69442"/>
                </a:lnTo>
                <a:lnTo>
                  <a:pt x="172312" y="65632"/>
                </a:lnTo>
                <a:lnTo>
                  <a:pt x="171041" y="63092"/>
                </a:lnTo>
                <a:lnTo>
                  <a:pt x="168502" y="60552"/>
                </a:lnTo>
                <a:lnTo>
                  <a:pt x="167232" y="58011"/>
                </a:lnTo>
                <a:lnTo>
                  <a:pt x="165962" y="55472"/>
                </a:lnTo>
                <a:lnTo>
                  <a:pt x="163422" y="54202"/>
                </a:lnTo>
                <a:lnTo>
                  <a:pt x="162152" y="52932"/>
                </a:lnTo>
                <a:lnTo>
                  <a:pt x="160882" y="52932"/>
                </a:lnTo>
                <a:lnTo>
                  <a:pt x="160882" y="51661"/>
                </a:lnTo>
                <a:lnTo>
                  <a:pt x="159612" y="50392"/>
                </a:lnTo>
                <a:lnTo>
                  <a:pt x="158341" y="50392"/>
                </a:lnTo>
                <a:lnTo>
                  <a:pt x="157072" y="50392"/>
                </a:lnTo>
                <a:lnTo>
                  <a:pt x="155802" y="49122"/>
                </a:lnTo>
                <a:lnTo>
                  <a:pt x="155802" y="49122"/>
                </a:lnTo>
                <a:lnTo>
                  <a:pt x="153262" y="47852"/>
                </a:lnTo>
                <a:lnTo>
                  <a:pt x="150722" y="47852"/>
                </a:lnTo>
                <a:lnTo>
                  <a:pt x="149452" y="47852"/>
                </a:lnTo>
                <a:lnTo>
                  <a:pt x="146912" y="47852"/>
                </a:lnTo>
                <a:lnTo>
                  <a:pt x="145641" y="47852"/>
                </a:lnTo>
                <a:lnTo>
                  <a:pt x="145641" y="47852"/>
                </a:lnTo>
                <a:lnTo>
                  <a:pt x="145641" y="47852"/>
                </a:lnTo>
                <a:lnTo>
                  <a:pt x="143102" y="47852"/>
                </a:lnTo>
                <a:lnTo>
                  <a:pt x="141832" y="47852"/>
                </a:lnTo>
                <a:lnTo>
                  <a:pt x="140562" y="47852"/>
                </a:lnTo>
                <a:lnTo>
                  <a:pt x="132941" y="33882"/>
                </a:lnTo>
                <a:lnTo>
                  <a:pt x="134212" y="32611"/>
                </a:lnTo>
                <a:lnTo>
                  <a:pt x="134212" y="32611"/>
                </a:lnTo>
                <a:lnTo>
                  <a:pt x="174852" y="4672"/>
                </a:lnTo>
                <a:lnTo>
                  <a:pt x="174852" y="5942"/>
                </a:lnTo>
                <a:lnTo>
                  <a:pt x="174852" y="5942"/>
                </a:lnTo>
                <a:lnTo>
                  <a:pt x="174852" y="5942"/>
                </a:lnTo>
                <a:lnTo>
                  <a:pt x="176122" y="5942"/>
                </a:lnTo>
                <a:lnTo>
                  <a:pt x="177391" y="7211"/>
                </a:lnTo>
                <a:lnTo>
                  <a:pt x="178662" y="7211"/>
                </a:lnTo>
                <a:lnTo>
                  <a:pt x="179932" y="8482"/>
                </a:lnTo>
                <a:lnTo>
                  <a:pt x="182472" y="9752"/>
                </a:lnTo>
                <a:lnTo>
                  <a:pt x="183741" y="11022"/>
                </a:lnTo>
                <a:lnTo>
                  <a:pt x="185012" y="11022"/>
                </a:lnTo>
                <a:lnTo>
                  <a:pt x="186282" y="13561"/>
                </a:lnTo>
                <a:lnTo>
                  <a:pt x="187552" y="13561"/>
                </a:lnTo>
                <a:lnTo>
                  <a:pt x="187552" y="16102"/>
                </a:lnTo>
                <a:lnTo>
                  <a:pt x="188822" y="16102"/>
                </a:lnTo>
                <a:lnTo>
                  <a:pt x="190091" y="18642"/>
                </a:lnTo>
                <a:lnTo>
                  <a:pt x="191362" y="19911"/>
                </a:lnTo>
                <a:lnTo>
                  <a:pt x="192632" y="22452"/>
                </a:lnTo>
                <a:lnTo>
                  <a:pt x="193902" y="24992"/>
                </a:lnTo>
                <a:lnTo>
                  <a:pt x="195172" y="28802"/>
                </a:lnTo>
                <a:lnTo>
                  <a:pt x="196442" y="31342"/>
                </a:lnTo>
                <a:lnTo>
                  <a:pt x="197712" y="35152"/>
                </a:lnTo>
                <a:lnTo>
                  <a:pt x="200252" y="38961"/>
                </a:lnTo>
                <a:lnTo>
                  <a:pt x="201522" y="42772"/>
                </a:lnTo>
                <a:lnTo>
                  <a:pt x="202792" y="47852"/>
                </a:lnTo>
                <a:lnTo>
                  <a:pt x="204062" y="52932"/>
                </a:lnTo>
                <a:lnTo>
                  <a:pt x="205332" y="56742"/>
                </a:lnTo>
                <a:lnTo>
                  <a:pt x="209142" y="68172"/>
                </a:lnTo>
                <a:lnTo>
                  <a:pt x="211682" y="80872"/>
                </a:lnTo>
                <a:lnTo>
                  <a:pt x="214222" y="96111"/>
                </a:lnTo>
                <a:lnTo>
                  <a:pt x="229462" y="171042"/>
                </a:lnTo>
                <a:lnTo>
                  <a:pt x="229462" y="171042"/>
                </a:lnTo>
                <a:lnTo>
                  <a:pt x="263752" y="294232"/>
                </a:lnTo>
                <a:lnTo>
                  <a:pt x="265022" y="295502"/>
                </a:lnTo>
                <a:lnTo>
                  <a:pt x="278992" y="333602"/>
                </a:lnTo>
                <a:lnTo>
                  <a:pt x="301852" y="394561"/>
                </a:lnTo>
                <a:lnTo>
                  <a:pt x="306932" y="408532"/>
                </a:lnTo>
                <a:lnTo>
                  <a:pt x="306932" y="409802"/>
                </a:lnTo>
                <a:lnTo>
                  <a:pt x="308202" y="411072"/>
                </a:lnTo>
                <a:lnTo>
                  <a:pt x="312012" y="419961"/>
                </a:lnTo>
                <a:lnTo>
                  <a:pt x="315822" y="431392"/>
                </a:lnTo>
                <a:lnTo>
                  <a:pt x="319632" y="441552"/>
                </a:lnTo>
                <a:lnTo>
                  <a:pt x="320902" y="446632"/>
                </a:lnTo>
                <a:lnTo>
                  <a:pt x="322172" y="451712"/>
                </a:lnTo>
                <a:lnTo>
                  <a:pt x="323442" y="456792"/>
                </a:lnTo>
                <a:lnTo>
                  <a:pt x="324712" y="460602"/>
                </a:lnTo>
                <a:lnTo>
                  <a:pt x="324712" y="464412"/>
                </a:lnTo>
                <a:lnTo>
                  <a:pt x="324712" y="468222"/>
                </a:lnTo>
                <a:lnTo>
                  <a:pt x="325982" y="472032"/>
                </a:lnTo>
                <a:lnTo>
                  <a:pt x="325982" y="475842"/>
                </a:lnTo>
                <a:lnTo>
                  <a:pt x="325982" y="479652"/>
                </a:lnTo>
                <a:lnTo>
                  <a:pt x="324712" y="480922"/>
                </a:lnTo>
                <a:lnTo>
                  <a:pt x="325982" y="480922"/>
                </a:lnTo>
                <a:lnTo>
                  <a:pt x="325982" y="482192"/>
                </a:lnTo>
                <a:lnTo>
                  <a:pt x="325982" y="486002"/>
                </a:lnTo>
                <a:lnTo>
                  <a:pt x="324712" y="487272"/>
                </a:lnTo>
                <a:lnTo>
                  <a:pt x="323442" y="489812"/>
                </a:lnTo>
                <a:lnTo>
                  <a:pt x="322172" y="492352"/>
                </a:lnTo>
                <a:lnTo>
                  <a:pt x="320902" y="494892"/>
                </a:lnTo>
                <a:lnTo>
                  <a:pt x="319632" y="497432"/>
                </a:lnTo>
                <a:lnTo>
                  <a:pt x="314552" y="502512"/>
                </a:lnTo>
                <a:lnTo>
                  <a:pt x="313282" y="502512"/>
                </a:lnTo>
                <a:lnTo>
                  <a:pt x="312012" y="503782"/>
                </a:lnTo>
                <a:lnTo>
                  <a:pt x="310742" y="505052"/>
                </a:lnTo>
                <a:lnTo>
                  <a:pt x="310742" y="505052"/>
                </a:lnTo>
                <a:lnTo>
                  <a:pt x="305662" y="507592"/>
                </a:lnTo>
                <a:lnTo>
                  <a:pt x="305662" y="507592"/>
                </a:lnTo>
                <a:lnTo>
                  <a:pt x="305662" y="507592"/>
                </a:lnTo>
                <a:lnTo>
                  <a:pt x="299312" y="508862"/>
                </a:lnTo>
                <a:lnTo>
                  <a:pt x="253592" y="456792"/>
                </a:lnTo>
                <a:lnTo>
                  <a:pt x="254862" y="456792"/>
                </a:lnTo>
                <a:lnTo>
                  <a:pt x="254862" y="456792"/>
                </a:lnTo>
                <a:lnTo>
                  <a:pt x="259942" y="451712"/>
                </a:lnTo>
                <a:lnTo>
                  <a:pt x="284072" y="472032"/>
                </a:lnTo>
                <a:lnTo>
                  <a:pt x="285342" y="473302"/>
                </a:lnTo>
                <a:lnTo>
                  <a:pt x="286612" y="473302"/>
                </a:lnTo>
                <a:lnTo>
                  <a:pt x="286612" y="473302"/>
                </a:lnTo>
                <a:lnTo>
                  <a:pt x="287882" y="473302"/>
                </a:lnTo>
                <a:lnTo>
                  <a:pt x="289152" y="473302"/>
                </a:lnTo>
                <a:lnTo>
                  <a:pt x="290422" y="473302"/>
                </a:lnTo>
                <a:lnTo>
                  <a:pt x="291692" y="473302"/>
                </a:lnTo>
                <a:lnTo>
                  <a:pt x="294232" y="472032"/>
                </a:lnTo>
                <a:lnTo>
                  <a:pt x="295502" y="470762"/>
                </a:lnTo>
                <a:lnTo>
                  <a:pt x="298042" y="470762"/>
                </a:lnTo>
                <a:lnTo>
                  <a:pt x="299312" y="468222"/>
                </a:lnTo>
                <a:lnTo>
                  <a:pt x="300582" y="466952"/>
                </a:lnTo>
                <a:lnTo>
                  <a:pt x="300582" y="465682"/>
                </a:lnTo>
                <a:lnTo>
                  <a:pt x="301852" y="464412"/>
                </a:lnTo>
                <a:lnTo>
                  <a:pt x="301852" y="461872"/>
                </a:lnTo>
                <a:lnTo>
                  <a:pt x="303122" y="460602"/>
                </a:lnTo>
                <a:lnTo>
                  <a:pt x="303122" y="458062"/>
                </a:lnTo>
                <a:lnTo>
                  <a:pt x="303122" y="456792"/>
                </a:lnTo>
                <a:lnTo>
                  <a:pt x="301852" y="456792"/>
                </a:lnTo>
                <a:lnTo>
                  <a:pt x="303122" y="455522"/>
                </a:lnTo>
                <a:lnTo>
                  <a:pt x="303122" y="452982"/>
                </a:lnTo>
                <a:lnTo>
                  <a:pt x="301852" y="450442"/>
                </a:lnTo>
                <a:lnTo>
                  <a:pt x="301852" y="446632"/>
                </a:lnTo>
                <a:lnTo>
                  <a:pt x="301852" y="444092"/>
                </a:lnTo>
                <a:lnTo>
                  <a:pt x="300582" y="441552"/>
                </a:lnTo>
                <a:lnTo>
                  <a:pt x="300582" y="437742"/>
                </a:lnTo>
                <a:lnTo>
                  <a:pt x="299312" y="435202"/>
                </a:lnTo>
                <a:lnTo>
                  <a:pt x="296772" y="427582"/>
                </a:lnTo>
                <a:lnTo>
                  <a:pt x="294232" y="419961"/>
                </a:lnTo>
                <a:lnTo>
                  <a:pt x="291692" y="413611"/>
                </a:lnTo>
                <a:lnTo>
                  <a:pt x="289152" y="405992"/>
                </a:lnTo>
                <a:lnTo>
                  <a:pt x="286612" y="397102"/>
                </a:lnTo>
                <a:lnTo>
                  <a:pt x="278992" y="381861"/>
                </a:lnTo>
                <a:lnTo>
                  <a:pt x="275182" y="372972"/>
                </a:lnTo>
                <a:lnTo>
                  <a:pt x="273912" y="370432"/>
                </a:lnTo>
                <a:lnTo>
                  <a:pt x="273912" y="369161"/>
                </a:lnTo>
                <a:lnTo>
                  <a:pt x="272642" y="366622"/>
                </a:lnTo>
                <a:lnTo>
                  <a:pt x="261212" y="338682"/>
                </a:lnTo>
                <a:lnTo>
                  <a:pt x="200252" y="281532"/>
                </a:lnTo>
                <a:lnTo>
                  <a:pt x="198982" y="280261"/>
                </a:lnTo>
                <a:lnTo>
                  <a:pt x="40232" y="141832"/>
                </a:lnTo>
                <a:lnTo>
                  <a:pt x="21182" y="151992"/>
                </a:lnTo>
                <a:lnTo>
                  <a:pt x="21182" y="151992"/>
                </a:lnTo>
                <a:lnTo>
                  <a:pt x="13562" y="155802"/>
                </a:lnTo>
                <a:lnTo>
                  <a:pt x="4672" y="14310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5730240" y="3056891"/>
            <a:ext cx="180340" cy="370839"/>
          </a:xfrm>
          <a:custGeom>
            <a:avLst/>
            <a:gdLst/>
            <a:ahLst/>
            <a:cxnLst/>
            <a:rect l="l" t="t" r="r" b="b"/>
            <a:pathLst>
              <a:path w="180340" h="370839">
                <a:moveTo>
                  <a:pt x="137160" y="6350"/>
                </a:moveTo>
                <a:lnTo>
                  <a:pt x="139700" y="5080"/>
                </a:lnTo>
                <a:lnTo>
                  <a:pt x="142240" y="5080"/>
                </a:lnTo>
                <a:lnTo>
                  <a:pt x="148590" y="2540"/>
                </a:lnTo>
                <a:lnTo>
                  <a:pt x="153670" y="1269"/>
                </a:lnTo>
                <a:lnTo>
                  <a:pt x="154940" y="1269"/>
                </a:lnTo>
                <a:lnTo>
                  <a:pt x="156210" y="1269"/>
                </a:lnTo>
                <a:lnTo>
                  <a:pt x="157480" y="0"/>
                </a:lnTo>
                <a:lnTo>
                  <a:pt x="176530" y="85090"/>
                </a:lnTo>
                <a:lnTo>
                  <a:pt x="167640" y="88900"/>
                </a:lnTo>
                <a:lnTo>
                  <a:pt x="142240" y="52069"/>
                </a:lnTo>
                <a:lnTo>
                  <a:pt x="139700" y="53340"/>
                </a:lnTo>
                <a:lnTo>
                  <a:pt x="137160" y="54610"/>
                </a:lnTo>
                <a:lnTo>
                  <a:pt x="134620" y="55880"/>
                </a:lnTo>
                <a:lnTo>
                  <a:pt x="133350" y="58419"/>
                </a:lnTo>
                <a:lnTo>
                  <a:pt x="130810" y="58419"/>
                </a:lnTo>
                <a:lnTo>
                  <a:pt x="130810" y="58419"/>
                </a:lnTo>
                <a:lnTo>
                  <a:pt x="130810" y="59690"/>
                </a:lnTo>
                <a:lnTo>
                  <a:pt x="128270" y="62230"/>
                </a:lnTo>
                <a:lnTo>
                  <a:pt x="125730" y="63500"/>
                </a:lnTo>
                <a:lnTo>
                  <a:pt x="124460" y="66040"/>
                </a:lnTo>
                <a:lnTo>
                  <a:pt x="121920" y="69850"/>
                </a:lnTo>
                <a:lnTo>
                  <a:pt x="120650" y="72390"/>
                </a:lnTo>
                <a:lnTo>
                  <a:pt x="118110" y="77469"/>
                </a:lnTo>
                <a:lnTo>
                  <a:pt x="114300" y="85090"/>
                </a:lnTo>
                <a:lnTo>
                  <a:pt x="111760" y="91440"/>
                </a:lnTo>
                <a:lnTo>
                  <a:pt x="109220" y="99060"/>
                </a:lnTo>
                <a:lnTo>
                  <a:pt x="107950" y="106680"/>
                </a:lnTo>
                <a:lnTo>
                  <a:pt x="105410" y="113030"/>
                </a:lnTo>
                <a:lnTo>
                  <a:pt x="104140" y="120650"/>
                </a:lnTo>
                <a:lnTo>
                  <a:pt x="104140" y="124460"/>
                </a:lnTo>
                <a:lnTo>
                  <a:pt x="104140" y="124460"/>
                </a:lnTo>
                <a:lnTo>
                  <a:pt x="104140" y="129540"/>
                </a:lnTo>
                <a:lnTo>
                  <a:pt x="102870" y="138430"/>
                </a:lnTo>
                <a:lnTo>
                  <a:pt x="102870" y="147319"/>
                </a:lnTo>
                <a:lnTo>
                  <a:pt x="102870" y="156210"/>
                </a:lnTo>
                <a:lnTo>
                  <a:pt x="180340" y="355600"/>
                </a:lnTo>
                <a:lnTo>
                  <a:pt x="173990" y="359410"/>
                </a:lnTo>
                <a:lnTo>
                  <a:pt x="173990" y="359410"/>
                </a:lnTo>
                <a:lnTo>
                  <a:pt x="153670" y="370840"/>
                </a:lnTo>
                <a:lnTo>
                  <a:pt x="54610" y="140969"/>
                </a:lnTo>
                <a:lnTo>
                  <a:pt x="54610" y="138430"/>
                </a:lnTo>
                <a:lnTo>
                  <a:pt x="36830" y="91440"/>
                </a:lnTo>
                <a:lnTo>
                  <a:pt x="29210" y="93980"/>
                </a:lnTo>
                <a:lnTo>
                  <a:pt x="29210" y="93980"/>
                </a:lnTo>
                <a:lnTo>
                  <a:pt x="6350" y="100330"/>
                </a:lnTo>
                <a:lnTo>
                  <a:pt x="0" y="86360"/>
                </a:lnTo>
                <a:lnTo>
                  <a:pt x="19050" y="74930"/>
                </a:lnTo>
                <a:lnTo>
                  <a:pt x="19050" y="74930"/>
                </a:lnTo>
                <a:lnTo>
                  <a:pt x="63500" y="49530"/>
                </a:lnTo>
                <a:lnTo>
                  <a:pt x="88900" y="119380"/>
                </a:lnTo>
                <a:lnTo>
                  <a:pt x="88900" y="107950"/>
                </a:lnTo>
                <a:lnTo>
                  <a:pt x="90170" y="96519"/>
                </a:lnTo>
                <a:lnTo>
                  <a:pt x="88900" y="95250"/>
                </a:lnTo>
                <a:lnTo>
                  <a:pt x="90170" y="93980"/>
                </a:lnTo>
                <a:lnTo>
                  <a:pt x="90170" y="86360"/>
                </a:lnTo>
                <a:lnTo>
                  <a:pt x="92710" y="77469"/>
                </a:lnTo>
                <a:lnTo>
                  <a:pt x="93980" y="67310"/>
                </a:lnTo>
                <a:lnTo>
                  <a:pt x="96520" y="59690"/>
                </a:lnTo>
                <a:lnTo>
                  <a:pt x="97790" y="55880"/>
                </a:lnTo>
                <a:lnTo>
                  <a:pt x="99060" y="50800"/>
                </a:lnTo>
                <a:lnTo>
                  <a:pt x="100330" y="48260"/>
                </a:lnTo>
                <a:lnTo>
                  <a:pt x="102870" y="44450"/>
                </a:lnTo>
                <a:lnTo>
                  <a:pt x="105410" y="36830"/>
                </a:lnTo>
                <a:lnTo>
                  <a:pt x="109220" y="30480"/>
                </a:lnTo>
                <a:lnTo>
                  <a:pt x="111760" y="27940"/>
                </a:lnTo>
                <a:lnTo>
                  <a:pt x="113030" y="2413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8110" y="19050"/>
                </a:lnTo>
                <a:lnTo>
                  <a:pt x="119380" y="17780"/>
                </a:lnTo>
                <a:lnTo>
                  <a:pt x="121920" y="15240"/>
                </a:lnTo>
                <a:lnTo>
                  <a:pt x="124460" y="13969"/>
                </a:lnTo>
                <a:lnTo>
                  <a:pt x="127000" y="11430"/>
                </a:lnTo>
                <a:lnTo>
                  <a:pt x="129540" y="10160"/>
                </a:lnTo>
                <a:lnTo>
                  <a:pt x="132080" y="8890"/>
                </a:lnTo>
                <a:lnTo>
                  <a:pt x="134620" y="7619"/>
                </a:lnTo>
                <a:lnTo>
                  <a:pt x="137160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5725568" y="3052218"/>
            <a:ext cx="189684" cy="380184"/>
          </a:xfrm>
          <a:custGeom>
            <a:avLst/>
            <a:gdLst/>
            <a:ahLst/>
            <a:cxnLst/>
            <a:rect l="l" t="t" r="r" b="b"/>
            <a:pathLst>
              <a:path w="189684" h="380184">
                <a:moveTo>
                  <a:pt x="141832" y="11022"/>
                </a:moveTo>
                <a:lnTo>
                  <a:pt x="144372" y="9752"/>
                </a:lnTo>
                <a:lnTo>
                  <a:pt x="146912" y="9752"/>
                </a:lnTo>
                <a:lnTo>
                  <a:pt x="153262" y="7212"/>
                </a:lnTo>
                <a:lnTo>
                  <a:pt x="158342" y="5941"/>
                </a:lnTo>
                <a:lnTo>
                  <a:pt x="159612" y="5941"/>
                </a:lnTo>
                <a:lnTo>
                  <a:pt x="160882" y="5941"/>
                </a:lnTo>
                <a:lnTo>
                  <a:pt x="162152" y="4672"/>
                </a:lnTo>
                <a:lnTo>
                  <a:pt x="181202" y="89762"/>
                </a:lnTo>
                <a:lnTo>
                  <a:pt x="172312" y="93572"/>
                </a:lnTo>
                <a:lnTo>
                  <a:pt x="146912" y="56741"/>
                </a:lnTo>
                <a:lnTo>
                  <a:pt x="144372" y="58012"/>
                </a:lnTo>
                <a:lnTo>
                  <a:pt x="141832" y="59282"/>
                </a:lnTo>
                <a:lnTo>
                  <a:pt x="139292" y="60552"/>
                </a:lnTo>
                <a:lnTo>
                  <a:pt x="138022" y="63091"/>
                </a:lnTo>
                <a:lnTo>
                  <a:pt x="135482" y="63091"/>
                </a:lnTo>
                <a:lnTo>
                  <a:pt x="135482" y="63091"/>
                </a:lnTo>
                <a:lnTo>
                  <a:pt x="135482" y="64362"/>
                </a:lnTo>
                <a:lnTo>
                  <a:pt x="132942" y="66902"/>
                </a:lnTo>
                <a:lnTo>
                  <a:pt x="130402" y="68172"/>
                </a:lnTo>
                <a:lnTo>
                  <a:pt x="129132" y="70712"/>
                </a:lnTo>
                <a:lnTo>
                  <a:pt x="126592" y="74522"/>
                </a:lnTo>
                <a:lnTo>
                  <a:pt x="125322" y="77062"/>
                </a:lnTo>
                <a:lnTo>
                  <a:pt x="122782" y="82141"/>
                </a:lnTo>
                <a:lnTo>
                  <a:pt x="118972" y="89762"/>
                </a:lnTo>
                <a:lnTo>
                  <a:pt x="116432" y="96112"/>
                </a:lnTo>
                <a:lnTo>
                  <a:pt x="113892" y="103732"/>
                </a:lnTo>
                <a:lnTo>
                  <a:pt x="112622" y="111352"/>
                </a:lnTo>
                <a:lnTo>
                  <a:pt x="110082" y="117702"/>
                </a:lnTo>
                <a:lnTo>
                  <a:pt x="108812" y="125322"/>
                </a:lnTo>
                <a:lnTo>
                  <a:pt x="108812" y="129132"/>
                </a:lnTo>
                <a:lnTo>
                  <a:pt x="108812" y="129132"/>
                </a:lnTo>
                <a:lnTo>
                  <a:pt x="108812" y="134212"/>
                </a:lnTo>
                <a:lnTo>
                  <a:pt x="107542" y="143102"/>
                </a:lnTo>
                <a:lnTo>
                  <a:pt x="107542" y="151991"/>
                </a:lnTo>
                <a:lnTo>
                  <a:pt x="107542" y="160882"/>
                </a:lnTo>
                <a:lnTo>
                  <a:pt x="185012" y="360272"/>
                </a:lnTo>
                <a:lnTo>
                  <a:pt x="178662" y="364082"/>
                </a:lnTo>
                <a:lnTo>
                  <a:pt x="178662" y="364082"/>
                </a:lnTo>
                <a:lnTo>
                  <a:pt x="158342" y="375512"/>
                </a:lnTo>
                <a:lnTo>
                  <a:pt x="59282" y="145641"/>
                </a:lnTo>
                <a:lnTo>
                  <a:pt x="59282" y="143102"/>
                </a:lnTo>
                <a:lnTo>
                  <a:pt x="41502" y="96112"/>
                </a:lnTo>
                <a:lnTo>
                  <a:pt x="33882" y="98652"/>
                </a:lnTo>
                <a:lnTo>
                  <a:pt x="33882" y="98652"/>
                </a:lnTo>
                <a:lnTo>
                  <a:pt x="11022" y="105002"/>
                </a:lnTo>
                <a:lnTo>
                  <a:pt x="4672" y="91032"/>
                </a:lnTo>
                <a:lnTo>
                  <a:pt x="23722" y="79602"/>
                </a:lnTo>
                <a:lnTo>
                  <a:pt x="23722" y="79602"/>
                </a:lnTo>
                <a:lnTo>
                  <a:pt x="68172" y="54202"/>
                </a:lnTo>
                <a:lnTo>
                  <a:pt x="93572" y="124052"/>
                </a:lnTo>
                <a:lnTo>
                  <a:pt x="93572" y="112622"/>
                </a:lnTo>
                <a:lnTo>
                  <a:pt x="94842" y="101191"/>
                </a:lnTo>
                <a:lnTo>
                  <a:pt x="93572" y="99922"/>
                </a:lnTo>
                <a:lnTo>
                  <a:pt x="94842" y="98652"/>
                </a:lnTo>
                <a:lnTo>
                  <a:pt x="94842" y="91032"/>
                </a:lnTo>
                <a:lnTo>
                  <a:pt x="97382" y="82141"/>
                </a:lnTo>
                <a:lnTo>
                  <a:pt x="98652" y="71982"/>
                </a:lnTo>
                <a:lnTo>
                  <a:pt x="101192" y="64362"/>
                </a:lnTo>
                <a:lnTo>
                  <a:pt x="102462" y="60552"/>
                </a:lnTo>
                <a:lnTo>
                  <a:pt x="103732" y="55472"/>
                </a:lnTo>
                <a:lnTo>
                  <a:pt x="105002" y="52932"/>
                </a:lnTo>
                <a:lnTo>
                  <a:pt x="107542" y="49122"/>
                </a:lnTo>
                <a:lnTo>
                  <a:pt x="110082" y="41502"/>
                </a:lnTo>
                <a:lnTo>
                  <a:pt x="113892" y="35152"/>
                </a:lnTo>
                <a:lnTo>
                  <a:pt x="116432" y="32612"/>
                </a:lnTo>
                <a:lnTo>
                  <a:pt x="117702" y="28802"/>
                </a:lnTo>
                <a:lnTo>
                  <a:pt x="120242" y="26262"/>
                </a:lnTo>
                <a:lnTo>
                  <a:pt x="120242" y="26262"/>
                </a:lnTo>
                <a:lnTo>
                  <a:pt x="120242" y="26262"/>
                </a:lnTo>
                <a:lnTo>
                  <a:pt x="122782" y="23722"/>
                </a:lnTo>
                <a:lnTo>
                  <a:pt x="124052" y="22452"/>
                </a:lnTo>
                <a:lnTo>
                  <a:pt x="126592" y="19912"/>
                </a:lnTo>
                <a:lnTo>
                  <a:pt x="129132" y="18641"/>
                </a:lnTo>
                <a:lnTo>
                  <a:pt x="131672" y="16102"/>
                </a:lnTo>
                <a:lnTo>
                  <a:pt x="134212" y="14832"/>
                </a:lnTo>
                <a:lnTo>
                  <a:pt x="136752" y="13562"/>
                </a:lnTo>
                <a:lnTo>
                  <a:pt x="139292" y="12291"/>
                </a:lnTo>
                <a:lnTo>
                  <a:pt x="141832" y="1102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5924550" y="2889250"/>
            <a:ext cx="157480" cy="471170"/>
          </a:xfrm>
          <a:custGeom>
            <a:avLst/>
            <a:gdLst/>
            <a:ahLst/>
            <a:cxnLst/>
            <a:rect l="l" t="t" r="r" b="b"/>
            <a:pathLst>
              <a:path w="157480" h="471170">
                <a:moveTo>
                  <a:pt x="123190" y="436880"/>
                </a:moveTo>
                <a:lnTo>
                  <a:pt x="153670" y="435609"/>
                </a:lnTo>
                <a:lnTo>
                  <a:pt x="153670" y="435609"/>
                </a:lnTo>
                <a:lnTo>
                  <a:pt x="154940" y="436880"/>
                </a:lnTo>
                <a:lnTo>
                  <a:pt x="153670" y="436880"/>
                </a:lnTo>
                <a:lnTo>
                  <a:pt x="154940" y="438150"/>
                </a:lnTo>
                <a:lnTo>
                  <a:pt x="157480" y="452120"/>
                </a:lnTo>
                <a:lnTo>
                  <a:pt x="120650" y="463550"/>
                </a:lnTo>
                <a:lnTo>
                  <a:pt x="120650" y="463550"/>
                </a:lnTo>
                <a:lnTo>
                  <a:pt x="99060" y="471170"/>
                </a:lnTo>
                <a:lnTo>
                  <a:pt x="45720" y="222250"/>
                </a:lnTo>
                <a:lnTo>
                  <a:pt x="44450" y="219709"/>
                </a:lnTo>
                <a:lnTo>
                  <a:pt x="36830" y="173990"/>
                </a:lnTo>
                <a:lnTo>
                  <a:pt x="30480" y="172720"/>
                </a:lnTo>
                <a:lnTo>
                  <a:pt x="30480" y="172720"/>
                </a:lnTo>
                <a:lnTo>
                  <a:pt x="2540" y="176530"/>
                </a:lnTo>
                <a:lnTo>
                  <a:pt x="0" y="161290"/>
                </a:lnTo>
                <a:lnTo>
                  <a:pt x="22860" y="152400"/>
                </a:lnTo>
                <a:lnTo>
                  <a:pt x="22860" y="152400"/>
                </a:lnTo>
                <a:lnTo>
                  <a:pt x="74930" y="137159"/>
                </a:lnTo>
                <a:lnTo>
                  <a:pt x="123190" y="436880"/>
                </a:lnTo>
                <a:close/>
                <a:moveTo>
                  <a:pt x="64770" y="29209"/>
                </a:moveTo>
                <a:lnTo>
                  <a:pt x="66040" y="30480"/>
                </a:lnTo>
                <a:lnTo>
                  <a:pt x="66040" y="33020"/>
                </a:lnTo>
                <a:lnTo>
                  <a:pt x="66040" y="34290"/>
                </a:lnTo>
                <a:lnTo>
                  <a:pt x="66040" y="35559"/>
                </a:lnTo>
                <a:lnTo>
                  <a:pt x="67310" y="38100"/>
                </a:lnTo>
                <a:lnTo>
                  <a:pt x="67310" y="40640"/>
                </a:lnTo>
                <a:lnTo>
                  <a:pt x="66040" y="41909"/>
                </a:lnTo>
                <a:lnTo>
                  <a:pt x="66040" y="43180"/>
                </a:lnTo>
                <a:lnTo>
                  <a:pt x="66040" y="45720"/>
                </a:lnTo>
                <a:lnTo>
                  <a:pt x="66040" y="46990"/>
                </a:lnTo>
                <a:lnTo>
                  <a:pt x="66040" y="48259"/>
                </a:lnTo>
                <a:lnTo>
                  <a:pt x="64770" y="50800"/>
                </a:lnTo>
                <a:lnTo>
                  <a:pt x="64770" y="52070"/>
                </a:lnTo>
                <a:lnTo>
                  <a:pt x="63500" y="53340"/>
                </a:lnTo>
                <a:lnTo>
                  <a:pt x="63500" y="55880"/>
                </a:lnTo>
                <a:lnTo>
                  <a:pt x="62230" y="57150"/>
                </a:lnTo>
                <a:lnTo>
                  <a:pt x="60960" y="59690"/>
                </a:lnTo>
                <a:lnTo>
                  <a:pt x="59690" y="60959"/>
                </a:lnTo>
                <a:lnTo>
                  <a:pt x="59690" y="62230"/>
                </a:lnTo>
                <a:lnTo>
                  <a:pt x="5842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5880" y="66040"/>
                </a:lnTo>
                <a:lnTo>
                  <a:pt x="54610" y="67309"/>
                </a:lnTo>
                <a:lnTo>
                  <a:pt x="52070" y="69850"/>
                </a:lnTo>
                <a:lnTo>
                  <a:pt x="49530" y="71120"/>
                </a:lnTo>
                <a:lnTo>
                  <a:pt x="49530" y="72390"/>
                </a:lnTo>
                <a:lnTo>
                  <a:pt x="46990" y="72390"/>
                </a:lnTo>
                <a:lnTo>
                  <a:pt x="45720" y="73659"/>
                </a:lnTo>
                <a:lnTo>
                  <a:pt x="44450" y="73659"/>
                </a:lnTo>
                <a:lnTo>
                  <a:pt x="43180" y="74930"/>
                </a:lnTo>
                <a:lnTo>
                  <a:pt x="41910" y="74930"/>
                </a:lnTo>
                <a:lnTo>
                  <a:pt x="39370" y="74930"/>
                </a:lnTo>
                <a:lnTo>
                  <a:pt x="38100" y="74930"/>
                </a:lnTo>
                <a:lnTo>
                  <a:pt x="36830" y="74930"/>
                </a:lnTo>
                <a:lnTo>
                  <a:pt x="35560" y="74930"/>
                </a:lnTo>
                <a:lnTo>
                  <a:pt x="34290" y="73659"/>
                </a:lnTo>
                <a:lnTo>
                  <a:pt x="33020" y="73659"/>
                </a:lnTo>
                <a:lnTo>
                  <a:pt x="31750" y="73659"/>
                </a:lnTo>
                <a:lnTo>
                  <a:pt x="29210" y="73659"/>
                </a:lnTo>
                <a:lnTo>
                  <a:pt x="27940" y="73659"/>
                </a:lnTo>
                <a:lnTo>
                  <a:pt x="26670" y="72390"/>
                </a:lnTo>
                <a:lnTo>
                  <a:pt x="25400" y="71120"/>
                </a:lnTo>
                <a:lnTo>
                  <a:pt x="24130" y="71120"/>
                </a:lnTo>
                <a:lnTo>
                  <a:pt x="22860" y="69850"/>
                </a:lnTo>
                <a:lnTo>
                  <a:pt x="21590" y="69850"/>
                </a:lnTo>
                <a:lnTo>
                  <a:pt x="20320" y="67309"/>
                </a:lnTo>
                <a:lnTo>
                  <a:pt x="17780" y="67309"/>
                </a:lnTo>
                <a:lnTo>
                  <a:pt x="16510" y="66040"/>
                </a:lnTo>
                <a:lnTo>
                  <a:pt x="15240" y="64770"/>
                </a:lnTo>
                <a:lnTo>
                  <a:pt x="15240" y="63500"/>
                </a:lnTo>
                <a:lnTo>
                  <a:pt x="13970" y="62230"/>
                </a:lnTo>
                <a:lnTo>
                  <a:pt x="12700" y="60959"/>
                </a:lnTo>
                <a:lnTo>
                  <a:pt x="11430" y="59690"/>
                </a:lnTo>
                <a:lnTo>
                  <a:pt x="10160" y="58420"/>
                </a:lnTo>
                <a:lnTo>
                  <a:pt x="8890" y="57150"/>
                </a:lnTo>
                <a:lnTo>
                  <a:pt x="8890" y="54609"/>
                </a:lnTo>
                <a:lnTo>
                  <a:pt x="7620" y="53340"/>
                </a:lnTo>
                <a:lnTo>
                  <a:pt x="6350" y="52070"/>
                </a:lnTo>
                <a:lnTo>
                  <a:pt x="6350" y="50800"/>
                </a:lnTo>
                <a:lnTo>
                  <a:pt x="5080" y="48259"/>
                </a:lnTo>
                <a:lnTo>
                  <a:pt x="5080" y="46990"/>
                </a:lnTo>
                <a:lnTo>
                  <a:pt x="3810" y="45720"/>
                </a:lnTo>
                <a:lnTo>
                  <a:pt x="3810" y="43180"/>
                </a:lnTo>
                <a:lnTo>
                  <a:pt x="3810" y="40640"/>
                </a:lnTo>
                <a:lnTo>
                  <a:pt x="3810" y="39370"/>
                </a:lnTo>
                <a:lnTo>
                  <a:pt x="3810" y="38100"/>
                </a:lnTo>
                <a:lnTo>
                  <a:pt x="3810" y="35559"/>
                </a:lnTo>
                <a:lnTo>
                  <a:pt x="2540" y="34290"/>
                </a:lnTo>
                <a:lnTo>
                  <a:pt x="2540" y="33020"/>
                </a:lnTo>
                <a:lnTo>
                  <a:pt x="2540" y="30480"/>
                </a:lnTo>
                <a:lnTo>
                  <a:pt x="3810" y="29209"/>
                </a:lnTo>
                <a:lnTo>
                  <a:pt x="3810" y="26670"/>
                </a:lnTo>
                <a:lnTo>
                  <a:pt x="3810" y="25400"/>
                </a:lnTo>
                <a:lnTo>
                  <a:pt x="3810" y="24130"/>
                </a:lnTo>
                <a:lnTo>
                  <a:pt x="5080" y="21590"/>
                </a:lnTo>
                <a:lnTo>
                  <a:pt x="6350" y="19050"/>
                </a:lnTo>
                <a:lnTo>
                  <a:pt x="6350" y="16509"/>
                </a:lnTo>
                <a:lnTo>
                  <a:pt x="7620" y="15240"/>
                </a:lnTo>
                <a:lnTo>
                  <a:pt x="7620" y="13970"/>
                </a:lnTo>
                <a:lnTo>
                  <a:pt x="8890" y="12700"/>
                </a:lnTo>
                <a:lnTo>
                  <a:pt x="10160" y="11430"/>
                </a:lnTo>
                <a:lnTo>
                  <a:pt x="11430" y="10159"/>
                </a:lnTo>
                <a:lnTo>
                  <a:pt x="13970" y="7620"/>
                </a:lnTo>
                <a:lnTo>
                  <a:pt x="15240" y="6350"/>
                </a:lnTo>
                <a:lnTo>
                  <a:pt x="16510" y="5080"/>
                </a:lnTo>
                <a:lnTo>
                  <a:pt x="17780" y="5080"/>
                </a:lnTo>
                <a:lnTo>
                  <a:pt x="19050" y="3809"/>
                </a:lnTo>
                <a:lnTo>
                  <a:pt x="20320" y="2540"/>
                </a:lnTo>
                <a:lnTo>
                  <a:pt x="21590" y="2540"/>
                </a:lnTo>
                <a:lnTo>
                  <a:pt x="22860" y="1270"/>
                </a:lnTo>
                <a:lnTo>
                  <a:pt x="24130" y="1270"/>
                </a:lnTo>
                <a:lnTo>
                  <a:pt x="25400" y="1270"/>
                </a:lnTo>
                <a:lnTo>
                  <a:pt x="27940" y="0"/>
                </a:lnTo>
                <a:lnTo>
                  <a:pt x="29210" y="0"/>
                </a:lnTo>
                <a:lnTo>
                  <a:pt x="30480" y="0"/>
                </a:lnTo>
                <a:lnTo>
                  <a:pt x="33020" y="0"/>
                </a:lnTo>
                <a:lnTo>
                  <a:pt x="34290" y="0"/>
                </a:lnTo>
                <a:lnTo>
                  <a:pt x="35560" y="0"/>
                </a:lnTo>
                <a:lnTo>
                  <a:pt x="38100" y="0"/>
                </a:lnTo>
                <a:lnTo>
                  <a:pt x="39370" y="0"/>
                </a:lnTo>
                <a:lnTo>
                  <a:pt x="40640" y="0"/>
                </a:lnTo>
                <a:lnTo>
                  <a:pt x="40640" y="0"/>
                </a:lnTo>
                <a:lnTo>
                  <a:pt x="40640" y="1270"/>
                </a:lnTo>
                <a:lnTo>
                  <a:pt x="41910" y="1270"/>
                </a:lnTo>
                <a:lnTo>
                  <a:pt x="43180" y="2540"/>
                </a:lnTo>
                <a:lnTo>
                  <a:pt x="45720" y="2540"/>
                </a:lnTo>
                <a:lnTo>
                  <a:pt x="46990" y="3809"/>
                </a:lnTo>
                <a:lnTo>
                  <a:pt x="48260" y="5080"/>
                </a:lnTo>
                <a:lnTo>
                  <a:pt x="49530" y="5080"/>
                </a:lnTo>
                <a:lnTo>
                  <a:pt x="50800" y="6350"/>
                </a:lnTo>
                <a:lnTo>
                  <a:pt x="52070" y="7620"/>
                </a:lnTo>
                <a:lnTo>
                  <a:pt x="53340" y="8890"/>
                </a:lnTo>
                <a:lnTo>
                  <a:pt x="54610" y="10159"/>
                </a:lnTo>
                <a:lnTo>
                  <a:pt x="55880" y="11430"/>
                </a:lnTo>
                <a:lnTo>
                  <a:pt x="57150" y="12700"/>
                </a:lnTo>
                <a:lnTo>
                  <a:pt x="58420" y="13970"/>
                </a:lnTo>
                <a:lnTo>
                  <a:pt x="59690" y="16509"/>
                </a:lnTo>
                <a:lnTo>
                  <a:pt x="60960" y="19050"/>
                </a:lnTo>
                <a:lnTo>
                  <a:pt x="62230" y="22859"/>
                </a:lnTo>
                <a:lnTo>
                  <a:pt x="63500" y="24130"/>
                </a:lnTo>
                <a:lnTo>
                  <a:pt x="63500" y="25400"/>
                </a:lnTo>
                <a:lnTo>
                  <a:pt x="64770" y="27940"/>
                </a:lnTo>
                <a:lnTo>
                  <a:pt x="64770" y="29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5919878" y="3021737"/>
            <a:ext cx="166824" cy="343354"/>
          </a:xfrm>
          <a:custGeom>
            <a:avLst/>
            <a:gdLst/>
            <a:ahLst/>
            <a:cxnLst/>
            <a:rect l="l" t="t" r="r" b="b"/>
            <a:pathLst>
              <a:path w="166824" h="343354">
                <a:moveTo>
                  <a:pt x="127862" y="304393"/>
                </a:moveTo>
                <a:lnTo>
                  <a:pt x="158342" y="303122"/>
                </a:lnTo>
                <a:lnTo>
                  <a:pt x="158342" y="303122"/>
                </a:lnTo>
                <a:lnTo>
                  <a:pt x="159612" y="304393"/>
                </a:lnTo>
                <a:lnTo>
                  <a:pt x="158342" y="304393"/>
                </a:lnTo>
                <a:lnTo>
                  <a:pt x="159612" y="305663"/>
                </a:lnTo>
                <a:lnTo>
                  <a:pt x="162152" y="319633"/>
                </a:lnTo>
                <a:lnTo>
                  <a:pt x="125322" y="331063"/>
                </a:lnTo>
                <a:lnTo>
                  <a:pt x="125322" y="331063"/>
                </a:lnTo>
                <a:lnTo>
                  <a:pt x="103732" y="338683"/>
                </a:lnTo>
                <a:lnTo>
                  <a:pt x="50392" y="89763"/>
                </a:lnTo>
                <a:lnTo>
                  <a:pt x="49122" y="87222"/>
                </a:lnTo>
                <a:lnTo>
                  <a:pt x="41502" y="41503"/>
                </a:lnTo>
                <a:lnTo>
                  <a:pt x="35152" y="40233"/>
                </a:lnTo>
                <a:lnTo>
                  <a:pt x="35152" y="40233"/>
                </a:lnTo>
                <a:lnTo>
                  <a:pt x="7212" y="44043"/>
                </a:lnTo>
                <a:lnTo>
                  <a:pt x="4672" y="28803"/>
                </a:lnTo>
                <a:lnTo>
                  <a:pt x="27532" y="19913"/>
                </a:lnTo>
                <a:lnTo>
                  <a:pt x="27532" y="19913"/>
                </a:lnTo>
                <a:lnTo>
                  <a:pt x="79602" y="4672"/>
                </a:lnTo>
                <a:lnTo>
                  <a:pt x="127862" y="3043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5922418" y="2884577"/>
            <a:ext cx="74114" cy="84274"/>
          </a:xfrm>
          <a:custGeom>
            <a:avLst/>
            <a:gdLst/>
            <a:ahLst/>
            <a:cxnLst/>
            <a:rect l="l" t="t" r="r" b="b"/>
            <a:pathLst>
              <a:path w="74114" h="84274">
                <a:moveTo>
                  <a:pt x="66902" y="33882"/>
                </a:moveTo>
                <a:lnTo>
                  <a:pt x="68172" y="35153"/>
                </a:lnTo>
                <a:lnTo>
                  <a:pt x="68172" y="37693"/>
                </a:lnTo>
                <a:lnTo>
                  <a:pt x="68172" y="38963"/>
                </a:lnTo>
                <a:lnTo>
                  <a:pt x="68172" y="40232"/>
                </a:lnTo>
                <a:lnTo>
                  <a:pt x="69442" y="42773"/>
                </a:lnTo>
                <a:lnTo>
                  <a:pt x="69442" y="45313"/>
                </a:lnTo>
                <a:lnTo>
                  <a:pt x="68172" y="46582"/>
                </a:lnTo>
                <a:lnTo>
                  <a:pt x="68172" y="47853"/>
                </a:lnTo>
                <a:lnTo>
                  <a:pt x="68172" y="50393"/>
                </a:lnTo>
                <a:lnTo>
                  <a:pt x="68172" y="51663"/>
                </a:lnTo>
                <a:lnTo>
                  <a:pt x="68172" y="52932"/>
                </a:lnTo>
                <a:lnTo>
                  <a:pt x="66902" y="55473"/>
                </a:lnTo>
                <a:lnTo>
                  <a:pt x="66902" y="56743"/>
                </a:lnTo>
                <a:lnTo>
                  <a:pt x="65632" y="58013"/>
                </a:lnTo>
                <a:lnTo>
                  <a:pt x="65632" y="60553"/>
                </a:lnTo>
                <a:lnTo>
                  <a:pt x="64362" y="61823"/>
                </a:lnTo>
                <a:lnTo>
                  <a:pt x="63092" y="64363"/>
                </a:lnTo>
                <a:lnTo>
                  <a:pt x="61822" y="65632"/>
                </a:lnTo>
                <a:lnTo>
                  <a:pt x="61822" y="66903"/>
                </a:lnTo>
                <a:lnTo>
                  <a:pt x="60552" y="69443"/>
                </a:lnTo>
                <a:lnTo>
                  <a:pt x="59282" y="69443"/>
                </a:lnTo>
                <a:lnTo>
                  <a:pt x="59282" y="69443"/>
                </a:lnTo>
                <a:lnTo>
                  <a:pt x="59282" y="69443"/>
                </a:lnTo>
                <a:lnTo>
                  <a:pt x="58012" y="70713"/>
                </a:lnTo>
                <a:lnTo>
                  <a:pt x="56742" y="71982"/>
                </a:lnTo>
                <a:lnTo>
                  <a:pt x="54202" y="74523"/>
                </a:lnTo>
                <a:lnTo>
                  <a:pt x="51662" y="75793"/>
                </a:lnTo>
                <a:lnTo>
                  <a:pt x="51662" y="77063"/>
                </a:lnTo>
                <a:lnTo>
                  <a:pt x="49122" y="77063"/>
                </a:lnTo>
                <a:lnTo>
                  <a:pt x="47852" y="78332"/>
                </a:lnTo>
                <a:lnTo>
                  <a:pt x="46582" y="78332"/>
                </a:lnTo>
                <a:lnTo>
                  <a:pt x="45312" y="79603"/>
                </a:lnTo>
                <a:lnTo>
                  <a:pt x="44042" y="79603"/>
                </a:lnTo>
                <a:lnTo>
                  <a:pt x="41502" y="79603"/>
                </a:lnTo>
                <a:lnTo>
                  <a:pt x="40232" y="79603"/>
                </a:lnTo>
                <a:lnTo>
                  <a:pt x="38962" y="79603"/>
                </a:lnTo>
                <a:lnTo>
                  <a:pt x="37692" y="79603"/>
                </a:lnTo>
                <a:lnTo>
                  <a:pt x="36422" y="78332"/>
                </a:lnTo>
                <a:lnTo>
                  <a:pt x="35152" y="78332"/>
                </a:lnTo>
                <a:lnTo>
                  <a:pt x="33882" y="78332"/>
                </a:lnTo>
                <a:lnTo>
                  <a:pt x="31342" y="78332"/>
                </a:lnTo>
                <a:lnTo>
                  <a:pt x="30072" y="78332"/>
                </a:lnTo>
                <a:lnTo>
                  <a:pt x="28802" y="77063"/>
                </a:lnTo>
                <a:lnTo>
                  <a:pt x="27532" y="75793"/>
                </a:lnTo>
                <a:lnTo>
                  <a:pt x="26262" y="75793"/>
                </a:lnTo>
                <a:lnTo>
                  <a:pt x="24992" y="74523"/>
                </a:lnTo>
                <a:lnTo>
                  <a:pt x="23722" y="74523"/>
                </a:lnTo>
                <a:lnTo>
                  <a:pt x="22452" y="71982"/>
                </a:lnTo>
                <a:lnTo>
                  <a:pt x="19912" y="71982"/>
                </a:lnTo>
                <a:lnTo>
                  <a:pt x="18642" y="70713"/>
                </a:lnTo>
                <a:lnTo>
                  <a:pt x="17372" y="69443"/>
                </a:lnTo>
                <a:lnTo>
                  <a:pt x="17372" y="68173"/>
                </a:lnTo>
                <a:lnTo>
                  <a:pt x="16102" y="66903"/>
                </a:lnTo>
                <a:lnTo>
                  <a:pt x="14832" y="65632"/>
                </a:lnTo>
                <a:lnTo>
                  <a:pt x="13562" y="64363"/>
                </a:lnTo>
                <a:lnTo>
                  <a:pt x="12292" y="63093"/>
                </a:lnTo>
                <a:lnTo>
                  <a:pt x="11022" y="61823"/>
                </a:lnTo>
                <a:lnTo>
                  <a:pt x="11022" y="59282"/>
                </a:lnTo>
                <a:lnTo>
                  <a:pt x="9752" y="58013"/>
                </a:lnTo>
                <a:lnTo>
                  <a:pt x="8482" y="56743"/>
                </a:lnTo>
                <a:lnTo>
                  <a:pt x="8482" y="55473"/>
                </a:lnTo>
                <a:lnTo>
                  <a:pt x="7212" y="52932"/>
                </a:lnTo>
                <a:lnTo>
                  <a:pt x="7212" y="51663"/>
                </a:lnTo>
                <a:lnTo>
                  <a:pt x="5942" y="50393"/>
                </a:lnTo>
                <a:lnTo>
                  <a:pt x="5942" y="47853"/>
                </a:lnTo>
                <a:lnTo>
                  <a:pt x="5942" y="45313"/>
                </a:lnTo>
                <a:lnTo>
                  <a:pt x="5942" y="44043"/>
                </a:lnTo>
                <a:lnTo>
                  <a:pt x="5942" y="42773"/>
                </a:lnTo>
                <a:lnTo>
                  <a:pt x="5942" y="40232"/>
                </a:lnTo>
                <a:lnTo>
                  <a:pt x="4672" y="38963"/>
                </a:lnTo>
                <a:lnTo>
                  <a:pt x="4672" y="37693"/>
                </a:lnTo>
                <a:lnTo>
                  <a:pt x="4672" y="35153"/>
                </a:lnTo>
                <a:lnTo>
                  <a:pt x="5942" y="33882"/>
                </a:lnTo>
                <a:lnTo>
                  <a:pt x="5942" y="31343"/>
                </a:lnTo>
                <a:lnTo>
                  <a:pt x="5942" y="30073"/>
                </a:lnTo>
                <a:lnTo>
                  <a:pt x="5942" y="28803"/>
                </a:lnTo>
                <a:lnTo>
                  <a:pt x="7212" y="26263"/>
                </a:lnTo>
                <a:lnTo>
                  <a:pt x="8482" y="23723"/>
                </a:lnTo>
                <a:lnTo>
                  <a:pt x="8482" y="21182"/>
                </a:lnTo>
                <a:lnTo>
                  <a:pt x="9752" y="19913"/>
                </a:lnTo>
                <a:lnTo>
                  <a:pt x="9752" y="18643"/>
                </a:lnTo>
                <a:lnTo>
                  <a:pt x="11022" y="17373"/>
                </a:lnTo>
                <a:lnTo>
                  <a:pt x="12292" y="16103"/>
                </a:lnTo>
                <a:lnTo>
                  <a:pt x="13562" y="14832"/>
                </a:lnTo>
                <a:lnTo>
                  <a:pt x="16102" y="12293"/>
                </a:lnTo>
                <a:lnTo>
                  <a:pt x="17372" y="11023"/>
                </a:lnTo>
                <a:lnTo>
                  <a:pt x="18642" y="9753"/>
                </a:lnTo>
                <a:lnTo>
                  <a:pt x="19912" y="9753"/>
                </a:lnTo>
                <a:lnTo>
                  <a:pt x="21182" y="8482"/>
                </a:lnTo>
                <a:lnTo>
                  <a:pt x="22452" y="7213"/>
                </a:lnTo>
                <a:lnTo>
                  <a:pt x="23722" y="7213"/>
                </a:lnTo>
                <a:lnTo>
                  <a:pt x="24992" y="5943"/>
                </a:lnTo>
                <a:lnTo>
                  <a:pt x="26262" y="5943"/>
                </a:lnTo>
                <a:lnTo>
                  <a:pt x="27532" y="5943"/>
                </a:lnTo>
                <a:lnTo>
                  <a:pt x="30072" y="4673"/>
                </a:lnTo>
                <a:lnTo>
                  <a:pt x="31342" y="4673"/>
                </a:lnTo>
                <a:lnTo>
                  <a:pt x="32612" y="4673"/>
                </a:lnTo>
                <a:lnTo>
                  <a:pt x="35152" y="4673"/>
                </a:lnTo>
                <a:lnTo>
                  <a:pt x="36422" y="4673"/>
                </a:lnTo>
                <a:lnTo>
                  <a:pt x="37692" y="4673"/>
                </a:lnTo>
                <a:lnTo>
                  <a:pt x="40232" y="4673"/>
                </a:lnTo>
                <a:lnTo>
                  <a:pt x="41502" y="4673"/>
                </a:lnTo>
                <a:lnTo>
                  <a:pt x="42772" y="4673"/>
                </a:lnTo>
                <a:lnTo>
                  <a:pt x="42772" y="4673"/>
                </a:lnTo>
                <a:lnTo>
                  <a:pt x="42772" y="5943"/>
                </a:lnTo>
                <a:lnTo>
                  <a:pt x="44042" y="5943"/>
                </a:lnTo>
                <a:lnTo>
                  <a:pt x="45312" y="7213"/>
                </a:lnTo>
                <a:lnTo>
                  <a:pt x="47852" y="7213"/>
                </a:lnTo>
                <a:lnTo>
                  <a:pt x="49122" y="8482"/>
                </a:lnTo>
                <a:lnTo>
                  <a:pt x="50392" y="9753"/>
                </a:lnTo>
                <a:lnTo>
                  <a:pt x="51662" y="9753"/>
                </a:lnTo>
                <a:lnTo>
                  <a:pt x="52932" y="11023"/>
                </a:lnTo>
                <a:lnTo>
                  <a:pt x="54202" y="12293"/>
                </a:lnTo>
                <a:lnTo>
                  <a:pt x="55472" y="13563"/>
                </a:lnTo>
                <a:lnTo>
                  <a:pt x="56742" y="14832"/>
                </a:lnTo>
                <a:lnTo>
                  <a:pt x="58012" y="16103"/>
                </a:lnTo>
                <a:lnTo>
                  <a:pt x="59282" y="17373"/>
                </a:lnTo>
                <a:lnTo>
                  <a:pt x="60552" y="18643"/>
                </a:lnTo>
                <a:lnTo>
                  <a:pt x="61822" y="21182"/>
                </a:lnTo>
                <a:lnTo>
                  <a:pt x="63092" y="23723"/>
                </a:lnTo>
                <a:lnTo>
                  <a:pt x="64362" y="27532"/>
                </a:lnTo>
                <a:lnTo>
                  <a:pt x="65632" y="28803"/>
                </a:lnTo>
                <a:lnTo>
                  <a:pt x="65632" y="30073"/>
                </a:lnTo>
                <a:lnTo>
                  <a:pt x="66902" y="32613"/>
                </a:lnTo>
                <a:lnTo>
                  <a:pt x="66902" y="3388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6085840" y="2980691"/>
            <a:ext cx="196850" cy="492759"/>
          </a:xfrm>
          <a:custGeom>
            <a:avLst/>
            <a:gdLst/>
            <a:ahLst/>
            <a:cxnLst/>
            <a:rect l="l" t="t" r="r" b="b"/>
            <a:pathLst>
              <a:path w="196850" h="492759">
                <a:moveTo>
                  <a:pt x="90170" y="304800"/>
                </a:moveTo>
                <a:lnTo>
                  <a:pt x="92710" y="304800"/>
                </a:lnTo>
                <a:lnTo>
                  <a:pt x="93980" y="303530"/>
                </a:lnTo>
                <a:lnTo>
                  <a:pt x="96520" y="303530"/>
                </a:lnTo>
                <a:lnTo>
                  <a:pt x="97790" y="302260"/>
                </a:lnTo>
                <a:lnTo>
                  <a:pt x="99060" y="302260"/>
                </a:lnTo>
                <a:lnTo>
                  <a:pt x="100330" y="299719"/>
                </a:lnTo>
                <a:lnTo>
                  <a:pt x="104140" y="298450"/>
                </a:lnTo>
                <a:lnTo>
                  <a:pt x="105410" y="295910"/>
                </a:lnTo>
                <a:lnTo>
                  <a:pt x="105410" y="295910"/>
                </a:lnTo>
                <a:lnTo>
                  <a:pt x="106680" y="295910"/>
                </a:lnTo>
                <a:lnTo>
                  <a:pt x="110490" y="293369"/>
                </a:lnTo>
                <a:lnTo>
                  <a:pt x="111760" y="290830"/>
                </a:lnTo>
                <a:lnTo>
                  <a:pt x="113030" y="289560"/>
                </a:lnTo>
                <a:lnTo>
                  <a:pt x="114300" y="287019"/>
                </a:lnTo>
                <a:lnTo>
                  <a:pt x="116840" y="285750"/>
                </a:lnTo>
                <a:lnTo>
                  <a:pt x="121920" y="276860"/>
                </a:lnTo>
                <a:lnTo>
                  <a:pt x="124460" y="273050"/>
                </a:lnTo>
                <a:lnTo>
                  <a:pt x="128270" y="269240"/>
                </a:lnTo>
                <a:lnTo>
                  <a:pt x="130810" y="264160"/>
                </a:lnTo>
                <a:lnTo>
                  <a:pt x="133350" y="260350"/>
                </a:lnTo>
                <a:lnTo>
                  <a:pt x="135890" y="255269"/>
                </a:lnTo>
                <a:lnTo>
                  <a:pt x="138430" y="251460"/>
                </a:lnTo>
                <a:lnTo>
                  <a:pt x="139700" y="195580"/>
                </a:lnTo>
                <a:lnTo>
                  <a:pt x="139700" y="191769"/>
                </a:lnTo>
                <a:lnTo>
                  <a:pt x="151130" y="34290"/>
                </a:lnTo>
                <a:lnTo>
                  <a:pt x="147320" y="33019"/>
                </a:lnTo>
                <a:lnTo>
                  <a:pt x="144780" y="33019"/>
                </a:lnTo>
                <a:lnTo>
                  <a:pt x="139700" y="31750"/>
                </a:lnTo>
                <a:lnTo>
                  <a:pt x="137160" y="30480"/>
                </a:lnTo>
                <a:lnTo>
                  <a:pt x="134620" y="30480"/>
                </a:lnTo>
                <a:lnTo>
                  <a:pt x="132080" y="29210"/>
                </a:lnTo>
                <a:lnTo>
                  <a:pt x="129540" y="29210"/>
                </a:lnTo>
                <a:lnTo>
                  <a:pt x="129540" y="29210"/>
                </a:lnTo>
                <a:lnTo>
                  <a:pt x="129540" y="27940"/>
                </a:lnTo>
                <a:lnTo>
                  <a:pt x="128270" y="27940"/>
                </a:lnTo>
                <a:lnTo>
                  <a:pt x="127000" y="27940"/>
                </a:lnTo>
                <a:lnTo>
                  <a:pt x="124460" y="27940"/>
                </a:lnTo>
                <a:lnTo>
                  <a:pt x="119380" y="27940"/>
                </a:lnTo>
                <a:lnTo>
                  <a:pt x="116840" y="27940"/>
                </a:lnTo>
                <a:lnTo>
                  <a:pt x="114300" y="29210"/>
                </a:lnTo>
                <a:lnTo>
                  <a:pt x="110490" y="27940"/>
                </a:lnTo>
                <a:lnTo>
                  <a:pt x="106680" y="29210"/>
                </a:lnTo>
                <a:lnTo>
                  <a:pt x="101600" y="29210"/>
                </a:lnTo>
                <a:lnTo>
                  <a:pt x="96520" y="30480"/>
                </a:lnTo>
                <a:lnTo>
                  <a:pt x="92710" y="33019"/>
                </a:lnTo>
                <a:lnTo>
                  <a:pt x="87630" y="35560"/>
                </a:lnTo>
                <a:lnTo>
                  <a:pt x="83820" y="38100"/>
                </a:lnTo>
                <a:lnTo>
                  <a:pt x="78740" y="40640"/>
                </a:lnTo>
                <a:lnTo>
                  <a:pt x="77470" y="41910"/>
                </a:lnTo>
                <a:lnTo>
                  <a:pt x="77470" y="41910"/>
                </a:lnTo>
                <a:lnTo>
                  <a:pt x="74930" y="44450"/>
                </a:lnTo>
                <a:lnTo>
                  <a:pt x="71120" y="49530"/>
                </a:lnTo>
                <a:lnTo>
                  <a:pt x="67310" y="54610"/>
                </a:lnTo>
                <a:lnTo>
                  <a:pt x="63500" y="59690"/>
                </a:lnTo>
                <a:lnTo>
                  <a:pt x="59690" y="64769"/>
                </a:lnTo>
                <a:lnTo>
                  <a:pt x="57150" y="69850"/>
                </a:lnTo>
                <a:lnTo>
                  <a:pt x="54610" y="76200"/>
                </a:lnTo>
                <a:lnTo>
                  <a:pt x="52070" y="81280"/>
                </a:lnTo>
                <a:lnTo>
                  <a:pt x="49530" y="88900"/>
                </a:lnTo>
                <a:lnTo>
                  <a:pt x="46990" y="95250"/>
                </a:lnTo>
                <a:lnTo>
                  <a:pt x="45720" y="101600"/>
                </a:lnTo>
                <a:lnTo>
                  <a:pt x="44450" y="109219"/>
                </a:lnTo>
                <a:lnTo>
                  <a:pt x="41910" y="116840"/>
                </a:lnTo>
                <a:lnTo>
                  <a:pt x="40640" y="124460"/>
                </a:lnTo>
                <a:lnTo>
                  <a:pt x="40640" y="133350"/>
                </a:lnTo>
                <a:lnTo>
                  <a:pt x="39370" y="138430"/>
                </a:lnTo>
                <a:lnTo>
                  <a:pt x="39370" y="139700"/>
                </a:lnTo>
                <a:lnTo>
                  <a:pt x="39370" y="140969"/>
                </a:lnTo>
                <a:lnTo>
                  <a:pt x="38100" y="148590"/>
                </a:lnTo>
                <a:lnTo>
                  <a:pt x="38100" y="158750"/>
                </a:lnTo>
                <a:lnTo>
                  <a:pt x="38100" y="167640"/>
                </a:lnTo>
                <a:lnTo>
                  <a:pt x="38100" y="175260"/>
                </a:lnTo>
                <a:lnTo>
                  <a:pt x="39370" y="185419"/>
                </a:lnTo>
                <a:lnTo>
                  <a:pt x="40640" y="193040"/>
                </a:lnTo>
                <a:lnTo>
                  <a:pt x="40640" y="201930"/>
                </a:lnTo>
                <a:lnTo>
                  <a:pt x="41910" y="212090"/>
                </a:lnTo>
                <a:lnTo>
                  <a:pt x="43180" y="220980"/>
                </a:lnTo>
                <a:lnTo>
                  <a:pt x="44450" y="229869"/>
                </a:lnTo>
                <a:lnTo>
                  <a:pt x="44450" y="233680"/>
                </a:lnTo>
                <a:lnTo>
                  <a:pt x="45720" y="237490"/>
                </a:lnTo>
                <a:lnTo>
                  <a:pt x="46990" y="245110"/>
                </a:lnTo>
                <a:lnTo>
                  <a:pt x="49530" y="254000"/>
                </a:lnTo>
                <a:lnTo>
                  <a:pt x="52070" y="260350"/>
                </a:lnTo>
                <a:lnTo>
                  <a:pt x="53340" y="264160"/>
                </a:lnTo>
                <a:lnTo>
                  <a:pt x="54610" y="267969"/>
                </a:lnTo>
                <a:lnTo>
                  <a:pt x="55880" y="270510"/>
                </a:lnTo>
                <a:lnTo>
                  <a:pt x="57150" y="274319"/>
                </a:lnTo>
                <a:lnTo>
                  <a:pt x="58420" y="276860"/>
                </a:lnTo>
                <a:lnTo>
                  <a:pt x="59690" y="280669"/>
                </a:lnTo>
                <a:lnTo>
                  <a:pt x="60960" y="28321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3500" y="288290"/>
                </a:lnTo>
                <a:lnTo>
                  <a:pt x="66040" y="289560"/>
                </a:lnTo>
                <a:lnTo>
                  <a:pt x="67310" y="292100"/>
                </a:lnTo>
                <a:lnTo>
                  <a:pt x="68580" y="294640"/>
                </a:lnTo>
                <a:lnTo>
                  <a:pt x="69850" y="295910"/>
                </a:lnTo>
                <a:lnTo>
                  <a:pt x="72390" y="297180"/>
                </a:lnTo>
                <a:lnTo>
                  <a:pt x="73660" y="298450"/>
                </a:lnTo>
                <a:lnTo>
                  <a:pt x="76200" y="299719"/>
                </a:lnTo>
                <a:lnTo>
                  <a:pt x="77470" y="302260"/>
                </a:lnTo>
                <a:lnTo>
                  <a:pt x="78740" y="302260"/>
                </a:lnTo>
                <a:lnTo>
                  <a:pt x="81280" y="303530"/>
                </a:lnTo>
                <a:lnTo>
                  <a:pt x="83820" y="303530"/>
                </a:lnTo>
                <a:lnTo>
                  <a:pt x="85090" y="304800"/>
                </a:lnTo>
                <a:lnTo>
                  <a:pt x="86360" y="304800"/>
                </a:lnTo>
                <a:lnTo>
                  <a:pt x="88900" y="304800"/>
                </a:lnTo>
                <a:lnTo>
                  <a:pt x="90170" y="304800"/>
                </a:lnTo>
                <a:close/>
                <a:moveTo>
                  <a:pt x="137160" y="279400"/>
                </a:moveTo>
                <a:lnTo>
                  <a:pt x="134620" y="284480"/>
                </a:lnTo>
                <a:lnTo>
                  <a:pt x="133350" y="288290"/>
                </a:lnTo>
                <a:lnTo>
                  <a:pt x="130810" y="293369"/>
                </a:lnTo>
                <a:lnTo>
                  <a:pt x="127000" y="299719"/>
                </a:lnTo>
                <a:lnTo>
                  <a:pt x="124460" y="304800"/>
                </a:lnTo>
                <a:lnTo>
                  <a:pt x="121920" y="309880"/>
                </a:lnTo>
                <a:lnTo>
                  <a:pt x="118110" y="316230"/>
                </a:lnTo>
                <a:lnTo>
                  <a:pt x="114300" y="321310"/>
                </a:lnTo>
                <a:lnTo>
                  <a:pt x="110490" y="326390"/>
                </a:lnTo>
                <a:lnTo>
                  <a:pt x="109220" y="327660"/>
                </a:lnTo>
                <a:lnTo>
                  <a:pt x="109220" y="328930"/>
                </a:lnTo>
                <a:lnTo>
                  <a:pt x="107950" y="331469"/>
                </a:lnTo>
                <a:lnTo>
                  <a:pt x="102870" y="336550"/>
                </a:lnTo>
                <a:lnTo>
                  <a:pt x="99060" y="340360"/>
                </a:lnTo>
                <a:lnTo>
                  <a:pt x="97790" y="341630"/>
                </a:lnTo>
                <a:lnTo>
                  <a:pt x="95250" y="344169"/>
                </a:lnTo>
                <a:lnTo>
                  <a:pt x="92710" y="345440"/>
                </a:lnTo>
                <a:lnTo>
                  <a:pt x="91440" y="346710"/>
                </a:lnTo>
                <a:lnTo>
                  <a:pt x="88900" y="347980"/>
                </a:lnTo>
                <a:lnTo>
                  <a:pt x="86360" y="347980"/>
                </a:lnTo>
                <a:lnTo>
                  <a:pt x="85090" y="349250"/>
                </a:lnTo>
                <a:lnTo>
                  <a:pt x="82550" y="349250"/>
                </a:lnTo>
                <a:lnTo>
                  <a:pt x="80010" y="350519"/>
                </a:lnTo>
                <a:lnTo>
                  <a:pt x="76200" y="350519"/>
                </a:lnTo>
                <a:lnTo>
                  <a:pt x="73660" y="349250"/>
                </a:lnTo>
                <a:lnTo>
                  <a:pt x="73660" y="349250"/>
                </a:lnTo>
                <a:lnTo>
                  <a:pt x="73660" y="349250"/>
                </a:lnTo>
                <a:lnTo>
                  <a:pt x="71120" y="349250"/>
                </a:lnTo>
                <a:lnTo>
                  <a:pt x="68580" y="347980"/>
                </a:lnTo>
                <a:lnTo>
                  <a:pt x="64770" y="347980"/>
                </a:lnTo>
                <a:lnTo>
                  <a:pt x="62230" y="346710"/>
                </a:lnTo>
                <a:lnTo>
                  <a:pt x="59690" y="344169"/>
                </a:lnTo>
                <a:lnTo>
                  <a:pt x="57150" y="342900"/>
                </a:lnTo>
                <a:lnTo>
                  <a:pt x="54610" y="341630"/>
                </a:lnTo>
                <a:lnTo>
                  <a:pt x="52070" y="339090"/>
                </a:lnTo>
                <a:lnTo>
                  <a:pt x="49530" y="336550"/>
                </a:lnTo>
                <a:lnTo>
                  <a:pt x="46990" y="334010"/>
                </a:lnTo>
                <a:lnTo>
                  <a:pt x="44450" y="331469"/>
                </a:lnTo>
                <a:lnTo>
                  <a:pt x="41910" y="327660"/>
                </a:lnTo>
                <a:lnTo>
                  <a:pt x="39370" y="325119"/>
                </a:lnTo>
                <a:lnTo>
                  <a:pt x="36830" y="321310"/>
                </a:lnTo>
                <a:lnTo>
                  <a:pt x="34290" y="317500"/>
                </a:lnTo>
                <a:lnTo>
                  <a:pt x="33020" y="313690"/>
                </a:lnTo>
                <a:lnTo>
                  <a:pt x="30480" y="308610"/>
                </a:lnTo>
                <a:lnTo>
                  <a:pt x="27940" y="304800"/>
                </a:lnTo>
                <a:lnTo>
                  <a:pt x="26670" y="299719"/>
                </a:lnTo>
                <a:lnTo>
                  <a:pt x="24130" y="295910"/>
                </a:lnTo>
                <a:lnTo>
                  <a:pt x="21590" y="290830"/>
                </a:lnTo>
                <a:lnTo>
                  <a:pt x="21590" y="290830"/>
                </a:lnTo>
                <a:lnTo>
                  <a:pt x="21590" y="289560"/>
                </a:lnTo>
                <a:lnTo>
                  <a:pt x="20320" y="285750"/>
                </a:lnTo>
                <a:lnTo>
                  <a:pt x="17780" y="280669"/>
                </a:lnTo>
                <a:lnTo>
                  <a:pt x="16510" y="275590"/>
                </a:lnTo>
                <a:lnTo>
                  <a:pt x="15240" y="269240"/>
                </a:lnTo>
                <a:lnTo>
                  <a:pt x="12700" y="264160"/>
                </a:lnTo>
                <a:lnTo>
                  <a:pt x="11430" y="257810"/>
                </a:lnTo>
                <a:lnTo>
                  <a:pt x="8890" y="245110"/>
                </a:lnTo>
                <a:lnTo>
                  <a:pt x="6350" y="231140"/>
                </a:lnTo>
                <a:lnTo>
                  <a:pt x="3810" y="215900"/>
                </a:lnTo>
                <a:lnTo>
                  <a:pt x="1270" y="200660"/>
                </a:lnTo>
                <a:lnTo>
                  <a:pt x="0" y="191769"/>
                </a:lnTo>
                <a:lnTo>
                  <a:pt x="0" y="189230"/>
                </a:lnTo>
                <a:lnTo>
                  <a:pt x="0" y="186690"/>
                </a:lnTo>
                <a:lnTo>
                  <a:pt x="0" y="171450"/>
                </a:lnTo>
                <a:lnTo>
                  <a:pt x="0" y="158750"/>
                </a:lnTo>
                <a:lnTo>
                  <a:pt x="1270" y="143510"/>
                </a:lnTo>
                <a:lnTo>
                  <a:pt x="2540" y="130810"/>
                </a:lnTo>
                <a:lnTo>
                  <a:pt x="5080" y="118110"/>
                </a:lnTo>
                <a:lnTo>
                  <a:pt x="7620" y="105410"/>
                </a:lnTo>
                <a:lnTo>
                  <a:pt x="10160" y="99060"/>
                </a:lnTo>
                <a:lnTo>
                  <a:pt x="11430" y="93980"/>
                </a:lnTo>
                <a:lnTo>
                  <a:pt x="13970" y="87630"/>
                </a:lnTo>
                <a:lnTo>
                  <a:pt x="15240" y="81280"/>
                </a:lnTo>
                <a:lnTo>
                  <a:pt x="20320" y="71119"/>
                </a:lnTo>
                <a:lnTo>
                  <a:pt x="26670" y="59690"/>
                </a:lnTo>
                <a:lnTo>
                  <a:pt x="26670" y="59690"/>
                </a:lnTo>
                <a:lnTo>
                  <a:pt x="26670" y="59690"/>
                </a:lnTo>
                <a:lnTo>
                  <a:pt x="29210" y="54610"/>
                </a:lnTo>
                <a:lnTo>
                  <a:pt x="31750" y="50800"/>
                </a:lnTo>
                <a:lnTo>
                  <a:pt x="35560" y="45719"/>
                </a:lnTo>
                <a:lnTo>
                  <a:pt x="38100" y="41910"/>
                </a:lnTo>
                <a:lnTo>
                  <a:pt x="41910" y="36830"/>
                </a:lnTo>
                <a:lnTo>
                  <a:pt x="45720" y="33019"/>
                </a:lnTo>
                <a:lnTo>
                  <a:pt x="49530" y="29210"/>
                </a:lnTo>
                <a:lnTo>
                  <a:pt x="53340" y="26669"/>
                </a:lnTo>
                <a:lnTo>
                  <a:pt x="57150" y="22860"/>
                </a:lnTo>
                <a:lnTo>
                  <a:pt x="62230" y="19050"/>
                </a:lnTo>
                <a:lnTo>
                  <a:pt x="66040" y="16510"/>
                </a:lnTo>
                <a:lnTo>
                  <a:pt x="69850" y="13969"/>
                </a:lnTo>
                <a:lnTo>
                  <a:pt x="73660" y="11430"/>
                </a:lnTo>
                <a:lnTo>
                  <a:pt x="73660" y="11430"/>
                </a:lnTo>
                <a:lnTo>
                  <a:pt x="74930" y="11430"/>
                </a:lnTo>
                <a:lnTo>
                  <a:pt x="80010" y="8890"/>
                </a:lnTo>
                <a:lnTo>
                  <a:pt x="83820" y="7619"/>
                </a:lnTo>
                <a:lnTo>
                  <a:pt x="88900" y="6350"/>
                </a:lnTo>
                <a:lnTo>
                  <a:pt x="93980" y="3810"/>
                </a:lnTo>
                <a:lnTo>
                  <a:pt x="99060" y="3810"/>
                </a:lnTo>
                <a:lnTo>
                  <a:pt x="104140" y="2540"/>
                </a:lnTo>
                <a:lnTo>
                  <a:pt x="109220" y="2540"/>
                </a:lnTo>
                <a:lnTo>
                  <a:pt x="114300" y="1269"/>
                </a:lnTo>
                <a:lnTo>
                  <a:pt x="119380" y="1269"/>
                </a:lnTo>
                <a:lnTo>
                  <a:pt x="127000" y="0"/>
                </a:lnTo>
                <a:lnTo>
                  <a:pt x="128270" y="0"/>
                </a:lnTo>
                <a:lnTo>
                  <a:pt x="129540" y="1269"/>
                </a:lnTo>
                <a:lnTo>
                  <a:pt x="153670" y="3810"/>
                </a:lnTo>
                <a:lnTo>
                  <a:pt x="158750" y="3810"/>
                </a:lnTo>
                <a:lnTo>
                  <a:pt x="165100" y="5080"/>
                </a:lnTo>
                <a:lnTo>
                  <a:pt x="176530" y="6350"/>
                </a:lnTo>
                <a:lnTo>
                  <a:pt x="181610" y="7619"/>
                </a:lnTo>
                <a:lnTo>
                  <a:pt x="181610" y="7619"/>
                </a:lnTo>
                <a:lnTo>
                  <a:pt x="181610" y="7619"/>
                </a:lnTo>
                <a:lnTo>
                  <a:pt x="186690" y="8890"/>
                </a:lnTo>
                <a:lnTo>
                  <a:pt x="196850" y="11430"/>
                </a:lnTo>
                <a:lnTo>
                  <a:pt x="184150" y="116840"/>
                </a:lnTo>
                <a:lnTo>
                  <a:pt x="184150" y="116840"/>
                </a:lnTo>
                <a:lnTo>
                  <a:pt x="166370" y="345440"/>
                </a:lnTo>
                <a:lnTo>
                  <a:pt x="165100" y="364490"/>
                </a:lnTo>
                <a:lnTo>
                  <a:pt x="163830" y="381000"/>
                </a:lnTo>
                <a:lnTo>
                  <a:pt x="162560" y="388619"/>
                </a:lnTo>
                <a:lnTo>
                  <a:pt x="162560" y="396240"/>
                </a:lnTo>
                <a:lnTo>
                  <a:pt x="161290" y="403860"/>
                </a:lnTo>
                <a:lnTo>
                  <a:pt x="160020" y="410210"/>
                </a:lnTo>
                <a:lnTo>
                  <a:pt x="158750" y="416560"/>
                </a:lnTo>
                <a:lnTo>
                  <a:pt x="157480" y="422910"/>
                </a:lnTo>
                <a:lnTo>
                  <a:pt x="156210" y="429260"/>
                </a:lnTo>
                <a:lnTo>
                  <a:pt x="154940" y="431800"/>
                </a:lnTo>
                <a:lnTo>
                  <a:pt x="154940" y="433069"/>
                </a:lnTo>
                <a:lnTo>
                  <a:pt x="154940" y="434340"/>
                </a:lnTo>
                <a:lnTo>
                  <a:pt x="152400" y="439419"/>
                </a:lnTo>
                <a:lnTo>
                  <a:pt x="151130" y="444500"/>
                </a:lnTo>
                <a:lnTo>
                  <a:pt x="149860" y="449580"/>
                </a:lnTo>
                <a:lnTo>
                  <a:pt x="147320" y="454660"/>
                </a:lnTo>
                <a:lnTo>
                  <a:pt x="146050" y="458469"/>
                </a:lnTo>
                <a:lnTo>
                  <a:pt x="143510" y="462280"/>
                </a:lnTo>
                <a:lnTo>
                  <a:pt x="140970" y="466090"/>
                </a:lnTo>
                <a:lnTo>
                  <a:pt x="138430" y="469900"/>
                </a:lnTo>
                <a:lnTo>
                  <a:pt x="135890" y="472440"/>
                </a:lnTo>
                <a:lnTo>
                  <a:pt x="134620" y="476250"/>
                </a:lnTo>
                <a:lnTo>
                  <a:pt x="132080" y="478790"/>
                </a:lnTo>
                <a:lnTo>
                  <a:pt x="129540" y="481330"/>
                </a:lnTo>
                <a:lnTo>
                  <a:pt x="127000" y="481330"/>
                </a:lnTo>
                <a:lnTo>
                  <a:pt x="127000" y="481330"/>
                </a:lnTo>
                <a:lnTo>
                  <a:pt x="125730" y="482600"/>
                </a:lnTo>
                <a:lnTo>
                  <a:pt x="123190" y="485140"/>
                </a:lnTo>
                <a:lnTo>
                  <a:pt x="119380" y="486410"/>
                </a:lnTo>
                <a:lnTo>
                  <a:pt x="116840" y="487680"/>
                </a:lnTo>
                <a:lnTo>
                  <a:pt x="113030" y="488950"/>
                </a:lnTo>
                <a:lnTo>
                  <a:pt x="110490" y="490219"/>
                </a:lnTo>
                <a:lnTo>
                  <a:pt x="102870" y="492760"/>
                </a:lnTo>
                <a:lnTo>
                  <a:pt x="99060" y="492760"/>
                </a:lnTo>
                <a:lnTo>
                  <a:pt x="96520" y="492760"/>
                </a:lnTo>
                <a:lnTo>
                  <a:pt x="96520" y="492760"/>
                </a:lnTo>
                <a:lnTo>
                  <a:pt x="95250" y="492760"/>
                </a:lnTo>
                <a:lnTo>
                  <a:pt x="90170" y="492760"/>
                </a:lnTo>
                <a:lnTo>
                  <a:pt x="86360" y="492760"/>
                </a:lnTo>
                <a:lnTo>
                  <a:pt x="82550" y="492760"/>
                </a:lnTo>
                <a:lnTo>
                  <a:pt x="78740" y="491490"/>
                </a:lnTo>
                <a:lnTo>
                  <a:pt x="74930" y="490219"/>
                </a:lnTo>
                <a:lnTo>
                  <a:pt x="71120" y="488950"/>
                </a:lnTo>
                <a:lnTo>
                  <a:pt x="67310" y="487680"/>
                </a:lnTo>
                <a:lnTo>
                  <a:pt x="64770" y="486410"/>
                </a:lnTo>
                <a:lnTo>
                  <a:pt x="62230" y="485140"/>
                </a:lnTo>
                <a:lnTo>
                  <a:pt x="62230" y="485140"/>
                </a:lnTo>
                <a:lnTo>
                  <a:pt x="60960" y="485140"/>
                </a:lnTo>
                <a:lnTo>
                  <a:pt x="58420" y="483869"/>
                </a:lnTo>
                <a:lnTo>
                  <a:pt x="54610" y="482600"/>
                </a:lnTo>
                <a:lnTo>
                  <a:pt x="52070" y="481330"/>
                </a:lnTo>
                <a:lnTo>
                  <a:pt x="49530" y="480060"/>
                </a:lnTo>
                <a:lnTo>
                  <a:pt x="46990" y="478790"/>
                </a:lnTo>
                <a:lnTo>
                  <a:pt x="33020" y="401319"/>
                </a:lnTo>
                <a:lnTo>
                  <a:pt x="40640" y="398780"/>
                </a:lnTo>
                <a:lnTo>
                  <a:pt x="49530" y="422910"/>
                </a:lnTo>
                <a:lnTo>
                  <a:pt x="49530" y="424180"/>
                </a:lnTo>
                <a:lnTo>
                  <a:pt x="55880" y="439419"/>
                </a:lnTo>
                <a:lnTo>
                  <a:pt x="57150" y="441960"/>
                </a:lnTo>
                <a:lnTo>
                  <a:pt x="59690" y="444500"/>
                </a:lnTo>
                <a:lnTo>
                  <a:pt x="62230" y="447040"/>
                </a:lnTo>
                <a:lnTo>
                  <a:pt x="64770" y="449580"/>
                </a:lnTo>
                <a:lnTo>
                  <a:pt x="67310" y="452119"/>
                </a:lnTo>
                <a:lnTo>
                  <a:pt x="68580" y="453390"/>
                </a:lnTo>
                <a:lnTo>
                  <a:pt x="71120" y="454660"/>
                </a:lnTo>
                <a:lnTo>
                  <a:pt x="73660" y="455930"/>
                </a:lnTo>
                <a:lnTo>
                  <a:pt x="76200" y="457200"/>
                </a:lnTo>
                <a:lnTo>
                  <a:pt x="80010" y="458469"/>
                </a:lnTo>
                <a:lnTo>
                  <a:pt x="82550" y="459740"/>
                </a:lnTo>
                <a:lnTo>
                  <a:pt x="85090" y="459740"/>
                </a:lnTo>
                <a:lnTo>
                  <a:pt x="88900" y="459740"/>
                </a:lnTo>
                <a:lnTo>
                  <a:pt x="90170" y="459740"/>
                </a:lnTo>
                <a:lnTo>
                  <a:pt x="90170" y="459740"/>
                </a:lnTo>
                <a:lnTo>
                  <a:pt x="91440" y="459740"/>
                </a:lnTo>
                <a:lnTo>
                  <a:pt x="93980" y="459740"/>
                </a:lnTo>
                <a:lnTo>
                  <a:pt x="97790" y="459740"/>
                </a:lnTo>
                <a:lnTo>
                  <a:pt x="100330" y="459740"/>
                </a:lnTo>
                <a:lnTo>
                  <a:pt x="102870" y="458469"/>
                </a:lnTo>
                <a:lnTo>
                  <a:pt x="105410" y="457200"/>
                </a:lnTo>
                <a:lnTo>
                  <a:pt x="107950" y="457200"/>
                </a:lnTo>
                <a:lnTo>
                  <a:pt x="110490" y="454660"/>
                </a:lnTo>
                <a:lnTo>
                  <a:pt x="113030" y="453390"/>
                </a:lnTo>
                <a:lnTo>
                  <a:pt x="114300" y="452119"/>
                </a:lnTo>
                <a:lnTo>
                  <a:pt x="116840" y="449580"/>
                </a:lnTo>
                <a:lnTo>
                  <a:pt x="118110" y="447040"/>
                </a:lnTo>
                <a:lnTo>
                  <a:pt x="120650" y="445769"/>
                </a:lnTo>
                <a:lnTo>
                  <a:pt x="121920" y="441960"/>
                </a:lnTo>
                <a:lnTo>
                  <a:pt x="121920" y="441960"/>
                </a:lnTo>
                <a:lnTo>
                  <a:pt x="121920" y="440690"/>
                </a:lnTo>
                <a:lnTo>
                  <a:pt x="123190" y="439419"/>
                </a:lnTo>
                <a:lnTo>
                  <a:pt x="124460" y="436880"/>
                </a:lnTo>
                <a:lnTo>
                  <a:pt x="125730" y="434340"/>
                </a:lnTo>
                <a:lnTo>
                  <a:pt x="127000" y="431800"/>
                </a:lnTo>
                <a:lnTo>
                  <a:pt x="128270" y="427990"/>
                </a:lnTo>
                <a:lnTo>
                  <a:pt x="129540" y="424180"/>
                </a:lnTo>
                <a:lnTo>
                  <a:pt x="129540" y="420369"/>
                </a:lnTo>
                <a:lnTo>
                  <a:pt x="130810" y="417830"/>
                </a:lnTo>
                <a:lnTo>
                  <a:pt x="132080" y="414019"/>
                </a:lnTo>
                <a:lnTo>
                  <a:pt x="132080" y="410210"/>
                </a:lnTo>
                <a:lnTo>
                  <a:pt x="133350" y="406400"/>
                </a:lnTo>
                <a:lnTo>
                  <a:pt x="133350" y="402590"/>
                </a:lnTo>
                <a:lnTo>
                  <a:pt x="134620" y="397510"/>
                </a:lnTo>
                <a:lnTo>
                  <a:pt x="134620" y="393700"/>
                </a:lnTo>
                <a:lnTo>
                  <a:pt x="134620" y="389890"/>
                </a:lnTo>
                <a:lnTo>
                  <a:pt x="135890" y="381000"/>
                </a:lnTo>
                <a:lnTo>
                  <a:pt x="135890" y="370840"/>
                </a:lnTo>
                <a:lnTo>
                  <a:pt x="135890" y="361950"/>
                </a:lnTo>
                <a:lnTo>
                  <a:pt x="13716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6119268" y="3003957"/>
            <a:ext cx="122374" cy="286204"/>
          </a:xfrm>
          <a:custGeom>
            <a:avLst/>
            <a:gdLst/>
            <a:ahLst/>
            <a:cxnLst/>
            <a:rect l="l" t="t" r="r" b="b"/>
            <a:pathLst>
              <a:path w="122374" h="286204">
                <a:moveTo>
                  <a:pt x="56742" y="281533"/>
                </a:moveTo>
                <a:lnTo>
                  <a:pt x="59282" y="281533"/>
                </a:lnTo>
                <a:lnTo>
                  <a:pt x="60552" y="280263"/>
                </a:lnTo>
                <a:lnTo>
                  <a:pt x="63092" y="280263"/>
                </a:lnTo>
                <a:lnTo>
                  <a:pt x="64362" y="278993"/>
                </a:lnTo>
                <a:lnTo>
                  <a:pt x="65632" y="278993"/>
                </a:lnTo>
                <a:lnTo>
                  <a:pt x="66902" y="276452"/>
                </a:lnTo>
                <a:lnTo>
                  <a:pt x="70712" y="275183"/>
                </a:lnTo>
                <a:lnTo>
                  <a:pt x="71982" y="272643"/>
                </a:lnTo>
                <a:lnTo>
                  <a:pt x="71982" y="272643"/>
                </a:lnTo>
                <a:lnTo>
                  <a:pt x="73252" y="272643"/>
                </a:lnTo>
                <a:lnTo>
                  <a:pt x="77062" y="270102"/>
                </a:lnTo>
                <a:lnTo>
                  <a:pt x="78332" y="267563"/>
                </a:lnTo>
                <a:lnTo>
                  <a:pt x="79602" y="266293"/>
                </a:lnTo>
                <a:lnTo>
                  <a:pt x="80872" y="263752"/>
                </a:lnTo>
                <a:lnTo>
                  <a:pt x="83412" y="262483"/>
                </a:lnTo>
                <a:lnTo>
                  <a:pt x="88492" y="253593"/>
                </a:lnTo>
                <a:lnTo>
                  <a:pt x="91032" y="249783"/>
                </a:lnTo>
                <a:lnTo>
                  <a:pt x="94842" y="245973"/>
                </a:lnTo>
                <a:lnTo>
                  <a:pt x="97382" y="240893"/>
                </a:lnTo>
                <a:lnTo>
                  <a:pt x="99922" y="237083"/>
                </a:lnTo>
                <a:lnTo>
                  <a:pt x="102462" y="232002"/>
                </a:lnTo>
                <a:lnTo>
                  <a:pt x="105002" y="228193"/>
                </a:lnTo>
                <a:lnTo>
                  <a:pt x="106272" y="172313"/>
                </a:lnTo>
                <a:lnTo>
                  <a:pt x="106272" y="168502"/>
                </a:lnTo>
                <a:lnTo>
                  <a:pt x="117702" y="11023"/>
                </a:lnTo>
                <a:lnTo>
                  <a:pt x="113892" y="9752"/>
                </a:lnTo>
                <a:lnTo>
                  <a:pt x="111352" y="9752"/>
                </a:lnTo>
                <a:lnTo>
                  <a:pt x="106272" y="8483"/>
                </a:lnTo>
                <a:lnTo>
                  <a:pt x="103732" y="7213"/>
                </a:lnTo>
                <a:lnTo>
                  <a:pt x="101192" y="7213"/>
                </a:lnTo>
                <a:lnTo>
                  <a:pt x="98652" y="5943"/>
                </a:lnTo>
                <a:lnTo>
                  <a:pt x="96112" y="5943"/>
                </a:lnTo>
                <a:lnTo>
                  <a:pt x="96112" y="5943"/>
                </a:lnTo>
                <a:lnTo>
                  <a:pt x="96112" y="4673"/>
                </a:lnTo>
                <a:lnTo>
                  <a:pt x="94842" y="4673"/>
                </a:lnTo>
                <a:lnTo>
                  <a:pt x="93572" y="4673"/>
                </a:lnTo>
                <a:lnTo>
                  <a:pt x="91032" y="4673"/>
                </a:lnTo>
                <a:lnTo>
                  <a:pt x="85952" y="4673"/>
                </a:lnTo>
                <a:lnTo>
                  <a:pt x="83412" y="4673"/>
                </a:lnTo>
                <a:lnTo>
                  <a:pt x="80872" y="5943"/>
                </a:lnTo>
                <a:lnTo>
                  <a:pt x="77062" y="4673"/>
                </a:lnTo>
                <a:lnTo>
                  <a:pt x="73252" y="5943"/>
                </a:lnTo>
                <a:lnTo>
                  <a:pt x="68172" y="5943"/>
                </a:lnTo>
                <a:lnTo>
                  <a:pt x="63092" y="7213"/>
                </a:lnTo>
                <a:lnTo>
                  <a:pt x="59282" y="9752"/>
                </a:lnTo>
                <a:lnTo>
                  <a:pt x="54202" y="12293"/>
                </a:lnTo>
                <a:lnTo>
                  <a:pt x="50392" y="14833"/>
                </a:lnTo>
                <a:lnTo>
                  <a:pt x="45312" y="17373"/>
                </a:lnTo>
                <a:lnTo>
                  <a:pt x="44042" y="18643"/>
                </a:lnTo>
                <a:lnTo>
                  <a:pt x="44042" y="18643"/>
                </a:lnTo>
                <a:lnTo>
                  <a:pt x="41502" y="21183"/>
                </a:lnTo>
                <a:lnTo>
                  <a:pt x="37692" y="26263"/>
                </a:lnTo>
                <a:lnTo>
                  <a:pt x="33882" y="31343"/>
                </a:lnTo>
                <a:lnTo>
                  <a:pt x="30072" y="36423"/>
                </a:lnTo>
                <a:lnTo>
                  <a:pt x="26262" y="41502"/>
                </a:lnTo>
                <a:lnTo>
                  <a:pt x="23722" y="46583"/>
                </a:lnTo>
                <a:lnTo>
                  <a:pt x="21182" y="52933"/>
                </a:lnTo>
                <a:lnTo>
                  <a:pt x="18642" y="58013"/>
                </a:lnTo>
                <a:lnTo>
                  <a:pt x="16102" y="65633"/>
                </a:lnTo>
                <a:lnTo>
                  <a:pt x="13562" y="71983"/>
                </a:lnTo>
                <a:lnTo>
                  <a:pt x="12292" y="78333"/>
                </a:lnTo>
                <a:lnTo>
                  <a:pt x="11022" y="85952"/>
                </a:lnTo>
                <a:lnTo>
                  <a:pt x="8482" y="93573"/>
                </a:lnTo>
                <a:lnTo>
                  <a:pt x="7212" y="101193"/>
                </a:lnTo>
                <a:lnTo>
                  <a:pt x="7212" y="110083"/>
                </a:lnTo>
                <a:lnTo>
                  <a:pt x="5942" y="115163"/>
                </a:lnTo>
                <a:lnTo>
                  <a:pt x="5942" y="116433"/>
                </a:lnTo>
                <a:lnTo>
                  <a:pt x="5942" y="117702"/>
                </a:lnTo>
                <a:lnTo>
                  <a:pt x="4672" y="125323"/>
                </a:lnTo>
                <a:lnTo>
                  <a:pt x="4672" y="135483"/>
                </a:lnTo>
                <a:lnTo>
                  <a:pt x="4672" y="144373"/>
                </a:lnTo>
                <a:lnTo>
                  <a:pt x="4672" y="151993"/>
                </a:lnTo>
                <a:lnTo>
                  <a:pt x="5942" y="162152"/>
                </a:lnTo>
                <a:lnTo>
                  <a:pt x="7212" y="169773"/>
                </a:lnTo>
                <a:lnTo>
                  <a:pt x="7212" y="178663"/>
                </a:lnTo>
                <a:lnTo>
                  <a:pt x="8482" y="188823"/>
                </a:lnTo>
                <a:lnTo>
                  <a:pt x="9752" y="197713"/>
                </a:lnTo>
                <a:lnTo>
                  <a:pt x="11022" y="206602"/>
                </a:lnTo>
                <a:lnTo>
                  <a:pt x="11022" y="210413"/>
                </a:lnTo>
                <a:lnTo>
                  <a:pt x="12292" y="214223"/>
                </a:lnTo>
                <a:lnTo>
                  <a:pt x="13562" y="221843"/>
                </a:lnTo>
                <a:lnTo>
                  <a:pt x="16102" y="230733"/>
                </a:lnTo>
                <a:lnTo>
                  <a:pt x="18642" y="237083"/>
                </a:lnTo>
                <a:lnTo>
                  <a:pt x="19912" y="240893"/>
                </a:lnTo>
                <a:lnTo>
                  <a:pt x="21182" y="244702"/>
                </a:lnTo>
                <a:lnTo>
                  <a:pt x="22452" y="247243"/>
                </a:lnTo>
                <a:lnTo>
                  <a:pt x="23722" y="251052"/>
                </a:lnTo>
                <a:lnTo>
                  <a:pt x="24992" y="253593"/>
                </a:lnTo>
                <a:lnTo>
                  <a:pt x="26262" y="257402"/>
                </a:lnTo>
                <a:lnTo>
                  <a:pt x="27532" y="259943"/>
                </a:lnTo>
                <a:lnTo>
                  <a:pt x="28802" y="262483"/>
                </a:lnTo>
                <a:lnTo>
                  <a:pt x="28802" y="262483"/>
                </a:lnTo>
                <a:lnTo>
                  <a:pt x="28802" y="262483"/>
                </a:lnTo>
                <a:lnTo>
                  <a:pt x="30072" y="265023"/>
                </a:lnTo>
                <a:lnTo>
                  <a:pt x="32612" y="266293"/>
                </a:lnTo>
                <a:lnTo>
                  <a:pt x="33882" y="268833"/>
                </a:lnTo>
                <a:lnTo>
                  <a:pt x="35152" y="271373"/>
                </a:lnTo>
                <a:lnTo>
                  <a:pt x="36422" y="272643"/>
                </a:lnTo>
                <a:lnTo>
                  <a:pt x="38962" y="273913"/>
                </a:lnTo>
                <a:lnTo>
                  <a:pt x="40232" y="275183"/>
                </a:lnTo>
                <a:lnTo>
                  <a:pt x="42772" y="276452"/>
                </a:lnTo>
                <a:lnTo>
                  <a:pt x="44042" y="278993"/>
                </a:lnTo>
                <a:lnTo>
                  <a:pt x="45312" y="278993"/>
                </a:lnTo>
                <a:lnTo>
                  <a:pt x="47852" y="280263"/>
                </a:lnTo>
                <a:lnTo>
                  <a:pt x="50392" y="280263"/>
                </a:lnTo>
                <a:lnTo>
                  <a:pt x="51662" y="281533"/>
                </a:lnTo>
                <a:lnTo>
                  <a:pt x="52932" y="281533"/>
                </a:lnTo>
                <a:lnTo>
                  <a:pt x="55472" y="281533"/>
                </a:lnTo>
                <a:lnTo>
                  <a:pt x="56742" y="2815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6081168" y="2976018"/>
            <a:ext cx="206194" cy="502104"/>
          </a:xfrm>
          <a:custGeom>
            <a:avLst/>
            <a:gdLst/>
            <a:ahLst/>
            <a:cxnLst/>
            <a:rect l="l" t="t" r="r" b="b"/>
            <a:pathLst>
              <a:path w="206194" h="502104">
                <a:moveTo>
                  <a:pt x="141832" y="284072"/>
                </a:moveTo>
                <a:lnTo>
                  <a:pt x="139292" y="289152"/>
                </a:lnTo>
                <a:lnTo>
                  <a:pt x="138022" y="292962"/>
                </a:lnTo>
                <a:lnTo>
                  <a:pt x="135482" y="298041"/>
                </a:lnTo>
                <a:lnTo>
                  <a:pt x="131672" y="304391"/>
                </a:lnTo>
                <a:lnTo>
                  <a:pt x="129132" y="309472"/>
                </a:lnTo>
                <a:lnTo>
                  <a:pt x="126592" y="314552"/>
                </a:lnTo>
                <a:lnTo>
                  <a:pt x="122782" y="320902"/>
                </a:lnTo>
                <a:lnTo>
                  <a:pt x="118972" y="325982"/>
                </a:lnTo>
                <a:lnTo>
                  <a:pt x="115162" y="331062"/>
                </a:lnTo>
                <a:lnTo>
                  <a:pt x="113892" y="332332"/>
                </a:lnTo>
                <a:lnTo>
                  <a:pt x="113892" y="333602"/>
                </a:lnTo>
                <a:lnTo>
                  <a:pt x="112622" y="336141"/>
                </a:lnTo>
                <a:lnTo>
                  <a:pt x="107542" y="341222"/>
                </a:lnTo>
                <a:lnTo>
                  <a:pt x="103732" y="345032"/>
                </a:lnTo>
                <a:lnTo>
                  <a:pt x="102462" y="346302"/>
                </a:lnTo>
                <a:lnTo>
                  <a:pt x="99922" y="348841"/>
                </a:lnTo>
                <a:lnTo>
                  <a:pt x="97382" y="350112"/>
                </a:lnTo>
                <a:lnTo>
                  <a:pt x="96112" y="351382"/>
                </a:lnTo>
                <a:lnTo>
                  <a:pt x="93572" y="352652"/>
                </a:lnTo>
                <a:lnTo>
                  <a:pt x="91032" y="352652"/>
                </a:lnTo>
                <a:lnTo>
                  <a:pt x="89762" y="353922"/>
                </a:lnTo>
                <a:lnTo>
                  <a:pt x="87222" y="353922"/>
                </a:lnTo>
                <a:lnTo>
                  <a:pt x="84682" y="355191"/>
                </a:lnTo>
                <a:lnTo>
                  <a:pt x="80872" y="355191"/>
                </a:lnTo>
                <a:lnTo>
                  <a:pt x="78332" y="353922"/>
                </a:lnTo>
                <a:lnTo>
                  <a:pt x="78332" y="353922"/>
                </a:lnTo>
                <a:lnTo>
                  <a:pt x="78332" y="353922"/>
                </a:lnTo>
                <a:lnTo>
                  <a:pt x="75792" y="353922"/>
                </a:lnTo>
                <a:lnTo>
                  <a:pt x="73252" y="352652"/>
                </a:lnTo>
                <a:lnTo>
                  <a:pt x="69442" y="352652"/>
                </a:lnTo>
                <a:lnTo>
                  <a:pt x="66902" y="351382"/>
                </a:lnTo>
                <a:lnTo>
                  <a:pt x="64362" y="348841"/>
                </a:lnTo>
                <a:lnTo>
                  <a:pt x="61822" y="347572"/>
                </a:lnTo>
                <a:lnTo>
                  <a:pt x="59282" y="346302"/>
                </a:lnTo>
                <a:lnTo>
                  <a:pt x="56742" y="343762"/>
                </a:lnTo>
                <a:lnTo>
                  <a:pt x="54202" y="341222"/>
                </a:lnTo>
                <a:lnTo>
                  <a:pt x="51662" y="338682"/>
                </a:lnTo>
                <a:lnTo>
                  <a:pt x="49122" y="336141"/>
                </a:lnTo>
                <a:lnTo>
                  <a:pt x="46582" y="332332"/>
                </a:lnTo>
                <a:lnTo>
                  <a:pt x="44042" y="329791"/>
                </a:lnTo>
                <a:lnTo>
                  <a:pt x="41502" y="325982"/>
                </a:lnTo>
                <a:lnTo>
                  <a:pt x="38962" y="322172"/>
                </a:lnTo>
                <a:lnTo>
                  <a:pt x="37692" y="318362"/>
                </a:lnTo>
                <a:lnTo>
                  <a:pt x="35152" y="313282"/>
                </a:lnTo>
                <a:lnTo>
                  <a:pt x="32612" y="309472"/>
                </a:lnTo>
                <a:lnTo>
                  <a:pt x="31342" y="304391"/>
                </a:lnTo>
                <a:lnTo>
                  <a:pt x="28802" y="300582"/>
                </a:lnTo>
                <a:lnTo>
                  <a:pt x="26262" y="295502"/>
                </a:lnTo>
                <a:lnTo>
                  <a:pt x="26262" y="295502"/>
                </a:lnTo>
                <a:lnTo>
                  <a:pt x="26262" y="294232"/>
                </a:lnTo>
                <a:lnTo>
                  <a:pt x="24992" y="290422"/>
                </a:lnTo>
                <a:lnTo>
                  <a:pt x="22452" y="285341"/>
                </a:lnTo>
                <a:lnTo>
                  <a:pt x="21182" y="280262"/>
                </a:lnTo>
                <a:lnTo>
                  <a:pt x="19912" y="273912"/>
                </a:lnTo>
                <a:lnTo>
                  <a:pt x="17372" y="268832"/>
                </a:lnTo>
                <a:lnTo>
                  <a:pt x="16102" y="262482"/>
                </a:lnTo>
                <a:lnTo>
                  <a:pt x="13562" y="249782"/>
                </a:lnTo>
                <a:lnTo>
                  <a:pt x="11022" y="235812"/>
                </a:lnTo>
                <a:lnTo>
                  <a:pt x="8482" y="220572"/>
                </a:lnTo>
                <a:lnTo>
                  <a:pt x="5942" y="205332"/>
                </a:lnTo>
                <a:lnTo>
                  <a:pt x="4672" y="196441"/>
                </a:lnTo>
                <a:lnTo>
                  <a:pt x="4672" y="193902"/>
                </a:lnTo>
                <a:lnTo>
                  <a:pt x="4672" y="191362"/>
                </a:lnTo>
                <a:lnTo>
                  <a:pt x="4672" y="176122"/>
                </a:lnTo>
                <a:lnTo>
                  <a:pt x="4672" y="163422"/>
                </a:lnTo>
                <a:lnTo>
                  <a:pt x="5942" y="148182"/>
                </a:lnTo>
                <a:lnTo>
                  <a:pt x="7212" y="135482"/>
                </a:lnTo>
                <a:lnTo>
                  <a:pt x="9752" y="122782"/>
                </a:lnTo>
                <a:lnTo>
                  <a:pt x="12292" y="110082"/>
                </a:lnTo>
                <a:lnTo>
                  <a:pt x="14832" y="103732"/>
                </a:lnTo>
                <a:lnTo>
                  <a:pt x="16102" y="98652"/>
                </a:lnTo>
                <a:lnTo>
                  <a:pt x="18642" y="92302"/>
                </a:lnTo>
                <a:lnTo>
                  <a:pt x="19912" y="85952"/>
                </a:lnTo>
                <a:lnTo>
                  <a:pt x="24992" y="75791"/>
                </a:lnTo>
                <a:lnTo>
                  <a:pt x="31342" y="64362"/>
                </a:lnTo>
                <a:lnTo>
                  <a:pt x="31342" y="64362"/>
                </a:lnTo>
                <a:lnTo>
                  <a:pt x="31342" y="64362"/>
                </a:lnTo>
                <a:lnTo>
                  <a:pt x="33882" y="59282"/>
                </a:lnTo>
                <a:lnTo>
                  <a:pt x="36422" y="55472"/>
                </a:lnTo>
                <a:lnTo>
                  <a:pt x="40232" y="50391"/>
                </a:lnTo>
                <a:lnTo>
                  <a:pt x="42772" y="46582"/>
                </a:lnTo>
                <a:lnTo>
                  <a:pt x="46582" y="41502"/>
                </a:lnTo>
                <a:lnTo>
                  <a:pt x="50392" y="37691"/>
                </a:lnTo>
                <a:lnTo>
                  <a:pt x="54202" y="33882"/>
                </a:lnTo>
                <a:lnTo>
                  <a:pt x="58012" y="31341"/>
                </a:lnTo>
                <a:lnTo>
                  <a:pt x="61822" y="27532"/>
                </a:lnTo>
                <a:lnTo>
                  <a:pt x="66902" y="23722"/>
                </a:lnTo>
                <a:lnTo>
                  <a:pt x="70712" y="21182"/>
                </a:lnTo>
                <a:lnTo>
                  <a:pt x="74522" y="18641"/>
                </a:lnTo>
                <a:lnTo>
                  <a:pt x="78332" y="16102"/>
                </a:lnTo>
                <a:lnTo>
                  <a:pt x="78332" y="16102"/>
                </a:lnTo>
                <a:lnTo>
                  <a:pt x="79602" y="16102"/>
                </a:lnTo>
                <a:lnTo>
                  <a:pt x="84682" y="13562"/>
                </a:lnTo>
                <a:lnTo>
                  <a:pt x="88492" y="12291"/>
                </a:lnTo>
                <a:lnTo>
                  <a:pt x="93572" y="11022"/>
                </a:lnTo>
                <a:lnTo>
                  <a:pt x="98652" y="8482"/>
                </a:lnTo>
                <a:lnTo>
                  <a:pt x="103732" y="8482"/>
                </a:lnTo>
                <a:lnTo>
                  <a:pt x="108812" y="7212"/>
                </a:lnTo>
                <a:lnTo>
                  <a:pt x="113892" y="7212"/>
                </a:lnTo>
                <a:lnTo>
                  <a:pt x="118972" y="5941"/>
                </a:lnTo>
                <a:lnTo>
                  <a:pt x="124052" y="5941"/>
                </a:lnTo>
                <a:lnTo>
                  <a:pt x="131672" y="4672"/>
                </a:lnTo>
                <a:lnTo>
                  <a:pt x="132942" y="4672"/>
                </a:lnTo>
                <a:lnTo>
                  <a:pt x="134212" y="5941"/>
                </a:lnTo>
                <a:lnTo>
                  <a:pt x="158342" y="8482"/>
                </a:lnTo>
                <a:lnTo>
                  <a:pt x="163422" y="8482"/>
                </a:lnTo>
                <a:lnTo>
                  <a:pt x="169772" y="9752"/>
                </a:lnTo>
                <a:lnTo>
                  <a:pt x="181202" y="11022"/>
                </a:lnTo>
                <a:lnTo>
                  <a:pt x="186282" y="12291"/>
                </a:lnTo>
                <a:lnTo>
                  <a:pt x="186282" y="12291"/>
                </a:lnTo>
                <a:lnTo>
                  <a:pt x="186282" y="12291"/>
                </a:lnTo>
                <a:lnTo>
                  <a:pt x="191362" y="13562"/>
                </a:lnTo>
                <a:lnTo>
                  <a:pt x="201522" y="16102"/>
                </a:lnTo>
                <a:lnTo>
                  <a:pt x="188822" y="121512"/>
                </a:lnTo>
                <a:lnTo>
                  <a:pt x="188822" y="121512"/>
                </a:lnTo>
                <a:lnTo>
                  <a:pt x="171042" y="350112"/>
                </a:lnTo>
                <a:lnTo>
                  <a:pt x="169772" y="369162"/>
                </a:lnTo>
                <a:lnTo>
                  <a:pt x="168502" y="385672"/>
                </a:lnTo>
                <a:lnTo>
                  <a:pt x="167232" y="393291"/>
                </a:lnTo>
                <a:lnTo>
                  <a:pt x="167232" y="400912"/>
                </a:lnTo>
                <a:lnTo>
                  <a:pt x="165962" y="408532"/>
                </a:lnTo>
                <a:lnTo>
                  <a:pt x="164692" y="414882"/>
                </a:lnTo>
                <a:lnTo>
                  <a:pt x="163422" y="421232"/>
                </a:lnTo>
                <a:lnTo>
                  <a:pt x="162152" y="427582"/>
                </a:lnTo>
                <a:lnTo>
                  <a:pt x="160882" y="433932"/>
                </a:lnTo>
                <a:lnTo>
                  <a:pt x="159612" y="436472"/>
                </a:lnTo>
                <a:lnTo>
                  <a:pt x="159612" y="437741"/>
                </a:lnTo>
                <a:lnTo>
                  <a:pt x="159612" y="439012"/>
                </a:lnTo>
                <a:lnTo>
                  <a:pt x="157072" y="444091"/>
                </a:lnTo>
                <a:lnTo>
                  <a:pt x="155802" y="449172"/>
                </a:lnTo>
                <a:lnTo>
                  <a:pt x="154532" y="454252"/>
                </a:lnTo>
                <a:lnTo>
                  <a:pt x="151992" y="459332"/>
                </a:lnTo>
                <a:lnTo>
                  <a:pt x="150722" y="463141"/>
                </a:lnTo>
                <a:lnTo>
                  <a:pt x="148182" y="466952"/>
                </a:lnTo>
                <a:lnTo>
                  <a:pt x="145642" y="470762"/>
                </a:lnTo>
                <a:lnTo>
                  <a:pt x="143102" y="474572"/>
                </a:lnTo>
                <a:lnTo>
                  <a:pt x="140562" y="477112"/>
                </a:lnTo>
                <a:lnTo>
                  <a:pt x="139292" y="480922"/>
                </a:lnTo>
                <a:lnTo>
                  <a:pt x="136752" y="483462"/>
                </a:lnTo>
                <a:lnTo>
                  <a:pt x="134212" y="486002"/>
                </a:lnTo>
                <a:lnTo>
                  <a:pt x="131672" y="486002"/>
                </a:lnTo>
                <a:lnTo>
                  <a:pt x="131672" y="486002"/>
                </a:lnTo>
                <a:lnTo>
                  <a:pt x="130402" y="487272"/>
                </a:lnTo>
                <a:lnTo>
                  <a:pt x="127862" y="489812"/>
                </a:lnTo>
                <a:lnTo>
                  <a:pt x="124052" y="491082"/>
                </a:lnTo>
                <a:lnTo>
                  <a:pt x="121512" y="492352"/>
                </a:lnTo>
                <a:lnTo>
                  <a:pt x="117702" y="493622"/>
                </a:lnTo>
                <a:lnTo>
                  <a:pt x="115162" y="494891"/>
                </a:lnTo>
                <a:lnTo>
                  <a:pt x="107542" y="497432"/>
                </a:lnTo>
                <a:lnTo>
                  <a:pt x="103732" y="497432"/>
                </a:lnTo>
                <a:lnTo>
                  <a:pt x="101192" y="497432"/>
                </a:lnTo>
                <a:lnTo>
                  <a:pt x="101192" y="497432"/>
                </a:lnTo>
                <a:lnTo>
                  <a:pt x="99922" y="497432"/>
                </a:lnTo>
                <a:lnTo>
                  <a:pt x="94842" y="497432"/>
                </a:lnTo>
                <a:lnTo>
                  <a:pt x="91032" y="497432"/>
                </a:lnTo>
                <a:lnTo>
                  <a:pt x="87222" y="497432"/>
                </a:lnTo>
                <a:lnTo>
                  <a:pt x="83412" y="496162"/>
                </a:lnTo>
                <a:lnTo>
                  <a:pt x="79602" y="494891"/>
                </a:lnTo>
                <a:lnTo>
                  <a:pt x="75792" y="493622"/>
                </a:lnTo>
                <a:lnTo>
                  <a:pt x="71982" y="492352"/>
                </a:lnTo>
                <a:lnTo>
                  <a:pt x="69442" y="491082"/>
                </a:lnTo>
                <a:lnTo>
                  <a:pt x="66902" y="489812"/>
                </a:lnTo>
                <a:lnTo>
                  <a:pt x="66902" y="489812"/>
                </a:lnTo>
                <a:lnTo>
                  <a:pt x="65632" y="489812"/>
                </a:lnTo>
                <a:lnTo>
                  <a:pt x="63092" y="488541"/>
                </a:lnTo>
                <a:lnTo>
                  <a:pt x="59282" y="487272"/>
                </a:lnTo>
                <a:lnTo>
                  <a:pt x="56742" y="486002"/>
                </a:lnTo>
                <a:lnTo>
                  <a:pt x="54202" y="484732"/>
                </a:lnTo>
                <a:lnTo>
                  <a:pt x="51662" y="483462"/>
                </a:lnTo>
                <a:lnTo>
                  <a:pt x="37692" y="405991"/>
                </a:lnTo>
                <a:lnTo>
                  <a:pt x="45312" y="403452"/>
                </a:lnTo>
                <a:lnTo>
                  <a:pt x="54202" y="427582"/>
                </a:lnTo>
                <a:lnTo>
                  <a:pt x="54202" y="428852"/>
                </a:lnTo>
                <a:lnTo>
                  <a:pt x="60552" y="444091"/>
                </a:lnTo>
                <a:lnTo>
                  <a:pt x="61822" y="446632"/>
                </a:lnTo>
                <a:lnTo>
                  <a:pt x="64362" y="449172"/>
                </a:lnTo>
                <a:lnTo>
                  <a:pt x="66902" y="451712"/>
                </a:lnTo>
                <a:lnTo>
                  <a:pt x="69442" y="454252"/>
                </a:lnTo>
                <a:lnTo>
                  <a:pt x="71982" y="456791"/>
                </a:lnTo>
                <a:lnTo>
                  <a:pt x="73252" y="458062"/>
                </a:lnTo>
                <a:lnTo>
                  <a:pt x="75792" y="459332"/>
                </a:lnTo>
                <a:lnTo>
                  <a:pt x="78332" y="460602"/>
                </a:lnTo>
                <a:lnTo>
                  <a:pt x="80872" y="461872"/>
                </a:lnTo>
                <a:lnTo>
                  <a:pt x="84682" y="463141"/>
                </a:lnTo>
                <a:lnTo>
                  <a:pt x="87222" y="464412"/>
                </a:lnTo>
                <a:lnTo>
                  <a:pt x="89762" y="464412"/>
                </a:lnTo>
                <a:lnTo>
                  <a:pt x="93572" y="464412"/>
                </a:lnTo>
                <a:lnTo>
                  <a:pt x="94842" y="464412"/>
                </a:lnTo>
                <a:lnTo>
                  <a:pt x="94842" y="464412"/>
                </a:lnTo>
                <a:lnTo>
                  <a:pt x="96112" y="464412"/>
                </a:lnTo>
                <a:lnTo>
                  <a:pt x="98652" y="464412"/>
                </a:lnTo>
                <a:lnTo>
                  <a:pt x="102462" y="464412"/>
                </a:lnTo>
                <a:lnTo>
                  <a:pt x="105002" y="464412"/>
                </a:lnTo>
                <a:lnTo>
                  <a:pt x="107542" y="463141"/>
                </a:lnTo>
                <a:lnTo>
                  <a:pt x="110082" y="461872"/>
                </a:lnTo>
                <a:lnTo>
                  <a:pt x="112622" y="461872"/>
                </a:lnTo>
                <a:lnTo>
                  <a:pt x="115162" y="459332"/>
                </a:lnTo>
                <a:lnTo>
                  <a:pt x="117702" y="458062"/>
                </a:lnTo>
                <a:lnTo>
                  <a:pt x="118972" y="456791"/>
                </a:lnTo>
                <a:lnTo>
                  <a:pt x="121512" y="454252"/>
                </a:lnTo>
                <a:lnTo>
                  <a:pt x="122782" y="451712"/>
                </a:lnTo>
                <a:lnTo>
                  <a:pt x="125322" y="450441"/>
                </a:lnTo>
                <a:lnTo>
                  <a:pt x="126592" y="446632"/>
                </a:lnTo>
                <a:lnTo>
                  <a:pt x="126592" y="446632"/>
                </a:lnTo>
                <a:lnTo>
                  <a:pt x="126592" y="445362"/>
                </a:lnTo>
                <a:lnTo>
                  <a:pt x="127862" y="444091"/>
                </a:lnTo>
                <a:lnTo>
                  <a:pt x="129132" y="441552"/>
                </a:lnTo>
                <a:lnTo>
                  <a:pt x="130402" y="439012"/>
                </a:lnTo>
                <a:lnTo>
                  <a:pt x="131672" y="436472"/>
                </a:lnTo>
                <a:lnTo>
                  <a:pt x="132942" y="432662"/>
                </a:lnTo>
                <a:lnTo>
                  <a:pt x="134212" y="428852"/>
                </a:lnTo>
                <a:lnTo>
                  <a:pt x="134212" y="425041"/>
                </a:lnTo>
                <a:lnTo>
                  <a:pt x="135482" y="422502"/>
                </a:lnTo>
                <a:lnTo>
                  <a:pt x="136752" y="418691"/>
                </a:lnTo>
                <a:lnTo>
                  <a:pt x="136752" y="414882"/>
                </a:lnTo>
                <a:lnTo>
                  <a:pt x="138022" y="411072"/>
                </a:lnTo>
                <a:lnTo>
                  <a:pt x="138022" y="407262"/>
                </a:lnTo>
                <a:lnTo>
                  <a:pt x="139292" y="402182"/>
                </a:lnTo>
                <a:lnTo>
                  <a:pt x="139292" y="398372"/>
                </a:lnTo>
                <a:lnTo>
                  <a:pt x="139292" y="394562"/>
                </a:lnTo>
                <a:lnTo>
                  <a:pt x="140562" y="385672"/>
                </a:lnTo>
                <a:lnTo>
                  <a:pt x="140562" y="375512"/>
                </a:lnTo>
                <a:lnTo>
                  <a:pt x="140562" y="366622"/>
                </a:lnTo>
                <a:lnTo>
                  <a:pt x="141832" y="28407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6308090" y="2821941"/>
            <a:ext cx="219710" cy="513079"/>
          </a:xfrm>
          <a:custGeom>
            <a:avLst/>
            <a:gdLst/>
            <a:ahLst/>
            <a:cxnLst/>
            <a:rect l="l" t="t" r="r" b="b"/>
            <a:pathLst>
              <a:path w="219710" h="513079">
                <a:moveTo>
                  <a:pt x="83820" y="25400"/>
                </a:moveTo>
                <a:lnTo>
                  <a:pt x="80010" y="24130"/>
                </a:lnTo>
                <a:lnTo>
                  <a:pt x="80010" y="24130"/>
                </a:lnTo>
                <a:lnTo>
                  <a:pt x="49530" y="15240"/>
                </a:lnTo>
                <a:lnTo>
                  <a:pt x="53340" y="0"/>
                </a:lnTo>
                <a:lnTo>
                  <a:pt x="81280" y="1269"/>
                </a:lnTo>
                <a:lnTo>
                  <a:pt x="81280" y="1269"/>
                </a:lnTo>
                <a:lnTo>
                  <a:pt x="139700" y="8890"/>
                </a:lnTo>
                <a:lnTo>
                  <a:pt x="95250" y="175260"/>
                </a:lnTo>
                <a:lnTo>
                  <a:pt x="93980" y="179069"/>
                </a:lnTo>
                <a:lnTo>
                  <a:pt x="93980" y="182880"/>
                </a:lnTo>
                <a:lnTo>
                  <a:pt x="91440" y="191769"/>
                </a:lnTo>
                <a:lnTo>
                  <a:pt x="87630" y="210819"/>
                </a:lnTo>
                <a:lnTo>
                  <a:pt x="82550" y="227330"/>
                </a:lnTo>
                <a:lnTo>
                  <a:pt x="81280" y="232410"/>
                </a:lnTo>
                <a:lnTo>
                  <a:pt x="81280" y="234950"/>
                </a:lnTo>
                <a:lnTo>
                  <a:pt x="80010" y="236219"/>
                </a:lnTo>
                <a:lnTo>
                  <a:pt x="80010" y="236219"/>
                </a:lnTo>
                <a:lnTo>
                  <a:pt x="85090" y="228600"/>
                </a:lnTo>
                <a:lnTo>
                  <a:pt x="90170" y="222250"/>
                </a:lnTo>
                <a:lnTo>
                  <a:pt x="96520" y="215900"/>
                </a:lnTo>
                <a:lnTo>
                  <a:pt x="101600" y="209550"/>
                </a:lnTo>
                <a:lnTo>
                  <a:pt x="107950" y="203200"/>
                </a:lnTo>
                <a:lnTo>
                  <a:pt x="114300" y="19811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7000" y="187960"/>
                </a:lnTo>
                <a:lnTo>
                  <a:pt x="133350" y="184150"/>
                </a:lnTo>
                <a:lnTo>
                  <a:pt x="139700" y="181610"/>
                </a:lnTo>
                <a:lnTo>
                  <a:pt x="142240" y="180340"/>
                </a:lnTo>
                <a:lnTo>
                  <a:pt x="146050" y="179069"/>
                </a:lnTo>
                <a:lnTo>
                  <a:pt x="149860" y="177800"/>
                </a:lnTo>
                <a:lnTo>
                  <a:pt x="153670" y="176530"/>
                </a:lnTo>
                <a:lnTo>
                  <a:pt x="156210" y="176530"/>
                </a:lnTo>
                <a:lnTo>
                  <a:pt x="160020" y="175260"/>
                </a:lnTo>
                <a:lnTo>
                  <a:pt x="163830" y="173990"/>
                </a:lnTo>
                <a:lnTo>
                  <a:pt x="166370" y="173990"/>
                </a:lnTo>
                <a:lnTo>
                  <a:pt x="170180" y="173990"/>
                </a:lnTo>
                <a:lnTo>
                  <a:pt x="172720" y="173990"/>
                </a:lnTo>
                <a:lnTo>
                  <a:pt x="176530" y="173990"/>
                </a:lnTo>
                <a:lnTo>
                  <a:pt x="177800" y="173990"/>
                </a:lnTo>
                <a:lnTo>
                  <a:pt x="177800" y="173990"/>
                </a:lnTo>
                <a:lnTo>
                  <a:pt x="179070" y="175260"/>
                </a:lnTo>
                <a:lnTo>
                  <a:pt x="182880" y="175260"/>
                </a:lnTo>
                <a:lnTo>
                  <a:pt x="185420" y="176530"/>
                </a:lnTo>
                <a:lnTo>
                  <a:pt x="187960" y="177800"/>
                </a:lnTo>
                <a:lnTo>
                  <a:pt x="190500" y="177800"/>
                </a:lnTo>
                <a:lnTo>
                  <a:pt x="193040" y="179069"/>
                </a:lnTo>
                <a:lnTo>
                  <a:pt x="195580" y="181610"/>
                </a:lnTo>
                <a:lnTo>
                  <a:pt x="198120" y="182880"/>
                </a:lnTo>
                <a:lnTo>
                  <a:pt x="200660" y="184150"/>
                </a:lnTo>
                <a:lnTo>
                  <a:pt x="203200" y="185419"/>
                </a:lnTo>
                <a:lnTo>
                  <a:pt x="204470" y="186690"/>
                </a:lnTo>
                <a:lnTo>
                  <a:pt x="207010" y="189230"/>
                </a:lnTo>
                <a:lnTo>
                  <a:pt x="208280" y="191769"/>
                </a:lnTo>
                <a:lnTo>
                  <a:pt x="210820" y="193040"/>
                </a:lnTo>
                <a:lnTo>
                  <a:pt x="212090" y="195580"/>
                </a:lnTo>
                <a:lnTo>
                  <a:pt x="213360" y="198119"/>
                </a:lnTo>
                <a:lnTo>
                  <a:pt x="214630" y="200660"/>
                </a:lnTo>
                <a:lnTo>
                  <a:pt x="215900" y="203200"/>
                </a:lnTo>
                <a:lnTo>
                  <a:pt x="217170" y="205740"/>
                </a:lnTo>
                <a:lnTo>
                  <a:pt x="217170" y="208280"/>
                </a:lnTo>
                <a:lnTo>
                  <a:pt x="218440" y="212090"/>
                </a:lnTo>
                <a:lnTo>
                  <a:pt x="218440" y="214630"/>
                </a:lnTo>
                <a:lnTo>
                  <a:pt x="219710" y="218440"/>
                </a:lnTo>
                <a:lnTo>
                  <a:pt x="219710" y="220980"/>
                </a:lnTo>
                <a:lnTo>
                  <a:pt x="219710" y="224790"/>
                </a:lnTo>
                <a:lnTo>
                  <a:pt x="219710" y="228600"/>
                </a:lnTo>
                <a:lnTo>
                  <a:pt x="219710" y="232410"/>
                </a:lnTo>
                <a:lnTo>
                  <a:pt x="219710" y="236219"/>
                </a:lnTo>
                <a:lnTo>
                  <a:pt x="219710" y="238760"/>
                </a:lnTo>
                <a:lnTo>
                  <a:pt x="219710" y="240030"/>
                </a:lnTo>
                <a:lnTo>
                  <a:pt x="219710" y="240030"/>
                </a:lnTo>
                <a:lnTo>
                  <a:pt x="218440" y="243840"/>
                </a:lnTo>
                <a:lnTo>
                  <a:pt x="217170" y="248919"/>
                </a:lnTo>
                <a:lnTo>
                  <a:pt x="217170" y="252730"/>
                </a:lnTo>
                <a:lnTo>
                  <a:pt x="215900" y="257810"/>
                </a:lnTo>
                <a:lnTo>
                  <a:pt x="214630" y="262890"/>
                </a:lnTo>
                <a:lnTo>
                  <a:pt x="214630" y="265430"/>
                </a:lnTo>
                <a:lnTo>
                  <a:pt x="213360" y="267969"/>
                </a:lnTo>
                <a:lnTo>
                  <a:pt x="212090" y="271780"/>
                </a:lnTo>
                <a:lnTo>
                  <a:pt x="212090" y="271780"/>
                </a:lnTo>
                <a:lnTo>
                  <a:pt x="210820" y="273050"/>
                </a:lnTo>
                <a:lnTo>
                  <a:pt x="210820" y="275590"/>
                </a:lnTo>
                <a:lnTo>
                  <a:pt x="208280" y="283210"/>
                </a:lnTo>
                <a:lnTo>
                  <a:pt x="205740" y="288290"/>
                </a:lnTo>
                <a:lnTo>
                  <a:pt x="205740" y="290830"/>
                </a:lnTo>
                <a:lnTo>
                  <a:pt x="201930" y="299719"/>
                </a:lnTo>
                <a:lnTo>
                  <a:pt x="200660" y="303530"/>
                </a:lnTo>
                <a:lnTo>
                  <a:pt x="199390" y="307340"/>
                </a:lnTo>
                <a:lnTo>
                  <a:pt x="198120" y="311150"/>
                </a:lnTo>
                <a:lnTo>
                  <a:pt x="196850" y="314960"/>
                </a:lnTo>
                <a:lnTo>
                  <a:pt x="140970" y="485140"/>
                </a:lnTo>
                <a:lnTo>
                  <a:pt x="160020" y="495300"/>
                </a:lnTo>
                <a:lnTo>
                  <a:pt x="160020" y="495300"/>
                </a:lnTo>
                <a:lnTo>
                  <a:pt x="163830" y="497840"/>
                </a:lnTo>
                <a:lnTo>
                  <a:pt x="158750" y="513080"/>
                </a:lnTo>
                <a:lnTo>
                  <a:pt x="156210" y="511810"/>
                </a:lnTo>
                <a:lnTo>
                  <a:pt x="156210" y="511810"/>
                </a:lnTo>
                <a:lnTo>
                  <a:pt x="118110" y="504190"/>
                </a:lnTo>
                <a:lnTo>
                  <a:pt x="118110" y="504190"/>
                </a:lnTo>
                <a:lnTo>
                  <a:pt x="104140" y="501650"/>
                </a:lnTo>
                <a:lnTo>
                  <a:pt x="147320" y="345440"/>
                </a:lnTo>
                <a:lnTo>
                  <a:pt x="147320" y="345440"/>
                </a:lnTo>
                <a:lnTo>
                  <a:pt x="158750" y="306069"/>
                </a:lnTo>
                <a:lnTo>
                  <a:pt x="160020" y="302260"/>
                </a:lnTo>
                <a:lnTo>
                  <a:pt x="161290" y="299719"/>
                </a:lnTo>
                <a:lnTo>
                  <a:pt x="162560" y="294640"/>
                </a:lnTo>
                <a:lnTo>
                  <a:pt x="163830" y="290830"/>
                </a:lnTo>
                <a:lnTo>
                  <a:pt x="166370" y="283210"/>
                </a:lnTo>
                <a:lnTo>
                  <a:pt x="167640" y="279400"/>
                </a:lnTo>
                <a:lnTo>
                  <a:pt x="168910" y="275590"/>
                </a:lnTo>
                <a:lnTo>
                  <a:pt x="170180" y="271780"/>
                </a:lnTo>
                <a:lnTo>
                  <a:pt x="171450" y="267969"/>
                </a:lnTo>
                <a:lnTo>
                  <a:pt x="172720" y="261619"/>
                </a:lnTo>
                <a:lnTo>
                  <a:pt x="173990" y="257810"/>
                </a:lnTo>
                <a:lnTo>
                  <a:pt x="173990" y="255269"/>
                </a:lnTo>
                <a:lnTo>
                  <a:pt x="175260" y="252730"/>
                </a:lnTo>
                <a:lnTo>
                  <a:pt x="175260" y="251460"/>
                </a:lnTo>
                <a:lnTo>
                  <a:pt x="176530" y="247650"/>
                </a:lnTo>
                <a:lnTo>
                  <a:pt x="176530" y="243840"/>
                </a:lnTo>
                <a:lnTo>
                  <a:pt x="176530" y="240030"/>
                </a:lnTo>
                <a:lnTo>
                  <a:pt x="176530" y="237490"/>
                </a:lnTo>
                <a:lnTo>
                  <a:pt x="176530" y="233680"/>
                </a:lnTo>
                <a:lnTo>
                  <a:pt x="176530" y="229869"/>
                </a:lnTo>
                <a:lnTo>
                  <a:pt x="175260" y="227330"/>
                </a:lnTo>
                <a:lnTo>
                  <a:pt x="175260" y="226060"/>
                </a:lnTo>
                <a:lnTo>
                  <a:pt x="173990" y="224790"/>
                </a:lnTo>
                <a:lnTo>
                  <a:pt x="173990" y="223519"/>
                </a:lnTo>
                <a:lnTo>
                  <a:pt x="172720" y="222250"/>
                </a:lnTo>
                <a:lnTo>
                  <a:pt x="172720" y="220980"/>
                </a:lnTo>
                <a:lnTo>
                  <a:pt x="171450" y="219710"/>
                </a:lnTo>
                <a:lnTo>
                  <a:pt x="171450" y="218440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68910" y="217169"/>
                </a:lnTo>
                <a:lnTo>
                  <a:pt x="167640" y="215900"/>
                </a:lnTo>
                <a:lnTo>
                  <a:pt x="166370" y="215900"/>
                </a:lnTo>
                <a:lnTo>
                  <a:pt x="165100" y="214630"/>
                </a:lnTo>
                <a:lnTo>
                  <a:pt x="162560" y="213360"/>
                </a:lnTo>
                <a:lnTo>
                  <a:pt x="160020" y="212090"/>
                </a:lnTo>
                <a:lnTo>
                  <a:pt x="156210" y="212090"/>
                </a:lnTo>
                <a:lnTo>
                  <a:pt x="153670" y="212090"/>
                </a:lnTo>
                <a:lnTo>
                  <a:pt x="151130" y="212090"/>
                </a:lnTo>
                <a:lnTo>
                  <a:pt x="148590" y="212090"/>
                </a:lnTo>
                <a:lnTo>
                  <a:pt x="146050" y="212090"/>
                </a:lnTo>
                <a:lnTo>
                  <a:pt x="142240" y="213360"/>
                </a:lnTo>
                <a:lnTo>
                  <a:pt x="139700" y="213360"/>
                </a:lnTo>
                <a:lnTo>
                  <a:pt x="137160" y="213360"/>
                </a:lnTo>
                <a:lnTo>
                  <a:pt x="134620" y="214630"/>
                </a:lnTo>
                <a:lnTo>
                  <a:pt x="128270" y="217169"/>
                </a:lnTo>
                <a:lnTo>
                  <a:pt x="121920" y="220980"/>
                </a:lnTo>
                <a:lnTo>
                  <a:pt x="119380" y="223519"/>
                </a:lnTo>
                <a:lnTo>
                  <a:pt x="116840" y="224790"/>
                </a:lnTo>
                <a:lnTo>
                  <a:pt x="115570" y="224790"/>
                </a:lnTo>
                <a:lnTo>
                  <a:pt x="115570" y="224790"/>
                </a:lnTo>
                <a:lnTo>
                  <a:pt x="113030" y="226060"/>
                </a:lnTo>
                <a:lnTo>
                  <a:pt x="110490" y="228600"/>
                </a:lnTo>
                <a:lnTo>
                  <a:pt x="104140" y="233680"/>
                </a:lnTo>
                <a:lnTo>
                  <a:pt x="99060" y="238760"/>
                </a:lnTo>
                <a:lnTo>
                  <a:pt x="93980" y="245110"/>
                </a:lnTo>
                <a:lnTo>
                  <a:pt x="88900" y="250190"/>
                </a:lnTo>
                <a:lnTo>
                  <a:pt x="86360" y="254000"/>
                </a:lnTo>
                <a:lnTo>
                  <a:pt x="83820" y="256540"/>
                </a:lnTo>
                <a:lnTo>
                  <a:pt x="80010" y="262890"/>
                </a:lnTo>
                <a:lnTo>
                  <a:pt x="76200" y="269240"/>
                </a:lnTo>
                <a:lnTo>
                  <a:pt x="72390" y="275590"/>
                </a:lnTo>
                <a:lnTo>
                  <a:pt x="50800" y="375919"/>
                </a:lnTo>
                <a:lnTo>
                  <a:pt x="50800" y="378460"/>
                </a:lnTo>
                <a:lnTo>
                  <a:pt x="31750" y="492760"/>
                </a:lnTo>
                <a:lnTo>
                  <a:pt x="3810" y="491490"/>
                </a:lnTo>
                <a:lnTo>
                  <a:pt x="3810" y="491490"/>
                </a:lnTo>
                <a:lnTo>
                  <a:pt x="0" y="491490"/>
                </a:lnTo>
                <a:lnTo>
                  <a:pt x="5080" y="457200"/>
                </a:lnTo>
                <a:lnTo>
                  <a:pt x="5080" y="455930"/>
                </a:lnTo>
                <a:lnTo>
                  <a:pt x="77470" y="50800"/>
                </a:lnTo>
                <a:lnTo>
                  <a:pt x="77470" y="49530"/>
                </a:lnTo>
                <a:lnTo>
                  <a:pt x="8382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6303418" y="2817268"/>
            <a:ext cx="229054" cy="522424"/>
          </a:xfrm>
          <a:custGeom>
            <a:avLst/>
            <a:gdLst/>
            <a:ahLst/>
            <a:cxnLst/>
            <a:rect l="l" t="t" r="r" b="b"/>
            <a:pathLst>
              <a:path w="229054" h="522424">
                <a:moveTo>
                  <a:pt x="88492" y="30072"/>
                </a:moveTo>
                <a:lnTo>
                  <a:pt x="84682" y="28802"/>
                </a:lnTo>
                <a:lnTo>
                  <a:pt x="84682" y="28802"/>
                </a:lnTo>
                <a:lnTo>
                  <a:pt x="54202" y="19912"/>
                </a:lnTo>
                <a:lnTo>
                  <a:pt x="58012" y="4672"/>
                </a:lnTo>
                <a:lnTo>
                  <a:pt x="85952" y="5941"/>
                </a:lnTo>
                <a:lnTo>
                  <a:pt x="85952" y="5941"/>
                </a:lnTo>
                <a:lnTo>
                  <a:pt x="144372" y="13562"/>
                </a:lnTo>
                <a:lnTo>
                  <a:pt x="99922" y="179932"/>
                </a:lnTo>
                <a:lnTo>
                  <a:pt x="98652" y="183741"/>
                </a:lnTo>
                <a:lnTo>
                  <a:pt x="98652" y="187552"/>
                </a:lnTo>
                <a:lnTo>
                  <a:pt x="96112" y="196441"/>
                </a:lnTo>
                <a:lnTo>
                  <a:pt x="92302" y="215491"/>
                </a:lnTo>
                <a:lnTo>
                  <a:pt x="87222" y="232002"/>
                </a:lnTo>
                <a:lnTo>
                  <a:pt x="85952" y="237082"/>
                </a:lnTo>
                <a:lnTo>
                  <a:pt x="85952" y="239622"/>
                </a:lnTo>
                <a:lnTo>
                  <a:pt x="84682" y="240891"/>
                </a:lnTo>
                <a:lnTo>
                  <a:pt x="84682" y="240891"/>
                </a:lnTo>
                <a:lnTo>
                  <a:pt x="89762" y="233272"/>
                </a:lnTo>
                <a:lnTo>
                  <a:pt x="94842" y="226922"/>
                </a:lnTo>
                <a:lnTo>
                  <a:pt x="101192" y="220572"/>
                </a:lnTo>
                <a:lnTo>
                  <a:pt x="106272" y="214222"/>
                </a:lnTo>
                <a:lnTo>
                  <a:pt x="112622" y="207872"/>
                </a:lnTo>
                <a:lnTo>
                  <a:pt x="118972" y="202791"/>
                </a:lnTo>
                <a:lnTo>
                  <a:pt x="125322" y="196441"/>
                </a:lnTo>
                <a:lnTo>
                  <a:pt x="125322" y="196441"/>
                </a:lnTo>
                <a:lnTo>
                  <a:pt x="125322" y="196441"/>
                </a:lnTo>
                <a:lnTo>
                  <a:pt x="131672" y="192632"/>
                </a:lnTo>
                <a:lnTo>
                  <a:pt x="138022" y="188822"/>
                </a:lnTo>
                <a:lnTo>
                  <a:pt x="144372" y="186282"/>
                </a:lnTo>
                <a:lnTo>
                  <a:pt x="146912" y="185012"/>
                </a:lnTo>
                <a:lnTo>
                  <a:pt x="150722" y="183741"/>
                </a:lnTo>
                <a:lnTo>
                  <a:pt x="154532" y="182472"/>
                </a:lnTo>
                <a:lnTo>
                  <a:pt x="158342" y="181202"/>
                </a:lnTo>
                <a:lnTo>
                  <a:pt x="160882" y="181202"/>
                </a:lnTo>
                <a:lnTo>
                  <a:pt x="164692" y="179932"/>
                </a:lnTo>
                <a:lnTo>
                  <a:pt x="168502" y="178662"/>
                </a:lnTo>
                <a:lnTo>
                  <a:pt x="171042" y="178662"/>
                </a:lnTo>
                <a:lnTo>
                  <a:pt x="174852" y="178662"/>
                </a:lnTo>
                <a:lnTo>
                  <a:pt x="177392" y="178662"/>
                </a:lnTo>
                <a:lnTo>
                  <a:pt x="181202" y="178662"/>
                </a:lnTo>
                <a:lnTo>
                  <a:pt x="182472" y="178662"/>
                </a:lnTo>
                <a:lnTo>
                  <a:pt x="182472" y="178662"/>
                </a:lnTo>
                <a:lnTo>
                  <a:pt x="183742" y="179932"/>
                </a:lnTo>
                <a:lnTo>
                  <a:pt x="187552" y="179932"/>
                </a:lnTo>
                <a:lnTo>
                  <a:pt x="190092" y="181202"/>
                </a:lnTo>
                <a:lnTo>
                  <a:pt x="192632" y="182472"/>
                </a:lnTo>
                <a:lnTo>
                  <a:pt x="195172" y="182472"/>
                </a:lnTo>
                <a:lnTo>
                  <a:pt x="197712" y="183741"/>
                </a:lnTo>
                <a:lnTo>
                  <a:pt x="200252" y="186282"/>
                </a:lnTo>
                <a:lnTo>
                  <a:pt x="202792" y="187552"/>
                </a:lnTo>
                <a:lnTo>
                  <a:pt x="205332" y="188822"/>
                </a:lnTo>
                <a:lnTo>
                  <a:pt x="207872" y="190091"/>
                </a:lnTo>
                <a:lnTo>
                  <a:pt x="209142" y="191362"/>
                </a:lnTo>
                <a:lnTo>
                  <a:pt x="211682" y="193902"/>
                </a:lnTo>
                <a:lnTo>
                  <a:pt x="212952" y="196441"/>
                </a:lnTo>
                <a:lnTo>
                  <a:pt x="215492" y="197712"/>
                </a:lnTo>
                <a:lnTo>
                  <a:pt x="216762" y="200252"/>
                </a:lnTo>
                <a:lnTo>
                  <a:pt x="218032" y="202791"/>
                </a:lnTo>
                <a:lnTo>
                  <a:pt x="219302" y="205332"/>
                </a:lnTo>
                <a:lnTo>
                  <a:pt x="220572" y="207872"/>
                </a:lnTo>
                <a:lnTo>
                  <a:pt x="221842" y="210412"/>
                </a:lnTo>
                <a:lnTo>
                  <a:pt x="221842" y="212952"/>
                </a:lnTo>
                <a:lnTo>
                  <a:pt x="223112" y="216762"/>
                </a:lnTo>
                <a:lnTo>
                  <a:pt x="223112" y="219302"/>
                </a:lnTo>
                <a:lnTo>
                  <a:pt x="224382" y="223112"/>
                </a:lnTo>
                <a:lnTo>
                  <a:pt x="224382" y="225652"/>
                </a:lnTo>
                <a:lnTo>
                  <a:pt x="224382" y="229462"/>
                </a:lnTo>
                <a:lnTo>
                  <a:pt x="224382" y="233272"/>
                </a:lnTo>
                <a:lnTo>
                  <a:pt x="224382" y="237082"/>
                </a:lnTo>
                <a:lnTo>
                  <a:pt x="224382" y="240891"/>
                </a:lnTo>
                <a:lnTo>
                  <a:pt x="224382" y="243432"/>
                </a:lnTo>
                <a:lnTo>
                  <a:pt x="224382" y="244702"/>
                </a:lnTo>
                <a:lnTo>
                  <a:pt x="224382" y="244702"/>
                </a:lnTo>
                <a:lnTo>
                  <a:pt x="223112" y="248512"/>
                </a:lnTo>
                <a:lnTo>
                  <a:pt x="221842" y="253591"/>
                </a:lnTo>
                <a:lnTo>
                  <a:pt x="221842" y="257402"/>
                </a:lnTo>
                <a:lnTo>
                  <a:pt x="220572" y="262482"/>
                </a:lnTo>
                <a:lnTo>
                  <a:pt x="219302" y="267562"/>
                </a:lnTo>
                <a:lnTo>
                  <a:pt x="219302" y="270102"/>
                </a:lnTo>
                <a:lnTo>
                  <a:pt x="218032" y="272641"/>
                </a:lnTo>
                <a:lnTo>
                  <a:pt x="216762" y="276452"/>
                </a:lnTo>
                <a:lnTo>
                  <a:pt x="216762" y="276452"/>
                </a:lnTo>
                <a:lnTo>
                  <a:pt x="215492" y="277722"/>
                </a:lnTo>
                <a:lnTo>
                  <a:pt x="215492" y="280262"/>
                </a:lnTo>
                <a:lnTo>
                  <a:pt x="212952" y="287882"/>
                </a:lnTo>
                <a:lnTo>
                  <a:pt x="210412" y="292962"/>
                </a:lnTo>
                <a:lnTo>
                  <a:pt x="210412" y="295502"/>
                </a:lnTo>
                <a:lnTo>
                  <a:pt x="206602" y="304391"/>
                </a:lnTo>
                <a:lnTo>
                  <a:pt x="205332" y="308202"/>
                </a:lnTo>
                <a:lnTo>
                  <a:pt x="204062" y="312012"/>
                </a:lnTo>
                <a:lnTo>
                  <a:pt x="202792" y="315822"/>
                </a:lnTo>
                <a:lnTo>
                  <a:pt x="201522" y="319632"/>
                </a:lnTo>
                <a:lnTo>
                  <a:pt x="145642" y="489812"/>
                </a:lnTo>
                <a:lnTo>
                  <a:pt x="164692" y="499972"/>
                </a:lnTo>
                <a:lnTo>
                  <a:pt x="164692" y="499972"/>
                </a:lnTo>
                <a:lnTo>
                  <a:pt x="168502" y="502512"/>
                </a:lnTo>
                <a:lnTo>
                  <a:pt x="163422" y="517752"/>
                </a:lnTo>
                <a:lnTo>
                  <a:pt x="160882" y="516482"/>
                </a:lnTo>
                <a:lnTo>
                  <a:pt x="160882" y="516482"/>
                </a:lnTo>
                <a:lnTo>
                  <a:pt x="122782" y="508862"/>
                </a:lnTo>
                <a:lnTo>
                  <a:pt x="122782" y="508862"/>
                </a:lnTo>
                <a:lnTo>
                  <a:pt x="108812" y="506322"/>
                </a:lnTo>
                <a:lnTo>
                  <a:pt x="151992" y="350112"/>
                </a:lnTo>
                <a:lnTo>
                  <a:pt x="151992" y="350112"/>
                </a:lnTo>
                <a:lnTo>
                  <a:pt x="163422" y="310741"/>
                </a:lnTo>
                <a:lnTo>
                  <a:pt x="164692" y="306932"/>
                </a:lnTo>
                <a:lnTo>
                  <a:pt x="165962" y="304391"/>
                </a:lnTo>
                <a:lnTo>
                  <a:pt x="167232" y="299312"/>
                </a:lnTo>
                <a:lnTo>
                  <a:pt x="168502" y="295502"/>
                </a:lnTo>
                <a:lnTo>
                  <a:pt x="171042" y="287882"/>
                </a:lnTo>
                <a:lnTo>
                  <a:pt x="172312" y="284072"/>
                </a:lnTo>
                <a:lnTo>
                  <a:pt x="173582" y="280262"/>
                </a:lnTo>
                <a:lnTo>
                  <a:pt x="174852" y="276452"/>
                </a:lnTo>
                <a:lnTo>
                  <a:pt x="176122" y="272641"/>
                </a:lnTo>
                <a:lnTo>
                  <a:pt x="177392" y="266291"/>
                </a:lnTo>
                <a:lnTo>
                  <a:pt x="178662" y="262482"/>
                </a:lnTo>
                <a:lnTo>
                  <a:pt x="178662" y="259941"/>
                </a:lnTo>
                <a:lnTo>
                  <a:pt x="179932" y="257402"/>
                </a:lnTo>
                <a:lnTo>
                  <a:pt x="179932" y="256132"/>
                </a:lnTo>
                <a:lnTo>
                  <a:pt x="181202" y="252322"/>
                </a:lnTo>
                <a:lnTo>
                  <a:pt x="181202" y="248512"/>
                </a:lnTo>
                <a:lnTo>
                  <a:pt x="181202" y="244702"/>
                </a:lnTo>
                <a:lnTo>
                  <a:pt x="181202" y="242162"/>
                </a:lnTo>
                <a:lnTo>
                  <a:pt x="181202" y="238352"/>
                </a:lnTo>
                <a:lnTo>
                  <a:pt x="181202" y="234541"/>
                </a:lnTo>
                <a:lnTo>
                  <a:pt x="179932" y="232002"/>
                </a:lnTo>
                <a:lnTo>
                  <a:pt x="179932" y="230732"/>
                </a:lnTo>
                <a:lnTo>
                  <a:pt x="178662" y="229462"/>
                </a:lnTo>
                <a:lnTo>
                  <a:pt x="178662" y="228191"/>
                </a:lnTo>
                <a:lnTo>
                  <a:pt x="177392" y="226922"/>
                </a:lnTo>
                <a:lnTo>
                  <a:pt x="177392" y="225652"/>
                </a:lnTo>
                <a:lnTo>
                  <a:pt x="176122" y="224382"/>
                </a:lnTo>
                <a:lnTo>
                  <a:pt x="176122" y="223112"/>
                </a:lnTo>
                <a:lnTo>
                  <a:pt x="174852" y="221841"/>
                </a:lnTo>
                <a:lnTo>
                  <a:pt x="174852" y="221841"/>
                </a:lnTo>
                <a:lnTo>
                  <a:pt x="174852" y="221841"/>
                </a:lnTo>
                <a:lnTo>
                  <a:pt x="173582" y="221841"/>
                </a:lnTo>
                <a:lnTo>
                  <a:pt x="172312" y="220572"/>
                </a:lnTo>
                <a:lnTo>
                  <a:pt x="171042" y="220572"/>
                </a:lnTo>
                <a:lnTo>
                  <a:pt x="169772" y="219302"/>
                </a:lnTo>
                <a:lnTo>
                  <a:pt x="167232" y="218032"/>
                </a:lnTo>
                <a:lnTo>
                  <a:pt x="164692" y="216762"/>
                </a:lnTo>
                <a:lnTo>
                  <a:pt x="160882" y="216762"/>
                </a:lnTo>
                <a:lnTo>
                  <a:pt x="158342" y="216762"/>
                </a:lnTo>
                <a:lnTo>
                  <a:pt x="155802" y="216762"/>
                </a:lnTo>
                <a:lnTo>
                  <a:pt x="153262" y="216762"/>
                </a:lnTo>
                <a:lnTo>
                  <a:pt x="150722" y="216762"/>
                </a:lnTo>
                <a:lnTo>
                  <a:pt x="146912" y="218032"/>
                </a:lnTo>
                <a:lnTo>
                  <a:pt x="144372" y="218032"/>
                </a:lnTo>
                <a:lnTo>
                  <a:pt x="141832" y="218032"/>
                </a:lnTo>
                <a:lnTo>
                  <a:pt x="139292" y="219302"/>
                </a:lnTo>
                <a:lnTo>
                  <a:pt x="132942" y="221841"/>
                </a:lnTo>
                <a:lnTo>
                  <a:pt x="126592" y="225652"/>
                </a:lnTo>
                <a:lnTo>
                  <a:pt x="124052" y="228191"/>
                </a:lnTo>
                <a:lnTo>
                  <a:pt x="121512" y="229462"/>
                </a:lnTo>
                <a:lnTo>
                  <a:pt x="120242" y="229462"/>
                </a:lnTo>
                <a:lnTo>
                  <a:pt x="120242" y="229462"/>
                </a:lnTo>
                <a:lnTo>
                  <a:pt x="117702" y="230732"/>
                </a:lnTo>
                <a:lnTo>
                  <a:pt x="115162" y="233272"/>
                </a:lnTo>
                <a:lnTo>
                  <a:pt x="108812" y="238352"/>
                </a:lnTo>
                <a:lnTo>
                  <a:pt x="103732" y="243432"/>
                </a:lnTo>
                <a:lnTo>
                  <a:pt x="98652" y="249782"/>
                </a:lnTo>
                <a:lnTo>
                  <a:pt x="93572" y="254862"/>
                </a:lnTo>
                <a:lnTo>
                  <a:pt x="91032" y="258672"/>
                </a:lnTo>
                <a:lnTo>
                  <a:pt x="88492" y="261212"/>
                </a:lnTo>
                <a:lnTo>
                  <a:pt x="84682" y="267562"/>
                </a:lnTo>
                <a:lnTo>
                  <a:pt x="80872" y="273912"/>
                </a:lnTo>
                <a:lnTo>
                  <a:pt x="77062" y="280262"/>
                </a:lnTo>
                <a:lnTo>
                  <a:pt x="55472" y="380591"/>
                </a:lnTo>
                <a:lnTo>
                  <a:pt x="55472" y="383132"/>
                </a:lnTo>
                <a:lnTo>
                  <a:pt x="36422" y="497432"/>
                </a:lnTo>
                <a:lnTo>
                  <a:pt x="8482" y="496162"/>
                </a:lnTo>
                <a:lnTo>
                  <a:pt x="8482" y="496162"/>
                </a:lnTo>
                <a:lnTo>
                  <a:pt x="4672" y="496162"/>
                </a:lnTo>
                <a:lnTo>
                  <a:pt x="9752" y="461872"/>
                </a:lnTo>
                <a:lnTo>
                  <a:pt x="9752" y="460602"/>
                </a:lnTo>
                <a:lnTo>
                  <a:pt x="82142" y="55472"/>
                </a:lnTo>
                <a:lnTo>
                  <a:pt x="82142" y="54202"/>
                </a:lnTo>
                <a:lnTo>
                  <a:pt x="88492" y="3007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6511290" y="2983230"/>
            <a:ext cx="204470" cy="381000"/>
          </a:xfrm>
          <a:custGeom>
            <a:avLst/>
            <a:gdLst/>
            <a:ahLst/>
            <a:cxnLst/>
            <a:rect l="l" t="t" r="r" b="b"/>
            <a:pathLst>
              <a:path w="204470" h="381000">
                <a:moveTo>
                  <a:pt x="38100" y="313690"/>
                </a:moveTo>
                <a:lnTo>
                  <a:pt x="36830" y="317500"/>
                </a:lnTo>
                <a:lnTo>
                  <a:pt x="36830" y="320040"/>
                </a:lnTo>
                <a:lnTo>
                  <a:pt x="35560" y="323850"/>
                </a:lnTo>
                <a:lnTo>
                  <a:pt x="35560" y="326390"/>
                </a:lnTo>
                <a:lnTo>
                  <a:pt x="35560" y="327660"/>
                </a:lnTo>
                <a:lnTo>
                  <a:pt x="35560" y="330200"/>
                </a:lnTo>
                <a:lnTo>
                  <a:pt x="35560" y="331470"/>
                </a:lnTo>
                <a:lnTo>
                  <a:pt x="34290" y="332740"/>
                </a:lnTo>
                <a:lnTo>
                  <a:pt x="35560" y="334010"/>
                </a:lnTo>
                <a:lnTo>
                  <a:pt x="35560" y="335279"/>
                </a:lnTo>
                <a:lnTo>
                  <a:pt x="35560" y="336550"/>
                </a:lnTo>
                <a:lnTo>
                  <a:pt x="35560" y="337820"/>
                </a:lnTo>
                <a:lnTo>
                  <a:pt x="35560" y="339090"/>
                </a:lnTo>
                <a:lnTo>
                  <a:pt x="36830" y="340360"/>
                </a:lnTo>
                <a:lnTo>
                  <a:pt x="36830" y="341629"/>
                </a:lnTo>
                <a:lnTo>
                  <a:pt x="36830" y="342900"/>
                </a:lnTo>
                <a:lnTo>
                  <a:pt x="36830" y="342900"/>
                </a:lnTo>
                <a:lnTo>
                  <a:pt x="38100" y="342900"/>
                </a:lnTo>
                <a:lnTo>
                  <a:pt x="38100" y="342900"/>
                </a:lnTo>
                <a:lnTo>
                  <a:pt x="38100" y="344170"/>
                </a:lnTo>
                <a:lnTo>
                  <a:pt x="38100" y="344170"/>
                </a:lnTo>
                <a:lnTo>
                  <a:pt x="38100" y="345440"/>
                </a:lnTo>
                <a:lnTo>
                  <a:pt x="39370" y="345440"/>
                </a:lnTo>
                <a:lnTo>
                  <a:pt x="40640" y="346710"/>
                </a:lnTo>
                <a:lnTo>
                  <a:pt x="41910" y="347979"/>
                </a:lnTo>
                <a:lnTo>
                  <a:pt x="43180" y="347979"/>
                </a:lnTo>
                <a:lnTo>
                  <a:pt x="46990" y="350520"/>
                </a:lnTo>
                <a:lnTo>
                  <a:pt x="50800" y="350520"/>
                </a:lnTo>
                <a:lnTo>
                  <a:pt x="54610" y="350520"/>
                </a:lnTo>
                <a:lnTo>
                  <a:pt x="58420" y="351790"/>
                </a:lnTo>
                <a:lnTo>
                  <a:pt x="62230" y="350520"/>
                </a:lnTo>
                <a:lnTo>
                  <a:pt x="67310" y="350520"/>
                </a:lnTo>
                <a:lnTo>
                  <a:pt x="71120" y="350520"/>
                </a:lnTo>
                <a:lnTo>
                  <a:pt x="74930" y="349250"/>
                </a:lnTo>
                <a:lnTo>
                  <a:pt x="72390" y="361950"/>
                </a:lnTo>
                <a:lnTo>
                  <a:pt x="72390" y="363220"/>
                </a:lnTo>
                <a:lnTo>
                  <a:pt x="72390" y="365760"/>
                </a:lnTo>
                <a:lnTo>
                  <a:pt x="71120" y="365760"/>
                </a:lnTo>
                <a:lnTo>
                  <a:pt x="71120" y="365760"/>
                </a:lnTo>
                <a:lnTo>
                  <a:pt x="66040" y="369570"/>
                </a:lnTo>
                <a:lnTo>
                  <a:pt x="59690" y="373379"/>
                </a:lnTo>
                <a:lnTo>
                  <a:pt x="52070" y="375920"/>
                </a:lnTo>
                <a:lnTo>
                  <a:pt x="45720" y="378460"/>
                </a:lnTo>
                <a:lnTo>
                  <a:pt x="41910" y="379729"/>
                </a:lnTo>
                <a:lnTo>
                  <a:pt x="38100" y="379729"/>
                </a:lnTo>
                <a:lnTo>
                  <a:pt x="35560" y="381000"/>
                </a:lnTo>
                <a:lnTo>
                  <a:pt x="31750" y="381000"/>
                </a:lnTo>
                <a:lnTo>
                  <a:pt x="2921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1590" y="379729"/>
                </a:lnTo>
                <a:lnTo>
                  <a:pt x="19050" y="378460"/>
                </a:lnTo>
                <a:lnTo>
                  <a:pt x="16510" y="377190"/>
                </a:lnTo>
                <a:lnTo>
                  <a:pt x="15240" y="375920"/>
                </a:lnTo>
                <a:lnTo>
                  <a:pt x="13970" y="375920"/>
                </a:lnTo>
                <a:lnTo>
                  <a:pt x="11430" y="374650"/>
                </a:lnTo>
                <a:lnTo>
                  <a:pt x="10160" y="373379"/>
                </a:lnTo>
                <a:lnTo>
                  <a:pt x="8890" y="372110"/>
                </a:lnTo>
                <a:lnTo>
                  <a:pt x="7620" y="370840"/>
                </a:lnTo>
                <a:lnTo>
                  <a:pt x="7620" y="369570"/>
                </a:lnTo>
                <a:lnTo>
                  <a:pt x="6350" y="367029"/>
                </a:lnTo>
                <a:lnTo>
                  <a:pt x="5080" y="365760"/>
                </a:lnTo>
                <a:lnTo>
                  <a:pt x="3810" y="364490"/>
                </a:lnTo>
                <a:lnTo>
                  <a:pt x="2540" y="361950"/>
                </a:lnTo>
                <a:lnTo>
                  <a:pt x="2540" y="360679"/>
                </a:lnTo>
                <a:lnTo>
                  <a:pt x="2540" y="358140"/>
                </a:lnTo>
                <a:lnTo>
                  <a:pt x="1270" y="355600"/>
                </a:lnTo>
                <a:lnTo>
                  <a:pt x="1270" y="353060"/>
                </a:lnTo>
                <a:lnTo>
                  <a:pt x="0" y="351790"/>
                </a:lnTo>
                <a:lnTo>
                  <a:pt x="0" y="349250"/>
                </a:lnTo>
                <a:lnTo>
                  <a:pt x="0" y="345440"/>
                </a:lnTo>
                <a:lnTo>
                  <a:pt x="0" y="344170"/>
                </a:lnTo>
                <a:lnTo>
                  <a:pt x="0" y="341629"/>
                </a:lnTo>
                <a:lnTo>
                  <a:pt x="0" y="337820"/>
                </a:lnTo>
                <a:lnTo>
                  <a:pt x="0" y="335279"/>
                </a:lnTo>
                <a:lnTo>
                  <a:pt x="1270" y="332740"/>
                </a:lnTo>
                <a:lnTo>
                  <a:pt x="1270" y="328929"/>
                </a:lnTo>
                <a:lnTo>
                  <a:pt x="1270" y="326390"/>
                </a:lnTo>
                <a:lnTo>
                  <a:pt x="2540" y="323850"/>
                </a:lnTo>
                <a:lnTo>
                  <a:pt x="2540" y="320040"/>
                </a:lnTo>
                <a:lnTo>
                  <a:pt x="2540" y="317500"/>
                </a:lnTo>
                <a:lnTo>
                  <a:pt x="2540" y="316229"/>
                </a:lnTo>
                <a:lnTo>
                  <a:pt x="2540" y="316229"/>
                </a:lnTo>
                <a:lnTo>
                  <a:pt x="3810" y="313690"/>
                </a:lnTo>
                <a:lnTo>
                  <a:pt x="5080" y="311150"/>
                </a:lnTo>
                <a:lnTo>
                  <a:pt x="5080" y="307340"/>
                </a:lnTo>
                <a:lnTo>
                  <a:pt x="7620" y="302260"/>
                </a:lnTo>
                <a:lnTo>
                  <a:pt x="8890" y="297179"/>
                </a:lnTo>
                <a:lnTo>
                  <a:pt x="8890" y="297179"/>
                </a:lnTo>
                <a:lnTo>
                  <a:pt x="8890" y="297179"/>
                </a:lnTo>
                <a:lnTo>
                  <a:pt x="10160" y="290829"/>
                </a:lnTo>
                <a:lnTo>
                  <a:pt x="12700" y="285750"/>
                </a:lnTo>
                <a:lnTo>
                  <a:pt x="21590" y="262890"/>
                </a:lnTo>
                <a:lnTo>
                  <a:pt x="99060" y="83820"/>
                </a:lnTo>
                <a:lnTo>
                  <a:pt x="71120" y="74929"/>
                </a:lnTo>
                <a:lnTo>
                  <a:pt x="71120" y="74929"/>
                </a:lnTo>
                <a:lnTo>
                  <a:pt x="68580" y="74929"/>
                </a:lnTo>
                <a:lnTo>
                  <a:pt x="74930" y="60960"/>
                </a:lnTo>
                <a:lnTo>
                  <a:pt x="74930" y="59690"/>
                </a:lnTo>
                <a:lnTo>
                  <a:pt x="74930" y="59690"/>
                </a:lnTo>
                <a:lnTo>
                  <a:pt x="111760" y="58420"/>
                </a:lnTo>
                <a:lnTo>
                  <a:pt x="143510" y="25400"/>
                </a:lnTo>
                <a:lnTo>
                  <a:pt x="143510" y="25400"/>
                </a:lnTo>
                <a:lnTo>
                  <a:pt x="170180" y="0"/>
                </a:lnTo>
                <a:lnTo>
                  <a:pt x="186690" y="6350"/>
                </a:lnTo>
                <a:lnTo>
                  <a:pt x="152400" y="72390"/>
                </a:lnTo>
                <a:lnTo>
                  <a:pt x="181610" y="83820"/>
                </a:lnTo>
                <a:lnTo>
                  <a:pt x="181610" y="83820"/>
                </a:lnTo>
                <a:lnTo>
                  <a:pt x="204470" y="93979"/>
                </a:lnTo>
                <a:lnTo>
                  <a:pt x="190500" y="119379"/>
                </a:lnTo>
                <a:lnTo>
                  <a:pt x="170180" y="110490"/>
                </a:lnTo>
                <a:lnTo>
                  <a:pt x="170180" y="110490"/>
                </a:lnTo>
                <a:lnTo>
                  <a:pt x="138430" y="97790"/>
                </a:lnTo>
                <a:lnTo>
                  <a:pt x="76200" y="228600"/>
                </a:lnTo>
                <a:lnTo>
                  <a:pt x="76200" y="228600"/>
                </a:lnTo>
                <a:lnTo>
                  <a:pt x="55880" y="271779"/>
                </a:lnTo>
                <a:lnTo>
                  <a:pt x="53340" y="278129"/>
                </a:lnTo>
                <a:lnTo>
                  <a:pt x="50800" y="283210"/>
                </a:lnTo>
                <a:lnTo>
                  <a:pt x="45720" y="295910"/>
                </a:lnTo>
                <a:lnTo>
                  <a:pt x="40640" y="304800"/>
                </a:lnTo>
                <a:lnTo>
                  <a:pt x="39370" y="309879"/>
                </a:lnTo>
                <a:lnTo>
                  <a:pt x="39370" y="311150"/>
                </a:lnTo>
                <a:lnTo>
                  <a:pt x="38100" y="313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6506618" y="2978557"/>
            <a:ext cx="213814" cy="390344"/>
          </a:xfrm>
          <a:custGeom>
            <a:avLst/>
            <a:gdLst/>
            <a:ahLst/>
            <a:cxnLst/>
            <a:rect l="l" t="t" r="r" b="b"/>
            <a:pathLst>
              <a:path w="213814" h="390344">
                <a:moveTo>
                  <a:pt x="42772" y="318363"/>
                </a:moveTo>
                <a:lnTo>
                  <a:pt x="41502" y="322173"/>
                </a:lnTo>
                <a:lnTo>
                  <a:pt x="41502" y="324713"/>
                </a:lnTo>
                <a:lnTo>
                  <a:pt x="40232" y="328523"/>
                </a:lnTo>
                <a:lnTo>
                  <a:pt x="40232" y="331063"/>
                </a:lnTo>
                <a:lnTo>
                  <a:pt x="40232" y="332333"/>
                </a:lnTo>
                <a:lnTo>
                  <a:pt x="40232" y="334873"/>
                </a:lnTo>
                <a:lnTo>
                  <a:pt x="40232" y="336143"/>
                </a:lnTo>
                <a:lnTo>
                  <a:pt x="38962" y="337413"/>
                </a:lnTo>
                <a:lnTo>
                  <a:pt x="40232" y="338683"/>
                </a:lnTo>
                <a:lnTo>
                  <a:pt x="40232" y="339952"/>
                </a:lnTo>
                <a:lnTo>
                  <a:pt x="40232" y="341223"/>
                </a:lnTo>
                <a:lnTo>
                  <a:pt x="40232" y="342493"/>
                </a:lnTo>
                <a:lnTo>
                  <a:pt x="40232" y="343763"/>
                </a:lnTo>
                <a:lnTo>
                  <a:pt x="41502" y="345033"/>
                </a:lnTo>
                <a:lnTo>
                  <a:pt x="41502" y="346302"/>
                </a:lnTo>
                <a:lnTo>
                  <a:pt x="41502" y="347573"/>
                </a:lnTo>
                <a:lnTo>
                  <a:pt x="41502" y="347573"/>
                </a:lnTo>
                <a:lnTo>
                  <a:pt x="42772" y="347573"/>
                </a:lnTo>
                <a:lnTo>
                  <a:pt x="42772" y="347573"/>
                </a:lnTo>
                <a:lnTo>
                  <a:pt x="42772" y="348843"/>
                </a:lnTo>
                <a:lnTo>
                  <a:pt x="42772" y="348843"/>
                </a:lnTo>
                <a:lnTo>
                  <a:pt x="42772" y="350113"/>
                </a:lnTo>
                <a:lnTo>
                  <a:pt x="44042" y="350113"/>
                </a:lnTo>
                <a:lnTo>
                  <a:pt x="45312" y="351383"/>
                </a:lnTo>
                <a:lnTo>
                  <a:pt x="46582" y="352652"/>
                </a:lnTo>
                <a:lnTo>
                  <a:pt x="47852" y="352652"/>
                </a:lnTo>
                <a:lnTo>
                  <a:pt x="51662" y="355193"/>
                </a:lnTo>
                <a:lnTo>
                  <a:pt x="55472" y="355193"/>
                </a:lnTo>
                <a:lnTo>
                  <a:pt x="59282" y="355193"/>
                </a:lnTo>
                <a:lnTo>
                  <a:pt x="63092" y="356463"/>
                </a:lnTo>
                <a:lnTo>
                  <a:pt x="66902" y="355193"/>
                </a:lnTo>
                <a:lnTo>
                  <a:pt x="71982" y="355193"/>
                </a:lnTo>
                <a:lnTo>
                  <a:pt x="75792" y="355193"/>
                </a:lnTo>
                <a:lnTo>
                  <a:pt x="79602" y="353923"/>
                </a:lnTo>
                <a:lnTo>
                  <a:pt x="77062" y="366623"/>
                </a:lnTo>
                <a:lnTo>
                  <a:pt x="77062" y="367893"/>
                </a:lnTo>
                <a:lnTo>
                  <a:pt x="77062" y="370433"/>
                </a:lnTo>
                <a:lnTo>
                  <a:pt x="75792" y="370433"/>
                </a:lnTo>
                <a:lnTo>
                  <a:pt x="75792" y="370433"/>
                </a:lnTo>
                <a:lnTo>
                  <a:pt x="70712" y="374243"/>
                </a:lnTo>
                <a:lnTo>
                  <a:pt x="64362" y="378052"/>
                </a:lnTo>
                <a:lnTo>
                  <a:pt x="56742" y="380593"/>
                </a:lnTo>
                <a:lnTo>
                  <a:pt x="50392" y="383133"/>
                </a:lnTo>
                <a:lnTo>
                  <a:pt x="46582" y="384402"/>
                </a:lnTo>
                <a:lnTo>
                  <a:pt x="42772" y="384402"/>
                </a:lnTo>
                <a:lnTo>
                  <a:pt x="40232" y="385673"/>
                </a:lnTo>
                <a:lnTo>
                  <a:pt x="36422" y="385673"/>
                </a:lnTo>
                <a:lnTo>
                  <a:pt x="33882" y="384402"/>
                </a:lnTo>
                <a:lnTo>
                  <a:pt x="30072" y="384402"/>
                </a:lnTo>
                <a:lnTo>
                  <a:pt x="30072" y="384402"/>
                </a:lnTo>
                <a:lnTo>
                  <a:pt x="30072" y="384402"/>
                </a:lnTo>
                <a:lnTo>
                  <a:pt x="26262" y="384402"/>
                </a:lnTo>
                <a:lnTo>
                  <a:pt x="23722" y="383133"/>
                </a:lnTo>
                <a:lnTo>
                  <a:pt x="21182" y="381863"/>
                </a:lnTo>
                <a:lnTo>
                  <a:pt x="19912" y="380593"/>
                </a:lnTo>
                <a:lnTo>
                  <a:pt x="18642" y="380593"/>
                </a:lnTo>
                <a:lnTo>
                  <a:pt x="16102" y="379323"/>
                </a:lnTo>
                <a:lnTo>
                  <a:pt x="14832" y="378052"/>
                </a:lnTo>
                <a:lnTo>
                  <a:pt x="13562" y="376783"/>
                </a:lnTo>
                <a:lnTo>
                  <a:pt x="12292" y="375513"/>
                </a:lnTo>
                <a:lnTo>
                  <a:pt x="12292" y="374243"/>
                </a:lnTo>
                <a:lnTo>
                  <a:pt x="11022" y="371702"/>
                </a:lnTo>
                <a:lnTo>
                  <a:pt x="9752" y="370433"/>
                </a:lnTo>
                <a:lnTo>
                  <a:pt x="8482" y="369163"/>
                </a:lnTo>
                <a:lnTo>
                  <a:pt x="7212" y="366623"/>
                </a:lnTo>
                <a:lnTo>
                  <a:pt x="7212" y="365352"/>
                </a:lnTo>
                <a:lnTo>
                  <a:pt x="7212" y="362813"/>
                </a:lnTo>
                <a:lnTo>
                  <a:pt x="5942" y="360273"/>
                </a:lnTo>
                <a:lnTo>
                  <a:pt x="5942" y="357733"/>
                </a:lnTo>
                <a:lnTo>
                  <a:pt x="4672" y="356463"/>
                </a:lnTo>
                <a:lnTo>
                  <a:pt x="4672" y="353923"/>
                </a:lnTo>
                <a:lnTo>
                  <a:pt x="4672" y="350113"/>
                </a:lnTo>
                <a:lnTo>
                  <a:pt x="4672" y="348843"/>
                </a:lnTo>
                <a:lnTo>
                  <a:pt x="4672" y="346302"/>
                </a:lnTo>
                <a:lnTo>
                  <a:pt x="4672" y="342493"/>
                </a:lnTo>
                <a:lnTo>
                  <a:pt x="4672" y="339952"/>
                </a:lnTo>
                <a:lnTo>
                  <a:pt x="5942" y="337413"/>
                </a:lnTo>
                <a:lnTo>
                  <a:pt x="5942" y="333602"/>
                </a:lnTo>
                <a:lnTo>
                  <a:pt x="5942" y="331063"/>
                </a:lnTo>
                <a:lnTo>
                  <a:pt x="7212" y="328523"/>
                </a:lnTo>
                <a:lnTo>
                  <a:pt x="7212" y="324713"/>
                </a:lnTo>
                <a:lnTo>
                  <a:pt x="7212" y="322173"/>
                </a:lnTo>
                <a:lnTo>
                  <a:pt x="7212" y="320902"/>
                </a:lnTo>
                <a:lnTo>
                  <a:pt x="7212" y="320902"/>
                </a:lnTo>
                <a:lnTo>
                  <a:pt x="8482" y="318363"/>
                </a:lnTo>
                <a:lnTo>
                  <a:pt x="9752" y="315823"/>
                </a:lnTo>
                <a:lnTo>
                  <a:pt x="9752" y="312013"/>
                </a:lnTo>
                <a:lnTo>
                  <a:pt x="12292" y="306933"/>
                </a:lnTo>
                <a:lnTo>
                  <a:pt x="13562" y="301852"/>
                </a:lnTo>
                <a:lnTo>
                  <a:pt x="13562" y="301852"/>
                </a:lnTo>
                <a:lnTo>
                  <a:pt x="13562" y="301852"/>
                </a:lnTo>
                <a:lnTo>
                  <a:pt x="14832" y="295502"/>
                </a:lnTo>
                <a:lnTo>
                  <a:pt x="17372" y="290423"/>
                </a:lnTo>
                <a:lnTo>
                  <a:pt x="26262" y="267563"/>
                </a:lnTo>
                <a:lnTo>
                  <a:pt x="103732" y="88493"/>
                </a:lnTo>
                <a:lnTo>
                  <a:pt x="75792" y="79602"/>
                </a:lnTo>
                <a:lnTo>
                  <a:pt x="75792" y="79602"/>
                </a:lnTo>
                <a:lnTo>
                  <a:pt x="73252" y="79602"/>
                </a:lnTo>
                <a:lnTo>
                  <a:pt x="79602" y="65633"/>
                </a:lnTo>
                <a:lnTo>
                  <a:pt x="79602" y="64363"/>
                </a:lnTo>
                <a:lnTo>
                  <a:pt x="79602" y="64363"/>
                </a:lnTo>
                <a:lnTo>
                  <a:pt x="116432" y="63093"/>
                </a:lnTo>
                <a:lnTo>
                  <a:pt x="148182" y="30073"/>
                </a:lnTo>
                <a:lnTo>
                  <a:pt x="148182" y="30073"/>
                </a:lnTo>
                <a:lnTo>
                  <a:pt x="174852" y="4673"/>
                </a:lnTo>
                <a:lnTo>
                  <a:pt x="191362" y="11023"/>
                </a:lnTo>
                <a:lnTo>
                  <a:pt x="157072" y="77063"/>
                </a:lnTo>
                <a:lnTo>
                  <a:pt x="186282" y="88493"/>
                </a:lnTo>
                <a:lnTo>
                  <a:pt x="186282" y="88493"/>
                </a:lnTo>
                <a:lnTo>
                  <a:pt x="209142" y="98652"/>
                </a:lnTo>
                <a:lnTo>
                  <a:pt x="195172" y="124052"/>
                </a:lnTo>
                <a:lnTo>
                  <a:pt x="174852" y="115163"/>
                </a:lnTo>
                <a:lnTo>
                  <a:pt x="174852" y="115163"/>
                </a:lnTo>
                <a:lnTo>
                  <a:pt x="143102" y="102463"/>
                </a:lnTo>
                <a:lnTo>
                  <a:pt x="80872" y="233273"/>
                </a:lnTo>
                <a:lnTo>
                  <a:pt x="80872" y="233273"/>
                </a:lnTo>
                <a:lnTo>
                  <a:pt x="60552" y="276452"/>
                </a:lnTo>
                <a:lnTo>
                  <a:pt x="58012" y="282802"/>
                </a:lnTo>
                <a:lnTo>
                  <a:pt x="55472" y="287883"/>
                </a:lnTo>
                <a:lnTo>
                  <a:pt x="50392" y="300583"/>
                </a:lnTo>
                <a:lnTo>
                  <a:pt x="45312" y="309473"/>
                </a:lnTo>
                <a:lnTo>
                  <a:pt x="44042" y="314552"/>
                </a:lnTo>
                <a:lnTo>
                  <a:pt x="44042" y="315823"/>
                </a:lnTo>
                <a:lnTo>
                  <a:pt x="42772" y="3183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6692900" y="3017520"/>
            <a:ext cx="335280" cy="458470"/>
          </a:xfrm>
          <a:custGeom>
            <a:avLst/>
            <a:gdLst/>
            <a:ahLst/>
            <a:cxnLst/>
            <a:rect l="l" t="t" r="r" b="b"/>
            <a:pathLst>
              <a:path w="335280" h="458470">
                <a:moveTo>
                  <a:pt x="279400" y="40639"/>
                </a:moveTo>
                <a:lnTo>
                  <a:pt x="269240" y="30480"/>
                </a:lnTo>
                <a:lnTo>
                  <a:pt x="269240" y="30480"/>
                </a:lnTo>
                <a:lnTo>
                  <a:pt x="250190" y="11430"/>
                </a:lnTo>
                <a:lnTo>
                  <a:pt x="260350" y="0"/>
                </a:lnTo>
                <a:lnTo>
                  <a:pt x="280670" y="12700"/>
                </a:lnTo>
                <a:lnTo>
                  <a:pt x="280670" y="12700"/>
                </a:lnTo>
                <a:lnTo>
                  <a:pt x="332740" y="49530"/>
                </a:lnTo>
                <a:lnTo>
                  <a:pt x="332740" y="49530"/>
                </a:lnTo>
                <a:lnTo>
                  <a:pt x="335280" y="50800"/>
                </a:lnTo>
                <a:lnTo>
                  <a:pt x="321310" y="63500"/>
                </a:lnTo>
                <a:lnTo>
                  <a:pt x="321310" y="64770"/>
                </a:lnTo>
                <a:lnTo>
                  <a:pt x="231140" y="163830"/>
                </a:lnTo>
                <a:lnTo>
                  <a:pt x="229870" y="165100"/>
                </a:lnTo>
                <a:lnTo>
                  <a:pt x="229870" y="166370"/>
                </a:lnTo>
                <a:lnTo>
                  <a:pt x="227330" y="168910"/>
                </a:lnTo>
                <a:lnTo>
                  <a:pt x="223520" y="171450"/>
                </a:lnTo>
                <a:lnTo>
                  <a:pt x="220980" y="175260"/>
                </a:lnTo>
                <a:lnTo>
                  <a:pt x="214630" y="181610"/>
                </a:lnTo>
                <a:lnTo>
                  <a:pt x="212090" y="185420"/>
                </a:lnTo>
                <a:lnTo>
                  <a:pt x="208280" y="187960"/>
                </a:lnTo>
                <a:lnTo>
                  <a:pt x="207010" y="189230"/>
                </a:lnTo>
                <a:lnTo>
                  <a:pt x="205740" y="191770"/>
                </a:lnTo>
                <a:lnTo>
                  <a:pt x="203200" y="195580"/>
                </a:lnTo>
                <a:lnTo>
                  <a:pt x="199390" y="198120"/>
                </a:lnTo>
                <a:lnTo>
                  <a:pt x="198120" y="199389"/>
                </a:lnTo>
                <a:lnTo>
                  <a:pt x="195580" y="200660"/>
                </a:lnTo>
                <a:lnTo>
                  <a:pt x="185420" y="212089"/>
                </a:lnTo>
                <a:lnTo>
                  <a:pt x="193040" y="209550"/>
                </a:lnTo>
                <a:lnTo>
                  <a:pt x="200660" y="208280"/>
                </a:lnTo>
                <a:lnTo>
                  <a:pt x="208280" y="205739"/>
                </a:lnTo>
                <a:lnTo>
                  <a:pt x="215900" y="203200"/>
                </a:lnTo>
                <a:lnTo>
                  <a:pt x="223520" y="201930"/>
                </a:lnTo>
                <a:lnTo>
                  <a:pt x="224790" y="201930"/>
                </a:lnTo>
                <a:lnTo>
                  <a:pt x="224790" y="200660"/>
                </a:lnTo>
                <a:lnTo>
                  <a:pt x="229870" y="201930"/>
                </a:lnTo>
                <a:lnTo>
                  <a:pt x="237490" y="200660"/>
                </a:lnTo>
                <a:lnTo>
                  <a:pt x="243840" y="200660"/>
                </a:lnTo>
                <a:lnTo>
                  <a:pt x="250190" y="200660"/>
                </a:lnTo>
                <a:lnTo>
                  <a:pt x="256540" y="201930"/>
                </a:lnTo>
                <a:lnTo>
                  <a:pt x="259080" y="201930"/>
                </a:lnTo>
                <a:lnTo>
                  <a:pt x="262890" y="201930"/>
                </a:lnTo>
                <a:lnTo>
                  <a:pt x="265430" y="203200"/>
                </a:lnTo>
                <a:lnTo>
                  <a:pt x="267970" y="204470"/>
                </a:lnTo>
                <a:lnTo>
                  <a:pt x="273050" y="205739"/>
                </a:lnTo>
                <a:lnTo>
                  <a:pt x="278130" y="208280"/>
                </a:lnTo>
                <a:lnTo>
                  <a:pt x="280670" y="209550"/>
                </a:lnTo>
                <a:lnTo>
                  <a:pt x="283210" y="210820"/>
                </a:lnTo>
                <a:lnTo>
                  <a:pt x="284480" y="210820"/>
                </a:lnTo>
                <a:lnTo>
                  <a:pt x="285750" y="212089"/>
                </a:lnTo>
                <a:lnTo>
                  <a:pt x="285750" y="212089"/>
                </a:lnTo>
                <a:lnTo>
                  <a:pt x="287020" y="213360"/>
                </a:lnTo>
                <a:lnTo>
                  <a:pt x="289560" y="215900"/>
                </a:lnTo>
                <a:lnTo>
                  <a:pt x="292100" y="218439"/>
                </a:lnTo>
                <a:lnTo>
                  <a:pt x="294640" y="222250"/>
                </a:lnTo>
                <a:lnTo>
                  <a:pt x="297180" y="224789"/>
                </a:lnTo>
                <a:lnTo>
                  <a:pt x="299720" y="227330"/>
                </a:lnTo>
                <a:lnTo>
                  <a:pt x="300990" y="231139"/>
                </a:lnTo>
                <a:lnTo>
                  <a:pt x="302260" y="234950"/>
                </a:lnTo>
                <a:lnTo>
                  <a:pt x="304800" y="238760"/>
                </a:lnTo>
                <a:lnTo>
                  <a:pt x="306070" y="241300"/>
                </a:lnTo>
                <a:lnTo>
                  <a:pt x="306070" y="246380"/>
                </a:lnTo>
                <a:lnTo>
                  <a:pt x="307340" y="248920"/>
                </a:lnTo>
                <a:lnTo>
                  <a:pt x="307340" y="254000"/>
                </a:lnTo>
                <a:lnTo>
                  <a:pt x="307340" y="256539"/>
                </a:lnTo>
                <a:lnTo>
                  <a:pt x="308610" y="261620"/>
                </a:lnTo>
                <a:lnTo>
                  <a:pt x="308610" y="265430"/>
                </a:lnTo>
                <a:lnTo>
                  <a:pt x="307340" y="269239"/>
                </a:lnTo>
                <a:lnTo>
                  <a:pt x="307340" y="270510"/>
                </a:lnTo>
                <a:lnTo>
                  <a:pt x="307340" y="270510"/>
                </a:lnTo>
                <a:lnTo>
                  <a:pt x="306070" y="274320"/>
                </a:lnTo>
                <a:lnTo>
                  <a:pt x="306070" y="278130"/>
                </a:lnTo>
                <a:lnTo>
                  <a:pt x="304800" y="283210"/>
                </a:lnTo>
                <a:lnTo>
                  <a:pt x="303530" y="287020"/>
                </a:lnTo>
                <a:lnTo>
                  <a:pt x="302260" y="292100"/>
                </a:lnTo>
                <a:lnTo>
                  <a:pt x="299720" y="297180"/>
                </a:lnTo>
                <a:lnTo>
                  <a:pt x="297180" y="302260"/>
                </a:lnTo>
                <a:lnTo>
                  <a:pt x="294640" y="307339"/>
                </a:lnTo>
                <a:lnTo>
                  <a:pt x="292100" y="311150"/>
                </a:lnTo>
                <a:lnTo>
                  <a:pt x="288290" y="316230"/>
                </a:lnTo>
                <a:lnTo>
                  <a:pt x="285750" y="321310"/>
                </a:lnTo>
                <a:lnTo>
                  <a:pt x="281940" y="326389"/>
                </a:lnTo>
                <a:lnTo>
                  <a:pt x="278130" y="331470"/>
                </a:lnTo>
                <a:lnTo>
                  <a:pt x="274320" y="336550"/>
                </a:lnTo>
                <a:lnTo>
                  <a:pt x="269240" y="341630"/>
                </a:lnTo>
                <a:lnTo>
                  <a:pt x="265430" y="347980"/>
                </a:lnTo>
                <a:lnTo>
                  <a:pt x="255270" y="358139"/>
                </a:lnTo>
                <a:lnTo>
                  <a:pt x="245110" y="368300"/>
                </a:lnTo>
                <a:lnTo>
                  <a:pt x="234950" y="377189"/>
                </a:lnTo>
                <a:lnTo>
                  <a:pt x="223520" y="387350"/>
                </a:lnTo>
                <a:lnTo>
                  <a:pt x="213360" y="396239"/>
                </a:lnTo>
                <a:lnTo>
                  <a:pt x="201930" y="403860"/>
                </a:lnTo>
                <a:lnTo>
                  <a:pt x="191770" y="411480"/>
                </a:lnTo>
                <a:lnTo>
                  <a:pt x="180340" y="419100"/>
                </a:lnTo>
                <a:lnTo>
                  <a:pt x="179070" y="419100"/>
                </a:lnTo>
                <a:lnTo>
                  <a:pt x="179070" y="419100"/>
                </a:lnTo>
                <a:lnTo>
                  <a:pt x="168910" y="425450"/>
                </a:lnTo>
                <a:lnTo>
                  <a:pt x="158750" y="431800"/>
                </a:lnTo>
                <a:lnTo>
                  <a:pt x="152400" y="434339"/>
                </a:lnTo>
                <a:lnTo>
                  <a:pt x="147320" y="436880"/>
                </a:lnTo>
                <a:lnTo>
                  <a:pt x="143510" y="439420"/>
                </a:lnTo>
                <a:lnTo>
                  <a:pt x="137160" y="441960"/>
                </a:lnTo>
                <a:lnTo>
                  <a:pt x="127000" y="445770"/>
                </a:lnTo>
                <a:lnTo>
                  <a:pt x="121920" y="448310"/>
                </a:lnTo>
                <a:lnTo>
                  <a:pt x="116840" y="449580"/>
                </a:lnTo>
                <a:lnTo>
                  <a:pt x="111760" y="450850"/>
                </a:lnTo>
                <a:lnTo>
                  <a:pt x="106680" y="453389"/>
                </a:lnTo>
                <a:lnTo>
                  <a:pt x="102870" y="453389"/>
                </a:lnTo>
                <a:lnTo>
                  <a:pt x="97790" y="454660"/>
                </a:lnTo>
                <a:lnTo>
                  <a:pt x="95250" y="455930"/>
                </a:lnTo>
                <a:lnTo>
                  <a:pt x="95250" y="454660"/>
                </a:lnTo>
                <a:lnTo>
                  <a:pt x="93980" y="455930"/>
                </a:lnTo>
                <a:lnTo>
                  <a:pt x="88900" y="455930"/>
                </a:lnTo>
                <a:lnTo>
                  <a:pt x="85090" y="457200"/>
                </a:lnTo>
                <a:lnTo>
                  <a:pt x="80010" y="457200"/>
                </a:lnTo>
                <a:lnTo>
                  <a:pt x="76200" y="457200"/>
                </a:lnTo>
                <a:lnTo>
                  <a:pt x="71120" y="458470"/>
                </a:lnTo>
                <a:lnTo>
                  <a:pt x="68580" y="457200"/>
                </a:lnTo>
                <a:lnTo>
                  <a:pt x="63500" y="457200"/>
                </a:lnTo>
                <a:lnTo>
                  <a:pt x="59690" y="457200"/>
                </a:lnTo>
                <a:lnTo>
                  <a:pt x="55880" y="455930"/>
                </a:lnTo>
                <a:lnTo>
                  <a:pt x="52070" y="454660"/>
                </a:lnTo>
                <a:lnTo>
                  <a:pt x="48260" y="453389"/>
                </a:lnTo>
                <a:lnTo>
                  <a:pt x="46990" y="452120"/>
                </a:lnTo>
                <a:lnTo>
                  <a:pt x="46990" y="452120"/>
                </a:lnTo>
                <a:lnTo>
                  <a:pt x="45720" y="452120"/>
                </a:lnTo>
                <a:lnTo>
                  <a:pt x="41910" y="450850"/>
                </a:lnTo>
                <a:lnTo>
                  <a:pt x="38100" y="448310"/>
                </a:lnTo>
                <a:lnTo>
                  <a:pt x="35560" y="445770"/>
                </a:lnTo>
                <a:lnTo>
                  <a:pt x="31750" y="444500"/>
                </a:lnTo>
                <a:lnTo>
                  <a:pt x="30480" y="441960"/>
                </a:lnTo>
                <a:lnTo>
                  <a:pt x="27940" y="439420"/>
                </a:lnTo>
                <a:lnTo>
                  <a:pt x="24130" y="436880"/>
                </a:lnTo>
                <a:lnTo>
                  <a:pt x="21590" y="434339"/>
                </a:lnTo>
                <a:lnTo>
                  <a:pt x="19050" y="430530"/>
                </a:lnTo>
                <a:lnTo>
                  <a:pt x="17780" y="427989"/>
                </a:lnTo>
                <a:lnTo>
                  <a:pt x="17780" y="427989"/>
                </a:lnTo>
                <a:lnTo>
                  <a:pt x="16510" y="426720"/>
                </a:lnTo>
                <a:lnTo>
                  <a:pt x="13970" y="424180"/>
                </a:lnTo>
                <a:lnTo>
                  <a:pt x="12700" y="420370"/>
                </a:lnTo>
                <a:lnTo>
                  <a:pt x="10160" y="416560"/>
                </a:lnTo>
                <a:lnTo>
                  <a:pt x="8890" y="412750"/>
                </a:lnTo>
                <a:lnTo>
                  <a:pt x="6350" y="407670"/>
                </a:lnTo>
                <a:lnTo>
                  <a:pt x="5080" y="405130"/>
                </a:lnTo>
                <a:lnTo>
                  <a:pt x="5080" y="403860"/>
                </a:lnTo>
                <a:lnTo>
                  <a:pt x="2540" y="398780"/>
                </a:lnTo>
                <a:lnTo>
                  <a:pt x="1270" y="393700"/>
                </a:lnTo>
                <a:lnTo>
                  <a:pt x="0" y="388620"/>
                </a:lnTo>
                <a:lnTo>
                  <a:pt x="223520" y="102870"/>
                </a:lnTo>
                <a:lnTo>
                  <a:pt x="224790" y="101600"/>
                </a:lnTo>
                <a:lnTo>
                  <a:pt x="279400" y="40639"/>
                </a:lnTo>
                <a:close/>
                <a:moveTo>
                  <a:pt x="36830" y="393700"/>
                </a:moveTo>
                <a:lnTo>
                  <a:pt x="36830" y="396239"/>
                </a:lnTo>
                <a:lnTo>
                  <a:pt x="36830" y="397510"/>
                </a:lnTo>
                <a:lnTo>
                  <a:pt x="36830" y="397510"/>
                </a:lnTo>
                <a:lnTo>
                  <a:pt x="36830" y="398780"/>
                </a:lnTo>
                <a:lnTo>
                  <a:pt x="36830" y="401320"/>
                </a:lnTo>
                <a:lnTo>
                  <a:pt x="36830" y="403860"/>
                </a:lnTo>
                <a:lnTo>
                  <a:pt x="38100" y="405130"/>
                </a:lnTo>
                <a:lnTo>
                  <a:pt x="39370" y="407670"/>
                </a:lnTo>
                <a:lnTo>
                  <a:pt x="39370" y="410210"/>
                </a:lnTo>
                <a:lnTo>
                  <a:pt x="40640" y="411480"/>
                </a:lnTo>
                <a:lnTo>
                  <a:pt x="41910" y="414020"/>
                </a:lnTo>
                <a:lnTo>
                  <a:pt x="43180" y="415289"/>
                </a:lnTo>
                <a:lnTo>
                  <a:pt x="44450" y="417830"/>
                </a:lnTo>
                <a:lnTo>
                  <a:pt x="45720" y="419100"/>
                </a:lnTo>
                <a:lnTo>
                  <a:pt x="46990" y="420370"/>
                </a:lnTo>
                <a:lnTo>
                  <a:pt x="49530" y="422910"/>
                </a:lnTo>
                <a:lnTo>
                  <a:pt x="50800" y="424180"/>
                </a:lnTo>
                <a:lnTo>
                  <a:pt x="52070" y="425450"/>
                </a:lnTo>
                <a:lnTo>
                  <a:pt x="55880" y="427989"/>
                </a:lnTo>
                <a:lnTo>
                  <a:pt x="59690" y="42926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7310" y="431800"/>
                </a:lnTo>
                <a:lnTo>
                  <a:pt x="71120" y="431800"/>
                </a:lnTo>
                <a:lnTo>
                  <a:pt x="76200" y="431800"/>
                </a:lnTo>
                <a:lnTo>
                  <a:pt x="80010" y="430530"/>
                </a:lnTo>
                <a:lnTo>
                  <a:pt x="85090" y="430530"/>
                </a:lnTo>
                <a:lnTo>
                  <a:pt x="90170" y="427989"/>
                </a:lnTo>
                <a:lnTo>
                  <a:pt x="95250" y="426720"/>
                </a:lnTo>
                <a:lnTo>
                  <a:pt x="101600" y="425450"/>
                </a:lnTo>
                <a:lnTo>
                  <a:pt x="106680" y="422910"/>
                </a:lnTo>
                <a:lnTo>
                  <a:pt x="111760" y="420370"/>
                </a:lnTo>
                <a:lnTo>
                  <a:pt x="118110" y="417830"/>
                </a:lnTo>
                <a:lnTo>
                  <a:pt x="123190" y="414020"/>
                </a:lnTo>
                <a:lnTo>
                  <a:pt x="129540" y="410210"/>
                </a:lnTo>
                <a:lnTo>
                  <a:pt x="129540" y="411480"/>
                </a:lnTo>
                <a:lnTo>
                  <a:pt x="129540" y="410210"/>
                </a:lnTo>
                <a:lnTo>
                  <a:pt x="135890" y="407670"/>
                </a:lnTo>
                <a:lnTo>
                  <a:pt x="140970" y="403860"/>
                </a:lnTo>
                <a:lnTo>
                  <a:pt x="147320" y="398780"/>
                </a:lnTo>
                <a:lnTo>
                  <a:pt x="153670" y="394970"/>
                </a:lnTo>
                <a:lnTo>
                  <a:pt x="160020" y="389889"/>
                </a:lnTo>
                <a:lnTo>
                  <a:pt x="167640" y="386080"/>
                </a:lnTo>
                <a:lnTo>
                  <a:pt x="172720" y="379730"/>
                </a:lnTo>
                <a:lnTo>
                  <a:pt x="179070" y="374650"/>
                </a:lnTo>
                <a:lnTo>
                  <a:pt x="186690" y="369570"/>
                </a:lnTo>
                <a:lnTo>
                  <a:pt x="193040" y="363220"/>
                </a:lnTo>
                <a:lnTo>
                  <a:pt x="198120" y="356870"/>
                </a:lnTo>
                <a:lnTo>
                  <a:pt x="204470" y="351789"/>
                </a:lnTo>
                <a:lnTo>
                  <a:pt x="210820" y="345439"/>
                </a:lnTo>
                <a:lnTo>
                  <a:pt x="217170" y="339089"/>
                </a:lnTo>
                <a:lnTo>
                  <a:pt x="222250" y="331470"/>
                </a:lnTo>
                <a:lnTo>
                  <a:pt x="228600" y="325120"/>
                </a:lnTo>
                <a:lnTo>
                  <a:pt x="233680" y="318770"/>
                </a:lnTo>
                <a:lnTo>
                  <a:pt x="238760" y="311150"/>
                </a:lnTo>
                <a:lnTo>
                  <a:pt x="243840" y="303530"/>
                </a:lnTo>
                <a:lnTo>
                  <a:pt x="247650" y="297180"/>
                </a:lnTo>
                <a:lnTo>
                  <a:pt x="251460" y="290830"/>
                </a:lnTo>
                <a:lnTo>
                  <a:pt x="254000" y="284480"/>
                </a:lnTo>
                <a:lnTo>
                  <a:pt x="254000" y="280670"/>
                </a:lnTo>
                <a:lnTo>
                  <a:pt x="256540" y="278130"/>
                </a:lnTo>
                <a:lnTo>
                  <a:pt x="256540" y="274320"/>
                </a:lnTo>
                <a:lnTo>
                  <a:pt x="256540" y="271780"/>
                </a:lnTo>
                <a:lnTo>
                  <a:pt x="257810" y="267970"/>
                </a:lnTo>
                <a:lnTo>
                  <a:pt x="257810" y="265430"/>
                </a:lnTo>
                <a:lnTo>
                  <a:pt x="257810" y="262889"/>
                </a:lnTo>
                <a:lnTo>
                  <a:pt x="257810" y="260350"/>
                </a:lnTo>
                <a:lnTo>
                  <a:pt x="257810" y="257810"/>
                </a:lnTo>
                <a:lnTo>
                  <a:pt x="257810" y="255270"/>
                </a:lnTo>
                <a:lnTo>
                  <a:pt x="257810" y="252730"/>
                </a:lnTo>
                <a:lnTo>
                  <a:pt x="256540" y="250189"/>
                </a:lnTo>
                <a:lnTo>
                  <a:pt x="256540" y="248920"/>
                </a:lnTo>
                <a:lnTo>
                  <a:pt x="256540" y="247650"/>
                </a:lnTo>
                <a:lnTo>
                  <a:pt x="256540" y="247650"/>
                </a:lnTo>
                <a:lnTo>
                  <a:pt x="255270" y="245110"/>
                </a:lnTo>
                <a:lnTo>
                  <a:pt x="254000" y="243839"/>
                </a:lnTo>
                <a:lnTo>
                  <a:pt x="252730" y="241300"/>
                </a:lnTo>
                <a:lnTo>
                  <a:pt x="251460" y="240030"/>
                </a:lnTo>
                <a:lnTo>
                  <a:pt x="248920" y="238760"/>
                </a:lnTo>
                <a:lnTo>
                  <a:pt x="247650" y="236220"/>
                </a:lnTo>
                <a:lnTo>
                  <a:pt x="246380" y="234950"/>
                </a:lnTo>
                <a:lnTo>
                  <a:pt x="243840" y="233680"/>
                </a:lnTo>
                <a:lnTo>
                  <a:pt x="242570" y="232410"/>
                </a:lnTo>
                <a:lnTo>
                  <a:pt x="241300" y="231139"/>
                </a:lnTo>
                <a:lnTo>
                  <a:pt x="238760" y="231139"/>
                </a:lnTo>
                <a:lnTo>
                  <a:pt x="234950" y="228600"/>
                </a:lnTo>
                <a:lnTo>
                  <a:pt x="231140" y="227330"/>
                </a:lnTo>
                <a:lnTo>
                  <a:pt x="228600" y="227330"/>
                </a:lnTo>
                <a:lnTo>
                  <a:pt x="227330" y="227330"/>
                </a:lnTo>
                <a:lnTo>
                  <a:pt x="224790" y="226060"/>
                </a:lnTo>
                <a:lnTo>
                  <a:pt x="222250" y="226060"/>
                </a:lnTo>
                <a:lnTo>
                  <a:pt x="217170" y="226060"/>
                </a:lnTo>
                <a:lnTo>
                  <a:pt x="212090" y="226060"/>
                </a:lnTo>
                <a:lnTo>
                  <a:pt x="208280" y="224789"/>
                </a:lnTo>
                <a:lnTo>
                  <a:pt x="208280" y="224789"/>
                </a:lnTo>
                <a:lnTo>
                  <a:pt x="207010" y="226060"/>
                </a:lnTo>
                <a:lnTo>
                  <a:pt x="200660" y="227330"/>
                </a:lnTo>
                <a:lnTo>
                  <a:pt x="195580" y="227330"/>
                </a:lnTo>
                <a:lnTo>
                  <a:pt x="189230" y="228600"/>
                </a:lnTo>
                <a:lnTo>
                  <a:pt x="184150" y="229870"/>
                </a:lnTo>
                <a:lnTo>
                  <a:pt x="179070" y="231139"/>
                </a:lnTo>
                <a:lnTo>
                  <a:pt x="172720" y="232410"/>
                </a:lnTo>
                <a:lnTo>
                  <a:pt x="167640" y="234950"/>
                </a:lnTo>
                <a:lnTo>
                  <a:pt x="53340" y="370839"/>
                </a:lnTo>
                <a:lnTo>
                  <a:pt x="52070" y="372110"/>
                </a:lnTo>
                <a:lnTo>
                  <a:pt x="3683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6688228" y="3012848"/>
            <a:ext cx="344624" cy="467814"/>
          </a:xfrm>
          <a:custGeom>
            <a:avLst/>
            <a:gdLst/>
            <a:ahLst/>
            <a:cxnLst/>
            <a:rect l="l" t="t" r="r" b="b"/>
            <a:pathLst>
              <a:path w="344624" h="467814">
                <a:moveTo>
                  <a:pt x="284072" y="45311"/>
                </a:moveTo>
                <a:lnTo>
                  <a:pt x="273912" y="35152"/>
                </a:lnTo>
                <a:lnTo>
                  <a:pt x="273912" y="35152"/>
                </a:lnTo>
                <a:lnTo>
                  <a:pt x="254862" y="16102"/>
                </a:lnTo>
                <a:lnTo>
                  <a:pt x="265022" y="4672"/>
                </a:lnTo>
                <a:lnTo>
                  <a:pt x="285342" y="17372"/>
                </a:lnTo>
                <a:lnTo>
                  <a:pt x="285342" y="17372"/>
                </a:lnTo>
                <a:lnTo>
                  <a:pt x="337412" y="54202"/>
                </a:lnTo>
                <a:lnTo>
                  <a:pt x="337412" y="54202"/>
                </a:lnTo>
                <a:lnTo>
                  <a:pt x="339952" y="55472"/>
                </a:lnTo>
                <a:lnTo>
                  <a:pt x="325982" y="68172"/>
                </a:lnTo>
                <a:lnTo>
                  <a:pt x="325982" y="69442"/>
                </a:lnTo>
                <a:lnTo>
                  <a:pt x="235812" y="168502"/>
                </a:lnTo>
                <a:lnTo>
                  <a:pt x="234542" y="169772"/>
                </a:lnTo>
                <a:lnTo>
                  <a:pt x="234542" y="171042"/>
                </a:lnTo>
                <a:lnTo>
                  <a:pt x="232002" y="173582"/>
                </a:lnTo>
                <a:lnTo>
                  <a:pt x="228192" y="176122"/>
                </a:lnTo>
                <a:lnTo>
                  <a:pt x="225652" y="179932"/>
                </a:lnTo>
                <a:lnTo>
                  <a:pt x="219302" y="186282"/>
                </a:lnTo>
                <a:lnTo>
                  <a:pt x="216762" y="190092"/>
                </a:lnTo>
                <a:lnTo>
                  <a:pt x="212952" y="192632"/>
                </a:lnTo>
                <a:lnTo>
                  <a:pt x="211682" y="193902"/>
                </a:lnTo>
                <a:lnTo>
                  <a:pt x="210412" y="196442"/>
                </a:lnTo>
                <a:lnTo>
                  <a:pt x="207872" y="200252"/>
                </a:lnTo>
                <a:lnTo>
                  <a:pt x="204062" y="202792"/>
                </a:lnTo>
                <a:lnTo>
                  <a:pt x="202792" y="204061"/>
                </a:lnTo>
                <a:lnTo>
                  <a:pt x="200252" y="205332"/>
                </a:lnTo>
                <a:lnTo>
                  <a:pt x="190092" y="216761"/>
                </a:lnTo>
                <a:lnTo>
                  <a:pt x="197712" y="214222"/>
                </a:lnTo>
                <a:lnTo>
                  <a:pt x="205332" y="212952"/>
                </a:lnTo>
                <a:lnTo>
                  <a:pt x="212952" y="210411"/>
                </a:lnTo>
                <a:lnTo>
                  <a:pt x="220572" y="207872"/>
                </a:lnTo>
                <a:lnTo>
                  <a:pt x="228192" y="206602"/>
                </a:lnTo>
                <a:lnTo>
                  <a:pt x="229462" y="206602"/>
                </a:lnTo>
                <a:lnTo>
                  <a:pt x="229462" y="205332"/>
                </a:lnTo>
                <a:lnTo>
                  <a:pt x="234542" y="206602"/>
                </a:lnTo>
                <a:lnTo>
                  <a:pt x="242162" y="205332"/>
                </a:lnTo>
                <a:lnTo>
                  <a:pt x="248512" y="205332"/>
                </a:lnTo>
                <a:lnTo>
                  <a:pt x="254862" y="205332"/>
                </a:lnTo>
                <a:lnTo>
                  <a:pt x="261212" y="206602"/>
                </a:lnTo>
                <a:lnTo>
                  <a:pt x="263752" y="206602"/>
                </a:lnTo>
                <a:lnTo>
                  <a:pt x="267562" y="206602"/>
                </a:lnTo>
                <a:lnTo>
                  <a:pt x="270102" y="207872"/>
                </a:lnTo>
                <a:lnTo>
                  <a:pt x="272642" y="209142"/>
                </a:lnTo>
                <a:lnTo>
                  <a:pt x="277722" y="210411"/>
                </a:lnTo>
                <a:lnTo>
                  <a:pt x="282802" y="212952"/>
                </a:lnTo>
                <a:lnTo>
                  <a:pt x="285342" y="214222"/>
                </a:lnTo>
                <a:lnTo>
                  <a:pt x="287882" y="215492"/>
                </a:lnTo>
                <a:lnTo>
                  <a:pt x="289152" y="215492"/>
                </a:lnTo>
                <a:lnTo>
                  <a:pt x="290422" y="216761"/>
                </a:lnTo>
                <a:lnTo>
                  <a:pt x="290422" y="216761"/>
                </a:lnTo>
                <a:lnTo>
                  <a:pt x="291692" y="218032"/>
                </a:lnTo>
                <a:lnTo>
                  <a:pt x="294232" y="220572"/>
                </a:lnTo>
                <a:lnTo>
                  <a:pt x="296772" y="223111"/>
                </a:lnTo>
                <a:lnTo>
                  <a:pt x="299312" y="226922"/>
                </a:lnTo>
                <a:lnTo>
                  <a:pt x="301852" y="229461"/>
                </a:lnTo>
                <a:lnTo>
                  <a:pt x="304392" y="232002"/>
                </a:lnTo>
                <a:lnTo>
                  <a:pt x="305662" y="235811"/>
                </a:lnTo>
                <a:lnTo>
                  <a:pt x="306932" y="239622"/>
                </a:lnTo>
                <a:lnTo>
                  <a:pt x="309472" y="243432"/>
                </a:lnTo>
                <a:lnTo>
                  <a:pt x="310742" y="245972"/>
                </a:lnTo>
                <a:lnTo>
                  <a:pt x="310742" y="251052"/>
                </a:lnTo>
                <a:lnTo>
                  <a:pt x="312012" y="253592"/>
                </a:lnTo>
                <a:lnTo>
                  <a:pt x="312012" y="258672"/>
                </a:lnTo>
                <a:lnTo>
                  <a:pt x="312012" y="261211"/>
                </a:lnTo>
                <a:lnTo>
                  <a:pt x="313282" y="266292"/>
                </a:lnTo>
                <a:lnTo>
                  <a:pt x="313282" y="270102"/>
                </a:lnTo>
                <a:lnTo>
                  <a:pt x="312012" y="273911"/>
                </a:lnTo>
                <a:lnTo>
                  <a:pt x="312012" y="275182"/>
                </a:lnTo>
                <a:lnTo>
                  <a:pt x="312012" y="275182"/>
                </a:lnTo>
                <a:lnTo>
                  <a:pt x="310742" y="278992"/>
                </a:lnTo>
                <a:lnTo>
                  <a:pt x="310742" y="282802"/>
                </a:lnTo>
                <a:lnTo>
                  <a:pt x="309472" y="287882"/>
                </a:lnTo>
                <a:lnTo>
                  <a:pt x="308202" y="291692"/>
                </a:lnTo>
                <a:lnTo>
                  <a:pt x="306932" y="296772"/>
                </a:lnTo>
                <a:lnTo>
                  <a:pt x="304392" y="301852"/>
                </a:lnTo>
                <a:lnTo>
                  <a:pt x="301852" y="306932"/>
                </a:lnTo>
                <a:lnTo>
                  <a:pt x="299312" y="312011"/>
                </a:lnTo>
                <a:lnTo>
                  <a:pt x="296772" y="315822"/>
                </a:lnTo>
                <a:lnTo>
                  <a:pt x="292962" y="320902"/>
                </a:lnTo>
                <a:lnTo>
                  <a:pt x="290422" y="325982"/>
                </a:lnTo>
                <a:lnTo>
                  <a:pt x="286612" y="331061"/>
                </a:lnTo>
                <a:lnTo>
                  <a:pt x="282802" y="336142"/>
                </a:lnTo>
                <a:lnTo>
                  <a:pt x="278992" y="341222"/>
                </a:lnTo>
                <a:lnTo>
                  <a:pt x="273912" y="346302"/>
                </a:lnTo>
                <a:lnTo>
                  <a:pt x="270102" y="352652"/>
                </a:lnTo>
                <a:lnTo>
                  <a:pt x="259942" y="362811"/>
                </a:lnTo>
                <a:lnTo>
                  <a:pt x="249782" y="372972"/>
                </a:lnTo>
                <a:lnTo>
                  <a:pt x="239622" y="381861"/>
                </a:lnTo>
                <a:lnTo>
                  <a:pt x="228192" y="392022"/>
                </a:lnTo>
                <a:lnTo>
                  <a:pt x="218032" y="400911"/>
                </a:lnTo>
                <a:lnTo>
                  <a:pt x="206602" y="408532"/>
                </a:lnTo>
                <a:lnTo>
                  <a:pt x="196442" y="416152"/>
                </a:lnTo>
                <a:lnTo>
                  <a:pt x="185012" y="423772"/>
                </a:lnTo>
                <a:lnTo>
                  <a:pt x="183742" y="423772"/>
                </a:lnTo>
                <a:lnTo>
                  <a:pt x="183742" y="423772"/>
                </a:lnTo>
                <a:lnTo>
                  <a:pt x="173582" y="430122"/>
                </a:lnTo>
                <a:lnTo>
                  <a:pt x="163422" y="436472"/>
                </a:lnTo>
                <a:lnTo>
                  <a:pt x="157072" y="439011"/>
                </a:lnTo>
                <a:lnTo>
                  <a:pt x="151992" y="441552"/>
                </a:lnTo>
                <a:lnTo>
                  <a:pt x="148182" y="444092"/>
                </a:lnTo>
                <a:lnTo>
                  <a:pt x="141832" y="446632"/>
                </a:lnTo>
                <a:lnTo>
                  <a:pt x="131672" y="450442"/>
                </a:lnTo>
                <a:lnTo>
                  <a:pt x="126592" y="452982"/>
                </a:lnTo>
                <a:lnTo>
                  <a:pt x="121512" y="454252"/>
                </a:lnTo>
                <a:lnTo>
                  <a:pt x="116432" y="455522"/>
                </a:lnTo>
                <a:lnTo>
                  <a:pt x="111352" y="458061"/>
                </a:lnTo>
                <a:lnTo>
                  <a:pt x="107542" y="458061"/>
                </a:lnTo>
                <a:lnTo>
                  <a:pt x="102462" y="459332"/>
                </a:lnTo>
                <a:lnTo>
                  <a:pt x="99922" y="460602"/>
                </a:lnTo>
                <a:lnTo>
                  <a:pt x="99922" y="459332"/>
                </a:lnTo>
                <a:lnTo>
                  <a:pt x="98652" y="460602"/>
                </a:lnTo>
                <a:lnTo>
                  <a:pt x="93572" y="460602"/>
                </a:lnTo>
                <a:lnTo>
                  <a:pt x="89762" y="461872"/>
                </a:lnTo>
                <a:lnTo>
                  <a:pt x="84682" y="461872"/>
                </a:lnTo>
                <a:lnTo>
                  <a:pt x="80872" y="461872"/>
                </a:lnTo>
                <a:lnTo>
                  <a:pt x="75792" y="463142"/>
                </a:lnTo>
                <a:lnTo>
                  <a:pt x="73252" y="461872"/>
                </a:lnTo>
                <a:lnTo>
                  <a:pt x="68172" y="461872"/>
                </a:lnTo>
                <a:lnTo>
                  <a:pt x="64362" y="461872"/>
                </a:lnTo>
                <a:lnTo>
                  <a:pt x="60552" y="460602"/>
                </a:lnTo>
                <a:lnTo>
                  <a:pt x="56742" y="459332"/>
                </a:lnTo>
                <a:lnTo>
                  <a:pt x="52932" y="458061"/>
                </a:lnTo>
                <a:lnTo>
                  <a:pt x="51662" y="456792"/>
                </a:lnTo>
                <a:lnTo>
                  <a:pt x="51662" y="456792"/>
                </a:lnTo>
                <a:lnTo>
                  <a:pt x="50392" y="456792"/>
                </a:lnTo>
                <a:lnTo>
                  <a:pt x="46582" y="455522"/>
                </a:lnTo>
                <a:lnTo>
                  <a:pt x="42772" y="452982"/>
                </a:lnTo>
                <a:lnTo>
                  <a:pt x="40232" y="450442"/>
                </a:lnTo>
                <a:lnTo>
                  <a:pt x="36422" y="449172"/>
                </a:lnTo>
                <a:lnTo>
                  <a:pt x="35152" y="446632"/>
                </a:lnTo>
                <a:lnTo>
                  <a:pt x="32612" y="444092"/>
                </a:lnTo>
                <a:lnTo>
                  <a:pt x="28802" y="441552"/>
                </a:lnTo>
                <a:lnTo>
                  <a:pt x="26262" y="439011"/>
                </a:lnTo>
                <a:lnTo>
                  <a:pt x="23722" y="435202"/>
                </a:lnTo>
                <a:lnTo>
                  <a:pt x="22452" y="432661"/>
                </a:lnTo>
                <a:lnTo>
                  <a:pt x="22452" y="432661"/>
                </a:lnTo>
                <a:lnTo>
                  <a:pt x="21182" y="431392"/>
                </a:lnTo>
                <a:lnTo>
                  <a:pt x="18642" y="428852"/>
                </a:lnTo>
                <a:lnTo>
                  <a:pt x="17372" y="425042"/>
                </a:lnTo>
                <a:lnTo>
                  <a:pt x="14832" y="421232"/>
                </a:lnTo>
                <a:lnTo>
                  <a:pt x="13562" y="417422"/>
                </a:lnTo>
                <a:lnTo>
                  <a:pt x="11022" y="412342"/>
                </a:lnTo>
                <a:lnTo>
                  <a:pt x="9752" y="409802"/>
                </a:lnTo>
                <a:lnTo>
                  <a:pt x="9752" y="408532"/>
                </a:lnTo>
                <a:lnTo>
                  <a:pt x="7212" y="403452"/>
                </a:lnTo>
                <a:lnTo>
                  <a:pt x="5942" y="398372"/>
                </a:lnTo>
                <a:lnTo>
                  <a:pt x="4672" y="393292"/>
                </a:lnTo>
                <a:lnTo>
                  <a:pt x="228192" y="107542"/>
                </a:lnTo>
                <a:lnTo>
                  <a:pt x="229462" y="106272"/>
                </a:lnTo>
                <a:lnTo>
                  <a:pt x="284072" y="45311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6725057" y="3237637"/>
            <a:ext cx="230324" cy="216354"/>
          </a:xfrm>
          <a:custGeom>
            <a:avLst/>
            <a:gdLst/>
            <a:ahLst/>
            <a:cxnLst/>
            <a:rect l="l" t="t" r="r" b="b"/>
            <a:pathLst>
              <a:path w="230324" h="216354">
                <a:moveTo>
                  <a:pt x="4673" y="173583"/>
                </a:moveTo>
                <a:lnTo>
                  <a:pt x="4673" y="176122"/>
                </a:lnTo>
                <a:lnTo>
                  <a:pt x="4673" y="177393"/>
                </a:lnTo>
                <a:lnTo>
                  <a:pt x="4673" y="177393"/>
                </a:lnTo>
                <a:lnTo>
                  <a:pt x="4673" y="178663"/>
                </a:lnTo>
                <a:lnTo>
                  <a:pt x="4673" y="181203"/>
                </a:lnTo>
                <a:lnTo>
                  <a:pt x="4673" y="183743"/>
                </a:lnTo>
                <a:lnTo>
                  <a:pt x="5943" y="185013"/>
                </a:lnTo>
                <a:lnTo>
                  <a:pt x="7213" y="187553"/>
                </a:lnTo>
                <a:lnTo>
                  <a:pt x="7213" y="190093"/>
                </a:lnTo>
                <a:lnTo>
                  <a:pt x="8483" y="191363"/>
                </a:lnTo>
                <a:lnTo>
                  <a:pt x="9753" y="193903"/>
                </a:lnTo>
                <a:lnTo>
                  <a:pt x="11023" y="195172"/>
                </a:lnTo>
                <a:lnTo>
                  <a:pt x="12293" y="197713"/>
                </a:lnTo>
                <a:lnTo>
                  <a:pt x="13563" y="198983"/>
                </a:lnTo>
                <a:lnTo>
                  <a:pt x="14833" y="200253"/>
                </a:lnTo>
                <a:lnTo>
                  <a:pt x="17373" y="202793"/>
                </a:lnTo>
                <a:lnTo>
                  <a:pt x="18643" y="204063"/>
                </a:lnTo>
                <a:lnTo>
                  <a:pt x="19913" y="205333"/>
                </a:lnTo>
                <a:lnTo>
                  <a:pt x="23723" y="207872"/>
                </a:lnTo>
                <a:lnTo>
                  <a:pt x="27533" y="209143"/>
                </a:lnTo>
                <a:lnTo>
                  <a:pt x="31343" y="210413"/>
                </a:lnTo>
                <a:lnTo>
                  <a:pt x="31343" y="210413"/>
                </a:lnTo>
                <a:lnTo>
                  <a:pt x="31343" y="210413"/>
                </a:lnTo>
                <a:lnTo>
                  <a:pt x="35153" y="211683"/>
                </a:lnTo>
                <a:lnTo>
                  <a:pt x="38963" y="211683"/>
                </a:lnTo>
                <a:lnTo>
                  <a:pt x="44043" y="211683"/>
                </a:lnTo>
                <a:lnTo>
                  <a:pt x="47853" y="210413"/>
                </a:lnTo>
                <a:lnTo>
                  <a:pt x="52933" y="210413"/>
                </a:lnTo>
                <a:lnTo>
                  <a:pt x="58013" y="207872"/>
                </a:lnTo>
                <a:lnTo>
                  <a:pt x="63093" y="206603"/>
                </a:lnTo>
                <a:lnTo>
                  <a:pt x="69443" y="205333"/>
                </a:lnTo>
                <a:lnTo>
                  <a:pt x="74523" y="202793"/>
                </a:lnTo>
                <a:lnTo>
                  <a:pt x="79603" y="200253"/>
                </a:lnTo>
                <a:lnTo>
                  <a:pt x="85953" y="197713"/>
                </a:lnTo>
                <a:lnTo>
                  <a:pt x="91033" y="193903"/>
                </a:lnTo>
                <a:lnTo>
                  <a:pt x="97383" y="190093"/>
                </a:lnTo>
                <a:lnTo>
                  <a:pt x="97383" y="191363"/>
                </a:lnTo>
                <a:lnTo>
                  <a:pt x="97383" y="190093"/>
                </a:lnTo>
                <a:lnTo>
                  <a:pt x="103733" y="187553"/>
                </a:lnTo>
                <a:lnTo>
                  <a:pt x="108813" y="183743"/>
                </a:lnTo>
                <a:lnTo>
                  <a:pt x="115163" y="178663"/>
                </a:lnTo>
                <a:lnTo>
                  <a:pt x="121513" y="174853"/>
                </a:lnTo>
                <a:lnTo>
                  <a:pt x="127863" y="169772"/>
                </a:lnTo>
                <a:lnTo>
                  <a:pt x="135483" y="165963"/>
                </a:lnTo>
                <a:lnTo>
                  <a:pt x="140563" y="159613"/>
                </a:lnTo>
                <a:lnTo>
                  <a:pt x="146913" y="154533"/>
                </a:lnTo>
                <a:lnTo>
                  <a:pt x="154533" y="149453"/>
                </a:lnTo>
                <a:lnTo>
                  <a:pt x="160883" y="143103"/>
                </a:lnTo>
                <a:lnTo>
                  <a:pt x="165963" y="136753"/>
                </a:lnTo>
                <a:lnTo>
                  <a:pt x="172313" y="131672"/>
                </a:lnTo>
                <a:lnTo>
                  <a:pt x="178663" y="125322"/>
                </a:lnTo>
                <a:lnTo>
                  <a:pt x="185013" y="118972"/>
                </a:lnTo>
                <a:lnTo>
                  <a:pt x="190093" y="111353"/>
                </a:lnTo>
                <a:lnTo>
                  <a:pt x="196443" y="105003"/>
                </a:lnTo>
                <a:lnTo>
                  <a:pt x="201523" y="98653"/>
                </a:lnTo>
                <a:lnTo>
                  <a:pt x="206603" y="91033"/>
                </a:lnTo>
                <a:lnTo>
                  <a:pt x="211683" y="83413"/>
                </a:lnTo>
                <a:lnTo>
                  <a:pt x="215493" y="77063"/>
                </a:lnTo>
                <a:lnTo>
                  <a:pt x="219303" y="70713"/>
                </a:lnTo>
                <a:lnTo>
                  <a:pt x="221843" y="64363"/>
                </a:lnTo>
                <a:lnTo>
                  <a:pt x="221843" y="60553"/>
                </a:lnTo>
                <a:lnTo>
                  <a:pt x="224383" y="58013"/>
                </a:lnTo>
                <a:lnTo>
                  <a:pt x="224383" y="54203"/>
                </a:lnTo>
                <a:lnTo>
                  <a:pt x="224383" y="51663"/>
                </a:lnTo>
                <a:lnTo>
                  <a:pt x="225653" y="47853"/>
                </a:lnTo>
                <a:lnTo>
                  <a:pt x="225653" y="45313"/>
                </a:lnTo>
                <a:lnTo>
                  <a:pt x="225653" y="42772"/>
                </a:lnTo>
                <a:lnTo>
                  <a:pt x="225653" y="40233"/>
                </a:lnTo>
                <a:lnTo>
                  <a:pt x="225653" y="37693"/>
                </a:lnTo>
                <a:lnTo>
                  <a:pt x="225653" y="35153"/>
                </a:lnTo>
                <a:lnTo>
                  <a:pt x="225653" y="32613"/>
                </a:lnTo>
                <a:lnTo>
                  <a:pt x="224383" y="30072"/>
                </a:lnTo>
                <a:lnTo>
                  <a:pt x="224383" y="28803"/>
                </a:lnTo>
                <a:lnTo>
                  <a:pt x="224383" y="27533"/>
                </a:lnTo>
                <a:lnTo>
                  <a:pt x="224383" y="27533"/>
                </a:lnTo>
                <a:lnTo>
                  <a:pt x="223113" y="24993"/>
                </a:lnTo>
                <a:lnTo>
                  <a:pt x="221843" y="23722"/>
                </a:lnTo>
                <a:lnTo>
                  <a:pt x="220573" y="21183"/>
                </a:lnTo>
                <a:lnTo>
                  <a:pt x="219303" y="19913"/>
                </a:lnTo>
                <a:lnTo>
                  <a:pt x="216763" y="18643"/>
                </a:lnTo>
                <a:lnTo>
                  <a:pt x="215493" y="16103"/>
                </a:lnTo>
                <a:lnTo>
                  <a:pt x="214223" y="14833"/>
                </a:lnTo>
                <a:lnTo>
                  <a:pt x="211683" y="13563"/>
                </a:lnTo>
                <a:lnTo>
                  <a:pt x="210413" y="12293"/>
                </a:lnTo>
                <a:lnTo>
                  <a:pt x="209143" y="11022"/>
                </a:lnTo>
                <a:lnTo>
                  <a:pt x="206603" y="11022"/>
                </a:lnTo>
                <a:lnTo>
                  <a:pt x="202793" y="8483"/>
                </a:lnTo>
                <a:lnTo>
                  <a:pt x="198983" y="7213"/>
                </a:lnTo>
                <a:lnTo>
                  <a:pt x="196443" y="7213"/>
                </a:lnTo>
                <a:lnTo>
                  <a:pt x="195173" y="7213"/>
                </a:lnTo>
                <a:lnTo>
                  <a:pt x="192633" y="5943"/>
                </a:lnTo>
                <a:lnTo>
                  <a:pt x="190093" y="5943"/>
                </a:lnTo>
                <a:lnTo>
                  <a:pt x="185013" y="5943"/>
                </a:lnTo>
                <a:lnTo>
                  <a:pt x="179933" y="5943"/>
                </a:lnTo>
                <a:lnTo>
                  <a:pt x="176123" y="4672"/>
                </a:lnTo>
                <a:lnTo>
                  <a:pt x="176123" y="4672"/>
                </a:lnTo>
                <a:lnTo>
                  <a:pt x="174853" y="5943"/>
                </a:lnTo>
                <a:lnTo>
                  <a:pt x="168503" y="7213"/>
                </a:lnTo>
                <a:lnTo>
                  <a:pt x="163423" y="7213"/>
                </a:lnTo>
                <a:lnTo>
                  <a:pt x="157073" y="8483"/>
                </a:lnTo>
                <a:lnTo>
                  <a:pt x="151993" y="9753"/>
                </a:lnTo>
                <a:lnTo>
                  <a:pt x="146913" y="11022"/>
                </a:lnTo>
                <a:lnTo>
                  <a:pt x="140563" y="12293"/>
                </a:lnTo>
                <a:lnTo>
                  <a:pt x="135483" y="14833"/>
                </a:lnTo>
                <a:lnTo>
                  <a:pt x="21183" y="150722"/>
                </a:lnTo>
                <a:lnTo>
                  <a:pt x="19913" y="151993"/>
                </a:lnTo>
                <a:lnTo>
                  <a:pt x="4673" y="17358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6704330" y="3307080"/>
            <a:ext cx="485140" cy="341630"/>
          </a:xfrm>
          <a:custGeom>
            <a:avLst/>
            <a:gdLst/>
            <a:ahLst/>
            <a:cxnLst/>
            <a:rect l="l" t="t" r="r" b="b"/>
            <a:pathLst>
              <a:path w="485140" h="341630">
                <a:moveTo>
                  <a:pt x="346710" y="0"/>
                </a:moveTo>
                <a:lnTo>
                  <a:pt x="349250" y="2540"/>
                </a:lnTo>
                <a:lnTo>
                  <a:pt x="350520" y="2540"/>
                </a:lnTo>
                <a:lnTo>
                  <a:pt x="387350" y="43179"/>
                </a:lnTo>
                <a:lnTo>
                  <a:pt x="387350" y="43179"/>
                </a:lnTo>
                <a:lnTo>
                  <a:pt x="392430" y="48260"/>
                </a:lnTo>
                <a:lnTo>
                  <a:pt x="228600" y="242570"/>
                </a:lnTo>
                <a:lnTo>
                  <a:pt x="250190" y="233679"/>
                </a:lnTo>
                <a:lnTo>
                  <a:pt x="251460" y="233679"/>
                </a:lnTo>
                <a:lnTo>
                  <a:pt x="367030" y="195579"/>
                </a:lnTo>
                <a:lnTo>
                  <a:pt x="375920" y="191770"/>
                </a:lnTo>
                <a:lnTo>
                  <a:pt x="375920" y="193040"/>
                </a:lnTo>
                <a:lnTo>
                  <a:pt x="377190" y="193040"/>
                </a:lnTo>
                <a:lnTo>
                  <a:pt x="386080" y="189229"/>
                </a:lnTo>
                <a:lnTo>
                  <a:pt x="391160" y="187960"/>
                </a:lnTo>
                <a:lnTo>
                  <a:pt x="394970" y="186690"/>
                </a:lnTo>
                <a:lnTo>
                  <a:pt x="398780" y="184150"/>
                </a:lnTo>
                <a:lnTo>
                  <a:pt x="402590" y="182879"/>
                </a:lnTo>
                <a:lnTo>
                  <a:pt x="406400" y="180340"/>
                </a:lnTo>
                <a:lnTo>
                  <a:pt x="410210" y="179070"/>
                </a:lnTo>
                <a:lnTo>
                  <a:pt x="414020" y="177800"/>
                </a:lnTo>
                <a:lnTo>
                  <a:pt x="417830" y="175260"/>
                </a:lnTo>
                <a:lnTo>
                  <a:pt x="420370" y="173990"/>
                </a:lnTo>
                <a:lnTo>
                  <a:pt x="422910" y="171450"/>
                </a:lnTo>
                <a:lnTo>
                  <a:pt x="426720" y="170179"/>
                </a:lnTo>
                <a:lnTo>
                  <a:pt x="429260" y="167640"/>
                </a:lnTo>
                <a:lnTo>
                  <a:pt x="431800" y="166370"/>
                </a:lnTo>
                <a:lnTo>
                  <a:pt x="433070" y="163829"/>
                </a:lnTo>
                <a:lnTo>
                  <a:pt x="435610" y="162560"/>
                </a:lnTo>
                <a:lnTo>
                  <a:pt x="436880" y="160020"/>
                </a:lnTo>
                <a:lnTo>
                  <a:pt x="438150" y="158750"/>
                </a:lnTo>
                <a:lnTo>
                  <a:pt x="438150" y="158750"/>
                </a:lnTo>
                <a:lnTo>
                  <a:pt x="439420" y="157479"/>
                </a:lnTo>
                <a:lnTo>
                  <a:pt x="439420" y="156210"/>
                </a:lnTo>
                <a:lnTo>
                  <a:pt x="440690" y="154940"/>
                </a:lnTo>
                <a:lnTo>
                  <a:pt x="440690" y="153670"/>
                </a:lnTo>
                <a:lnTo>
                  <a:pt x="441960" y="152400"/>
                </a:lnTo>
                <a:lnTo>
                  <a:pt x="441960" y="152400"/>
                </a:lnTo>
                <a:lnTo>
                  <a:pt x="441960" y="149860"/>
                </a:lnTo>
                <a:lnTo>
                  <a:pt x="441960" y="147320"/>
                </a:lnTo>
                <a:lnTo>
                  <a:pt x="443230" y="144779"/>
                </a:lnTo>
                <a:lnTo>
                  <a:pt x="443230" y="143510"/>
                </a:lnTo>
                <a:lnTo>
                  <a:pt x="443230" y="14097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7160"/>
                </a:lnTo>
                <a:lnTo>
                  <a:pt x="441960" y="135890"/>
                </a:lnTo>
                <a:lnTo>
                  <a:pt x="455930" y="128270"/>
                </a:lnTo>
                <a:lnTo>
                  <a:pt x="457200" y="129540"/>
                </a:lnTo>
                <a:lnTo>
                  <a:pt x="457200" y="129540"/>
                </a:lnTo>
                <a:lnTo>
                  <a:pt x="485140" y="168910"/>
                </a:lnTo>
                <a:lnTo>
                  <a:pt x="485140" y="170179"/>
                </a:lnTo>
                <a:lnTo>
                  <a:pt x="485140" y="170179"/>
                </a:lnTo>
                <a:lnTo>
                  <a:pt x="483870" y="171450"/>
                </a:lnTo>
                <a:lnTo>
                  <a:pt x="483870" y="171450"/>
                </a:lnTo>
                <a:lnTo>
                  <a:pt x="483870" y="172720"/>
                </a:lnTo>
                <a:lnTo>
                  <a:pt x="482600" y="173990"/>
                </a:lnTo>
                <a:lnTo>
                  <a:pt x="481330" y="175260"/>
                </a:lnTo>
                <a:lnTo>
                  <a:pt x="480060" y="177800"/>
                </a:lnTo>
                <a:lnTo>
                  <a:pt x="478790" y="179070"/>
                </a:lnTo>
                <a:lnTo>
                  <a:pt x="478790" y="180340"/>
                </a:lnTo>
                <a:lnTo>
                  <a:pt x="477520" y="181610"/>
                </a:lnTo>
                <a:lnTo>
                  <a:pt x="476250" y="182879"/>
                </a:lnTo>
                <a:lnTo>
                  <a:pt x="474980" y="184150"/>
                </a:lnTo>
                <a:lnTo>
                  <a:pt x="473710" y="185420"/>
                </a:lnTo>
                <a:lnTo>
                  <a:pt x="472440" y="186690"/>
                </a:lnTo>
                <a:lnTo>
                  <a:pt x="471170" y="186690"/>
                </a:lnTo>
                <a:lnTo>
                  <a:pt x="468630" y="189229"/>
                </a:lnTo>
                <a:lnTo>
                  <a:pt x="466090" y="190500"/>
                </a:lnTo>
                <a:lnTo>
                  <a:pt x="463550" y="191770"/>
                </a:lnTo>
                <a:lnTo>
                  <a:pt x="459740" y="193040"/>
                </a:lnTo>
                <a:lnTo>
                  <a:pt x="457200" y="195579"/>
                </a:lnTo>
                <a:lnTo>
                  <a:pt x="453390" y="196850"/>
                </a:lnTo>
                <a:lnTo>
                  <a:pt x="449580" y="198120"/>
                </a:lnTo>
                <a:lnTo>
                  <a:pt x="444500" y="200660"/>
                </a:lnTo>
                <a:lnTo>
                  <a:pt x="439420" y="201929"/>
                </a:lnTo>
                <a:lnTo>
                  <a:pt x="435610" y="203200"/>
                </a:lnTo>
                <a:lnTo>
                  <a:pt x="424180" y="207010"/>
                </a:lnTo>
                <a:lnTo>
                  <a:pt x="412750" y="209550"/>
                </a:lnTo>
                <a:lnTo>
                  <a:pt x="398780" y="213360"/>
                </a:lnTo>
                <a:lnTo>
                  <a:pt x="323850" y="232410"/>
                </a:lnTo>
                <a:lnTo>
                  <a:pt x="323850" y="232410"/>
                </a:lnTo>
                <a:lnTo>
                  <a:pt x="204470" y="273050"/>
                </a:lnTo>
                <a:lnTo>
                  <a:pt x="203200" y="274320"/>
                </a:lnTo>
                <a:lnTo>
                  <a:pt x="170180" y="288290"/>
                </a:lnTo>
                <a:lnTo>
                  <a:pt x="111760" y="314960"/>
                </a:lnTo>
                <a:lnTo>
                  <a:pt x="99060" y="320040"/>
                </a:lnTo>
                <a:lnTo>
                  <a:pt x="93980" y="321310"/>
                </a:lnTo>
                <a:lnTo>
                  <a:pt x="92710" y="322580"/>
                </a:lnTo>
                <a:lnTo>
                  <a:pt x="87630" y="325120"/>
                </a:lnTo>
                <a:lnTo>
                  <a:pt x="76200" y="330200"/>
                </a:lnTo>
                <a:lnTo>
                  <a:pt x="66040" y="334010"/>
                </a:lnTo>
                <a:lnTo>
                  <a:pt x="60960" y="335280"/>
                </a:lnTo>
                <a:lnTo>
                  <a:pt x="57150" y="336550"/>
                </a:lnTo>
                <a:lnTo>
                  <a:pt x="52070" y="337820"/>
                </a:lnTo>
                <a:lnTo>
                  <a:pt x="48260" y="339090"/>
                </a:lnTo>
                <a:lnTo>
                  <a:pt x="44450" y="340360"/>
                </a:lnTo>
                <a:lnTo>
                  <a:pt x="40640" y="340360"/>
                </a:lnTo>
                <a:lnTo>
                  <a:pt x="36830" y="341630"/>
                </a:lnTo>
                <a:lnTo>
                  <a:pt x="33020" y="341630"/>
                </a:lnTo>
                <a:lnTo>
                  <a:pt x="3048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4130" y="341630"/>
                </a:lnTo>
                <a:lnTo>
                  <a:pt x="21590" y="340360"/>
                </a:lnTo>
                <a:lnTo>
                  <a:pt x="19050" y="340360"/>
                </a:lnTo>
                <a:lnTo>
                  <a:pt x="16510" y="339090"/>
                </a:lnTo>
                <a:lnTo>
                  <a:pt x="13970" y="337820"/>
                </a:lnTo>
                <a:lnTo>
                  <a:pt x="12700" y="335280"/>
                </a:lnTo>
                <a:lnTo>
                  <a:pt x="7620" y="331470"/>
                </a:lnTo>
                <a:lnTo>
                  <a:pt x="6350" y="330200"/>
                </a:lnTo>
                <a:lnTo>
                  <a:pt x="6350" y="328930"/>
                </a:lnTo>
                <a:lnTo>
                  <a:pt x="5080" y="327660"/>
                </a:lnTo>
                <a:lnTo>
                  <a:pt x="3810" y="326390"/>
                </a:lnTo>
                <a:lnTo>
                  <a:pt x="1270" y="321310"/>
                </a:lnTo>
                <a:lnTo>
                  <a:pt x="1270" y="321310"/>
                </a:lnTo>
                <a:lnTo>
                  <a:pt x="1270" y="321310"/>
                </a:lnTo>
                <a:lnTo>
                  <a:pt x="0" y="316230"/>
                </a:lnTo>
                <a:lnTo>
                  <a:pt x="43180" y="273050"/>
                </a:lnTo>
                <a:lnTo>
                  <a:pt x="44450" y="271779"/>
                </a:lnTo>
                <a:lnTo>
                  <a:pt x="49530" y="267970"/>
                </a:lnTo>
                <a:lnTo>
                  <a:pt x="54610" y="273050"/>
                </a:lnTo>
                <a:lnTo>
                  <a:pt x="35560" y="298450"/>
                </a:lnTo>
                <a:lnTo>
                  <a:pt x="35560" y="299720"/>
                </a:lnTo>
                <a:lnTo>
                  <a:pt x="34290" y="300990"/>
                </a:lnTo>
                <a:lnTo>
                  <a:pt x="34290" y="302260"/>
                </a:lnTo>
                <a:lnTo>
                  <a:pt x="34290" y="303530"/>
                </a:lnTo>
                <a:lnTo>
                  <a:pt x="34290" y="303530"/>
                </a:lnTo>
                <a:lnTo>
                  <a:pt x="35560" y="304800"/>
                </a:lnTo>
                <a:lnTo>
                  <a:pt x="35560" y="307340"/>
                </a:lnTo>
                <a:lnTo>
                  <a:pt x="35560" y="308610"/>
                </a:lnTo>
                <a:lnTo>
                  <a:pt x="36830" y="311150"/>
                </a:lnTo>
                <a:lnTo>
                  <a:pt x="38100" y="312420"/>
                </a:lnTo>
                <a:lnTo>
                  <a:pt x="39370" y="313690"/>
                </a:lnTo>
                <a:lnTo>
                  <a:pt x="40640" y="314960"/>
                </a:lnTo>
                <a:lnTo>
                  <a:pt x="41910" y="316230"/>
                </a:lnTo>
                <a:lnTo>
                  <a:pt x="44450" y="316230"/>
                </a:lnTo>
                <a:lnTo>
                  <a:pt x="45720" y="317500"/>
                </a:lnTo>
                <a:lnTo>
                  <a:pt x="4826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52070" y="317500"/>
                </a:lnTo>
                <a:lnTo>
                  <a:pt x="54610" y="317500"/>
                </a:lnTo>
                <a:lnTo>
                  <a:pt x="57150" y="316230"/>
                </a:lnTo>
                <a:lnTo>
                  <a:pt x="59690" y="316230"/>
                </a:lnTo>
                <a:lnTo>
                  <a:pt x="63500" y="316230"/>
                </a:lnTo>
                <a:lnTo>
                  <a:pt x="66040" y="314960"/>
                </a:lnTo>
                <a:lnTo>
                  <a:pt x="68580" y="313690"/>
                </a:lnTo>
                <a:lnTo>
                  <a:pt x="72390" y="312420"/>
                </a:lnTo>
                <a:lnTo>
                  <a:pt x="78740" y="309880"/>
                </a:lnTo>
                <a:lnTo>
                  <a:pt x="86360" y="307340"/>
                </a:lnTo>
                <a:lnTo>
                  <a:pt x="92710" y="304800"/>
                </a:lnTo>
                <a:lnTo>
                  <a:pt x="100330" y="300990"/>
                </a:lnTo>
                <a:lnTo>
                  <a:pt x="107950" y="298450"/>
                </a:lnTo>
                <a:lnTo>
                  <a:pt x="123190" y="290829"/>
                </a:lnTo>
                <a:lnTo>
                  <a:pt x="130810" y="287020"/>
                </a:lnTo>
                <a:lnTo>
                  <a:pt x="130810" y="287020"/>
                </a:lnTo>
                <a:lnTo>
                  <a:pt x="132080" y="285750"/>
                </a:lnTo>
                <a:lnTo>
                  <a:pt x="138430" y="283210"/>
                </a:lnTo>
                <a:lnTo>
                  <a:pt x="163830" y="270510"/>
                </a:lnTo>
                <a:lnTo>
                  <a:pt x="223520" y="199390"/>
                </a:lnTo>
                <a:lnTo>
                  <a:pt x="226060" y="196850"/>
                </a:lnTo>
                <a:lnTo>
                  <a:pt x="347980" y="36829"/>
                </a:lnTo>
                <a:lnTo>
                  <a:pt x="337820" y="15240"/>
                </a:lnTo>
                <a:lnTo>
                  <a:pt x="337820" y="15240"/>
                </a:lnTo>
                <a:lnTo>
                  <a:pt x="334010" y="10160"/>
                </a:lnTo>
                <a:lnTo>
                  <a:pt x="34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6699658" y="3302407"/>
            <a:ext cx="494485" cy="350974"/>
          </a:xfrm>
          <a:custGeom>
            <a:avLst/>
            <a:gdLst/>
            <a:ahLst/>
            <a:cxnLst/>
            <a:rect l="l" t="t" r="r" b="b"/>
            <a:pathLst>
              <a:path w="494485" h="350974">
                <a:moveTo>
                  <a:pt x="351383" y="4673"/>
                </a:moveTo>
                <a:lnTo>
                  <a:pt x="353923" y="7213"/>
                </a:lnTo>
                <a:lnTo>
                  <a:pt x="355193" y="7213"/>
                </a:lnTo>
                <a:lnTo>
                  <a:pt x="392023" y="47852"/>
                </a:lnTo>
                <a:lnTo>
                  <a:pt x="392023" y="47852"/>
                </a:lnTo>
                <a:lnTo>
                  <a:pt x="397103" y="52933"/>
                </a:lnTo>
                <a:lnTo>
                  <a:pt x="233273" y="247243"/>
                </a:lnTo>
                <a:lnTo>
                  <a:pt x="254863" y="238352"/>
                </a:lnTo>
                <a:lnTo>
                  <a:pt x="256133" y="238352"/>
                </a:lnTo>
                <a:lnTo>
                  <a:pt x="371703" y="200252"/>
                </a:lnTo>
                <a:lnTo>
                  <a:pt x="380593" y="196443"/>
                </a:lnTo>
                <a:lnTo>
                  <a:pt x="380593" y="197713"/>
                </a:lnTo>
                <a:lnTo>
                  <a:pt x="381863" y="197713"/>
                </a:lnTo>
                <a:lnTo>
                  <a:pt x="390753" y="193902"/>
                </a:lnTo>
                <a:lnTo>
                  <a:pt x="395833" y="192633"/>
                </a:lnTo>
                <a:lnTo>
                  <a:pt x="399643" y="191363"/>
                </a:lnTo>
                <a:lnTo>
                  <a:pt x="403453" y="188823"/>
                </a:lnTo>
                <a:lnTo>
                  <a:pt x="407263" y="187552"/>
                </a:lnTo>
                <a:lnTo>
                  <a:pt x="411073" y="185013"/>
                </a:lnTo>
                <a:lnTo>
                  <a:pt x="414883" y="183743"/>
                </a:lnTo>
                <a:lnTo>
                  <a:pt x="418693" y="182473"/>
                </a:lnTo>
                <a:lnTo>
                  <a:pt x="422503" y="179933"/>
                </a:lnTo>
                <a:lnTo>
                  <a:pt x="425043" y="178663"/>
                </a:lnTo>
                <a:lnTo>
                  <a:pt x="427583" y="176123"/>
                </a:lnTo>
                <a:lnTo>
                  <a:pt x="431393" y="174852"/>
                </a:lnTo>
                <a:lnTo>
                  <a:pt x="433933" y="172313"/>
                </a:lnTo>
                <a:lnTo>
                  <a:pt x="436473" y="171043"/>
                </a:lnTo>
                <a:lnTo>
                  <a:pt x="437743" y="168502"/>
                </a:lnTo>
                <a:lnTo>
                  <a:pt x="440283" y="167233"/>
                </a:lnTo>
                <a:lnTo>
                  <a:pt x="441553" y="164693"/>
                </a:lnTo>
                <a:lnTo>
                  <a:pt x="442823" y="163423"/>
                </a:lnTo>
                <a:lnTo>
                  <a:pt x="442823" y="163423"/>
                </a:lnTo>
                <a:lnTo>
                  <a:pt x="444093" y="162152"/>
                </a:lnTo>
                <a:lnTo>
                  <a:pt x="444093" y="160883"/>
                </a:lnTo>
                <a:lnTo>
                  <a:pt x="445363" y="159613"/>
                </a:lnTo>
                <a:lnTo>
                  <a:pt x="445363" y="158343"/>
                </a:lnTo>
                <a:lnTo>
                  <a:pt x="446633" y="157073"/>
                </a:lnTo>
                <a:lnTo>
                  <a:pt x="446633" y="157073"/>
                </a:lnTo>
                <a:lnTo>
                  <a:pt x="446633" y="154533"/>
                </a:lnTo>
                <a:lnTo>
                  <a:pt x="446633" y="151993"/>
                </a:lnTo>
                <a:lnTo>
                  <a:pt x="447903" y="149452"/>
                </a:lnTo>
                <a:lnTo>
                  <a:pt x="447903" y="148183"/>
                </a:lnTo>
                <a:lnTo>
                  <a:pt x="447903" y="145643"/>
                </a:lnTo>
                <a:lnTo>
                  <a:pt x="447903" y="144373"/>
                </a:lnTo>
                <a:lnTo>
                  <a:pt x="447903" y="144373"/>
                </a:lnTo>
                <a:lnTo>
                  <a:pt x="447903" y="144373"/>
                </a:lnTo>
                <a:lnTo>
                  <a:pt x="447903" y="141833"/>
                </a:lnTo>
                <a:lnTo>
                  <a:pt x="446633" y="140563"/>
                </a:lnTo>
                <a:lnTo>
                  <a:pt x="460603" y="132943"/>
                </a:lnTo>
                <a:lnTo>
                  <a:pt x="461873" y="134213"/>
                </a:lnTo>
                <a:lnTo>
                  <a:pt x="461873" y="134213"/>
                </a:lnTo>
                <a:lnTo>
                  <a:pt x="489813" y="173583"/>
                </a:lnTo>
                <a:lnTo>
                  <a:pt x="489813" y="174852"/>
                </a:lnTo>
                <a:lnTo>
                  <a:pt x="489813" y="174852"/>
                </a:lnTo>
                <a:lnTo>
                  <a:pt x="488543" y="176123"/>
                </a:lnTo>
                <a:lnTo>
                  <a:pt x="488543" y="176123"/>
                </a:lnTo>
                <a:lnTo>
                  <a:pt x="488543" y="177393"/>
                </a:lnTo>
                <a:lnTo>
                  <a:pt x="487273" y="178663"/>
                </a:lnTo>
                <a:lnTo>
                  <a:pt x="486003" y="179933"/>
                </a:lnTo>
                <a:lnTo>
                  <a:pt x="484733" y="182473"/>
                </a:lnTo>
                <a:lnTo>
                  <a:pt x="483463" y="183743"/>
                </a:lnTo>
                <a:lnTo>
                  <a:pt x="483463" y="185013"/>
                </a:lnTo>
                <a:lnTo>
                  <a:pt x="482193" y="186283"/>
                </a:lnTo>
                <a:lnTo>
                  <a:pt x="480923" y="187552"/>
                </a:lnTo>
                <a:lnTo>
                  <a:pt x="479653" y="188823"/>
                </a:lnTo>
                <a:lnTo>
                  <a:pt x="478383" y="190093"/>
                </a:lnTo>
                <a:lnTo>
                  <a:pt x="477113" y="191363"/>
                </a:lnTo>
                <a:lnTo>
                  <a:pt x="475843" y="191363"/>
                </a:lnTo>
                <a:lnTo>
                  <a:pt x="473303" y="193902"/>
                </a:lnTo>
                <a:lnTo>
                  <a:pt x="470763" y="195173"/>
                </a:lnTo>
                <a:lnTo>
                  <a:pt x="468223" y="196443"/>
                </a:lnTo>
                <a:lnTo>
                  <a:pt x="464413" y="197713"/>
                </a:lnTo>
                <a:lnTo>
                  <a:pt x="461873" y="200252"/>
                </a:lnTo>
                <a:lnTo>
                  <a:pt x="458063" y="201523"/>
                </a:lnTo>
                <a:lnTo>
                  <a:pt x="454253" y="202793"/>
                </a:lnTo>
                <a:lnTo>
                  <a:pt x="449173" y="205333"/>
                </a:lnTo>
                <a:lnTo>
                  <a:pt x="444093" y="206602"/>
                </a:lnTo>
                <a:lnTo>
                  <a:pt x="440283" y="207873"/>
                </a:lnTo>
                <a:lnTo>
                  <a:pt x="428853" y="211683"/>
                </a:lnTo>
                <a:lnTo>
                  <a:pt x="417423" y="214223"/>
                </a:lnTo>
                <a:lnTo>
                  <a:pt x="403453" y="218033"/>
                </a:lnTo>
                <a:lnTo>
                  <a:pt x="328523" y="237083"/>
                </a:lnTo>
                <a:lnTo>
                  <a:pt x="328523" y="237083"/>
                </a:lnTo>
                <a:lnTo>
                  <a:pt x="209143" y="277723"/>
                </a:lnTo>
                <a:lnTo>
                  <a:pt x="207873" y="278993"/>
                </a:lnTo>
                <a:lnTo>
                  <a:pt x="174853" y="292963"/>
                </a:lnTo>
                <a:lnTo>
                  <a:pt x="116433" y="319633"/>
                </a:lnTo>
                <a:lnTo>
                  <a:pt x="103733" y="324713"/>
                </a:lnTo>
                <a:lnTo>
                  <a:pt x="98653" y="325983"/>
                </a:lnTo>
                <a:lnTo>
                  <a:pt x="97383" y="327253"/>
                </a:lnTo>
                <a:lnTo>
                  <a:pt x="92303" y="329793"/>
                </a:lnTo>
                <a:lnTo>
                  <a:pt x="80873" y="334873"/>
                </a:lnTo>
                <a:lnTo>
                  <a:pt x="70713" y="338683"/>
                </a:lnTo>
                <a:lnTo>
                  <a:pt x="65633" y="339953"/>
                </a:lnTo>
                <a:lnTo>
                  <a:pt x="61823" y="341223"/>
                </a:lnTo>
                <a:lnTo>
                  <a:pt x="56743" y="342493"/>
                </a:lnTo>
                <a:lnTo>
                  <a:pt x="52933" y="343763"/>
                </a:lnTo>
                <a:lnTo>
                  <a:pt x="49123" y="345033"/>
                </a:lnTo>
                <a:lnTo>
                  <a:pt x="45313" y="345033"/>
                </a:lnTo>
                <a:lnTo>
                  <a:pt x="41503" y="346303"/>
                </a:lnTo>
                <a:lnTo>
                  <a:pt x="37693" y="346303"/>
                </a:lnTo>
                <a:lnTo>
                  <a:pt x="35153" y="346303"/>
                </a:lnTo>
                <a:lnTo>
                  <a:pt x="31343" y="346303"/>
                </a:lnTo>
                <a:lnTo>
                  <a:pt x="31343" y="346303"/>
                </a:lnTo>
                <a:lnTo>
                  <a:pt x="31343" y="346303"/>
                </a:lnTo>
                <a:lnTo>
                  <a:pt x="28803" y="346303"/>
                </a:lnTo>
                <a:lnTo>
                  <a:pt x="26263" y="345033"/>
                </a:lnTo>
                <a:lnTo>
                  <a:pt x="23723" y="345033"/>
                </a:lnTo>
                <a:lnTo>
                  <a:pt x="21183" y="343763"/>
                </a:lnTo>
                <a:lnTo>
                  <a:pt x="18643" y="342493"/>
                </a:lnTo>
                <a:lnTo>
                  <a:pt x="17373" y="339953"/>
                </a:lnTo>
                <a:lnTo>
                  <a:pt x="12293" y="336143"/>
                </a:lnTo>
                <a:lnTo>
                  <a:pt x="11023" y="334873"/>
                </a:lnTo>
                <a:lnTo>
                  <a:pt x="11023" y="333603"/>
                </a:lnTo>
                <a:lnTo>
                  <a:pt x="9753" y="332333"/>
                </a:lnTo>
                <a:lnTo>
                  <a:pt x="8483" y="331063"/>
                </a:lnTo>
                <a:lnTo>
                  <a:pt x="5943" y="325983"/>
                </a:lnTo>
                <a:lnTo>
                  <a:pt x="5943" y="325983"/>
                </a:lnTo>
                <a:lnTo>
                  <a:pt x="5943" y="325983"/>
                </a:lnTo>
                <a:lnTo>
                  <a:pt x="4673" y="320903"/>
                </a:lnTo>
                <a:lnTo>
                  <a:pt x="47853" y="277723"/>
                </a:lnTo>
                <a:lnTo>
                  <a:pt x="49123" y="276452"/>
                </a:lnTo>
                <a:lnTo>
                  <a:pt x="54203" y="272643"/>
                </a:lnTo>
                <a:lnTo>
                  <a:pt x="59283" y="277723"/>
                </a:lnTo>
                <a:lnTo>
                  <a:pt x="40233" y="303123"/>
                </a:lnTo>
                <a:lnTo>
                  <a:pt x="40233" y="304393"/>
                </a:lnTo>
                <a:lnTo>
                  <a:pt x="38963" y="305663"/>
                </a:lnTo>
                <a:lnTo>
                  <a:pt x="38963" y="306933"/>
                </a:lnTo>
                <a:lnTo>
                  <a:pt x="38963" y="308203"/>
                </a:lnTo>
                <a:lnTo>
                  <a:pt x="38963" y="308203"/>
                </a:lnTo>
                <a:lnTo>
                  <a:pt x="40233" y="309473"/>
                </a:lnTo>
                <a:lnTo>
                  <a:pt x="40233" y="312013"/>
                </a:lnTo>
                <a:lnTo>
                  <a:pt x="40233" y="313283"/>
                </a:lnTo>
                <a:lnTo>
                  <a:pt x="41503" y="315823"/>
                </a:lnTo>
                <a:lnTo>
                  <a:pt x="42773" y="317093"/>
                </a:lnTo>
                <a:lnTo>
                  <a:pt x="44043" y="318363"/>
                </a:lnTo>
                <a:lnTo>
                  <a:pt x="45313" y="319633"/>
                </a:lnTo>
                <a:lnTo>
                  <a:pt x="46583" y="320903"/>
                </a:lnTo>
                <a:lnTo>
                  <a:pt x="49123" y="320903"/>
                </a:lnTo>
                <a:lnTo>
                  <a:pt x="50393" y="322173"/>
                </a:lnTo>
                <a:lnTo>
                  <a:pt x="52933" y="322173"/>
                </a:lnTo>
                <a:lnTo>
                  <a:pt x="54203" y="322173"/>
                </a:lnTo>
                <a:lnTo>
                  <a:pt x="54203" y="322173"/>
                </a:lnTo>
                <a:lnTo>
                  <a:pt x="54203" y="322173"/>
                </a:lnTo>
                <a:lnTo>
                  <a:pt x="56743" y="322173"/>
                </a:lnTo>
                <a:lnTo>
                  <a:pt x="59283" y="322173"/>
                </a:lnTo>
                <a:lnTo>
                  <a:pt x="61823" y="320903"/>
                </a:lnTo>
                <a:lnTo>
                  <a:pt x="64363" y="320903"/>
                </a:lnTo>
                <a:lnTo>
                  <a:pt x="68173" y="320903"/>
                </a:lnTo>
                <a:lnTo>
                  <a:pt x="70713" y="319633"/>
                </a:lnTo>
                <a:lnTo>
                  <a:pt x="73253" y="318363"/>
                </a:lnTo>
                <a:lnTo>
                  <a:pt x="77063" y="317093"/>
                </a:lnTo>
                <a:lnTo>
                  <a:pt x="83413" y="314553"/>
                </a:lnTo>
                <a:lnTo>
                  <a:pt x="91033" y="312013"/>
                </a:lnTo>
                <a:lnTo>
                  <a:pt x="97383" y="309473"/>
                </a:lnTo>
                <a:lnTo>
                  <a:pt x="105003" y="305663"/>
                </a:lnTo>
                <a:lnTo>
                  <a:pt x="112623" y="303123"/>
                </a:lnTo>
                <a:lnTo>
                  <a:pt x="127863" y="295502"/>
                </a:lnTo>
                <a:lnTo>
                  <a:pt x="135483" y="291693"/>
                </a:lnTo>
                <a:lnTo>
                  <a:pt x="135483" y="291693"/>
                </a:lnTo>
                <a:lnTo>
                  <a:pt x="136753" y="290423"/>
                </a:lnTo>
                <a:lnTo>
                  <a:pt x="143103" y="287883"/>
                </a:lnTo>
                <a:lnTo>
                  <a:pt x="168503" y="275183"/>
                </a:lnTo>
                <a:lnTo>
                  <a:pt x="228193" y="204063"/>
                </a:lnTo>
                <a:lnTo>
                  <a:pt x="230733" y="201523"/>
                </a:lnTo>
                <a:lnTo>
                  <a:pt x="352653" y="41502"/>
                </a:lnTo>
                <a:lnTo>
                  <a:pt x="342493" y="19913"/>
                </a:lnTo>
                <a:lnTo>
                  <a:pt x="342493" y="19913"/>
                </a:lnTo>
                <a:lnTo>
                  <a:pt x="338683" y="14833"/>
                </a:lnTo>
                <a:lnTo>
                  <a:pt x="351383" y="46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6979920" y="3611880"/>
            <a:ext cx="510540" cy="311150"/>
          </a:xfrm>
          <a:custGeom>
            <a:avLst/>
            <a:gdLst/>
            <a:ahLst/>
            <a:cxnLst/>
            <a:rect l="l" t="t" r="r" b="b"/>
            <a:pathLst>
              <a:path w="510540" h="311150">
                <a:moveTo>
                  <a:pt x="29210" y="128270"/>
                </a:moveTo>
                <a:lnTo>
                  <a:pt x="67310" y="127000"/>
                </a:lnTo>
                <a:lnTo>
                  <a:pt x="68580" y="127000"/>
                </a:lnTo>
                <a:lnTo>
                  <a:pt x="173990" y="128270"/>
                </a:lnTo>
                <a:lnTo>
                  <a:pt x="173990" y="128270"/>
                </a:lnTo>
                <a:lnTo>
                  <a:pt x="280670" y="139700"/>
                </a:lnTo>
                <a:lnTo>
                  <a:pt x="281940" y="139700"/>
                </a:lnTo>
                <a:lnTo>
                  <a:pt x="387350" y="160020"/>
                </a:lnTo>
                <a:lnTo>
                  <a:pt x="388620" y="160020"/>
                </a:lnTo>
                <a:lnTo>
                  <a:pt x="464820" y="182880"/>
                </a:lnTo>
                <a:lnTo>
                  <a:pt x="453390" y="140970"/>
                </a:lnTo>
                <a:lnTo>
                  <a:pt x="453390" y="139700"/>
                </a:lnTo>
                <a:lnTo>
                  <a:pt x="448310" y="127000"/>
                </a:lnTo>
                <a:lnTo>
                  <a:pt x="434340" y="82550"/>
                </a:lnTo>
                <a:lnTo>
                  <a:pt x="434340" y="82550"/>
                </a:lnTo>
                <a:lnTo>
                  <a:pt x="429260" y="67310"/>
                </a:lnTo>
                <a:lnTo>
                  <a:pt x="424180" y="55880"/>
                </a:lnTo>
                <a:lnTo>
                  <a:pt x="420370" y="46990"/>
                </a:lnTo>
                <a:lnTo>
                  <a:pt x="416560" y="40640"/>
                </a:lnTo>
                <a:lnTo>
                  <a:pt x="415290" y="36830"/>
                </a:lnTo>
                <a:lnTo>
                  <a:pt x="414020" y="34290"/>
                </a:lnTo>
                <a:lnTo>
                  <a:pt x="379730" y="39370"/>
                </a:lnTo>
                <a:lnTo>
                  <a:pt x="378460" y="39370"/>
                </a:lnTo>
                <a:lnTo>
                  <a:pt x="339090" y="46990"/>
                </a:lnTo>
                <a:lnTo>
                  <a:pt x="331470" y="29210"/>
                </a:lnTo>
                <a:lnTo>
                  <a:pt x="435610" y="0"/>
                </a:lnTo>
                <a:lnTo>
                  <a:pt x="440690" y="12700"/>
                </a:lnTo>
                <a:lnTo>
                  <a:pt x="440690" y="12700"/>
                </a:lnTo>
                <a:lnTo>
                  <a:pt x="463550" y="71120"/>
                </a:lnTo>
                <a:lnTo>
                  <a:pt x="463550" y="71120"/>
                </a:lnTo>
                <a:lnTo>
                  <a:pt x="482600" y="130810"/>
                </a:lnTo>
                <a:lnTo>
                  <a:pt x="482600" y="130810"/>
                </a:lnTo>
                <a:lnTo>
                  <a:pt x="499110" y="191770"/>
                </a:lnTo>
                <a:lnTo>
                  <a:pt x="499110" y="191770"/>
                </a:lnTo>
                <a:lnTo>
                  <a:pt x="510540" y="246380"/>
                </a:lnTo>
                <a:lnTo>
                  <a:pt x="481330" y="247650"/>
                </a:lnTo>
                <a:lnTo>
                  <a:pt x="396240" y="217170"/>
                </a:lnTo>
                <a:lnTo>
                  <a:pt x="396240" y="218440"/>
                </a:lnTo>
                <a:lnTo>
                  <a:pt x="289560" y="191770"/>
                </a:lnTo>
                <a:lnTo>
                  <a:pt x="289560" y="191770"/>
                </a:lnTo>
                <a:lnTo>
                  <a:pt x="185420" y="175260"/>
                </a:lnTo>
                <a:lnTo>
                  <a:pt x="184150" y="175260"/>
                </a:lnTo>
                <a:lnTo>
                  <a:pt x="80010" y="168910"/>
                </a:lnTo>
                <a:lnTo>
                  <a:pt x="78740" y="168910"/>
                </a:lnTo>
                <a:lnTo>
                  <a:pt x="45720" y="170180"/>
                </a:lnTo>
                <a:lnTo>
                  <a:pt x="50800" y="181610"/>
                </a:lnTo>
                <a:lnTo>
                  <a:pt x="50800" y="181610"/>
                </a:lnTo>
                <a:lnTo>
                  <a:pt x="63500" y="213360"/>
                </a:lnTo>
                <a:lnTo>
                  <a:pt x="64770" y="219710"/>
                </a:lnTo>
                <a:lnTo>
                  <a:pt x="64770" y="219710"/>
                </a:lnTo>
                <a:lnTo>
                  <a:pt x="71120" y="237490"/>
                </a:lnTo>
                <a:lnTo>
                  <a:pt x="72390" y="242570"/>
                </a:lnTo>
                <a:lnTo>
                  <a:pt x="74930" y="248920"/>
                </a:lnTo>
                <a:lnTo>
                  <a:pt x="77470" y="254000"/>
                </a:lnTo>
                <a:lnTo>
                  <a:pt x="80010" y="257810"/>
                </a:lnTo>
                <a:lnTo>
                  <a:pt x="80010" y="257810"/>
                </a:lnTo>
                <a:lnTo>
                  <a:pt x="80010" y="259080"/>
                </a:lnTo>
                <a:lnTo>
                  <a:pt x="83820" y="267970"/>
                </a:lnTo>
                <a:lnTo>
                  <a:pt x="86360" y="271780"/>
                </a:lnTo>
                <a:lnTo>
                  <a:pt x="88900" y="275590"/>
                </a:lnTo>
                <a:lnTo>
                  <a:pt x="91440" y="283210"/>
                </a:lnTo>
                <a:lnTo>
                  <a:pt x="93980" y="284480"/>
                </a:lnTo>
                <a:lnTo>
                  <a:pt x="93980" y="285750"/>
                </a:lnTo>
                <a:lnTo>
                  <a:pt x="95250" y="287020"/>
                </a:lnTo>
                <a:lnTo>
                  <a:pt x="138430" y="285750"/>
                </a:lnTo>
                <a:lnTo>
                  <a:pt x="139700" y="285750"/>
                </a:lnTo>
                <a:lnTo>
                  <a:pt x="185420" y="285750"/>
                </a:lnTo>
                <a:lnTo>
                  <a:pt x="187960" y="299720"/>
                </a:lnTo>
                <a:lnTo>
                  <a:pt x="62230" y="311150"/>
                </a:lnTo>
                <a:lnTo>
                  <a:pt x="60960" y="306070"/>
                </a:lnTo>
                <a:lnTo>
                  <a:pt x="60960" y="306070"/>
                </a:lnTo>
                <a:lnTo>
                  <a:pt x="49530" y="267970"/>
                </a:lnTo>
                <a:lnTo>
                  <a:pt x="49530" y="267970"/>
                </a:lnTo>
                <a:lnTo>
                  <a:pt x="38100" y="229870"/>
                </a:lnTo>
                <a:lnTo>
                  <a:pt x="38100" y="229870"/>
                </a:lnTo>
                <a:lnTo>
                  <a:pt x="24130" y="193040"/>
                </a:lnTo>
                <a:lnTo>
                  <a:pt x="24130" y="193040"/>
                </a:lnTo>
                <a:lnTo>
                  <a:pt x="7620" y="156210"/>
                </a:lnTo>
                <a:lnTo>
                  <a:pt x="7620" y="156210"/>
                </a:lnTo>
                <a:lnTo>
                  <a:pt x="0" y="140970"/>
                </a:lnTo>
                <a:lnTo>
                  <a:pt x="29210" y="1282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6975248" y="3607207"/>
            <a:ext cx="519884" cy="320494"/>
          </a:xfrm>
          <a:custGeom>
            <a:avLst/>
            <a:gdLst/>
            <a:ahLst/>
            <a:cxnLst/>
            <a:rect l="l" t="t" r="r" b="b"/>
            <a:pathLst>
              <a:path w="519884" h="320494">
                <a:moveTo>
                  <a:pt x="33882" y="132943"/>
                </a:moveTo>
                <a:lnTo>
                  <a:pt x="71982" y="131673"/>
                </a:lnTo>
                <a:lnTo>
                  <a:pt x="73252" y="131673"/>
                </a:lnTo>
                <a:lnTo>
                  <a:pt x="178662" y="132943"/>
                </a:lnTo>
                <a:lnTo>
                  <a:pt x="178662" y="132943"/>
                </a:lnTo>
                <a:lnTo>
                  <a:pt x="285342" y="144373"/>
                </a:lnTo>
                <a:lnTo>
                  <a:pt x="286612" y="144373"/>
                </a:lnTo>
                <a:lnTo>
                  <a:pt x="392022" y="164693"/>
                </a:lnTo>
                <a:lnTo>
                  <a:pt x="393292" y="164693"/>
                </a:lnTo>
                <a:lnTo>
                  <a:pt x="469492" y="187553"/>
                </a:lnTo>
                <a:lnTo>
                  <a:pt x="458062" y="145643"/>
                </a:lnTo>
                <a:lnTo>
                  <a:pt x="458062" y="144373"/>
                </a:lnTo>
                <a:lnTo>
                  <a:pt x="452982" y="131673"/>
                </a:lnTo>
                <a:lnTo>
                  <a:pt x="439012" y="87223"/>
                </a:lnTo>
                <a:lnTo>
                  <a:pt x="439012" y="87223"/>
                </a:lnTo>
                <a:lnTo>
                  <a:pt x="433932" y="71983"/>
                </a:lnTo>
                <a:lnTo>
                  <a:pt x="428852" y="60553"/>
                </a:lnTo>
                <a:lnTo>
                  <a:pt x="425042" y="51663"/>
                </a:lnTo>
                <a:lnTo>
                  <a:pt x="421232" y="45313"/>
                </a:lnTo>
                <a:lnTo>
                  <a:pt x="419962" y="41503"/>
                </a:lnTo>
                <a:lnTo>
                  <a:pt x="418692" y="38963"/>
                </a:lnTo>
                <a:lnTo>
                  <a:pt x="384402" y="44043"/>
                </a:lnTo>
                <a:lnTo>
                  <a:pt x="383132" y="44043"/>
                </a:lnTo>
                <a:lnTo>
                  <a:pt x="343762" y="51663"/>
                </a:lnTo>
                <a:lnTo>
                  <a:pt x="336142" y="33883"/>
                </a:lnTo>
                <a:lnTo>
                  <a:pt x="440282" y="4673"/>
                </a:lnTo>
                <a:lnTo>
                  <a:pt x="445362" y="17373"/>
                </a:lnTo>
                <a:lnTo>
                  <a:pt x="445362" y="17373"/>
                </a:lnTo>
                <a:lnTo>
                  <a:pt x="468222" y="75793"/>
                </a:lnTo>
                <a:lnTo>
                  <a:pt x="468222" y="75793"/>
                </a:lnTo>
                <a:lnTo>
                  <a:pt x="487272" y="135483"/>
                </a:lnTo>
                <a:lnTo>
                  <a:pt x="487272" y="135483"/>
                </a:lnTo>
                <a:lnTo>
                  <a:pt x="503782" y="196443"/>
                </a:lnTo>
                <a:lnTo>
                  <a:pt x="503782" y="196443"/>
                </a:lnTo>
                <a:lnTo>
                  <a:pt x="515212" y="251053"/>
                </a:lnTo>
                <a:lnTo>
                  <a:pt x="486002" y="252323"/>
                </a:lnTo>
                <a:lnTo>
                  <a:pt x="400912" y="221843"/>
                </a:lnTo>
                <a:lnTo>
                  <a:pt x="400912" y="223113"/>
                </a:lnTo>
                <a:lnTo>
                  <a:pt x="294232" y="196443"/>
                </a:lnTo>
                <a:lnTo>
                  <a:pt x="294232" y="196443"/>
                </a:lnTo>
                <a:lnTo>
                  <a:pt x="190092" y="179933"/>
                </a:lnTo>
                <a:lnTo>
                  <a:pt x="188822" y="179933"/>
                </a:lnTo>
                <a:lnTo>
                  <a:pt x="84682" y="173583"/>
                </a:lnTo>
                <a:lnTo>
                  <a:pt x="83412" y="173583"/>
                </a:lnTo>
                <a:lnTo>
                  <a:pt x="50392" y="174853"/>
                </a:lnTo>
                <a:lnTo>
                  <a:pt x="55472" y="186283"/>
                </a:lnTo>
                <a:lnTo>
                  <a:pt x="55472" y="186283"/>
                </a:lnTo>
                <a:lnTo>
                  <a:pt x="68172" y="218033"/>
                </a:lnTo>
                <a:lnTo>
                  <a:pt x="69442" y="224383"/>
                </a:lnTo>
                <a:lnTo>
                  <a:pt x="69442" y="224383"/>
                </a:lnTo>
                <a:lnTo>
                  <a:pt x="75792" y="242163"/>
                </a:lnTo>
                <a:lnTo>
                  <a:pt x="77062" y="247243"/>
                </a:lnTo>
                <a:lnTo>
                  <a:pt x="79602" y="253593"/>
                </a:lnTo>
                <a:lnTo>
                  <a:pt x="82142" y="258673"/>
                </a:lnTo>
                <a:lnTo>
                  <a:pt x="84682" y="262483"/>
                </a:lnTo>
                <a:lnTo>
                  <a:pt x="84682" y="262483"/>
                </a:lnTo>
                <a:lnTo>
                  <a:pt x="84682" y="263753"/>
                </a:lnTo>
                <a:lnTo>
                  <a:pt x="88492" y="272643"/>
                </a:lnTo>
                <a:lnTo>
                  <a:pt x="91032" y="276453"/>
                </a:lnTo>
                <a:lnTo>
                  <a:pt x="93572" y="280263"/>
                </a:lnTo>
                <a:lnTo>
                  <a:pt x="96112" y="287883"/>
                </a:lnTo>
                <a:lnTo>
                  <a:pt x="98652" y="289153"/>
                </a:lnTo>
                <a:lnTo>
                  <a:pt x="98652" y="290423"/>
                </a:lnTo>
                <a:lnTo>
                  <a:pt x="99922" y="291693"/>
                </a:lnTo>
                <a:lnTo>
                  <a:pt x="143102" y="290423"/>
                </a:lnTo>
                <a:lnTo>
                  <a:pt x="144372" y="290423"/>
                </a:lnTo>
                <a:lnTo>
                  <a:pt x="190092" y="290423"/>
                </a:lnTo>
                <a:lnTo>
                  <a:pt x="192632" y="304393"/>
                </a:lnTo>
                <a:lnTo>
                  <a:pt x="66902" y="315823"/>
                </a:lnTo>
                <a:lnTo>
                  <a:pt x="65632" y="310743"/>
                </a:lnTo>
                <a:lnTo>
                  <a:pt x="65632" y="310743"/>
                </a:lnTo>
                <a:lnTo>
                  <a:pt x="54202" y="272643"/>
                </a:lnTo>
                <a:lnTo>
                  <a:pt x="54202" y="272643"/>
                </a:lnTo>
                <a:lnTo>
                  <a:pt x="42772" y="234543"/>
                </a:lnTo>
                <a:lnTo>
                  <a:pt x="42772" y="234543"/>
                </a:lnTo>
                <a:lnTo>
                  <a:pt x="28802" y="197713"/>
                </a:lnTo>
                <a:lnTo>
                  <a:pt x="28802" y="197713"/>
                </a:lnTo>
                <a:lnTo>
                  <a:pt x="12292" y="160883"/>
                </a:lnTo>
                <a:lnTo>
                  <a:pt x="12292" y="160883"/>
                </a:lnTo>
                <a:lnTo>
                  <a:pt x="4672" y="145643"/>
                </a:lnTo>
                <a:lnTo>
                  <a:pt x="33882" y="13294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7049770" y="3931920"/>
            <a:ext cx="337820" cy="198120"/>
          </a:xfrm>
          <a:custGeom>
            <a:avLst/>
            <a:gdLst/>
            <a:ahLst/>
            <a:cxnLst/>
            <a:rect l="l" t="t" r="r" b="b"/>
            <a:pathLst>
              <a:path w="337820" h="198120">
                <a:moveTo>
                  <a:pt x="38100" y="162560"/>
                </a:moveTo>
                <a:lnTo>
                  <a:pt x="30480" y="182880"/>
                </a:lnTo>
                <a:lnTo>
                  <a:pt x="30480" y="182880"/>
                </a:lnTo>
                <a:lnTo>
                  <a:pt x="29210" y="18415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43510"/>
                </a:lnTo>
                <a:lnTo>
                  <a:pt x="13970" y="143510"/>
                </a:lnTo>
                <a:lnTo>
                  <a:pt x="12700" y="129540"/>
                </a:lnTo>
                <a:lnTo>
                  <a:pt x="64770" y="132080"/>
                </a:lnTo>
                <a:lnTo>
                  <a:pt x="50800" y="124460"/>
                </a:lnTo>
                <a:lnTo>
                  <a:pt x="38100" y="118110"/>
                </a:lnTo>
                <a:lnTo>
                  <a:pt x="33020" y="114300"/>
                </a:lnTo>
                <a:lnTo>
                  <a:pt x="27940" y="111760"/>
                </a:lnTo>
                <a:lnTo>
                  <a:pt x="22860" y="107950"/>
                </a:lnTo>
                <a:lnTo>
                  <a:pt x="19050" y="104140"/>
                </a:lnTo>
                <a:lnTo>
                  <a:pt x="16510" y="102870"/>
                </a:lnTo>
                <a:lnTo>
                  <a:pt x="16510" y="102870"/>
                </a:lnTo>
                <a:lnTo>
                  <a:pt x="13970" y="101600"/>
                </a:lnTo>
                <a:lnTo>
                  <a:pt x="11430" y="97790"/>
                </a:lnTo>
                <a:lnTo>
                  <a:pt x="7620" y="95250"/>
                </a:lnTo>
                <a:lnTo>
                  <a:pt x="5080" y="91440"/>
                </a:lnTo>
                <a:lnTo>
                  <a:pt x="3810" y="88900"/>
                </a:lnTo>
                <a:lnTo>
                  <a:pt x="2540" y="85090"/>
                </a:lnTo>
                <a:lnTo>
                  <a:pt x="1270" y="82550"/>
                </a:lnTo>
                <a:lnTo>
                  <a:pt x="0" y="78740"/>
                </a:lnTo>
                <a:lnTo>
                  <a:pt x="0" y="76200"/>
                </a:lnTo>
                <a:lnTo>
                  <a:pt x="0" y="73660"/>
                </a:lnTo>
                <a:lnTo>
                  <a:pt x="0" y="71120"/>
                </a:lnTo>
                <a:lnTo>
                  <a:pt x="1270" y="68580"/>
                </a:lnTo>
                <a:lnTo>
                  <a:pt x="2540" y="66040"/>
                </a:lnTo>
                <a:lnTo>
                  <a:pt x="2540" y="64770"/>
                </a:lnTo>
                <a:lnTo>
                  <a:pt x="2540" y="63500"/>
                </a:lnTo>
                <a:lnTo>
                  <a:pt x="2540" y="63500"/>
                </a:lnTo>
                <a:lnTo>
                  <a:pt x="3810" y="60960"/>
                </a:lnTo>
                <a:lnTo>
                  <a:pt x="5080" y="58420"/>
                </a:lnTo>
                <a:lnTo>
                  <a:pt x="7620" y="55880"/>
                </a:lnTo>
                <a:lnTo>
                  <a:pt x="8890" y="53340"/>
                </a:lnTo>
                <a:lnTo>
                  <a:pt x="10160" y="50800"/>
                </a:lnTo>
                <a:lnTo>
                  <a:pt x="12700" y="48260"/>
                </a:lnTo>
                <a:lnTo>
                  <a:pt x="15240" y="45720"/>
                </a:lnTo>
                <a:lnTo>
                  <a:pt x="17780" y="43180"/>
                </a:lnTo>
                <a:lnTo>
                  <a:pt x="20320" y="40640"/>
                </a:lnTo>
                <a:lnTo>
                  <a:pt x="24130" y="39370"/>
                </a:lnTo>
                <a:lnTo>
                  <a:pt x="26670" y="36830"/>
                </a:lnTo>
                <a:lnTo>
                  <a:pt x="30480" y="34290"/>
                </a:lnTo>
                <a:lnTo>
                  <a:pt x="34290" y="31750"/>
                </a:lnTo>
                <a:lnTo>
                  <a:pt x="38100" y="29210"/>
                </a:lnTo>
                <a:lnTo>
                  <a:pt x="41910" y="27940"/>
                </a:lnTo>
                <a:lnTo>
                  <a:pt x="46990" y="25400"/>
                </a:lnTo>
                <a:lnTo>
                  <a:pt x="50800" y="22860"/>
                </a:lnTo>
                <a:lnTo>
                  <a:pt x="55880" y="21590"/>
                </a:lnTo>
                <a:lnTo>
                  <a:pt x="60960" y="19050"/>
                </a:lnTo>
                <a:lnTo>
                  <a:pt x="66040" y="17780"/>
                </a:lnTo>
                <a:lnTo>
                  <a:pt x="72390" y="15240"/>
                </a:lnTo>
                <a:lnTo>
                  <a:pt x="78740" y="13970"/>
                </a:lnTo>
                <a:lnTo>
                  <a:pt x="83820" y="12700"/>
                </a:lnTo>
                <a:lnTo>
                  <a:pt x="90170" y="10160"/>
                </a:lnTo>
                <a:lnTo>
                  <a:pt x="96520" y="8890"/>
                </a:lnTo>
                <a:lnTo>
                  <a:pt x="104140" y="7620"/>
                </a:lnTo>
                <a:lnTo>
                  <a:pt x="118110" y="5080"/>
                </a:lnTo>
                <a:lnTo>
                  <a:pt x="132080" y="2540"/>
                </a:lnTo>
                <a:lnTo>
                  <a:pt x="146050" y="1270"/>
                </a:lnTo>
                <a:lnTo>
                  <a:pt x="160020" y="0"/>
                </a:lnTo>
                <a:lnTo>
                  <a:pt x="173990" y="0"/>
                </a:lnTo>
                <a:lnTo>
                  <a:pt x="186690" y="0"/>
                </a:lnTo>
                <a:lnTo>
                  <a:pt x="200660" y="1270"/>
                </a:lnTo>
                <a:lnTo>
                  <a:pt x="213360" y="2540"/>
                </a:lnTo>
                <a:lnTo>
                  <a:pt x="226060" y="5080"/>
                </a:lnTo>
                <a:lnTo>
                  <a:pt x="232410" y="6350"/>
                </a:lnTo>
                <a:lnTo>
                  <a:pt x="237490" y="8890"/>
                </a:lnTo>
                <a:lnTo>
                  <a:pt x="243840" y="10160"/>
                </a:lnTo>
                <a:lnTo>
                  <a:pt x="250190" y="11430"/>
                </a:lnTo>
                <a:lnTo>
                  <a:pt x="255270" y="13970"/>
                </a:lnTo>
                <a:lnTo>
                  <a:pt x="260350" y="16510"/>
                </a:lnTo>
                <a:lnTo>
                  <a:pt x="266700" y="17780"/>
                </a:lnTo>
                <a:lnTo>
                  <a:pt x="271780" y="20320"/>
                </a:lnTo>
                <a:lnTo>
                  <a:pt x="275590" y="21590"/>
                </a:lnTo>
                <a:lnTo>
                  <a:pt x="275590" y="22860"/>
                </a:lnTo>
                <a:lnTo>
                  <a:pt x="276860" y="24130"/>
                </a:lnTo>
                <a:lnTo>
                  <a:pt x="281940" y="26670"/>
                </a:lnTo>
                <a:lnTo>
                  <a:pt x="285750" y="29210"/>
                </a:lnTo>
                <a:lnTo>
                  <a:pt x="290830" y="31750"/>
                </a:lnTo>
                <a:lnTo>
                  <a:pt x="294640" y="35560"/>
                </a:lnTo>
                <a:lnTo>
                  <a:pt x="299720" y="39370"/>
                </a:lnTo>
                <a:lnTo>
                  <a:pt x="307340" y="46990"/>
                </a:lnTo>
                <a:lnTo>
                  <a:pt x="311150" y="50800"/>
                </a:lnTo>
                <a:lnTo>
                  <a:pt x="313690" y="54610"/>
                </a:lnTo>
                <a:lnTo>
                  <a:pt x="317500" y="58420"/>
                </a:lnTo>
                <a:lnTo>
                  <a:pt x="321310" y="62230"/>
                </a:lnTo>
                <a:lnTo>
                  <a:pt x="323850" y="6731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8930" y="76200"/>
                </a:lnTo>
                <a:lnTo>
                  <a:pt x="330200" y="80010"/>
                </a:lnTo>
                <a:lnTo>
                  <a:pt x="332740" y="85090"/>
                </a:lnTo>
                <a:lnTo>
                  <a:pt x="334010" y="90170"/>
                </a:lnTo>
                <a:lnTo>
                  <a:pt x="335280" y="95250"/>
                </a:lnTo>
                <a:lnTo>
                  <a:pt x="336550" y="100330"/>
                </a:lnTo>
                <a:lnTo>
                  <a:pt x="337820" y="105410"/>
                </a:lnTo>
                <a:lnTo>
                  <a:pt x="337820" y="110490"/>
                </a:lnTo>
                <a:lnTo>
                  <a:pt x="337820" y="119380"/>
                </a:lnTo>
                <a:lnTo>
                  <a:pt x="337820" y="125730"/>
                </a:lnTo>
                <a:lnTo>
                  <a:pt x="337820" y="125730"/>
                </a:lnTo>
                <a:lnTo>
                  <a:pt x="337820" y="127000"/>
                </a:lnTo>
                <a:lnTo>
                  <a:pt x="336550" y="135890"/>
                </a:lnTo>
                <a:lnTo>
                  <a:pt x="336550" y="139700"/>
                </a:lnTo>
                <a:lnTo>
                  <a:pt x="335280" y="143510"/>
                </a:lnTo>
                <a:lnTo>
                  <a:pt x="334010" y="149860"/>
                </a:lnTo>
                <a:lnTo>
                  <a:pt x="331470" y="157480"/>
                </a:lnTo>
                <a:lnTo>
                  <a:pt x="328930" y="165100"/>
                </a:lnTo>
                <a:lnTo>
                  <a:pt x="325120" y="171450"/>
                </a:lnTo>
                <a:lnTo>
                  <a:pt x="325120" y="171450"/>
                </a:lnTo>
                <a:lnTo>
                  <a:pt x="326390" y="171450"/>
                </a:lnTo>
                <a:lnTo>
                  <a:pt x="326390" y="172720"/>
                </a:lnTo>
                <a:lnTo>
                  <a:pt x="32639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30200" y="175260"/>
                </a:lnTo>
                <a:lnTo>
                  <a:pt x="330200" y="176530"/>
                </a:lnTo>
                <a:lnTo>
                  <a:pt x="331470" y="176530"/>
                </a:lnTo>
                <a:lnTo>
                  <a:pt x="331470" y="176530"/>
                </a:lnTo>
                <a:lnTo>
                  <a:pt x="331470" y="177800"/>
                </a:lnTo>
                <a:lnTo>
                  <a:pt x="332740" y="177800"/>
                </a:lnTo>
                <a:lnTo>
                  <a:pt x="332740" y="179070"/>
                </a:lnTo>
                <a:lnTo>
                  <a:pt x="334010" y="180340"/>
                </a:lnTo>
                <a:lnTo>
                  <a:pt x="337820" y="181610"/>
                </a:lnTo>
                <a:lnTo>
                  <a:pt x="337820" y="181610"/>
                </a:lnTo>
                <a:lnTo>
                  <a:pt x="337820" y="182880"/>
                </a:lnTo>
                <a:lnTo>
                  <a:pt x="337820" y="198120"/>
                </a:lnTo>
                <a:lnTo>
                  <a:pt x="233680" y="181610"/>
                </a:lnTo>
                <a:lnTo>
                  <a:pt x="231140" y="181610"/>
                </a:lnTo>
                <a:lnTo>
                  <a:pt x="38100" y="162560"/>
                </a:lnTo>
                <a:close/>
                <a:moveTo>
                  <a:pt x="295910" y="149860"/>
                </a:moveTo>
                <a:lnTo>
                  <a:pt x="298450" y="147320"/>
                </a:lnTo>
                <a:lnTo>
                  <a:pt x="300990" y="144780"/>
                </a:lnTo>
                <a:lnTo>
                  <a:pt x="300990" y="143510"/>
                </a:lnTo>
                <a:lnTo>
                  <a:pt x="302260" y="142240"/>
                </a:lnTo>
                <a:lnTo>
                  <a:pt x="303530" y="140970"/>
                </a:lnTo>
                <a:lnTo>
                  <a:pt x="303530" y="139700"/>
                </a:lnTo>
                <a:lnTo>
                  <a:pt x="304800" y="138430"/>
                </a:lnTo>
                <a:lnTo>
                  <a:pt x="306070" y="135890"/>
                </a:lnTo>
                <a:lnTo>
                  <a:pt x="307340" y="133350"/>
                </a:lnTo>
                <a:lnTo>
                  <a:pt x="308610" y="130810"/>
                </a:lnTo>
                <a:lnTo>
                  <a:pt x="309880" y="128270"/>
                </a:lnTo>
                <a:lnTo>
                  <a:pt x="309880" y="128270"/>
                </a:lnTo>
                <a:lnTo>
                  <a:pt x="309880" y="125730"/>
                </a:lnTo>
                <a:lnTo>
                  <a:pt x="309880" y="123190"/>
                </a:lnTo>
                <a:lnTo>
                  <a:pt x="311150" y="120650"/>
                </a:lnTo>
                <a:lnTo>
                  <a:pt x="311150" y="114300"/>
                </a:lnTo>
                <a:lnTo>
                  <a:pt x="311150" y="111760"/>
                </a:lnTo>
                <a:lnTo>
                  <a:pt x="311150" y="107950"/>
                </a:lnTo>
                <a:lnTo>
                  <a:pt x="309880" y="102870"/>
                </a:lnTo>
                <a:lnTo>
                  <a:pt x="308610" y="97790"/>
                </a:lnTo>
                <a:lnTo>
                  <a:pt x="307340" y="92710"/>
                </a:lnTo>
                <a:lnTo>
                  <a:pt x="304800" y="87630"/>
                </a:lnTo>
                <a:lnTo>
                  <a:pt x="302260" y="83820"/>
                </a:lnTo>
                <a:lnTo>
                  <a:pt x="298450" y="78740"/>
                </a:lnTo>
                <a:lnTo>
                  <a:pt x="294640" y="74930"/>
                </a:lnTo>
                <a:lnTo>
                  <a:pt x="294640" y="73660"/>
                </a:lnTo>
                <a:lnTo>
                  <a:pt x="294640" y="73660"/>
                </a:lnTo>
                <a:lnTo>
                  <a:pt x="290830" y="71120"/>
                </a:lnTo>
                <a:lnTo>
                  <a:pt x="285750" y="67310"/>
                </a:lnTo>
                <a:lnTo>
                  <a:pt x="281940" y="63500"/>
                </a:lnTo>
                <a:lnTo>
                  <a:pt x="275590" y="60960"/>
                </a:lnTo>
                <a:lnTo>
                  <a:pt x="269240" y="57150"/>
                </a:lnTo>
                <a:lnTo>
                  <a:pt x="264160" y="54610"/>
                </a:lnTo>
                <a:lnTo>
                  <a:pt x="257810" y="52070"/>
                </a:lnTo>
                <a:lnTo>
                  <a:pt x="251460" y="49530"/>
                </a:lnTo>
                <a:lnTo>
                  <a:pt x="245110" y="48260"/>
                </a:lnTo>
                <a:lnTo>
                  <a:pt x="237490" y="45720"/>
                </a:lnTo>
                <a:lnTo>
                  <a:pt x="229870" y="44450"/>
                </a:lnTo>
                <a:lnTo>
                  <a:pt x="223520" y="43180"/>
                </a:lnTo>
                <a:lnTo>
                  <a:pt x="215900" y="41910"/>
                </a:lnTo>
                <a:lnTo>
                  <a:pt x="207010" y="40640"/>
                </a:lnTo>
                <a:lnTo>
                  <a:pt x="200660" y="39370"/>
                </a:lnTo>
                <a:lnTo>
                  <a:pt x="184150" y="39370"/>
                </a:lnTo>
                <a:lnTo>
                  <a:pt x="167640" y="39370"/>
                </a:lnTo>
                <a:lnTo>
                  <a:pt x="167640" y="39370"/>
                </a:lnTo>
                <a:lnTo>
                  <a:pt x="166370" y="39370"/>
                </a:lnTo>
                <a:lnTo>
                  <a:pt x="151130" y="39370"/>
                </a:lnTo>
                <a:lnTo>
                  <a:pt x="142240" y="40640"/>
                </a:lnTo>
                <a:lnTo>
                  <a:pt x="134620" y="40640"/>
                </a:lnTo>
                <a:lnTo>
                  <a:pt x="125730" y="41910"/>
                </a:lnTo>
                <a:lnTo>
                  <a:pt x="118110" y="43180"/>
                </a:lnTo>
                <a:lnTo>
                  <a:pt x="109220" y="45720"/>
                </a:lnTo>
                <a:lnTo>
                  <a:pt x="104140" y="45720"/>
                </a:lnTo>
                <a:lnTo>
                  <a:pt x="99060" y="46990"/>
                </a:lnTo>
                <a:lnTo>
                  <a:pt x="95250" y="48260"/>
                </a:lnTo>
                <a:lnTo>
                  <a:pt x="91440" y="49530"/>
                </a:lnTo>
                <a:lnTo>
                  <a:pt x="86360" y="50800"/>
                </a:lnTo>
                <a:lnTo>
                  <a:pt x="83820" y="52070"/>
                </a:lnTo>
                <a:lnTo>
                  <a:pt x="82550" y="52070"/>
                </a:lnTo>
                <a:lnTo>
                  <a:pt x="82550" y="52070"/>
                </a:lnTo>
                <a:lnTo>
                  <a:pt x="80010" y="53340"/>
                </a:lnTo>
                <a:lnTo>
                  <a:pt x="76200" y="54610"/>
                </a:lnTo>
                <a:lnTo>
                  <a:pt x="72390" y="55880"/>
                </a:lnTo>
                <a:lnTo>
                  <a:pt x="69850" y="57150"/>
                </a:lnTo>
                <a:lnTo>
                  <a:pt x="67310" y="58420"/>
                </a:lnTo>
                <a:lnTo>
                  <a:pt x="64770" y="59690"/>
                </a:lnTo>
                <a:lnTo>
                  <a:pt x="62230" y="60960"/>
                </a:lnTo>
                <a:lnTo>
                  <a:pt x="59690" y="63500"/>
                </a:lnTo>
                <a:lnTo>
                  <a:pt x="58420" y="64770"/>
                </a:lnTo>
                <a:lnTo>
                  <a:pt x="55880" y="66040"/>
                </a:lnTo>
                <a:lnTo>
                  <a:pt x="53340" y="67310"/>
                </a:lnTo>
                <a:lnTo>
                  <a:pt x="52070" y="68580"/>
                </a:lnTo>
                <a:lnTo>
                  <a:pt x="50800" y="71120"/>
                </a:lnTo>
                <a:lnTo>
                  <a:pt x="49530" y="72390"/>
                </a:lnTo>
                <a:lnTo>
                  <a:pt x="48260" y="73660"/>
                </a:lnTo>
                <a:lnTo>
                  <a:pt x="46990" y="74930"/>
                </a:lnTo>
                <a:lnTo>
                  <a:pt x="45720" y="76200"/>
                </a:lnTo>
                <a:lnTo>
                  <a:pt x="45720" y="78740"/>
                </a:lnTo>
                <a:lnTo>
                  <a:pt x="45720" y="80010"/>
                </a:lnTo>
                <a:lnTo>
                  <a:pt x="44450" y="81280"/>
                </a:lnTo>
                <a:lnTo>
                  <a:pt x="43180" y="82550"/>
                </a:lnTo>
                <a:lnTo>
                  <a:pt x="44450" y="85090"/>
                </a:lnTo>
                <a:lnTo>
                  <a:pt x="43180" y="86360"/>
                </a:lnTo>
                <a:lnTo>
                  <a:pt x="43180" y="87630"/>
                </a:lnTo>
                <a:lnTo>
                  <a:pt x="44450" y="88900"/>
                </a:lnTo>
                <a:lnTo>
                  <a:pt x="44450" y="91440"/>
                </a:lnTo>
                <a:lnTo>
                  <a:pt x="44450" y="92710"/>
                </a:lnTo>
                <a:lnTo>
                  <a:pt x="45720" y="93980"/>
                </a:lnTo>
                <a:lnTo>
                  <a:pt x="45720" y="95250"/>
                </a:lnTo>
                <a:lnTo>
                  <a:pt x="48260" y="97790"/>
                </a:lnTo>
                <a:lnTo>
                  <a:pt x="48260" y="99060"/>
                </a:lnTo>
                <a:lnTo>
                  <a:pt x="49530" y="99060"/>
                </a:lnTo>
                <a:lnTo>
                  <a:pt x="49530" y="99060"/>
                </a:lnTo>
                <a:lnTo>
                  <a:pt x="49530" y="100330"/>
                </a:lnTo>
                <a:lnTo>
                  <a:pt x="50800" y="101600"/>
                </a:lnTo>
                <a:lnTo>
                  <a:pt x="52070" y="102870"/>
                </a:lnTo>
                <a:lnTo>
                  <a:pt x="53340" y="104140"/>
                </a:lnTo>
                <a:lnTo>
                  <a:pt x="54610" y="106680"/>
                </a:lnTo>
                <a:lnTo>
                  <a:pt x="57150" y="109220"/>
                </a:lnTo>
                <a:lnTo>
                  <a:pt x="60960" y="111760"/>
                </a:lnTo>
                <a:lnTo>
                  <a:pt x="63500" y="114300"/>
                </a:lnTo>
                <a:lnTo>
                  <a:pt x="67310" y="118110"/>
                </a:lnTo>
                <a:lnTo>
                  <a:pt x="76200" y="123190"/>
                </a:lnTo>
                <a:lnTo>
                  <a:pt x="95250" y="133350"/>
                </a:lnTo>
                <a:lnTo>
                  <a:pt x="147320" y="135890"/>
                </a:lnTo>
                <a:lnTo>
                  <a:pt x="148590" y="135890"/>
                </a:lnTo>
                <a:lnTo>
                  <a:pt x="295910" y="149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7045098" y="3927247"/>
            <a:ext cx="347164" cy="207464"/>
          </a:xfrm>
          <a:custGeom>
            <a:avLst/>
            <a:gdLst/>
            <a:ahLst/>
            <a:cxnLst/>
            <a:rect l="l" t="t" r="r" b="b"/>
            <a:pathLst>
              <a:path w="347164" h="207464">
                <a:moveTo>
                  <a:pt x="42772" y="167233"/>
                </a:moveTo>
                <a:lnTo>
                  <a:pt x="35152" y="187553"/>
                </a:lnTo>
                <a:lnTo>
                  <a:pt x="35152" y="187553"/>
                </a:lnTo>
                <a:lnTo>
                  <a:pt x="33882" y="188823"/>
                </a:lnTo>
                <a:lnTo>
                  <a:pt x="18642" y="187553"/>
                </a:lnTo>
                <a:lnTo>
                  <a:pt x="18642" y="187553"/>
                </a:lnTo>
                <a:lnTo>
                  <a:pt x="18642" y="187553"/>
                </a:lnTo>
                <a:lnTo>
                  <a:pt x="18642" y="148183"/>
                </a:lnTo>
                <a:lnTo>
                  <a:pt x="18642" y="148183"/>
                </a:lnTo>
                <a:lnTo>
                  <a:pt x="17372" y="134213"/>
                </a:lnTo>
                <a:lnTo>
                  <a:pt x="69442" y="136753"/>
                </a:lnTo>
                <a:lnTo>
                  <a:pt x="55472" y="129133"/>
                </a:lnTo>
                <a:lnTo>
                  <a:pt x="42772" y="122783"/>
                </a:lnTo>
                <a:lnTo>
                  <a:pt x="37692" y="118973"/>
                </a:lnTo>
                <a:lnTo>
                  <a:pt x="32612" y="116433"/>
                </a:lnTo>
                <a:lnTo>
                  <a:pt x="27532" y="112623"/>
                </a:lnTo>
                <a:lnTo>
                  <a:pt x="23722" y="108813"/>
                </a:lnTo>
                <a:lnTo>
                  <a:pt x="21182" y="107543"/>
                </a:lnTo>
                <a:lnTo>
                  <a:pt x="21182" y="107543"/>
                </a:lnTo>
                <a:lnTo>
                  <a:pt x="18642" y="106273"/>
                </a:lnTo>
                <a:lnTo>
                  <a:pt x="16102" y="102463"/>
                </a:lnTo>
                <a:lnTo>
                  <a:pt x="12292" y="99923"/>
                </a:lnTo>
                <a:lnTo>
                  <a:pt x="9752" y="96113"/>
                </a:lnTo>
                <a:lnTo>
                  <a:pt x="8482" y="93573"/>
                </a:lnTo>
                <a:lnTo>
                  <a:pt x="7212" y="89763"/>
                </a:lnTo>
                <a:lnTo>
                  <a:pt x="5942" y="87223"/>
                </a:lnTo>
                <a:lnTo>
                  <a:pt x="4672" y="83413"/>
                </a:lnTo>
                <a:lnTo>
                  <a:pt x="4672" y="80873"/>
                </a:lnTo>
                <a:lnTo>
                  <a:pt x="4672" y="78333"/>
                </a:lnTo>
                <a:lnTo>
                  <a:pt x="4672" y="75793"/>
                </a:lnTo>
                <a:lnTo>
                  <a:pt x="5942" y="73253"/>
                </a:lnTo>
                <a:lnTo>
                  <a:pt x="7212" y="70713"/>
                </a:lnTo>
                <a:lnTo>
                  <a:pt x="7212" y="69443"/>
                </a:lnTo>
                <a:lnTo>
                  <a:pt x="7212" y="68173"/>
                </a:lnTo>
                <a:lnTo>
                  <a:pt x="7212" y="68173"/>
                </a:lnTo>
                <a:lnTo>
                  <a:pt x="8482" y="65633"/>
                </a:lnTo>
                <a:lnTo>
                  <a:pt x="9752" y="63093"/>
                </a:lnTo>
                <a:lnTo>
                  <a:pt x="12292" y="60553"/>
                </a:lnTo>
                <a:lnTo>
                  <a:pt x="13562" y="58013"/>
                </a:lnTo>
                <a:lnTo>
                  <a:pt x="14832" y="55473"/>
                </a:lnTo>
                <a:lnTo>
                  <a:pt x="17372" y="52933"/>
                </a:lnTo>
                <a:lnTo>
                  <a:pt x="19912" y="50393"/>
                </a:lnTo>
                <a:lnTo>
                  <a:pt x="22452" y="47853"/>
                </a:lnTo>
                <a:lnTo>
                  <a:pt x="24992" y="45313"/>
                </a:lnTo>
                <a:lnTo>
                  <a:pt x="28802" y="44043"/>
                </a:lnTo>
                <a:lnTo>
                  <a:pt x="31342" y="41503"/>
                </a:lnTo>
                <a:lnTo>
                  <a:pt x="35152" y="38963"/>
                </a:lnTo>
                <a:lnTo>
                  <a:pt x="38962" y="36423"/>
                </a:lnTo>
                <a:lnTo>
                  <a:pt x="42772" y="33883"/>
                </a:lnTo>
                <a:lnTo>
                  <a:pt x="46582" y="32613"/>
                </a:lnTo>
                <a:lnTo>
                  <a:pt x="51662" y="30073"/>
                </a:lnTo>
                <a:lnTo>
                  <a:pt x="55472" y="27533"/>
                </a:lnTo>
                <a:lnTo>
                  <a:pt x="60552" y="26263"/>
                </a:lnTo>
                <a:lnTo>
                  <a:pt x="65632" y="23723"/>
                </a:lnTo>
                <a:lnTo>
                  <a:pt x="70712" y="22453"/>
                </a:lnTo>
                <a:lnTo>
                  <a:pt x="77062" y="19913"/>
                </a:lnTo>
                <a:lnTo>
                  <a:pt x="83412" y="18643"/>
                </a:lnTo>
                <a:lnTo>
                  <a:pt x="88492" y="17373"/>
                </a:lnTo>
                <a:lnTo>
                  <a:pt x="94842" y="14833"/>
                </a:lnTo>
                <a:lnTo>
                  <a:pt x="101192" y="13563"/>
                </a:lnTo>
                <a:lnTo>
                  <a:pt x="108812" y="12293"/>
                </a:lnTo>
                <a:lnTo>
                  <a:pt x="122782" y="9753"/>
                </a:lnTo>
                <a:lnTo>
                  <a:pt x="136752" y="7213"/>
                </a:lnTo>
                <a:lnTo>
                  <a:pt x="150722" y="5943"/>
                </a:lnTo>
                <a:lnTo>
                  <a:pt x="164692" y="4673"/>
                </a:lnTo>
                <a:lnTo>
                  <a:pt x="178662" y="4673"/>
                </a:lnTo>
                <a:lnTo>
                  <a:pt x="191362" y="4673"/>
                </a:lnTo>
                <a:lnTo>
                  <a:pt x="205332" y="5943"/>
                </a:lnTo>
                <a:lnTo>
                  <a:pt x="218032" y="7213"/>
                </a:lnTo>
                <a:lnTo>
                  <a:pt x="230732" y="9753"/>
                </a:lnTo>
                <a:lnTo>
                  <a:pt x="237082" y="11023"/>
                </a:lnTo>
                <a:lnTo>
                  <a:pt x="242162" y="13563"/>
                </a:lnTo>
                <a:lnTo>
                  <a:pt x="248512" y="14833"/>
                </a:lnTo>
                <a:lnTo>
                  <a:pt x="254862" y="16103"/>
                </a:lnTo>
                <a:lnTo>
                  <a:pt x="259942" y="18643"/>
                </a:lnTo>
                <a:lnTo>
                  <a:pt x="265022" y="21183"/>
                </a:lnTo>
                <a:lnTo>
                  <a:pt x="271372" y="22453"/>
                </a:lnTo>
                <a:lnTo>
                  <a:pt x="276452" y="24993"/>
                </a:lnTo>
                <a:lnTo>
                  <a:pt x="280262" y="26263"/>
                </a:lnTo>
                <a:lnTo>
                  <a:pt x="280262" y="27533"/>
                </a:lnTo>
                <a:lnTo>
                  <a:pt x="281532" y="28803"/>
                </a:lnTo>
                <a:lnTo>
                  <a:pt x="286612" y="31343"/>
                </a:lnTo>
                <a:lnTo>
                  <a:pt x="290422" y="33883"/>
                </a:lnTo>
                <a:lnTo>
                  <a:pt x="295502" y="36423"/>
                </a:lnTo>
                <a:lnTo>
                  <a:pt x="299312" y="40233"/>
                </a:lnTo>
                <a:lnTo>
                  <a:pt x="304392" y="44043"/>
                </a:lnTo>
                <a:lnTo>
                  <a:pt x="312012" y="51663"/>
                </a:lnTo>
                <a:lnTo>
                  <a:pt x="315822" y="55473"/>
                </a:lnTo>
                <a:lnTo>
                  <a:pt x="318362" y="59283"/>
                </a:lnTo>
                <a:lnTo>
                  <a:pt x="322172" y="63093"/>
                </a:lnTo>
                <a:lnTo>
                  <a:pt x="325982" y="66903"/>
                </a:lnTo>
                <a:lnTo>
                  <a:pt x="328522" y="71983"/>
                </a:lnTo>
                <a:lnTo>
                  <a:pt x="331062" y="75793"/>
                </a:lnTo>
                <a:lnTo>
                  <a:pt x="331062" y="75793"/>
                </a:lnTo>
                <a:lnTo>
                  <a:pt x="331062" y="75793"/>
                </a:lnTo>
                <a:lnTo>
                  <a:pt x="333602" y="80873"/>
                </a:lnTo>
                <a:lnTo>
                  <a:pt x="334872" y="84683"/>
                </a:lnTo>
                <a:lnTo>
                  <a:pt x="337412" y="89763"/>
                </a:lnTo>
                <a:lnTo>
                  <a:pt x="338682" y="94843"/>
                </a:lnTo>
                <a:lnTo>
                  <a:pt x="339952" y="99923"/>
                </a:lnTo>
                <a:lnTo>
                  <a:pt x="341222" y="105003"/>
                </a:lnTo>
                <a:lnTo>
                  <a:pt x="342492" y="110083"/>
                </a:lnTo>
                <a:lnTo>
                  <a:pt x="342492" y="115163"/>
                </a:lnTo>
                <a:lnTo>
                  <a:pt x="342492" y="124053"/>
                </a:lnTo>
                <a:lnTo>
                  <a:pt x="342492" y="130403"/>
                </a:lnTo>
                <a:lnTo>
                  <a:pt x="342492" y="130403"/>
                </a:lnTo>
                <a:lnTo>
                  <a:pt x="342492" y="131673"/>
                </a:lnTo>
                <a:lnTo>
                  <a:pt x="341222" y="140563"/>
                </a:lnTo>
                <a:lnTo>
                  <a:pt x="341222" y="144373"/>
                </a:lnTo>
                <a:lnTo>
                  <a:pt x="339952" y="148183"/>
                </a:lnTo>
                <a:lnTo>
                  <a:pt x="338682" y="154533"/>
                </a:lnTo>
                <a:lnTo>
                  <a:pt x="336142" y="162153"/>
                </a:lnTo>
                <a:lnTo>
                  <a:pt x="333602" y="169773"/>
                </a:lnTo>
                <a:lnTo>
                  <a:pt x="329792" y="176123"/>
                </a:lnTo>
                <a:lnTo>
                  <a:pt x="329792" y="176123"/>
                </a:lnTo>
                <a:lnTo>
                  <a:pt x="331062" y="176123"/>
                </a:lnTo>
                <a:lnTo>
                  <a:pt x="331062" y="177393"/>
                </a:lnTo>
                <a:lnTo>
                  <a:pt x="33106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3602" y="179933"/>
                </a:lnTo>
                <a:lnTo>
                  <a:pt x="333602" y="179933"/>
                </a:lnTo>
                <a:lnTo>
                  <a:pt x="333602" y="179933"/>
                </a:lnTo>
                <a:lnTo>
                  <a:pt x="334872" y="179933"/>
                </a:lnTo>
                <a:lnTo>
                  <a:pt x="334872" y="181203"/>
                </a:lnTo>
                <a:lnTo>
                  <a:pt x="336142" y="181203"/>
                </a:lnTo>
                <a:lnTo>
                  <a:pt x="336142" y="181203"/>
                </a:lnTo>
                <a:lnTo>
                  <a:pt x="336142" y="182473"/>
                </a:lnTo>
                <a:lnTo>
                  <a:pt x="337412" y="182473"/>
                </a:lnTo>
                <a:lnTo>
                  <a:pt x="337412" y="183743"/>
                </a:lnTo>
                <a:lnTo>
                  <a:pt x="338682" y="185013"/>
                </a:lnTo>
                <a:lnTo>
                  <a:pt x="342492" y="186283"/>
                </a:lnTo>
                <a:lnTo>
                  <a:pt x="342492" y="186283"/>
                </a:lnTo>
                <a:lnTo>
                  <a:pt x="342492" y="187553"/>
                </a:lnTo>
                <a:lnTo>
                  <a:pt x="342492" y="202793"/>
                </a:lnTo>
                <a:lnTo>
                  <a:pt x="238352" y="186283"/>
                </a:lnTo>
                <a:lnTo>
                  <a:pt x="235812" y="186283"/>
                </a:lnTo>
                <a:lnTo>
                  <a:pt x="42772" y="1672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7088278" y="3966617"/>
            <a:ext cx="277314" cy="119834"/>
          </a:xfrm>
          <a:custGeom>
            <a:avLst/>
            <a:gdLst/>
            <a:ahLst/>
            <a:cxnLst/>
            <a:rect l="l" t="t" r="r" b="b"/>
            <a:pathLst>
              <a:path w="277314" h="119834">
                <a:moveTo>
                  <a:pt x="257402" y="115163"/>
                </a:moveTo>
                <a:lnTo>
                  <a:pt x="259942" y="112623"/>
                </a:lnTo>
                <a:lnTo>
                  <a:pt x="262482" y="110083"/>
                </a:lnTo>
                <a:lnTo>
                  <a:pt x="262482" y="108813"/>
                </a:lnTo>
                <a:lnTo>
                  <a:pt x="263752" y="107543"/>
                </a:lnTo>
                <a:lnTo>
                  <a:pt x="265022" y="106273"/>
                </a:lnTo>
                <a:lnTo>
                  <a:pt x="265022" y="105003"/>
                </a:lnTo>
                <a:lnTo>
                  <a:pt x="266292" y="103733"/>
                </a:lnTo>
                <a:lnTo>
                  <a:pt x="267562" y="101193"/>
                </a:lnTo>
                <a:lnTo>
                  <a:pt x="268832" y="98653"/>
                </a:lnTo>
                <a:lnTo>
                  <a:pt x="270102" y="96113"/>
                </a:lnTo>
                <a:lnTo>
                  <a:pt x="271372" y="93573"/>
                </a:lnTo>
                <a:lnTo>
                  <a:pt x="271372" y="93573"/>
                </a:lnTo>
                <a:lnTo>
                  <a:pt x="271372" y="91033"/>
                </a:lnTo>
                <a:lnTo>
                  <a:pt x="271372" y="88493"/>
                </a:lnTo>
                <a:lnTo>
                  <a:pt x="272642" y="85953"/>
                </a:lnTo>
                <a:lnTo>
                  <a:pt x="272642" y="79603"/>
                </a:lnTo>
                <a:lnTo>
                  <a:pt x="272642" y="77063"/>
                </a:lnTo>
                <a:lnTo>
                  <a:pt x="272642" y="73253"/>
                </a:lnTo>
                <a:lnTo>
                  <a:pt x="271372" y="68173"/>
                </a:lnTo>
                <a:lnTo>
                  <a:pt x="270102" y="63093"/>
                </a:lnTo>
                <a:lnTo>
                  <a:pt x="268832" y="58013"/>
                </a:lnTo>
                <a:lnTo>
                  <a:pt x="266292" y="52933"/>
                </a:lnTo>
                <a:lnTo>
                  <a:pt x="263752" y="49123"/>
                </a:lnTo>
                <a:lnTo>
                  <a:pt x="259942" y="44043"/>
                </a:lnTo>
                <a:lnTo>
                  <a:pt x="256132" y="40233"/>
                </a:lnTo>
                <a:lnTo>
                  <a:pt x="256132" y="38963"/>
                </a:lnTo>
                <a:lnTo>
                  <a:pt x="256132" y="38963"/>
                </a:lnTo>
                <a:lnTo>
                  <a:pt x="252322" y="36423"/>
                </a:lnTo>
                <a:lnTo>
                  <a:pt x="247242" y="32613"/>
                </a:lnTo>
                <a:lnTo>
                  <a:pt x="243432" y="28803"/>
                </a:lnTo>
                <a:lnTo>
                  <a:pt x="237082" y="26263"/>
                </a:lnTo>
                <a:lnTo>
                  <a:pt x="230732" y="22453"/>
                </a:lnTo>
                <a:lnTo>
                  <a:pt x="225652" y="19913"/>
                </a:lnTo>
                <a:lnTo>
                  <a:pt x="219302" y="17373"/>
                </a:lnTo>
                <a:lnTo>
                  <a:pt x="212952" y="14833"/>
                </a:lnTo>
                <a:lnTo>
                  <a:pt x="206602" y="13563"/>
                </a:lnTo>
                <a:lnTo>
                  <a:pt x="198982" y="11023"/>
                </a:lnTo>
                <a:lnTo>
                  <a:pt x="191362" y="9753"/>
                </a:lnTo>
                <a:lnTo>
                  <a:pt x="185012" y="8483"/>
                </a:lnTo>
                <a:lnTo>
                  <a:pt x="177392" y="7213"/>
                </a:lnTo>
                <a:lnTo>
                  <a:pt x="168502" y="5943"/>
                </a:lnTo>
                <a:lnTo>
                  <a:pt x="162152" y="4673"/>
                </a:lnTo>
                <a:lnTo>
                  <a:pt x="145642" y="4673"/>
                </a:lnTo>
                <a:lnTo>
                  <a:pt x="129132" y="4673"/>
                </a:lnTo>
                <a:lnTo>
                  <a:pt x="129132" y="4673"/>
                </a:lnTo>
                <a:lnTo>
                  <a:pt x="127862" y="4673"/>
                </a:lnTo>
                <a:lnTo>
                  <a:pt x="112622" y="4673"/>
                </a:lnTo>
                <a:lnTo>
                  <a:pt x="103732" y="5943"/>
                </a:lnTo>
                <a:lnTo>
                  <a:pt x="96112" y="5943"/>
                </a:lnTo>
                <a:lnTo>
                  <a:pt x="87222" y="7213"/>
                </a:lnTo>
                <a:lnTo>
                  <a:pt x="79602" y="8483"/>
                </a:lnTo>
                <a:lnTo>
                  <a:pt x="70712" y="11023"/>
                </a:lnTo>
                <a:lnTo>
                  <a:pt x="65632" y="11023"/>
                </a:lnTo>
                <a:lnTo>
                  <a:pt x="60552" y="12293"/>
                </a:lnTo>
                <a:lnTo>
                  <a:pt x="56742" y="13563"/>
                </a:lnTo>
                <a:lnTo>
                  <a:pt x="52932" y="14833"/>
                </a:lnTo>
                <a:lnTo>
                  <a:pt x="47852" y="16103"/>
                </a:lnTo>
                <a:lnTo>
                  <a:pt x="45312" y="17373"/>
                </a:lnTo>
                <a:lnTo>
                  <a:pt x="44042" y="17373"/>
                </a:lnTo>
                <a:lnTo>
                  <a:pt x="44042" y="17373"/>
                </a:lnTo>
                <a:lnTo>
                  <a:pt x="41502" y="18643"/>
                </a:lnTo>
                <a:lnTo>
                  <a:pt x="37692" y="19913"/>
                </a:lnTo>
                <a:lnTo>
                  <a:pt x="33882" y="21183"/>
                </a:lnTo>
                <a:lnTo>
                  <a:pt x="31342" y="22453"/>
                </a:lnTo>
                <a:lnTo>
                  <a:pt x="28802" y="23723"/>
                </a:lnTo>
                <a:lnTo>
                  <a:pt x="26262" y="24993"/>
                </a:lnTo>
                <a:lnTo>
                  <a:pt x="23722" y="26263"/>
                </a:lnTo>
                <a:lnTo>
                  <a:pt x="21182" y="28803"/>
                </a:lnTo>
                <a:lnTo>
                  <a:pt x="19912" y="30073"/>
                </a:lnTo>
                <a:lnTo>
                  <a:pt x="17372" y="31343"/>
                </a:lnTo>
                <a:lnTo>
                  <a:pt x="14832" y="32613"/>
                </a:lnTo>
                <a:lnTo>
                  <a:pt x="13562" y="33883"/>
                </a:lnTo>
                <a:lnTo>
                  <a:pt x="12292" y="36423"/>
                </a:lnTo>
                <a:lnTo>
                  <a:pt x="11022" y="37693"/>
                </a:lnTo>
                <a:lnTo>
                  <a:pt x="9752" y="38963"/>
                </a:lnTo>
                <a:lnTo>
                  <a:pt x="8482" y="40233"/>
                </a:lnTo>
                <a:lnTo>
                  <a:pt x="7212" y="41503"/>
                </a:lnTo>
                <a:lnTo>
                  <a:pt x="7212" y="44043"/>
                </a:lnTo>
                <a:lnTo>
                  <a:pt x="7212" y="45313"/>
                </a:lnTo>
                <a:lnTo>
                  <a:pt x="5942" y="46583"/>
                </a:lnTo>
                <a:lnTo>
                  <a:pt x="4672" y="47853"/>
                </a:lnTo>
                <a:lnTo>
                  <a:pt x="5942" y="50393"/>
                </a:lnTo>
                <a:lnTo>
                  <a:pt x="4672" y="51663"/>
                </a:lnTo>
                <a:lnTo>
                  <a:pt x="4672" y="52933"/>
                </a:lnTo>
                <a:lnTo>
                  <a:pt x="5942" y="54203"/>
                </a:lnTo>
                <a:lnTo>
                  <a:pt x="5942" y="56743"/>
                </a:lnTo>
                <a:lnTo>
                  <a:pt x="5942" y="58013"/>
                </a:lnTo>
                <a:lnTo>
                  <a:pt x="7212" y="59283"/>
                </a:lnTo>
                <a:lnTo>
                  <a:pt x="7212" y="60553"/>
                </a:lnTo>
                <a:lnTo>
                  <a:pt x="9752" y="63093"/>
                </a:lnTo>
                <a:lnTo>
                  <a:pt x="9752" y="64363"/>
                </a:lnTo>
                <a:lnTo>
                  <a:pt x="11022" y="64363"/>
                </a:lnTo>
                <a:lnTo>
                  <a:pt x="11022" y="64363"/>
                </a:lnTo>
                <a:lnTo>
                  <a:pt x="11022" y="65633"/>
                </a:lnTo>
                <a:lnTo>
                  <a:pt x="12292" y="66903"/>
                </a:lnTo>
                <a:lnTo>
                  <a:pt x="13562" y="68173"/>
                </a:lnTo>
                <a:lnTo>
                  <a:pt x="14832" y="69443"/>
                </a:lnTo>
                <a:lnTo>
                  <a:pt x="16102" y="71983"/>
                </a:lnTo>
                <a:lnTo>
                  <a:pt x="18642" y="74523"/>
                </a:lnTo>
                <a:lnTo>
                  <a:pt x="22452" y="77063"/>
                </a:lnTo>
                <a:lnTo>
                  <a:pt x="24992" y="79603"/>
                </a:lnTo>
                <a:lnTo>
                  <a:pt x="28802" y="83413"/>
                </a:lnTo>
                <a:lnTo>
                  <a:pt x="37692" y="88493"/>
                </a:lnTo>
                <a:lnTo>
                  <a:pt x="56742" y="98653"/>
                </a:lnTo>
                <a:lnTo>
                  <a:pt x="108812" y="101193"/>
                </a:lnTo>
                <a:lnTo>
                  <a:pt x="110082" y="101193"/>
                </a:lnTo>
                <a:lnTo>
                  <a:pt x="257402" y="1151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7040880" y="4154170"/>
            <a:ext cx="499110" cy="224790"/>
          </a:xfrm>
          <a:custGeom>
            <a:avLst/>
            <a:gdLst/>
            <a:ahLst/>
            <a:cxnLst/>
            <a:rect l="l" t="t" r="r" b="b"/>
            <a:pathLst>
              <a:path w="499110" h="224790">
                <a:moveTo>
                  <a:pt x="472440" y="91440"/>
                </a:moveTo>
                <a:lnTo>
                  <a:pt x="474980" y="86360"/>
                </a:lnTo>
                <a:lnTo>
                  <a:pt x="474980" y="86360"/>
                </a:lnTo>
                <a:lnTo>
                  <a:pt x="483870" y="58420"/>
                </a:lnTo>
                <a:lnTo>
                  <a:pt x="499110" y="60960"/>
                </a:lnTo>
                <a:lnTo>
                  <a:pt x="496570" y="88900"/>
                </a:lnTo>
                <a:lnTo>
                  <a:pt x="496570" y="88900"/>
                </a:lnTo>
                <a:lnTo>
                  <a:pt x="488950" y="148590"/>
                </a:lnTo>
                <a:lnTo>
                  <a:pt x="327660" y="100330"/>
                </a:lnTo>
                <a:lnTo>
                  <a:pt x="323850" y="99060"/>
                </a:lnTo>
                <a:lnTo>
                  <a:pt x="320040" y="99060"/>
                </a:lnTo>
                <a:lnTo>
                  <a:pt x="311150" y="96520"/>
                </a:lnTo>
                <a:lnTo>
                  <a:pt x="293370" y="91440"/>
                </a:lnTo>
                <a:lnTo>
                  <a:pt x="278130" y="87630"/>
                </a:lnTo>
                <a:lnTo>
                  <a:pt x="271780" y="85090"/>
                </a:lnTo>
                <a:lnTo>
                  <a:pt x="270510" y="85090"/>
                </a:lnTo>
                <a:lnTo>
                  <a:pt x="269240" y="85090"/>
                </a:lnTo>
                <a:lnTo>
                  <a:pt x="269240" y="85090"/>
                </a:lnTo>
                <a:lnTo>
                  <a:pt x="275590" y="88900"/>
                </a:lnTo>
                <a:lnTo>
                  <a:pt x="281940" y="95250"/>
                </a:lnTo>
                <a:lnTo>
                  <a:pt x="288290" y="100330"/>
                </a:lnTo>
                <a:lnTo>
                  <a:pt x="294640" y="106680"/>
                </a:lnTo>
                <a:lnTo>
                  <a:pt x="300990" y="113030"/>
                </a:lnTo>
                <a:lnTo>
                  <a:pt x="306070" y="118110"/>
                </a:lnTo>
                <a:lnTo>
                  <a:pt x="311150" y="124460"/>
                </a:lnTo>
                <a:lnTo>
                  <a:pt x="311150" y="125730"/>
                </a:lnTo>
                <a:lnTo>
                  <a:pt x="311150" y="125730"/>
                </a:lnTo>
                <a:lnTo>
                  <a:pt x="314960" y="132080"/>
                </a:lnTo>
                <a:lnTo>
                  <a:pt x="318770" y="138430"/>
                </a:lnTo>
                <a:lnTo>
                  <a:pt x="321310" y="144780"/>
                </a:lnTo>
                <a:lnTo>
                  <a:pt x="322580" y="148590"/>
                </a:lnTo>
                <a:lnTo>
                  <a:pt x="323850" y="152400"/>
                </a:lnTo>
                <a:lnTo>
                  <a:pt x="325120" y="154940"/>
                </a:lnTo>
                <a:lnTo>
                  <a:pt x="326390" y="158750"/>
                </a:lnTo>
                <a:lnTo>
                  <a:pt x="326390" y="161290"/>
                </a:lnTo>
                <a:lnTo>
                  <a:pt x="327660" y="165100"/>
                </a:lnTo>
                <a:lnTo>
                  <a:pt x="327660" y="168910"/>
                </a:lnTo>
                <a:lnTo>
                  <a:pt x="327660" y="171450"/>
                </a:lnTo>
                <a:lnTo>
                  <a:pt x="327660" y="175260"/>
                </a:lnTo>
                <a:lnTo>
                  <a:pt x="327660" y="177800"/>
                </a:lnTo>
                <a:lnTo>
                  <a:pt x="327660" y="181610"/>
                </a:lnTo>
                <a:lnTo>
                  <a:pt x="327660" y="184150"/>
                </a:lnTo>
                <a:lnTo>
                  <a:pt x="327660" y="184150"/>
                </a:lnTo>
                <a:lnTo>
                  <a:pt x="326390" y="185420"/>
                </a:lnTo>
                <a:lnTo>
                  <a:pt x="326390" y="187960"/>
                </a:lnTo>
                <a:lnTo>
                  <a:pt x="325120" y="190500"/>
                </a:lnTo>
                <a:lnTo>
                  <a:pt x="323850" y="194310"/>
                </a:lnTo>
                <a:lnTo>
                  <a:pt x="323850" y="196850"/>
                </a:lnTo>
                <a:lnTo>
                  <a:pt x="322580" y="199390"/>
                </a:lnTo>
                <a:lnTo>
                  <a:pt x="321310" y="200660"/>
                </a:lnTo>
                <a:lnTo>
                  <a:pt x="320040" y="203200"/>
                </a:lnTo>
                <a:lnTo>
                  <a:pt x="318770" y="205740"/>
                </a:lnTo>
                <a:lnTo>
                  <a:pt x="316230" y="208280"/>
                </a:lnTo>
                <a:lnTo>
                  <a:pt x="314960" y="209550"/>
                </a:lnTo>
                <a:lnTo>
                  <a:pt x="312420" y="212090"/>
                </a:lnTo>
                <a:lnTo>
                  <a:pt x="311150" y="213360"/>
                </a:lnTo>
                <a:lnTo>
                  <a:pt x="308610" y="214630"/>
                </a:lnTo>
                <a:lnTo>
                  <a:pt x="307340" y="217170"/>
                </a:lnTo>
                <a:lnTo>
                  <a:pt x="304800" y="218440"/>
                </a:lnTo>
                <a:lnTo>
                  <a:pt x="302260" y="219710"/>
                </a:lnTo>
                <a:lnTo>
                  <a:pt x="299720" y="220980"/>
                </a:lnTo>
                <a:lnTo>
                  <a:pt x="297180" y="222250"/>
                </a:lnTo>
                <a:lnTo>
                  <a:pt x="293370" y="222250"/>
                </a:lnTo>
                <a:lnTo>
                  <a:pt x="290830" y="223520"/>
                </a:lnTo>
                <a:lnTo>
                  <a:pt x="288290" y="223520"/>
                </a:lnTo>
                <a:lnTo>
                  <a:pt x="284480" y="223520"/>
                </a:lnTo>
                <a:lnTo>
                  <a:pt x="281940" y="224790"/>
                </a:lnTo>
                <a:lnTo>
                  <a:pt x="278130" y="224790"/>
                </a:lnTo>
                <a:lnTo>
                  <a:pt x="274320" y="224790"/>
                </a:lnTo>
                <a:lnTo>
                  <a:pt x="271780" y="223520"/>
                </a:lnTo>
                <a:lnTo>
                  <a:pt x="267970" y="223520"/>
                </a:lnTo>
                <a:lnTo>
                  <a:pt x="264160" y="223520"/>
                </a:lnTo>
                <a:lnTo>
                  <a:pt x="259080" y="222250"/>
                </a:lnTo>
                <a:lnTo>
                  <a:pt x="255270" y="222250"/>
                </a:lnTo>
                <a:lnTo>
                  <a:pt x="251460" y="220980"/>
                </a:lnTo>
                <a:lnTo>
                  <a:pt x="246380" y="219710"/>
                </a:lnTo>
                <a:lnTo>
                  <a:pt x="241300" y="218440"/>
                </a:lnTo>
                <a:lnTo>
                  <a:pt x="238760" y="218440"/>
                </a:lnTo>
                <a:lnTo>
                  <a:pt x="236220" y="217170"/>
                </a:lnTo>
                <a:lnTo>
                  <a:pt x="232410" y="215900"/>
                </a:lnTo>
                <a:lnTo>
                  <a:pt x="228600" y="214630"/>
                </a:lnTo>
                <a:lnTo>
                  <a:pt x="220980" y="210820"/>
                </a:lnTo>
                <a:lnTo>
                  <a:pt x="217170" y="209550"/>
                </a:lnTo>
                <a:lnTo>
                  <a:pt x="213360" y="208280"/>
                </a:lnTo>
                <a:lnTo>
                  <a:pt x="205740" y="204470"/>
                </a:lnTo>
                <a:lnTo>
                  <a:pt x="201930" y="203200"/>
                </a:lnTo>
                <a:lnTo>
                  <a:pt x="198120" y="201930"/>
                </a:lnTo>
                <a:lnTo>
                  <a:pt x="194310" y="200660"/>
                </a:lnTo>
                <a:lnTo>
                  <a:pt x="190500" y="199390"/>
                </a:lnTo>
                <a:lnTo>
                  <a:pt x="26670" y="140970"/>
                </a:lnTo>
                <a:lnTo>
                  <a:pt x="15240" y="161290"/>
                </a:lnTo>
                <a:lnTo>
                  <a:pt x="15240" y="161290"/>
                </a:lnTo>
                <a:lnTo>
                  <a:pt x="13970" y="163830"/>
                </a:lnTo>
                <a:lnTo>
                  <a:pt x="0" y="157480"/>
                </a:lnTo>
                <a:lnTo>
                  <a:pt x="0" y="157480"/>
                </a:lnTo>
                <a:lnTo>
                  <a:pt x="0" y="157480"/>
                </a:lnTo>
                <a:lnTo>
                  <a:pt x="7620" y="118110"/>
                </a:lnTo>
                <a:lnTo>
                  <a:pt x="7620" y="118110"/>
                </a:lnTo>
                <a:lnTo>
                  <a:pt x="10160" y="102870"/>
                </a:lnTo>
                <a:lnTo>
                  <a:pt x="170180" y="152400"/>
                </a:lnTo>
                <a:lnTo>
                  <a:pt x="172720" y="152400"/>
                </a:lnTo>
                <a:lnTo>
                  <a:pt x="199390" y="161290"/>
                </a:lnTo>
                <a:lnTo>
                  <a:pt x="203200" y="163830"/>
                </a:lnTo>
                <a:lnTo>
                  <a:pt x="207010" y="165100"/>
                </a:lnTo>
                <a:lnTo>
                  <a:pt x="210820" y="166370"/>
                </a:lnTo>
                <a:lnTo>
                  <a:pt x="214630" y="166370"/>
                </a:lnTo>
                <a:lnTo>
                  <a:pt x="222250" y="170180"/>
                </a:lnTo>
                <a:lnTo>
                  <a:pt x="226060" y="171450"/>
                </a:lnTo>
                <a:lnTo>
                  <a:pt x="229870" y="172720"/>
                </a:lnTo>
                <a:lnTo>
                  <a:pt x="232410" y="173990"/>
                </a:lnTo>
                <a:lnTo>
                  <a:pt x="236220" y="173990"/>
                </a:lnTo>
                <a:lnTo>
                  <a:pt x="243840" y="176530"/>
                </a:lnTo>
                <a:lnTo>
                  <a:pt x="246380" y="177800"/>
                </a:lnTo>
                <a:lnTo>
                  <a:pt x="248920" y="177800"/>
                </a:lnTo>
                <a:lnTo>
                  <a:pt x="251460" y="179070"/>
                </a:lnTo>
                <a:lnTo>
                  <a:pt x="252730" y="179070"/>
                </a:lnTo>
                <a:lnTo>
                  <a:pt x="256540" y="180340"/>
                </a:lnTo>
                <a:lnTo>
                  <a:pt x="260350" y="180340"/>
                </a:lnTo>
                <a:lnTo>
                  <a:pt x="264160" y="180340"/>
                </a:lnTo>
                <a:lnTo>
                  <a:pt x="266700" y="180340"/>
                </a:lnTo>
                <a:lnTo>
                  <a:pt x="270510" y="180340"/>
                </a:lnTo>
                <a:lnTo>
                  <a:pt x="273050" y="180340"/>
                </a:lnTo>
                <a:lnTo>
                  <a:pt x="275590" y="180340"/>
                </a:lnTo>
                <a:lnTo>
                  <a:pt x="278130" y="179070"/>
                </a:lnTo>
                <a:lnTo>
                  <a:pt x="278130" y="179070"/>
                </a:lnTo>
                <a:lnTo>
                  <a:pt x="280670" y="177800"/>
                </a:lnTo>
                <a:lnTo>
                  <a:pt x="280670" y="177800"/>
                </a:lnTo>
                <a:lnTo>
                  <a:pt x="281940" y="176530"/>
                </a:lnTo>
                <a:lnTo>
                  <a:pt x="283210" y="176530"/>
                </a:lnTo>
                <a:lnTo>
                  <a:pt x="284480" y="176530"/>
                </a:lnTo>
                <a:lnTo>
                  <a:pt x="284480" y="175260"/>
                </a:lnTo>
                <a:lnTo>
                  <a:pt x="284480" y="175260"/>
                </a:lnTo>
                <a:lnTo>
                  <a:pt x="285750" y="173990"/>
                </a:lnTo>
                <a:lnTo>
                  <a:pt x="285750" y="173990"/>
                </a:lnTo>
                <a:lnTo>
                  <a:pt x="287020" y="172720"/>
                </a:lnTo>
                <a:lnTo>
                  <a:pt x="288290" y="171450"/>
                </a:lnTo>
                <a:lnTo>
                  <a:pt x="288290" y="170180"/>
                </a:lnTo>
                <a:lnTo>
                  <a:pt x="289560" y="167640"/>
                </a:lnTo>
                <a:lnTo>
                  <a:pt x="290830" y="163830"/>
                </a:lnTo>
                <a:lnTo>
                  <a:pt x="290830" y="161290"/>
                </a:lnTo>
                <a:lnTo>
                  <a:pt x="292100" y="158750"/>
                </a:lnTo>
                <a:lnTo>
                  <a:pt x="292100" y="156210"/>
                </a:lnTo>
                <a:lnTo>
                  <a:pt x="292100" y="152400"/>
                </a:lnTo>
                <a:lnTo>
                  <a:pt x="290830" y="149860"/>
                </a:lnTo>
                <a:lnTo>
                  <a:pt x="290830" y="147320"/>
                </a:lnTo>
                <a:lnTo>
                  <a:pt x="290830" y="144780"/>
                </a:lnTo>
                <a:lnTo>
                  <a:pt x="289560" y="142240"/>
                </a:lnTo>
                <a:lnTo>
                  <a:pt x="288290" y="138430"/>
                </a:lnTo>
                <a:lnTo>
                  <a:pt x="285750" y="132080"/>
                </a:lnTo>
                <a:lnTo>
                  <a:pt x="283210" y="125730"/>
                </a:lnTo>
                <a:lnTo>
                  <a:pt x="280670" y="123190"/>
                </a:lnTo>
                <a:lnTo>
                  <a:pt x="279400" y="120650"/>
                </a:lnTo>
                <a:lnTo>
                  <a:pt x="279400" y="120650"/>
                </a:lnTo>
                <a:lnTo>
                  <a:pt x="279400" y="119380"/>
                </a:lnTo>
                <a:lnTo>
                  <a:pt x="278130" y="118110"/>
                </a:lnTo>
                <a:lnTo>
                  <a:pt x="275590" y="114300"/>
                </a:lnTo>
                <a:lnTo>
                  <a:pt x="271780" y="109220"/>
                </a:lnTo>
                <a:lnTo>
                  <a:pt x="265430" y="104140"/>
                </a:lnTo>
                <a:lnTo>
                  <a:pt x="260350" y="97790"/>
                </a:lnTo>
                <a:lnTo>
                  <a:pt x="255270" y="92710"/>
                </a:lnTo>
                <a:lnTo>
                  <a:pt x="251460" y="90170"/>
                </a:lnTo>
                <a:lnTo>
                  <a:pt x="248920" y="87630"/>
                </a:lnTo>
                <a:lnTo>
                  <a:pt x="242570" y="83820"/>
                </a:lnTo>
                <a:lnTo>
                  <a:pt x="236220" y="80010"/>
                </a:lnTo>
                <a:lnTo>
                  <a:pt x="229870" y="74930"/>
                </a:lnTo>
                <a:lnTo>
                  <a:pt x="118110" y="49530"/>
                </a:lnTo>
                <a:lnTo>
                  <a:pt x="118110" y="49530"/>
                </a:lnTo>
                <a:lnTo>
                  <a:pt x="20320" y="30480"/>
                </a:lnTo>
                <a:lnTo>
                  <a:pt x="22860" y="0"/>
                </a:lnTo>
                <a:lnTo>
                  <a:pt x="22860" y="0"/>
                </a:lnTo>
                <a:lnTo>
                  <a:pt x="22860" y="0"/>
                </a:lnTo>
                <a:lnTo>
                  <a:pt x="29210" y="0"/>
                </a:lnTo>
                <a:lnTo>
                  <a:pt x="31750" y="0"/>
                </a:lnTo>
                <a:lnTo>
                  <a:pt x="434340" y="82550"/>
                </a:lnTo>
                <a:lnTo>
                  <a:pt x="435610" y="82550"/>
                </a:lnTo>
                <a:lnTo>
                  <a:pt x="472440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7036208" y="4149497"/>
            <a:ext cx="508455" cy="234134"/>
          </a:xfrm>
          <a:custGeom>
            <a:avLst/>
            <a:gdLst/>
            <a:ahLst/>
            <a:cxnLst/>
            <a:rect l="l" t="t" r="r" b="b"/>
            <a:pathLst>
              <a:path w="508455" h="234134">
                <a:moveTo>
                  <a:pt x="477113" y="96113"/>
                </a:moveTo>
                <a:lnTo>
                  <a:pt x="479653" y="91033"/>
                </a:lnTo>
                <a:lnTo>
                  <a:pt x="479653" y="91033"/>
                </a:lnTo>
                <a:lnTo>
                  <a:pt x="488543" y="63093"/>
                </a:lnTo>
                <a:lnTo>
                  <a:pt x="503783" y="65633"/>
                </a:lnTo>
                <a:lnTo>
                  <a:pt x="501243" y="93573"/>
                </a:lnTo>
                <a:lnTo>
                  <a:pt x="501243" y="93573"/>
                </a:lnTo>
                <a:lnTo>
                  <a:pt x="493623" y="153263"/>
                </a:lnTo>
                <a:lnTo>
                  <a:pt x="332333" y="105003"/>
                </a:lnTo>
                <a:lnTo>
                  <a:pt x="328523" y="103733"/>
                </a:lnTo>
                <a:lnTo>
                  <a:pt x="324713" y="103733"/>
                </a:lnTo>
                <a:lnTo>
                  <a:pt x="315823" y="101193"/>
                </a:lnTo>
                <a:lnTo>
                  <a:pt x="298043" y="96113"/>
                </a:lnTo>
                <a:lnTo>
                  <a:pt x="282803" y="92303"/>
                </a:lnTo>
                <a:lnTo>
                  <a:pt x="276453" y="89763"/>
                </a:lnTo>
                <a:lnTo>
                  <a:pt x="275183" y="89763"/>
                </a:lnTo>
                <a:lnTo>
                  <a:pt x="273913" y="89763"/>
                </a:lnTo>
                <a:lnTo>
                  <a:pt x="273913" y="89763"/>
                </a:lnTo>
                <a:lnTo>
                  <a:pt x="280263" y="93573"/>
                </a:lnTo>
                <a:lnTo>
                  <a:pt x="286613" y="99923"/>
                </a:lnTo>
                <a:lnTo>
                  <a:pt x="292963" y="105003"/>
                </a:lnTo>
                <a:lnTo>
                  <a:pt x="299313" y="111353"/>
                </a:lnTo>
                <a:lnTo>
                  <a:pt x="305663" y="117703"/>
                </a:lnTo>
                <a:lnTo>
                  <a:pt x="310743" y="122783"/>
                </a:lnTo>
                <a:lnTo>
                  <a:pt x="315823" y="129133"/>
                </a:lnTo>
                <a:lnTo>
                  <a:pt x="315823" y="130403"/>
                </a:lnTo>
                <a:lnTo>
                  <a:pt x="315823" y="130403"/>
                </a:lnTo>
                <a:lnTo>
                  <a:pt x="319633" y="136753"/>
                </a:lnTo>
                <a:lnTo>
                  <a:pt x="323443" y="143103"/>
                </a:lnTo>
                <a:lnTo>
                  <a:pt x="325983" y="149453"/>
                </a:lnTo>
                <a:lnTo>
                  <a:pt x="327253" y="153263"/>
                </a:lnTo>
                <a:lnTo>
                  <a:pt x="328523" y="157073"/>
                </a:lnTo>
                <a:lnTo>
                  <a:pt x="329793" y="159613"/>
                </a:lnTo>
                <a:lnTo>
                  <a:pt x="331063" y="163423"/>
                </a:lnTo>
                <a:lnTo>
                  <a:pt x="331063" y="165963"/>
                </a:lnTo>
                <a:lnTo>
                  <a:pt x="332333" y="169773"/>
                </a:lnTo>
                <a:lnTo>
                  <a:pt x="332333" y="173583"/>
                </a:lnTo>
                <a:lnTo>
                  <a:pt x="332333" y="176123"/>
                </a:lnTo>
                <a:lnTo>
                  <a:pt x="332333" y="179933"/>
                </a:lnTo>
                <a:lnTo>
                  <a:pt x="332333" y="182473"/>
                </a:lnTo>
                <a:lnTo>
                  <a:pt x="332333" y="186283"/>
                </a:lnTo>
                <a:lnTo>
                  <a:pt x="332333" y="188823"/>
                </a:lnTo>
                <a:lnTo>
                  <a:pt x="332333" y="188823"/>
                </a:lnTo>
                <a:lnTo>
                  <a:pt x="331063" y="190093"/>
                </a:lnTo>
                <a:lnTo>
                  <a:pt x="331063" y="192633"/>
                </a:lnTo>
                <a:lnTo>
                  <a:pt x="329793" y="195173"/>
                </a:lnTo>
                <a:lnTo>
                  <a:pt x="328523" y="198983"/>
                </a:lnTo>
                <a:lnTo>
                  <a:pt x="328523" y="201523"/>
                </a:lnTo>
                <a:lnTo>
                  <a:pt x="327253" y="204063"/>
                </a:lnTo>
                <a:lnTo>
                  <a:pt x="325983" y="205333"/>
                </a:lnTo>
                <a:lnTo>
                  <a:pt x="324713" y="207873"/>
                </a:lnTo>
                <a:lnTo>
                  <a:pt x="323443" y="210413"/>
                </a:lnTo>
                <a:lnTo>
                  <a:pt x="320903" y="212953"/>
                </a:lnTo>
                <a:lnTo>
                  <a:pt x="319633" y="214223"/>
                </a:lnTo>
                <a:lnTo>
                  <a:pt x="317093" y="216763"/>
                </a:lnTo>
                <a:lnTo>
                  <a:pt x="315823" y="218033"/>
                </a:lnTo>
                <a:lnTo>
                  <a:pt x="313283" y="219303"/>
                </a:lnTo>
                <a:lnTo>
                  <a:pt x="312013" y="221843"/>
                </a:lnTo>
                <a:lnTo>
                  <a:pt x="309473" y="223113"/>
                </a:lnTo>
                <a:lnTo>
                  <a:pt x="306933" y="224383"/>
                </a:lnTo>
                <a:lnTo>
                  <a:pt x="304393" y="225653"/>
                </a:lnTo>
                <a:lnTo>
                  <a:pt x="301853" y="226923"/>
                </a:lnTo>
                <a:lnTo>
                  <a:pt x="298043" y="226923"/>
                </a:lnTo>
                <a:lnTo>
                  <a:pt x="295503" y="228193"/>
                </a:lnTo>
                <a:lnTo>
                  <a:pt x="292963" y="228193"/>
                </a:lnTo>
                <a:lnTo>
                  <a:pt x="289153" y="228193"/>
                </a:lnTo>
                <a:lnTo>
                  <a:pt x="286613" y="229463"/>
                </a:lnTo>
                <a:lnTo>
                  <a:pt x="282803" y="229463"/>
                </a:lnTo>
                <a:lnTo>
                  <a:pt x="278993" y="229463"/>
                </a:lnTo>
                <a:lnTo>
                  <a:pt x="276453" y="228193"/>
                </a:lnTo>
                <a:lnTo>
                  <a:pt x="272643" y="228193"/>
                </a:lnTo>
                <a:lnTo>
                  <a:pt x="268833" y="228193"/>
                </a:lnTo>
                <a:lnTo>
                  <a:pt x="263753" y="226923"/>
                </a:lnTo>
                <a:lnTo>
                  <a:pt x="259943" y="226923"/>
                </a:lnTo>
                <a:lnTo>
                  <a:pt x="256133" y="225653"/>
                </a:lnTo>
                <a:lnTo>
                  <a:pt x="251053" y="224383"/>
                </a:lnTo>
                <a:lnTo>
                  <a:pt x="245973" y="223113"/>
                </a:lnTo>
                <a:lnTo>
                  <a:pt x="243433" y="223113"/>
                </a:lnTo>
                <a:lnTo>
                  <a:pt x="240893" y="221843"/>
                </a:lnTo>
                <a:lnTo>
                  <a:pt x="237083" y="220573"/>
                </a:lnTo>
                <a:lnTo>
                  <a:pt x="233273" y="219303"/>
                </a:lnTo>
                <a:lnTo>
                  <a:pt x="225653" y="215493"/>
                </a:lnTo>
                <a:lnTo>
                  <a:pt x="221843" y="214223"/>
                </a:lnTo>
                <a:lnTo>
                  <a:pt x="218033" y="212953"/>
                </a:lnTo>
                <a:lnTo>
                  <a:pt x="210413" y="209143"/>
                </a:lnTo>
                <a:lnTo>
                  <a:pt x="206603" y="207873"/>
                </a:lnTo>
                <a:lnTo>
                  <a:pt x="202793" y="206603"/>
                </a:lnTo>
                <a:lnTo>
                  <a:pt x="198983" y="205333"/>
                </a:lnTo>
                <a:lnTo>
                  <a:pt x="195173" y="204063"/>
                </a:lnTo>
                <a:lnTo>
                  <a:pt x="31343" y="145643"/>
                </a:lnTo>
                <a:lnTo>
                  <a:pt x="19913" y="165963"/>
                </a:lnTo>
                <a:lnTo>
                  <a:pt x="19913" y="165963"/>
                </a:lnTo>
                <a:lnTo>
                  <a:pt x="18643" y="168503"/>
                </a:lnTo>
                <a:lnTo>
                  <a:pt x="4673" y="162153"/>
                </a:lnTo>
                <a:lnTo>
                  <a:pt x="4673" y="162153"/>
                </a:lnTo>
                <a:lnTo>
                  <a:pt x="4673" y="162153"/>
                </a:lnTo>
                <a:lnTo>
                  <a:pt x="12293" y="122783"/>
                </a:lnTo>
                <a:lnTo>
                  <a:pt x="12293" y="122783"/>
                </a:lnTo>
                <a:lnTo>
                  <a:pt x="14833" y="107543"/>
                </a:lnTo>
                <a:lnTo>
                  <a:pt x="174853" y="157073"/>
                </a:lnTo>
                <a:lnTo>
                  <a:pt x="177393" y="157073"/>
                </a:lnTo>
                <a:lnTo>
                  <a:pt x="204063" y="165963"/>
                </a:lnTo>
                <a:lnTo>
                  <a:pt x="207873" y="168503"/>
                </a:lnTo>
                <a:lnTo>
                  <a:pt x="211683" y="169773"/>
                </a:lnTo>
                <a:lnTo>
                  <a:pt x="215493" y="171043"/>
                </a:lnTo>
                <a:lnTo>
                  <a:pt x="219303" y="171043"/>
                </a:lnTo>
                <a:lnTo>
                  <a:pt x="226923" y="174853"/>
                </a:lnTo>
                <a:lnTo>
                  <a:pt x="230733" y="176123"/>
                </a:lnTo>
                <a:lnTo>
                  <a:pt x="234543" y="177393"/>
                </a:lnTo>
                <a:lnTo>
                  <a:pt x="237083" y="178663"/>
                </a:lnTo>
                <a:lnTo>
                  <a:pt x="240893" y="178663"/>
                </a:lnTo>
                <a:lnTo>
                  <a:pt x="248513" y="181203"/>
                </a:lnTo>
                <a:lnTo>
                  <a:pt x="251053" y="182473"/>
                </a:lnTo>
                <a:lnTo>
                  <a:pt x="253593" y="182473"/>
                </a:lnTo>
                <a:lnTo>
                  <a:pt x="256133" y="183743"/>
                </a:lnTo>
                <a:lnTo>
                  <a:pt x="257403" y="183743"/>
                </a:lnTo>
                <a:lnTo>
                  <a:pt x="261213" y="185013"/>
                </a:lnTo>
                <a:lnTo>
                  <a:pt x="265023" y="185013"/>
                </a:lnTo>
                <a:lnTo>
                  <a:pt x="268833" y="185013"/>
                </a:lnTo>
                <a:lnTo>
                  <a:pt x="271373" y="185013"/>
                </a:lnTo>
                <a:lnTo>
                  <a:pt x="275183" y="185013"/>
                </a:lnTo>
                <a:lnTo>
                  <a:pt x="277723" y="185013"/>
                </a:lnTo>
                <a:lnTo>
                  <a:pt x="280263" y="185013"/>
                </a:lnTo>
                <a:lnTo>
                  <a:pt x="282803" y="183743"/>
                </a:lnTo>
                <a:lnTo>
                  <a:pt x="282803" y="183743"/>
                </a:lnTo>
                <a:lnTo>
                  <a:pt x="285343" y="182473"/>
                </a:lnTo>
                <a:lnTo>
                  <a:pt x="285343" y="182473"/>
                </a:lnTo>
                <a:lnTo>
                  <a:pt x="286613" y="181203"/>
                </a:lnTo>
                <a:lnTo>
                  <a:pt x="287883" y="181203"/>
                </a:lnTo>
                <a:lnTo>
                  <a:pt x="289153" y="181203"/>
                </a:lnTo>
                <a:lnTo>
                  <a:pt x="289153" y="179933"/>
                </a:lnTo>
                <a:lnTo>
                  <a:pt x="289153" y="179933"/>
                </a:lnTo>
                <a:lnTo>
                  <a:pt x="290423" y="178663"/>
                </a:lnTo>
                <a:lnTo>
                  <a:pt x="290423" y="178663"/>
                </a:lnTo>
                <a:lnTo>
                  <a:pt x="291693" y="177393"/>
                </a:lnTo>
                <a:lnTo>
                  <a:pt x="292963" y="176123"/>
                </a:lnTo>
                <a:lnTo>
                  <a:pt x="292963" y="174853"/>
                </a:lnTo>
                <a:lnTo>
                  <a:pt x="294233" y="172313"/>
                </a:lnTo>
                <a:lnTo>
                  <a:pt x="295503" y="168503"/>
                </a:lnTo>
                <a:lnTo>
                  <a:pt x="295503" y="165963"/>
                </a:lnTo>
                <a:lnTo>
                  <a:pt x="296773" y="163423"/>
                </a:lnTo>
                <a:lnTo>
                  <a:pt x="296773" y="160883"/>
                </a:lnTo>
                <a:lnTo>
                  <a:pt x="296773" y="157073"/>
                </a:lnTo>
                <a:lnTo>
                  <a:pt x="295503" y="154533"/>
                </a:lnTo>
                <a:lnTo>
                  <a:pt x="295503" y="151993"/>
                </a:lnTo>
                <a:lnTo>
                  <a:pt x="295503" y="149453"/>
                </a:lnTo>
                <a:lnTo>
                  <a:pt x="294233" y="146913"/>
                </a:lnTo>
                <a:lnTo>
                  <a:pt x="292963" y="143103"/>
                </a:lnTo>
                <a:lnTo>
                  <a:pt x="290423" y="136753"/>
                </a:lnTo>
                <a:lnTo>
                  <a:pt x="287883" y="130403"/>
                </a:lnTo>
                <a:lnTo>
                  <a:pt x="285343" y="127863"/>
                </a:lnTo>
                <a:lnTo>
                  <a:pt x="284073" y="125323"/>
                </a:lnTo>
                <a:lnTo>
                  <a:pt x="284073" y="125323"/>
                </a:lnTo>
                <a:lnTo>
                  <a:pt x="284073" y="124053"/>
                </a:lnTo>
                <a:lnTo>
                  <a:pt x="282803" y="122783"/>
                </a:lnTo>
                <a:lnTo>
                  <a:pt x="280263" y="118973"/>
                </a:lnTo>
                <a:lnTo>
                  <a:pt x="276453" y="113893"/>
                </a:lnTo>
                <a:lnTo>
                  <a:pt x="270103" y="108813"/>
                </a:lnTo>
                <a:lnTo>
                  <a:pt x="265023" y="102463"/>
                </a:lnTo>
                <a:lnTo>
                  <a:pt x="259943" y="97383"/>
                </a:lnTo>
                <a:lnTo>
                  <a:pt x="256133" y="94843"/>
                </a:lnTo>
                <a:lnTo>
                  <a:pt x="253593" y="92303"/>
                </a:lnTo>
                <a:lnTo>
                  <a:pt x="247243" y="88493"/>
                </a:lnTo>
                <a:lnTo>
                  <a:pt x="240893" y="84683"/>
                </a:lnTo>
                <a:lnTo>
                  <a:pt x="234543" y="79603"/>
                </a:lnTo>
                <a:lnTo>
                  <a:pt x="122783" y="54203"/>
                </a:lnTo>
                <a:lnTo>
                  <a:pt x="122783" y="54203"/>
                </a:lnTo>
                <a:lnTo>
                  <a:pt x="24993" y="35153"/>
                </a:lnTo>
                <a:lnTo>
                  <a:pt x="27533" y="4673"/>
                </a:lnTo>
                <a:lnTo>
                  <a:pt x="27533" y="4673"/>
                </a:lnTo>
                <a:lnTo>
                  <a:pt x="27533" y="4673"/>
                </a:lnTo>
                <a:lnTo>
                  <a:pt x="33883" y="4673"/>
                </a:lnTo>
                <a:lnTo>
                  <a:pt x="36423" y="4673"/>
                </a:lnTo>
                <a:lnTo>
                  <a:pt x="439013" y="87223"/>
                </a:lnTo>
                <a:lnTo>
                  <a:pt x="440283" y="87223"/>
                </a:lnTo>
                <a:lnTo>
                  <a:pt x="477113" y="961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7000240" y="4364990"/>
            <a:ext cx="306070" cy="251460"/>
          </a:xfrm>
          <a:custGeom>
            <a:avLst/>
            <a:gdLst/>
            <a:ahLst/>
            <a:cxnLst/>
            <a:rect l="l" t="t" r="r" b="b"/>
            <a:pathLst>
              <a:path w="306070" h="251460">
                <a:moveTo>
                  <a:pt x="130810" y="44450"/>
                </a:moveTo>
                <a:lnTo>
                  <a:pt x="120650" y="40640"/>
                </a:lnTo>
                <a:lnTo>
                  <a:pt x="110490" y="38100"/>
                </a:lnTo>
                <a:lnTo>
                  <a:pt x="101600" y="35560"/>
                </a:lnTo>
                <a:lnTo>
                  <a:pt x="92710" y="33020"/>
                </a:lnTo>
                <a:lnTo>
                  <a:pt x="83820" y="31750"/>
                </a:lnTo>
                <a:lnTo>
                  <a:pt x="76200" y="31750"/>
                </a:lnTo>
                <a:lnTo>
                  <a:pt x="72390" y="3048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1750"/>
                </a:lnTo>
                <a:lnTo>
                  <a:pt x="58420" y="31750"/>
                </a:lnTo>
                <a:lnTo>
                  <a:pt x="54610" y="31750"/>
                </a:lnTo>
                <a:lnTo>
                  <a:pt x="53340" y="33020"/>
                </a:lnTo>
                <a:lnTo>
                  <a:pt x="49530" y="33020"/>
                </a:lnTo>
                <a:lnTo>
                  <a:pt x="48260" y="33020"/>
                </a:lnTo>
                <a:lnTo>
                  <a:pt x="48260" y="33020"/>
                </a:lnTo>
                <a:lnTo>
                  <a:pt x="46990" y="33020"/>
                </a:lnTo>
                <a:lnTo>
                  <a:pt x="45720" y="34290"/>
                </a:lnTo>
                <a:lnTo>
                  <a:pt x="43180" y="35560"/>
                </a:lnTo>
                <a:lnTo>
                  <a:pt x="40640" y="36830"/>
                </a:lnTo>
                <a:lnTo>
                  <a:pt x="39370" y="38100"/>
                </a:lnTo>
                <a:lnTo>
                  <a:pt x="36830" y="39370"/>
                </a:lnTo>
                <a:lnTo>
                  <a:pt x="35560" y="40640"/>
                </a:lnTo>
                <a:lnTo>
                  <a:pt x="34290" y="41910"/>
                </a:lnTo>
                <a:lnTo>
                  <a:pt x="33020" y="43180"/>
                </a:lnTo>
                <a:lnTo>
                  <a:pt x="31750" y="45720"/>
                </a:lnTo>
                <a:lnTo>
                  <a:pt x="29210" y="49530"/>
                </a:lnTo>
                <a:lnTo>
                  <a:pt x="27940" y="52070"/>
                </a:lnTo>
                <a:lnTo>
                  <a:pt x="27940" y="55880"/>
                </a:lnTo>
                <a:lnTo>
                  <a:pt x="27940" y="59690"/>
                </a:lnTo>
                <a:lnTo>
                  <a:pt x="27940" y="63500"/>
                </a:lnTo>
                <a:lnTo>
                  <a:pt x="27940" y="6604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4930"/>
                </a:lnTo>
                <a:lnTo>
                  <a:pt x="33020" y="78740"/>
                </a:lnTo>
                <a:lnTo>
                  <a:pt x="35560" y="82550"/>
                </a:lnTo>
                <a:lnTo>
                  <a:pt x="38100" y="87630"/>
                </a:lnTo>
                <a:lnTo>
                  <a:pt x="40640" y="91440"/>
                </a:lnTo>
                <a:lnTo>
                  <a:pt x="44450" y="96520"/>
                </a:lnTo>
                <a:lnTo>
                  <a:pt x="46990" y="100330"/>
                </a:lnTo>
                <a:lnTo>
                  <a:pt x="50800" y="105410"/>
                </a:lnTo>
                <a:lnTo>
                  <a:pt x="54610" y="110490"/>
                </a:lnTo>
                <a:lnTo>
                  <a:pt x="59690" y="115570"/>
                </a:lnTo>
                <a:lnTo>
                  <a:pt x="64770" y="120650"/>
                </a:lnTo>
                <a:lnTo>
                  <a:pt x="68580" y="125730"/>
                </a:lnTo>
                <a:lnTo>
                  <a:pt x="74930" y="130810"/>
                </a:lnTo>
                <a:lnTo>
                  <a:pt x="80010" y="135890"/>
                </a:lnTo>
                <a:lnTo>
                  <a:pt x="86360" y="140970"/>
                </a:lnTo>
                <a:lnTo>
                  <a:pt x="92710" y="146050"/>
                </a:lnTo>
                <a:lnTo>
                  <a:pt x="97790" y="149860"/>
                </a:lnTo>
                <a:lnTo>
                  <a:pt x="99060" y="149860"/>
                </a:lnTo>
                <a:lnTo>
                  <a:pt x="99060" y="151130"/>
                </a:lnTo>
                <a:lnTo>
                  <a:pt x="105410" y="156210"/>
                </a:lnTo>
                <a:lnTo>
                  <a:pt x="113030" y="161290"/>
                </a:lnTo>
                <a:lnTo>
                  <a:pt x="119380" y="166370"/>
                </a:lnTo>
                <a:lnTo>
                  <a:pt x="127000" y="171450"/>
                </a:lnTo>
                <a:lnTo>
                  <a:pt x="134620" y="175260"/>
                </a:lnTo>
                <a:lnTo>
                  <a:pt x="142240" y="180340"/>
                </a:lnTo>
                <a:lnTo>
                  <a:pt x="151130" y="185420"/>
                </a:lnTo>
                <a:lnTo>
                  <a:pt x="158750" y="190500"/>
                </a:lnTo>
                <a:lnTo>
                  <a:pt x="167640" y="194310"/>
                </a:lnTo>
                <a:lnTo>
                  <a:pt x="177800" y="199390"/>
                </a:lnTo>
                <a:lnTo>
                  <a:pt x="187960" y="204470"/>
                </a:lnTo>
                <a:lnTo>
                  <a:pt x="196850" y="207010"/>
                </a:lnTo>
                <a:lnTo>
                  <a:pt x="205740" y="210820"/>
                </a:lnTo>
                <a:lnTo>
                  <a:pt x="214630" y="213360"/>
                </a:lnTo>
                <a:lnTo>
                  <a:pt x="222250" y="213360"/>
                </a:lnTo>
                <a:lnTo>
                  <a:pt x="229870" y="214630"/>
                </a:lnTo>
                <a:lnTo>
                  <a:pt x="229870" y="214630"/>
                </a:lnTo>
                <a:lnTo>
                  <a:pt x="231140" y="214630"/>
                </a:lnTo>
                <a:lnTo>
                  <a:pt x="233680" y="214630"/>
                </a:lnTo>
                <a:lnTo>
                  <a:pt x="237490" y="214630"/>
                </a:lnTo>
                <a:lnTo>
                  <a:pt x="241300" y="214630"/>
                </a:lnTo>
                <a:lnTo>
                  <a:pt x="243840" y="214630"/>
                </a:lnTo>
                <a:lnTo>
                  <a:pt x="247650" y="213360"/>
                </a:lnTo>
                <a:lnTo>
                  <a:pt x="250190" y="213360"/>
                </a:lnTo>
                <a:lnTo>
                  <a:pt x="252730" y="212090"/>
                </a:lnTo>
                <a:lnTo>
                  <a:pt x="255270" y="210820"/>
                </a:lnTo>
                <a:lnTo>
                  <a:pt x="257810" y="209550"/>
                </a:lnTo>
                <a:lnTo>
                  <a:pt x="260350" y="208280"/>
                </a:lnTo>
                <a:lnTo>
                  <a:pt x="262890" y="205740"/>
                </a:lnTo>
                <a:lnTo>
                  <a:pt x="264160" y="204470"/>
                </a:lnTo>
                <a:lnTo>
                  <a:pt x="266700" y="201930"/>
                </a:lnTo>
                <a:lnTo>
                  <a:pt x="267970" y="200660"/>
                </a:lnTo>
                <a:lnTo>
                  <a:pt x="270510" y="198120"/>
                </a:lnTo>
                <a:lnTo>
                  <a:pt x="271780" y="195580"/>
                </a:lnTo>
                <a:lnTo>
                  <a:pt x="274320" y="189230"/>
                </a:lnTo>
                <a:lnTo>
                  <a:pt x="275590" y="185420"/>
                </a:lnTo>
                <a:lnTo>
                  <a:pt x="276860" y="181610"/>
                </a:lnTo>
                <a:lnTo>
                  <a:pt x="278130" y="177800"/>
                </a:lnTo>
                <a:lnTo>
                  <a:pt x="278130" y="177800"/>
                </a:lnTo>
                <a:lnTo>
                  <a:pt x="278130" y="176530"/>
                </a:lnTo>
                <a:lnTo>
                  <a:pt x="278130" y="172720"/>
                </a:lnTo>
                <a:lnTo>
                  <a:pt x="278130" y="167640"/>
                </a:lnTo>
                <a:lnTo>
                  <a:pt x="276860" y="162560"/>
                </a:lnTo>
                <a:lnTo>
                  <a:pt x="275590" y="157480"/>
                </a:lnTo>
                <a:lnTo>
                  <a:pt x="274320" y="152400"/>
                </a:lnTo>
                <a:lnTo>
                  <a:pt x="271780" y="147320"/>
                </a:lnTo>
                <a:lnTo>
                  <a:pt x="270510" y="142240"/>
                </a:lnTo>
                <a:lnTo>
                  <a:pt x="267970" y="137160"/>
                </a:lnTo>
                <a:lnTo>
                  <a:pt x="264160" y="132080"/>
                </a:lnTo>
                <a:lnTo>
                  <a:pt x="260350" y="128270"/>
                </a:lnTo>
                <a:lnTo>
                  <a:pt x="256540" y="123190"/>
                </a:lnTo>
                <a:lnTo>
                  <a:pt x="252730" y="118110"/>
                </a:lnTo>
                <a:lnTo>
                  <a:pt x="247650" y="113030"/>
                </a:lnTo>
                <a:lnTo>
                  <a:pt x="242570" y="107950"/>
                </a:lnTo>
                <a:lnTo>
                  <a:pt x="241300" y="105410"/>
                </a:lnTo>
                <a:lnTo>
                  <a:pt x="240030" y="105410"/>
                </a:lnTo>
                <a:lnTo>
                  <a:pt x="237490" y="102870"/>
                </a:lnTo>
                <a:lnTo>
                  <a:pt x="232410" y="97790"/>
                </a:lnTo>
                <a:lnTo>
                  <a:pt x="226060" y="93980"/>
                </a:lnTo>
                <a:lnTo>
                  <a:pt x="220980" y="88900"/>
                </a:lnTo>
                <a:lnTo>
                  <a:pt x="213360" y="83820"/>
                </a:lnTo>
                <a:lnTo>
                  <a:pt x="205740" y="80010"/>
                </a:lnTo>
                <a:lnTo>
                  <a:pt x="199390" y="74930"/>
                </a:lnTo>
                <a:lnTo>
                  <a:pt x="191770" y="71120"/>
                </a:lnTo>
                <a:lnTo>
                  <a:pt x="184150" y="66040"/>
                </a:lnTo>
                <a:lnTo>
                  <a:pt x="175260" y="62230"/>
                </a:lnTo>
                <a:lnTo>
                  <a:pt x="167640" y="58420"/>
                </a:lnTo>
                <a:lnTo>
                  <a:pt x="158750" y="54610"/>
                </a:lnTo>
                <a:lnTo>
                  <a:pt x="149860" y="50800"/>
                </a:lnTo>
                <a:lnTo>
                  <a:pt x="140970" y="46990"/>
                </a:lnTo>
                <a:lnTo>
                  <a:pt x="130810" y="44450"/>
                </a:lnTo>
                <a:close/>
                <a:moveTo>
                  <a:pt x="3810" y="36830"/>
                </a:moveTo>
                <a:lnTo>
                  <a:pt x="5080" y="34290"/>
                </a:lnTo>
                <a:lnTo>
                  <a:pt x="7620" y="30480"/>
                </a:lnTo>
                <a:lnTo>
                  <a:pt x="8890" y="27940"/>
                </a:lnTo>
                <a:lnTo>
                  <a:pt x="11430" y="25400"/>
                </a:lnTo>
                <a:lnTo>
                  <a:pt x="13970" y="21590"/>
                </a:lnTo>
                <a:lnTo>
                  <a:pt x="15240" y="21590"/>
                </a:lnTo>
                <a:lnTo>
                  <a:pt x="15240" y="21590"/>
                </a:lnTo>
                <a:lnTo>
                  <a:pt x="16510" y="19050"/>
                </a:lnTo>
                <a:lnTo>
                  <a:pt x="19050" y="16510"/>
                </a:lnTo>
                <a:lnTo>
                  <a:pt x="21590" y="15240"/>
                </a:lnTo>
                <a:lnTo>
                  <a:pt x="25400" y="12700"/>
                </a:lnTo>
                <a:lnTo>
                  <a:pt x="29210" y="10160"/>
                </a:lnTo>
                <a:lnTo>
                  <a:pt x="33020" y="8890"/>
                </a:lnTo>
                <a:lnTo>
                  <a:pt x="36830" y="7620"/>
                </a:lnTo>
                <a:lnTo>
                  <a:pt x="40640" y="6350"/>
                </a:lnTo>
                <a:lnTo>
                  <a:pt x="44450" y="3810"/>
                </a:lnTo>
                <a:lnTo>
                  <a:pt x="49530" y="3810"/>
                </a:lnTo>
                <a:lnTo>
                  <a:pt x="54610" y="2540"/>
                </a:lnTo>
                <a:lnTo>
                  <a:pt x="58420" y="1270"/>
                </a:lnTo>
                <a:lnTo>
                  <a:pt x="64770" y="1270"/>
                </a:lnTo>
                <a:lnTo>
                  <a:pt x="69850" y="0"/>
                </a:lnTo>
                <a:lnTo>
                  <a:pt x="74930" y="0"/>
                </a:lnTo>
                <a:lnTo>
                  <a:pt x="76200" y="0"/>
                </a:lnTo>
                <a:lnTo>
                  <a:pt x="77470" y="0"/>
                </a:lnTo>
                <a:lnTo>
                  <a:pt x="80010" y="0"/>
                </a:lnTo>
                <a:lnTo>
                  <a:pt x="86360" y="0"/>
                </a:lnTo>
                <a:lnTo>
                  <a:pt x="92710" y="0"/>
                </a:lnTo>
                <a:lnTo>
                  <a:pt x="97790" y="1270"/>
                </a:lnTo>
                <a:lnTo>
                  <a:pt x="104140" y="1270"/>
                </a:lnTo>
                <a:lnTo>
                  <a:pt x="110490" y="2540"/>
                </a:lnTo>
                <a:lnTo>
                  <a:pt x="118110" y="3810"/>
                </a:lnTo>
                <a:lnTo>
                  <a:pt x="124460" y="3810"/>
                </a:lnTo>
                <a:lnTo>
                  <a:pt x="132080" y="6350"/>
                </a:lnTo>
                <a:lnTo>
                  <a:pt x="138430" y="7620"/>
                </a:lnTo>
                <a:lnTo>
                  <a:pt x="146050" y="8890"/>
                </a:lnTo>
                <a:lnTo>
                  <a:pt x="153670" y="11430"/>
                </a:lnTo>
                <a:lnTo>
                  <a:pt x="162560" y="13970"/>
                </a:lnTo>
                <a:lnTo>
                  <a:pt x="172720" y="17780"/>
                </a:lnTo>
                <a:lnTo>
                  <a:pt x="181610" y="21590"/>
                </a:lnTo>
                <a:lnTo>
                  <a:pt x="189230" y="25400"/>
                </a:lnTo>
                <a:lnTo>
                  <a:pt x="198120" y="27940"/>
                </a:lnTo>
                <a:lnTo>
                  <a:pt x="207010" y="33020"/>
                </a:lnTo>
                <a:lnTo>
                  <a:pt x="215900" y="36830"/>
                </a:lnTo>
                <a:lnTo>
                  <a:pt x="223520" y="41910"/>
                </a:lnTo>
                <a:lnTo>
                  <a:pt x="231140" y="46990"/>
                </a:lnTo>
                <a:lnTo>
                  <a:pt x="236220" y="49530"/>
                </a:lnTo>
                <a:lnTo>
                  <a:pt x="237490" y="50800"/>
                </a:lnTo>
                <a:lnTo>
                  <a:pt x="238760" y="52070"/>
                </a:lnTo>
                <a:lnTo>
                  <a:pt x="245110" y="57150"/>
                </a:lnTo>
                <a:lnTo>
                  <a:pt x="252730" y="62230"/>
                </a:lnTo>
                <a:lnTo>
                  <a:pt x="259080" y="68580"/>
                </a:lnTo>
                <a:lnTo>
                  <a:pt x="265430" y="73660"/>
                </a:lnTo>
                <a:lnTo>
                  <a:pt x="270510" y="80010"/>
                </a:lnTo>
                <a:lnTo>
                  <a:pt x="275590" y="86360"/>
                </a:lnTo>
                <a:lnTo>
                  <a:pt x="280670" y="92710"/>
                </a:lnTo>
                <a:lnTo>
                  <a:pt x="285750" y="99060"/>
                </a:lnTo>
                <a:lnTo>
                  <a:pt x="289560" y="106680"/>
                </a:lnTo>
                <a:lnTo>
                  <a:pt x="293370" y="113030"/>
                </a:lnTo>
                <a:lnTo>
                  <a:pt x="297180" y="12065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302260" y="134620"/>
                </a:lnTo>
                <a:lnTo>
                  <a:pt x="303530" y="142240"/>
                </a:lnTo>
                <a:lnTo>
                  <a:pt x="304800" y="149860"/>
                </a:lnTo>
                <a:lnTo>
                  <a:pt x="306070" y="157480"/>
                </a:lnTo>
                <a:lnTo>
                  <a:pt x="306070" y="165100"/>
                </a:lnTo>
                <a:lnTo>
                  <a:pt x="304800" y="172720"/>
                </a:lnTo>
                <a:lnTo>
                  <a:pt x="304800" y="180340"/>
                </a:lnTo>
                <a:lnTo>
                  <a:pt x="302260" y="187960"/>
                </a:lnTo>
                <a:lnTo>
                  <a:pt x="303530" y="187960"/>
                </a:lnTo>
                <a:lnTo>
                  <a:pt x="303530" y="189230"/>
                </a:lnTo>
                <a:lnTo>
                  <a:pt x="299720" y="195580"/>
                </a:lnTo>
                <a:lnTo>
                  <a:pt x="297180" y="203200"/>
                </a:lnTo>
                <a:lnTo>
                  <a:pt x="294640" y="208280"/>
                </a:lnTo>
                <a:lnTo>
                  <a:pt x="292100" y="213360"/>
                </a:lnTo>
                <a:lnTo>
                  <a:pt x="289560" y="217170"/>
                </a:lnTo>
                <a:lnTo>
                  <a:pt x="287020" y="220980"/>
                </a:lnTo>
                <a:lnTo>
                  <a:pt x="284480" y="224790"/>
                </a:lnTo>
                <a:lnTo>
                  <a:pt x="280670" y="228600"/>
                </a:lnTo>
                <a:lnTo>
                  <a:pt x="276860" y="232410"/>
                </a:lnTo>
                <a:lnTo>
                  <a:pt x="273050" y="234950"/>
                </a:lnTo>
                <a:lnTo>
                  <a:pt x="273050" y="236220"/>
                </a:lnTo>
                <a:lnTo>
                  <a:pt x="273050" y="236220"/>
                </a:lnTo>
                <a:lnTo>
                  <a:pt x="269240" y="237490"/>
                </a:lnTo>
                <a:lnTo>
                  <a:pt x="265430" y="240030"/>
                </a:lnTo>
                <a:lnTo>
                  <a:pt x="260350" y="242570"/>
                </a:lnTo>
                <a:lnTo>
                  <a:pt x="256540" y="245110"/>
                </a:lnTo>
                <a:lnTo>
                  <a:pt x="251460" y="246380"/>
                </a:lnTo>
                <a:lnTo>
                  <a:pt x="246380" y="247650"/>
                </a:lnTo>
                <a:lnTo>
                  <a:pt x="242570" y="248920"/>
                </a:lnTo>
                <a:lnTo>
                  <a:pt x="236220" y="250190"/>
                </a:lnTo>
                <a:lnTo>
                  <a:pt x="231140" y="251460"/>
                </a:lnTo>
                <a:lnTo>
                  <a:pt x="226060" y="251460"/>
                </a:lnTo>
                <a:lnTo>
                  <a:pt x="220980" y="251460"/>
                </a:lnTo>
                <a:lnTo>
                  <a:pt x="214630" y="251460"/>
                </a:lnTo>
                <a:lnTo>
                  <a:pt x="208280" y="251460"/>
                </a:lnTo>
                <a:lnTo>
                  <a:pt x="203200" y="250190"/>
                </a:lnTo>
                <a:lnTo>
                  <a:pt x="196850" y="248920"/>
                </a:lnTo>
                <a:lnTo>
                  <a:pt x="190500" y="247650"/>
                </a:lnTo>
                <a:lnTo>
                  <a:pt x="184150" y="245110"/>
                </a:lnTo>
                <a:lnTo>
                  <a:pt x="177800" y="243840"/>
                </a:lnTo>
                <a:lnTo>
                  <a:pt x="172720" y="241300"/>
                </a:lnTo>
                <a:lnTo>
                  <a:pt x="165100" y="238760"/>
                </a:lnTo>
                <a:lnTo>
                  <a:pt x="160020" y="236220"/>
                </a:lnTo>
                <a:lnTo>
                  <a:pt x="160020" y="236220"/>
                </a:lnTo>
                <a:lnTo>
                  <a:pt x="158750" y="236220"/>
                </a:lnTo>
                <a:lnTo>
                  <a:pt x="152400" y="232410"/>
                </a:lnTo>
                <a:lnTo>
                  <a:pt x="146050" y="229870"/>
                </a:lnTo>
                <a:lnTo>
                  <a:pt x="139700" y="226060"/>
                </a:lnTo>
                <a:lnTo>
                  <a:pt x="130810" y="220980"/>
                </a:lnTo>
                <a:lnTo>
                  <a:pt x="121920" y="215900"/>
                </a:lnTo>
                <a:lnTo>
                  <a:pt x="119380" y="214630"/>
                </a:lnTo>
                <a:lnTo>
                  <a:pt x="118110" y="213360"/>
                </a:lnTo>
                <a:lnTo>
                  <a:pt x="114300" y="210820"/>
                </a:lnTo>
                <a:lnTo>
                  <a:pt x="105410" y="205740"/>
                </a:lnTo>
                <a:lnTo>
                  <a:pt x="99060" y="199390"/>
                </a:lnTo>
                <a:lnTo>
                  <a:pt x="90170" y="194310"/>
                </a:lnTo>
                <a:lnTo>
                  <a:pt x="83820" y="187960"/>
                </a:lnTo>
                <a:lnTo>
                  <a:pt x="76200" y="181610"/>
                </a:lnTo>
                <a:lnTo>
                  <a:pt x="68580" y="175260"/>
                </a:lnTo>
                <a:lnTo>
                  <a:pt x="62230" y="168910"/>
                </a:lnTo>
                <a:lnTo>
                  <a:pt x="57150" y="162560"/>
                </a:lnTo>
                <a:lnTo>
                  <a:pt x="50800" y="157480"/>
                </a:lnTo>
                <a:lnTo>
                  <a:pt x="44450" y="149860"/>
                </a:lnTo>
                <a:lnTo>
                  <a:pt x="39370" y="144780"/>
                </a:lnTo>
                <a:lnTo>
                  <a:pt x="34290" y="138430"/>
                </a:lnTo>
                <a:lnTo>
                  <a:pt x="29210" y="132080"/>
                </a:lnTo>
                <a:lnTo>
                  <a:pt x="25400" y="125730"/>
                </a:lnTo>
                <a:lnTo>
                  <a:pt x="21590" y="119380"/>
                </a:lnTo>
                <a:lnTo>
                  <a:pt x="17780" y="113030"/>
                </a:lnTo>
                <a:lnTo>
                  <a:pt x="16510" y="109220"/>
                </a:lnTo>
                <a:lnTo>
                  <a:pt x="15240" y="109220"/>
                </a:lnTo>
                <a:lnTo>
                  <a:pt x="13970" y="106680"/>
                </a:lnTo>
                <a:lnTo>
                  <a:pt x="11430" y="101600"/>
                </a:lnTo>
                <a:lnTo>
                  <a:pt x="7620" y="95250"/>
                </a:lnTo>
                <a:lnTo>
                  <a:pt x="6350" y="88900"/>
                </a:lnTo>
                <a:lnTo>
                  <a:pt x="3810" y="82550"/>
                </a:lnTo>
                <a:lnTo>
                  <a:pt x="2540" y="76200"/>
                </a:lnTo>
                <a:lnTo>
                  <a:pt x="1270" y="71120"/>
                </a:lnTo>
                <a:lnTo>
                  <a:pt x="0" y="64770"/>
                </a:lnTo>
                <a:lnTo>
                  <a:pt x="0" y="59690"/>
                </a:lnTo>
                <a:lnTo>
                  <a:pt x="1270" y="58420"/>
                </a:lnTo>
                <a:lnTo>
                  <a:pt x="1270" y="58420"/>
                </a:lnTo>
                <a:lnTo>
                  <a:pt x="0" y="53340"/>
                </a:lnTo>
                <a:lnTo>
                  <a:pt x="1270" y="48260"/>
                </a:lnTo>
                <a:lnTo>
                  <a:pt x="2540" y="41910"/>
                </a:lnTo>
                <a:lnTo>
                  <a:pt x="3810" y="36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7023508" y="4390798"/>
            <a:ext cx="259535" cy="193494"/>
          </a:xfrm>
          <a:custGeom>
            <a:avLst/>
            <a:gdLst/>
            <a:ahLst/>
            <a:cxnLst/>
            <a:rect l="l" t="t" r="r" b="b"/>
            <a:pathLst>
              <a:path w="259535" h="193494">
                <a:moveTo>
                  <a:pt x="107543" y="18642"/>
                </a:moveTo>
                <a:lnTo>
                  <a:pt x="97383" y="14832"/>
                </a:lnTo>
                <a:lnTo>
                  <a:pt x="87223" y="12292"/>
                </a:lnTo>
                <a:lnTo>
                  <a:pt x="78333" y="9752"/>
                </a:lnTo>
                <a:lnTo>
                  <a:pt x="69443" y="7212"/>
                </a:lnTo>
                <a:lnTo>
                  <a:pt x="60553" y="5942"/>
                </a:lnTo>
                <a:lnTo>
                  <a:pt x="52933" y="5942"/>
                </a:lnTo>
                <a:lnTo>
                  <a:pt x="49123" y="4672"/>
                </a:lnTo>
                <a:lnTo>
                  <a:pt x="45313" y="4672"/>
                </a:lnTo>
                <a:lnTo>
                  <a:pt x="41503" y="4672"/>
                </a:lnTo>
                <a:lnTo>
                  <a:pt x="38963" y="5942"/>
                </a:lnTo>
                <a:lnTo>
                  <a:pt x="35153" y="5942"/>
                </a:lnTo>
                <a:lnTo>
                  <a:pt x="31343" y="5942"/>
                </a:lnTo>
                <a:lnTo>
                  <a:pt x="30073" y="7212"/>
                </a:lnTo>
                <a:lnTo>
                  <a:pt x="26263" y="7212"/>
                </a:lnTo>
                <a:lnTo>
                  <a:pt x="24993" y="7212"/>
                </a:lnTo>
                <a:lnTo>
                  <a:pt x="24993" y="7212"/>
                </a:lnTo>
                <a:lnTo>
                  <a:pt x="23723" y="7212"/>
                </a:lnTo>
                <a:lnTo>
                  <a:pt x="22453" y="8482"/>
                </a:lnTo>
                <a:lnTo>
                  <a:pt x="19913" y="9752"/>
                </a:lnTo>
                <a:lnTo>
                  <a:pt x="17373" y="11022"/>
                </a:lnTo>
                <a:lnTo>
                  <a:pt x="16103" y="12292"/>
                </a:lnTo>
                <a:lnTo>
                  <a:pt x="13563" y="13562"/>
                </a:lnTo>
                <a:lnTo>
                  <a:pt x="12293" y="14832"/>
                </a:lnTo>
                <a:lnTo>
                  <a:pt x="11023" y="16102"/>
                </a:lnTo>
                <a:lnTo>
                  <a:pt x="9753" y="17372"/>
                </a:lnTo>
                <a:lnTo>
                  <a:pt x="8483" y="19912"/>
                </a:lnTo>
                <a:lnTo>
                  <a:pt x="5943" y="23722"/>
                </a:lnTo>
                <a:lnTo>
                  <a:pt x="4673" y="26262"/>
                </a:lnTo>
                <a:lnTo>
                  <a:pt x="4673" y="30072"/>
                </a:lnTo>
                <a:lnTo>
                  <a:pt x="4673" y="33882"/>
                </a:lnTo>
                <a:lnTo>
                  <a:pt x="4673" y="37692"/>
                </a:lnTo>
                <a:lnTo>
                  <a:pt x="4673" y="40232"/>
                </a:lnTo>
                <a:lnTo>
                  <a:pt x="7213" y="45312"/>
                </a:lnTo>
                <a:lnTo>
                  <a:pt x="7213" y="45312"/>
                </a:lnTo>
                <a:lnTo>
                  <a:pt x="7213" y="45312"/>
                </a:lnTo>
                <a:lnTo>
                  <a:pt x="7213" y="49122"/>
                </a:lnTo>
                <a:lnTo>
                  <a:pt x="9753" y="52932"/>
                </a:lnTo>
                <a:lnTo>
                  <a:pt x="12293" y="56742"/>
                </a:lnTo>
                <a:lnTo>
                  <a:pt x="14833" y="61822"/>
                </a:lnTo>
                <a:lnTo>
                  <a:pt x="17373" y="65632"/>
                </a:lnTo>
                <a:lnTo>
                  <a:pt x="21183" y="70712"/>
                </a:lnTo>
                <a:lnTo>
                  <a:pt x="23723" y="74522"/>
                </a:lnTo>
                <a:lnTo>
                  <a:pt x="27533" y="79602"/>
                </a:lnTo>
                <a:lnTo>
                  <a:pt x="31343" y="84682"/>
                </a:lnTo>
                <a:lnTo>
                  <a:pt x="36423" y="89762"/>
                </a:lnTo>
                <a:lnTo>
                  <a:pt x="41503" y="94842"/>
                </a:lnTo>
                <a:lnTo>
                  <a:pt x="45313" y="99922"/>
                </a:lnTo>
                <a:lnTo>
                  <a:pt x="51663" y="105002"/>
                </a:lnTo>
                <a:lnTo>
                  <a:pt x="56743" y="110082"/>
                </a:lnTo>
                <a:lnTo>
                  <a:pt x="63093" y="115162"/>
                </a:lnTo>
                <a:lnTo>
                  <a:pt x="69443" y="120242"/>
                </a:lnTo>
                <a:lnTo>
                  <a:pt x="74523" y="124052"/>
                </a:lnTo>
                <a:lnTo>
                  <a:pt x="75793" y="124052"/>
                </a:lnTo>
                <a:lnTo>
                  <a:pt x="75793" y="125322"/>
                </a:lnTo>
                <a:lnTo>
                  <a:pt x="82143" y="130402"/>
                </a:lnTo>
                <a:lnTo>
                  <a:pt x="89763" y="135482"/>
                </a:lnTo>
                <a:lnTo>
                  <a:pt x="96113" y="140562"/>
                </a:lnTo>
                <a:lnTo>
                  <a:pt x="103733" y="145642"/>
                </a:lnTo>
                <a:lnTo>
                  <a:pt x="111353" y="149452"/>
                </a:lnTo>
                <a:lnTo>
                  <a:pt x="118973" y="154532"/>
                </a:lnTo>
                <a:lnTo>
                  <a:pt x="127863" y="159612"/>
                </a:lnTo>
                <a:lnTo>
                  <a:pt x="135483" y="164692"/>
                </a:lnTo>
                <a:lnTo>
                  <a:pt x="144373" y="168502"/>
                </a:lnTo>
                <a:lnTo>
                  <a:pt x="154533" y="173582"/>
                </a:lnTo>
                <a:lnTo>
                  <a:pt x="164693" y="178662"/>
                </a:lnTo>
                <a:lnTo>
                  <a:pt x="173583" y="181202"/>
                </a:lnTo>
                <a:lnTo>
                  <a:pt x="182473" y="185012"/>
                </a:lnTo>
                <a:lnTo>
                  <a:pt x="191363" y="187552"/>
                </a:lnTo>
                <a:lnTo>
                  <a:pt x="198983" y="187552"/>
                </a:lnTo>
                <a:lnTo>
                  <a:pt x="206603" y="188822"/>
                </a:lnTo>
                <a:lnTo>
                  <a:pt x="206603" y="188822"/>
                </a:lnTo>
                <a:lnTo>
                  <a:pt x="207873" y="188822"/>
                </a:lnTo>
                <a:lnTo>
                  <a:pt x="210413" y="188822"/>
                </a:lnTo>
                <a:lnTo>
                  <a:pt x="214223" y="188822"/>
                </a:lnTo>
                <a:lnTo>
                  <a:pt x="218033" y="188822"/>
                </a:lnTo>
                <a:lnTo>
                  <a:pt x="220573" y="188822"/>
                </a:lnTo>
                <a:lnTo>
                  <a:pt x="224383" y="187552"/>
                </a:lnTo>
                <a:lnTo>
                  <a:pt x="226923" y="187552"/>
                </a:lnTo>
                <a:lnTo>
                  <a:pt x="229463" y="186282"/>
                </a:lnTo>
                <a:lnTo>
                  <a:pt x="232003" y="185012"/>
                </a:lnTo>
                <a:lnTo>
                  <a:pt x="234543" y="183742"/>
                </a:lnTo>
                <a:lnTo>
                  <a:pt x="237083" y="182472"/>
                </a:lnTo>
                <a:lnTo>
                  <a:pt x="239623" y="179932"/>
                </a:lnTo>
                <a:lnTo>
                  <a:pt x="240893" y="178662"/>
                </a:lnTo>
                <a:lnTo>
                  <a:pt x="243433" y="176122"/>
                </a:lnTo>
                <a:lnTo>
                  <a:pt x="244703" y="174852"/>
                </a:lnTo>
                <a:lnTo>
                  <a:pt x="247243" y="172312"/>
                </a:lnTo>
                <a:lnTo>
                  <a:pt x="248513" y="169772"/>
                </a:lnTo>
                <a:lnTo>
                  <a:pt x="251053" y="163422"/>
                </a:lnTo>
                <a:lnTo>
                  <a:pt x="252323" y="159612"/>
                </a:lnTo>
                <a:lnTo>
                  <a:pt x="253593" y="155802"/>
                </a:lnTo>
                <a:lnTo>
                  <a:pt x="254863" y="151992"/>
                </a:lnTo>
                <a:lnTo>
                  <a:pt x="254863" y="151992"/>
                </a:lnTo>
                <a:lnTo>
                  <a:pt x="254863" y="150722"/>
                </a:lnTo>
                <a:lnTo>
                  <a:pt x="254863" y="146912"/>
                </a:lnTo>
                <a:lnTo>
                  <a:pt x="254863" y="141832"/>
                </a:lnTo>
                <a:lnTo>
                  <a:pt x="253593" y="136752"/>
                </a:lnTo>
                <a:lnTo>
                  <a:pt x="252323" y="131672"/>
                </a:lnTo>
                <a:lnTo>
                  <a:pt x="251053" y="126592"/>
                </a:lnTo>
                <a:lnTo>
                  <a:pt x="248513" y="121512"/>
                </a:lnTo>
                <a:lnTo>
                  <a:pt x="247243" y="116432"/>
                </a:lnTo>
                <a:lnTo>
                  <a:pt x="244703" y="111352"/>
                </a:lnTo>
                <a:lnTo>
                  <a:pt x="240893" y="106272"/>
                </a:lnTo>
                <a:lnTo>
                  <a:pt x="237083" y="102462"/>
                </a:lnTo>
                <a:lnTo>
                  <a:pt x="233273" y="97382"/>
                </a:lnTo>
                <a:lnTo>
                  <a:pt x="229463" y="92302"/>
                </a:lnTo>
                <a:lnTo>
                  <a:pt x="224383" y="87222"/>
                </a:lnTo>
                <a:lnTo>
                  <a:pt x="219303" y="82142"/>
                </a:lnTo>
                <a:lnTo>
                  <a:pt x="218033" y="79602"/>
                </a:lnTo>
                <a:lnTo>
                  <a:pt x="216763" y="79602"/>
                </a:lnTo>
                <a:lnTo>
                  <a:pt x="214223" y="77062"/>
                </a:lnTo>
                <a:lnTo>
                  <a:pt x="209143" y="71982"/>
                </a:lnTo>
                <a:lnTo>
                  <a:pt x="202793" y="68172"/>
                </a:lnTo>
                <a:lnTo>
                  <a:pt x="197713" y="63092"/>
                </a:lnTo>
                <a:lnTo>
                  <a:pt x="190093" y="58012"/>
                </a:lnTo>
                <a:lnTo>
                  <a:pt x="182473" y="54202"/>
                </a:lnTo>
                <a:lnTo>
                  <a:pt x="176123" y="49122"/>
                </a:lnTo>
                <a:lnTo>
                  <a:pt x="168503" y="45312"/>
                </a:lnTo>
                <a:lnTo>
                  <a:pt x="160883" y="40232"/>
                </a:lnTo>
                <a:lnTo>
                  <a:pt x="151993" y="36422"/>
                </a:lnTo>
                <a:lnTo>
                  <a:pt x="144373" y="32612"/>
                </a:lnTo>
                <a:lnTo>
                  <a:pt x="135483" y="28802"/>
                </a:lnTo>
                <a:lnTo>
                  <a:pt x="126593" y="24992"/>
                </a:lnTo>
                <a:lnTo>
                  <a:pt x="117703" y="21182"/>
                </a:lnTo>
                <a:lnTo>
                  <a:pt x="107543" y="1864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6995568" y="4360318"/>
            <a:ext cx="315414" cy="260805"/>
          </a:xfrm>
          <a:custGeom>
            <a:avLst/>
            <a:gdLst/>
            <a:ahLst/>
            <a:cxnLst/>
            <a:rect l="l" t="t" r="r" b="b"/>
            <a:pathLst>
              <a:path w="315414" h="260805">
                <a:moveTo>
                  <a:pt x="8482" y="41503"/>
                </a:moveTo>
                <a:lnTo>
                  <a:pt x="9752" y="38963"/>
                </a:lnTo>
                <a:lnTo>
                  <a:pt x="12292" y="35153"/>
                </a:lnTo>
                <a:lnTo>
                  <a:pt x="13562" y="32613"/>
                </a:lnTo>
                <a:lnTo>
                  <a:pt x="16102" y="30073"/>
                </a:lnTo>
                <a:lnTo>
                  <a:pt x="18642" y="26263"/>
                </a:lnTo>
                <a:lnTo>
                  <a:pt x="19912" y="26263"/>
                </a:lnTo>
                <a:lnTo>
                  <a:pt x="19912" y="26263"/>
                </a:lnTo>
                <a:lnTo>
                  <a:pt x="21182" y="23723"/>
                </a:lnTo>
                <a:lnTo>
                  <a:pt x="23722" y="21183"/>
                </a:lnTo>
                <a:lnTo>
                  <a:pt x="26262" y="19913"/>
                </a:lnTo>
                <a:lnTo>
                  <a:pt x="30072" y="17373"/>
                </a:lnTo>
                <a:lnTo>
                  <a:pt x="33882" y="14833"/>
                </a:lnTo>
                <a:lnTo>
                  <a:pt x="37692" y="13563"/>
                </a:lnTo>
                <a:lnTo>
                  <a:pt x="41502" y="12293"/>
                </a:lnTo>
                <a:lnTo>
                  <a:pt x="45312" y="11023"/>
                </a:lnTo>
                <a:lnTo>
                  <a:pt x="49122" y="8483"/>
                </a:lnTo>
                <a:lnTo>
                  <a:pt x="54202" y="8483"/>
                </a:lnTo>
                <a:lnTo>
                  <a:pt x="59282" y="7213"/>
                </a:lnTo>
                <a:lnTo>
                  <a:pt x="63092" y="5943"/>
                </a:lnTo>
                <a:lnTo>
                  <a:pt x="69442" y="5943"/>
                </a:lnTo>
                <a:lnTo>
                  <a:pt x="74522" y="4673"/>
                </a:lnTo>
                <a:lnTo>
                  <a:pt x="79602" y="4673"/>
                </a:lnTo>
                <a:lnTo>
                  <a:pt x="80872" y="4673"/>
                </a:lnTo>
                <a:lnTo>
                  <a:pt x="82142" y="4673"/>
                </a:lnTo>
                <a:lnTo>
                  <a:pt x="84682" y="4673"/>
                </a:lnTo>
                <a:lnTo>
                  <a:pt x="91032" y="4673"/>
                </a:lnTo>
                <a:lnTo>
                  <a:pt x="97382" y="4673"/>
                </a:lnTo>
                <a:lnTo>
                  <a:pt x="102462" y="5943"/>
                </a:lnTo>
                <a:lnTo>
                  <a:pt x="108812" y="5943"/>
                </a:lnTo>
                <a:lnTo>
                  <a:pt x="115162" y="7213"/>
                </a:lnTo>
                <a:lnTo>
                  <a:pt x="122782" y="8483"/>
                </a:lnTo>
                <a:lnTo>
                  <a:pt x="129132" y="8483"/>
                </a:lnTo>
                <a:lnTo>
                  <a:pt x="136752" y="11023"/>
                </a:lnTo>
                <a:lnTo>
                  <a:pt x="143102" y="12293"/>
                </a:lnTo>
                <a:lnTo>
                  <a:pt x="150722" y="13563"/>
                </a:lnTo>
                <a:lnTo>
                  <a:pt x="158342" y="16103"/>
                </a:lnTo>
                <a:lnTo>
                  <a:pt x="167232" y="18643"/>
                </a:lnTo>
                <a:lnTo>
                  <a:pt x="177392" y="22453"/>
                </a:lnTo>
                <a:lnTo>
                  <a:pt x="186282" y="26263"/>
                </a:lnTo>
                <a:lnTo>
                  <a:pt x="193902" y="30073"/>
                </a:lnTo>
                <a:lnTo>
                  <a:pt x="202792" y="32613"/>
                </a:lnTo>
                <a:lnTo>
                  <a:pt x="211682" y="37693"/>
                </a:lnTo>
                <a:lnTo>
                  <a:pt x="220572" y="41503"/>
                </a:lnTo>
                <a:lnTo>
                  <a:pt x="228192" y="46583"/>
                </a:lnTo>
                <a:lnTo>
                  <a:pt x="235812" y="51663"/>
                </a:lnTo>
                <a:lnTo>
                  <a:pt x="240892" y="54203"/>
                </a:lnTo>
                <a:lnTo>
                  <a:pt x="242162" y="55473"/>
                </a:lnTo>
                <a:lnTo>
                  <a:pt x="243432" y="56743"/>
                </a:lnTo>
                <a:lnTo>
                  <a:pt x="249782" y="61823"/>
                </a:lnTo>
                <a:lnTo>
                  <a:pt x="257402" y="66903"/>
                </a:lnTo>
                <a:lnTo>
                  <a:pt x="263752" y="73253"/>
                </a:lnTo>
                <a:lnTo>
                  <a:pt x="270102" y="78333"/>
                </a:lnTo>
                <a:lnTo>
                  <a:pt x="275182" y="84683"/>
                </a:lnTo>
                <a:lnTo>
                  <a:pt x="280262" y="91033"/>
                </a:lnTo>
                <a:lnTo>
                  <a:pt x="285342" y="97383"/>
                </a:lnTo>
                <a:lnTo>
                  <a:pt x="290422" y="103733"/>
                </a:lnTo>
                <a:lnTo>
                  <a:pt x="294232" y="111353"/>
                </a:lnTo>
                <a:lnTo>
                  <a:pt x="298042" y="117703"/>
                </a:lnTo>
                <a:lnTo>
                  <a:pt x="301852" y="125323"/>
                </a:lnTo>
                <a:lnTo>
                  <a:pt x="304392" y="131673"/>
                </a:lnTo>
                <a:lnTo>
                  <a:pt x="304392" y="131673"/>
                </a:lnTo>
                <a:lnTo>
                  <a:pt x="304392" y="131673"/>
                </a:lnTo>
                <a:lnTo>
                  <a:pt x="306932" y="139293"/>
                </a:lnTo>
                <a:lnTo>
                  <a:pt x="308202" y="146913"/>
                </a:lnTo>
                <a:lnTo>
                  <a:pt x="309472" y="154533"/>
                </a:lnTo>
                <a:lnTo>
                  <a:pt x="310742" y="162153"/>
                </a:lnTo>
                <a:lnTo>
                  <a:pt x="310742" y="169773"/>
                </a:lnTo>
                <a:lnTo>
                  <a:pt x="309472" y="177393"/>
                </a:lnTo>
                <a:lnTo>
                  <a:pt x="309472" y="185013"/>
                </a:lnTo>
                <a:lnTo>
                  <a:pt x="306932" y="192633"/>
                </a:lnTo>
                <a:lnTo>
                  <a:pt x="308202" y="192633"/>
                </a:lnTo>
                <a:lnTo>
                  <a:pt x="308202" y="193903"/>
                </a:lnTo>
                <a:lnTo>
                  <a:pt x="304392" y="200253"/>
                </a:lnTo>
                <a:lnTo>
                  <a:pt x="301852" y="207873"/>
                </a:lnTo>
                <a:lnTo>
                  <a:pt x="299312" y="212953"/>
                </a:lnTo>
                <a:lnTo>
                  <a:pt x="296772" y="218033"/>
                </a:lnTo>
                <a:lnTo>
                  <a:pt x="294232" y="221843"/>
                </a:lnTo>
                <a:lnTo>
                  <a:pt x="291692" y="225653"/>
                </a:lnTo>
                <a:lnTo>
                  <a:pt x="289152" y="229463"/>
                </a:lnTo>
                <a:lnTo>
                  <a:pt x="285342" y="233273"/>
                </a:lnTo>
                <a:lnTo>
                  <a:pt x="281532" y="237083"/>
                </a:lnTo>
                <a:lnTo>
                  <a:pt x="277722" y="239623"/>
                </a:lnTo>
                <a:lnTo>
                  <a:pt x="277722" y="240893"/>
                </a:lnTo>
                <a:lnTo>
                  <a:pt x="277722" y="240893"/>
                </a:lnTo>
                <a:lnTo>
                  <a:pt x="273912" y="242163"/>
                </a:lnTo>
                <a:lnTo>
                  <a:pt x="270102" y="244703"/>
                </a:lnTo>
                <a:lnTo>
                  <a:pt x="265022" y="247243"/>
                </a:lnTo>
                <a:lnTo>
                  <a:pt x="261212" y="249783"/>
                </a:lnTo>
                <a:lnTo>
                  <a:pt x="256132" y="251053"/>
                </a:lnTo>
                <a:lnTo>
                  <a:pt x="251052" y="252323"/>
                </a:lnTo>
                <a:lnTo>
                  <a:pt x="247242" y="253593"/>
                </a:lnTo>
                <a:lnTo>
                  <a:pt x="240892" y="254863"/>
                </a:lnTo>
                <a:lnTo>
                  <a:pt x="235812" y="256133"/>
                </a:lnTo>
                <a:lnTo>
                  <a:pt x="230732" y="256133"/>
                </a:lnTo>
                <a:lnTo>
                  <a:pt x="225652" y="256133"/>
                </a:lnTo>
                <a:lnTo>
                  <a:pt x="219302" y="256133"/>
                </a:lnTo>
                <a:lnTo>
                  <a:pt x="212952" y="256133"/>
                </a:lnTo>
                <a:lnTo>
                  <a:pt x="207872" y="254863"/>
                </a:lnTo>
                <a:lnTo>
                  <a:pt x="201522" y="253593"/>
                </a:lnTo>
                <a:lnTo>
                  <a:pt x="195172" y="252323"/>
                </a:lnTo>
                <a:lnTo>
                  <a:pt x="188822" y="249783"/>
                </a:lnTo>
                <a:lnTo>
                  <a:pt x="182472" y="248513"/>
                </a:lnTo>
                <a:lnTo>
                  <a:pt x="177392" y="245973"/>
                </a:lnTo>
                <a:lnTo>
                  <a:pt x="169772" y="243433"/>
                </a:lnTo>
                <a:lnTo>
                  <a:pt x="164692" y="240893"/>
                </a:lnTo>
                <a:lnTo>
                  <a:pt x="164692" y="240893"/>
                </a:lnTo>
                <a:lnTo>
                  <a:pt x="163422" y="240893"/>
                </a:lnTo>
                <a:lnTo>
                  <a:pt x="157072" y="237083"/>
                </a:lnTo>
                <a:lnTo>
                  <a:pt x="150722" y="234543"/>
                </a:lnTo>
                <a:lnTo>
                  <a:pt x="144372" y="230733"/>
                </a:lnTo>
                <a:lnTo>
                  <a:pt x="135482" y="225653"/>
                </a:lnTo>
                <a:lnTo>
                  <a:pt x="126592" y="220573"/>
                </a:lnTo>
                <a:lnTo>
                  <a:pt x="124052" y="219303"/>
                </a:lnTo>
                <a:lnTo>
                  <a:pt x="122782" y="218033"/>
                </a:lnTo>
                <a:lnTo>
                  <a:pt x="118972" y="215493"/>
                </a:lnTo>
                <a:lnTo>
                  <a:pt x="110082" y="210413"/>
                </a:lnTo>
                <a:lnTo>
                  <a:pt x="103732" y="204063"/>
                </a:lnTo>
                <a:lnTo>
                  <a:pt x="94842" y="198983"/>
                </a:lnTo>
                <a:lnTo>
                  <a:pt x="88492" y="192633"/>
                </a:lnTo>
                <a:lnTo>
                  <a:pt x="80872" y="186283"/>
                </a:lnTo>
                <a:lnTo>
                  <a:pt x="73252" y="179933"/>
                </a:lnTo>
                <a:lnTo>
                  <a:pt x="66902" y="173583"/>
                </a:lnTo>
                <a:lnTo>
                  <a:pt x="61822" y="167233"/>
                </a:lnTo>
                <a:lnTo>
                  <a:pt x="55472" y="162153"/>
                </a:lnTo>
                <a:lnTo>
                  <a:pt x="49122" y="154533"/>
                </a:lnTo>
                <a:lnTo>
                  <a:pt x="44042" y="149453"/>
                </a:lnTo>
                <a:lnTo>
                  <a:pt x="38962" y="143103"/>
                </a:lnTo>
                <a:lnTo>
                  <a:pt x="33882" y="136753"/>
                </a:lnTo>
                <a:lnTo>
                  <a:pt x="30072" y="130403"/>
                </a:lnTo>
                <a:lnTo>
                  <a:pt x="26262" y="124053"/>
                </a:lnTo>
                <a:lnTo>
                  <a:pt x="22452" y="117703"/>
                </a:lnTo>
                <a:lnTo>
                  <a:pt x="21182" y="113893"/>
                </a:lnTo>
                <a:lnTo>
                  <a:pt x="19912" y="113893"/>
                </a:lnTo>
                <a:lnTo>
                  <a:pt x="18642" y="111353"/>
                </a:lnTo>
                <a:lnTo>
                  <a:pt x="16102" y="106273"/>
                </a:lnTo>
                <a:lnTo>
                  <a:pt x="12292" y="99923"/>
                </a:lnTo>
                <a:lnTo>
                  <a:pt x="11022" y="93573"/>
                </a:lnTo>
                <a:lnTo>
                  <a:pt x="8482" y="87223"/>
                </a:lnTo>
                <a:lnTo>
                  <a:pt x="7212" y="80873"/>
                </a:lnTo>
                <a:lnTo>
                  <a:pt x="5942" y="75793"/>
                </a:lnTo>
                <a:lnTo>
                  <a:pt x="4672" y="69443"/>
                </a:lnTo>
                <a:lnTo>
                  <a:pt x="4672" y="64363"/>
                </a:lnTo>
                <a:lnTo>
                  <a:pt x="5942" y="63093"/>
                </a:lnTo>
                <a:lnTo>
                  <a:pt x="5942" y="63093"/>
                </a:lnTo>
                <a:lnTo>
                  <a:pt x="4672" y="58013"/>
                </a:lnTo>
                <a:lnTo>
                  <a:pt x="5942" y="52933"/>
                </a:lnTo>
                <a:lnTo>
                  <a:pt x="7212" y="46583"/>
                </a:lnTo>
                <a:lnTo>
                  <a:pt x="8482" y="4150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6906260" y="4547870"/>
            <a:ext cx="278130" cy="287020"/>
          </a:xfrm>
          <a:custGeom>
            <a:avLst/>
            <a:gdLst/>
            <a:ahLst/>
            <a:cxnLst/>
            <a:rect l="l" t="t" r="r" b="b"/>
            <a:pathLst>
              <a:path w="278130" h="287020">
                <a:moveTo>
                  <a:pt x="132080" y="59690"/>
                </a:moveTo>
                <a:lnTo>
                  <a:pt x="123190" y="54610"/>
                </a:lnTo>
                <a:lnTo>
                  <a:pt x="114300" y="49530"/>
                </a:lnTo>
                <a:lnTo>
                  <a:pt x="105410" y="44450"/>
                </a:lnTo>
                <a:lnTo>
                  <a:pt x="97790" y="40640"/>
                </a:lnTo>
                <a:lnTo>
                  <a:pt x="88900" y="36830"/>
                </a:lnTo>
                <a:lnTo>
                  <a:pt x="82550" y="34290"/>
                </a:lnTo>
                <a:lnTo>
                  <a:pt x="78740" y="33020"/>
                </a:lnTo>
                <a:lnTo>
                  <a:pt x="74930" y="31750"/>
                </a:lnTo>
                <a:lnTo>
                  <a:pt x="71120" y="3175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0480"/>
                </a:lnTo>
                <a:lnTo>
                  <a:pt x="59690" y="29210"/>
                </a:lnTo>
                <a:lnTo>
                  <a:pt x="55880" y="29210"/>
                </a:lnTo>
                <a:lnTo>
                  <a:pt x="53340" y="29210"/>
                </a:lnTo>
                <a:lnTo>
                  <a:pt x="50800" y="30480"/>
                </a:lnTo>
                <a:lnTo>
                  <a:pt x="48260" y="30480"/>
                </a:lnTo>
                <a:lnTo>
                  <a:pt x="46990" y="30480"/>
                </a:lnTo>
                <a:lnTo>
                  <a:pt x="45720" y="31750"/>
                </a:lnTo>
                <a:lnTo>
                  <a:pt x="45720" y="31750"/>
                </a:lnTo>
                <a:lnTo>
                  <a:pt x="44450" y="31750"/>
                </a:lnTo>
                <a:lnTo>
                  <a:pt x="41910" y="33020"/>
                </a:lnTo>
                <a:lnTo>
                  <a:pt x="40640" y="33020"/>
                </a:lnTo>
                <a:lnTo>
                  <a:pt x="38100" y="34290"/>
                </a:lnTo>
                <a:lnTo>
                  <a:pt x="36830" y="35560"/>
                </a:lnTo>
                <a:lnTo>
                  <a:pt x="35560" y="36830"/>
                </a:lnTo>
                <a:lnTo>
                  <a:pt x="33020" y="40640"/>
                </a:lnTo>
                <a:lnTo>
                  <a:pt x="30480" y="43180"/>
                </a:lnTo>
                <a:lnTo>
                  <a:pt x="29210" y="46990"/>
                </a:lnTo>
                <a:lnTo>
                  <a:pt x="27940" y="49530"/>
                </a:lnTo>
                <a:lnTo>
                  <a:pt x="27940" y="53340"/>
                </a:lnTo>
                <a:lnTo>
                  <a:pt x="27940" y="57150"/>
                </a:lnTo>
                <a:lnTo>
                  <a:pt x="27940" y="60960"/>
                </a:lnTo>
                <a:lnTo>
                  <a:pt x="27940" y="66040"/>
                </a:lnTo>
                <a:lnTo>
                  <a:pt x="29210" y="69850"/>
                </a:lnTo>
                <a:lnTo>
                  <a:pt x="29210" y="69850"/>
                </a:lnTo>
                <a:lnTo>
                  <a:pt x="29210" y="69850"/>
                </a:lnTo>
                <a:lnTo>
                  <a:pt x="30480" y="74930"/>
                </a:lnTo>
                <a:lnTo>
                  <a:pt x="31750" y="80010"/>
                </a:lnTo>
                <a:lnTo>
                  <a:pt x="33020" y="85090"/>
                </a:lnTo>
                <a:lnTo>
                  <a:pt x="35560" y="90170"/>
                </a:lnTo>
                <a:lnTo>
                  <a:pt x="38100" y="95250"/>
                </a:lnTo>
                <a:lnTo>
                  <a:pt x="40640" y="100330"/>
                </a:lnTo>
                <a:lnTo>
                  <a:pt x="43180" y="106680"/>
                </a:lnTo>
                <a:lnTo>
                  <a:pt x="45720" y="111760"/>
                </a:lnTo>
                <a:lnTo>
                  <a:pt x="49530" y="118110"/>
                </a:lnTo>
                <a:lnTo>
                  <a:pt x="53340" y="124460"/>
                </a:lnTo>
                <a:lnTo>
                  <a:pt x="57150" y="130810"/>
                </a:lnTo>
                <a:lnTo>
                  <a:pt x="60960" y="137160"/>
                </a:lnTo>
                <a:lnTo>
                  <a:pt x="66040" y="143510"/>
                </a:lnTo>
                <a:lnTo>
                  <a:pt x="71120" y="149860"/>
                </a:lnTo>
                <a:lnTo>
                  <a:pt x="76200" y="156210"/>
                </a:lnTo>
                <a:lnTo>
                  <a:pt x="81280" y="162560"/>
                </a:lnTo>
                <a:lnTo>
                  <a:pt x="86360" y="170180"/>
                </a:lnTo>
                <a:lnTo>
                  <a:pt x="92710" y="176530"/>
                </a:lnTo>
                <a:lnTo>
                  <a:pt x="99060" y="182880"/>
                </a:lnTo>
                <a:lnTo>
                  <a:pt x="99060" y="182880"/>
                </a:lnTo>
                <a:lnTo>
                  <a:pt x="99060" y="182880"/>
                </a:lnTo>
                <a:lnTo>
                  <a:pt x="105410" y="189230"/>
                </a:lnTo>
                <a:lnTo>
                  <a:pt x="111760" y="196850"/>
                </a:lnTo>
                <a:lnTo>
                  <a:pt x="118110" y="203200"/>
                </a:lnTo>
                <a:lnTo>
                  <a:pt x="125730" y="209550"/>
                </a:lnTo>
                <a:lnTo>
                  <a:pt x="133350" y="215900"/>
                </a:lnTo>
                <a:lnTo>
                  <a:pt x="142240" y="223520"/>
                </a:lnTo>
                <a:lnTo>
                  <a:pt x="149860" y="229870"/>
                </a:lnTo>
                <a:lnTo>
                  <a:pt x="158750" y="234950"/>
                </a:lnTo>
                <a:lnTo>
                  <a:pt x="162560" y="237490"/>
                </a:lnTo>
                <a:lnTo>
                  <a:pt x="163830" y="238760"/>
                </a:lnTo>
                <a:lnTo>
                  <a:pt x="166370" y="241300"/>
                </a:lnTo>
                <a:lnTo>
                  <a:pt x="173990" y="245110"/>
                </a:lnTo>
                <a:lnTo>
                  <a:pt x="181610" y="247650"/>
                </a:lnTo>
                <a:lnTo>
                  <a:pt x="189230" y="251460"/>
                </a:lnTo>
                <a:lnTo>
                  <a:pt x="191770" y="251460"/>
                </a:lnTo>
                <a:lnTo>
                  <a:pt x="195580" y="252730"/>
                </a:lnTo>
                <a:lnTo>
                  <a:pt x="199390" y="254000"/>
                </a:lnTo>
                <a:lnTo>
                  <a:pt x="201930" y="254000"/>
                </a:lnTo>
                <a:lnTo>
                  <a:pt x="205740" y="254000"/>
                </a:lnTo>
                <a:lnTo>
                  <a:pt x="208280" y="254000"/>
                </a:lnTo>
                <a:lnTo>
                  <a:pt x="210820" y="254000"/>
                </a:lnTo>
                <a:lnTo>
                  <a:pt x="214630" y="252730"/>
                </a:lnTo>
                <a:lnTo>
                  <a:pt x="217170" y="251460"/>
                </a:lnTo>
                <a:lnTo>
                  <a:pt x="219710" y="251460"/>
                </a:lnTo>
                <a:lnTo>
                  <a:pt x="222250" y="250190"/>
                </a:lnTo>
                <a:lnTo>
                  <a:pt x="224790" y="248920"/>
                </a:lnTo>
                <a:lnTo>
                  <a:pt x="227330" y="247650"/>
                </a:lnTo>
                <a:lnTo>
                  <a:pt x="228600" y="246380"/>
                </a:lnTo>
                <a:lnTo>
                  <a:pt x="232410" y="243840"/>
                </a:lnTo>
                <a:lnTo>
                  <a:pt x="233680" y="241300"/>
                </a:lnTo>
                <a:lnTo>
                  <a:pt x="237490" y="237490"/>
                </a:lnTo>
                <a:lnTo>
                  <a:pt x="240030" y="233680"/>
                </a:lnTo>
                <a:lnTo>
                  <a:pt x="240030" y="233680"/>
                </a:lnTo>
                <a:lnTo>
                  <a:pt x="241300" y="233680"/>
                </a:lnTo>
                <a:lnTo>
                  <a:pt x="242570" y="229870"/>
                </a:lnTo>
                <a:lnTo>
                  <a:pt x="243840" y="224790"/>
                </a:lnTo>
                <a:lnTo>
                  <a:pt x="245110" y="220980"/>
                </a:lnTo>
                <a:lnTo>
                  <a:pt x="246380" y="215900"/>
                </a:lnTo>
                <a:lnTo>
                  <a:pt x="246380" y="210820"/>
                </a:lnTo>
                <a:lnTo>
                  <a:pt x="246380" y="205740"/>
                </a:lnTo>
                <a:lnTo>
                  <a:pt x="246380" y="200660"/>
                </a:lnTo>
                <a:lnTo>
                  <a:pt x="245110" y="195580"/>
                </a:lnTo>
                <a:lnTo>
                  <a:pt x="245110" y="190500"/>
                </a:lnTo>
                <a:lnTo>
                  <a:pt x="242570" y="184150"/>
                </a:lnTo>
                <a:lnTo>
                  <a:pt x="241300" y="179070"/>
                </a:lnTo>
                <a:lnTo>
                  <a:pt x="238760" y="173990"/>
                </a:lnTo>
                <a:lnTo>
                  <a:pt x="236220" y="167640"/>
                </a:lnTo>
                <a:lnTo>
                  <a:pt x="234950" y="162560"/>
                </a:lnTo>
                <a:lnTo>
                  <a:pt x="233680" y="162560"/>
                </a:lnTo>
                <a:lnTo>
                  <a:pt x="233680" y="162560"/>
                </a:lnTo>
                <a:lnTo>
                  <a:pt x="229870" y="156210"/>
                </a:lnTo>
                <a:lnTo>
                  <a:pt x="226060" y="149860"/>
                </a:lnTo>
                <a:lnTo>
                  <a:pt x="222250" y="143510"/>
                </a:lnTo>
                <a:lnTo>
                  <a:pt x="218440" y="138430"/>
                </a:lnTo>
                <a:lnTo>
                  <a:pt x="213360" y="132080"/>
                </a:lnTo>
                <a:lnTo>
                  <a:pt x="208280" y="125730"/>
                </a:lnTo>
                <a:lnTo>
                  <a:pt x="203200" y="119380"/>
                </a:lnTo>
                <a:lnTo>
                  <a:pt x="196850" y="113030"/>
                </a:lnTo>
                <a:lnTo>
                  <a:pt x="191770" y="106680"/>
                </a:lnTo>
                <a:lnTo>
                  <a:pt x="185420" y="100330"/>
                </a:lnTo>
                <a:lnTo>
                  <a:pt x="177800" y="95250"/>
                </a:lnTo>
                <a:lnTo>
                  <a:pt x="171450" y="88900"/>
                </a:lnTo>
                <a:lnTo>
                  <a:pt x="163830" y="82550"/>
                </a:lnTo>
                <a:lnTo>
                  <a:pt x="156210" y="77470"/>
                </a:lnTo>
                <a:lnTo>
                  <a:pt x="148590" y="71120"/>
                </a:lnTo>
                <a:lnTo>
                  <a:pt x="140970" y="66040"/>
                </a:lnTo>
                <a:lnTo>
                  <a:pt x="132080" y="59690"/>
                </a:lnTo>
                <a:close/>
                <a:moveTo>
                  <a:pt x="11430" y="22860"/>
                </a:moveTo>
                <a:lnTo>
                  <a:pt x="12700" y="20320"/>
                </a:lnTo>
                <a:lnTo>
                  <a:pt x="15240" y="17780"/>
                </a:lnTo>
                <a:lnTo>
                  <a:pt x="17780" y="15240"/>
                </a:lnTo>
                <a:lnTo>
                  <a:pt x="20320" y="12700"/>
                </a:lnTo>
                <a:lnTo>
                  <a:pt x="20320" y="12700"/>
                </a:lnTo>
                <a:lnTo>
                  <a:pt x="21590" y="12700"/>
                </a:lnTo>
                <a:lnTo>
                  <a:pt x="24130" y="10160"/>
                </a:lnTo>
                <a:lnTo>
                  <a:pt x="26670" y="8890"/>
                </a:lnTo>
                <a:lnTo>
                  <a:pt x="30480" y="6350"/>
                </a:lnTo>
                <a:lnTo>
                  <a:pt x="33020" y="5080"/>
                </a:lnTo>
                <a:lnTo>
                  <a:pt x="38100" y="3810"/>
                </a:lnTo>
                <a:lnTo>
                  <a:pt x="40640" y="2540"/>
                </a:lnTo>
                <a:lnTo>
                  <a:pt x="45720" y="1270"/>
                </a:lnTo>
                <a:lnTo>
                  <a:pt x="49530" y="1270"/>
                </a:lnTo>
                <a:lnTo>
                  <a:pt x="53340" y="1270"/>
                </a:lnTo>
                <a:lnTo>
                  <a:pt x="58420" y="0"/>
                </a:lnTo>
                <a:lnTo>
                  <a:pt x="62230" y="0"/>
                </a:lnTo>
                <a:lnTo>
                  <a:pt x="67310" y="1270"/>
                </a:lnTo>
                <a:lnTo>
                  <a:pt x="72390" y="1270"/>
                </a:lnTo>
                <a:lnTo>
                  <a:pt x="73660" y="1270"/>
                </a:lnTo>
                <a:lnTo>
                  <a:pt x="74930" y="1270"/>
                </a:lnTo>
                <a:lnTo>
                  <a:pt x="77470" y="1270"/>
                </a:lnTo>
                <a:lnTo>
                  <a:pt x="82550" y="2540"/>
                </a:lnTo>
                <a:lnTo>
                  <a:pt x="87630" y="3810"/>
                </a:lnTo>
                <a:lnTo>
                  <a:pt x="92710" y="5080"/>
                </a:lnTo>
                <a:lnTo>
                  <a:pt x="99060" y="6350"/>
                </a:lnTo>
                <a:lnTo>
                  <a:pt x="105410" y="7620"/>
                </a:lnTo>
                <a:lnTo>
                  <a:pt x="110490" y="10160"/>
                </a:lnTo>
                <a:lnTo>
                  <a:pt x="116840" y="11430"/>
                </a:lnTo>
                <a:lnTo>
                  <a:pt x="123190" y="13970"/>
                </a:lnTo>
                <a:lnTo>
                  <a:pt x="129540" y="17780"/>
                </a:lnTo>
                <a:lnTo>
                  <a:pt x="134620" y="20320"/>
                </a:lnTo>
                <a:lnTo>
                  <a:pt x="142240" y="22860"/>
                </a:lnTo>
                <a:lnTo>
                  <a:pt x="148590" y="26670"/>
                </a:lnTo>
                <a:lnTo>
                  <a:pt x="154940" y="30480"/>
                </a:lnTo>
                <a:lnTo>
                  <a:pt x="161290" y="34290"/>
                </a:lnTo>
                <a:lnTo>
                  <a:pt x="170180" y="39370"/>
                </a:lnTo>
                <a:lnTo>
                  <a:pt x="179070" y="44450"/>
                </a:lnTo>
                <a:lnTo>
                  <a:pt x="186690" y="49530"/>
                </a:lnTo>
                <a:lnTo>
                  <a:pt x="194310" y="55880"/>
                </a:lnTo>
                <a:lnTo>
                  <a:pt x="201930" y="60960"/>
                </a:lnTo>
                <a:lnTo>
                  <a:pt x="209550" y="67310"/>
                </a:lnTo>
                <a:lnTo>
                  <a:pt x="215900" y="73660"/>
                </a:lnTo>
                <a:lnTo>
                  <a:pt x="223520" y="80010"/>
                </a:lnTo>
                <a:lnTo>
                  <a:pt x="229870" y="87630"/>
                </a:lnTo>
                <a:lnTo>
                  <a:pt x="234950" y="93980"/>
                </a:lnTo>
                <a:lnTo>
                  <a:pt x="241300" y="100330"/>
                </a:lnTo>
                <a:lnTo>
                  <a:pt x="246380" y="107950"/>
                </a:lnTo>
                <a:lnTo>
                  <a:pt x="247650" y="109220"/>
                </a:lnTo>
                <a:lnTo>
                  <a:pt x="248920" y="110490"/>
                </a:lnTo>
                <a:lnTo>
                  <a:pt x="251460" y="114300"/>
                </a:lnTo>
                <a:lnTo>
                  <a:pt x="256540" y="121920"/>
                </a:lnTo>
                <a:lnTo>
                  <a:pt x="260350" y="129540"/>
                </a:lnTo>
                <a:lnTo>
                  <a:pt x="264160" y="137160"/>
                </a:lnTo>
                <a:lnTo>
                  <a:pt x="266700" y="144780"/>
                </a:lnTo>
                <a:lnTo>
                  <a:pt x="270510" y="152400"/>
                </a:lnTo>
                <a:lnTo>
                  <a:pt x="271780" y="160020"/>
                </a:lnTo>
                <a:lnTo>
                  <a:pt x="274320" y="167640"/>
                </a:lnTo>
                <a:lnTo>
                  <a:pt x="275590" y="175260"/>
                </a:lnTo>
                <a:lnTo>
                  <a:pt x="276860" y="182880"/>
                </a:lnTo>
                <a:lnTo>
                  <a:pt x="278130" y="190500"/>
                </a:lnTo>
                <a:lnTo>
                  <a:pt x="278130" y="193040"/>
                </a:lnTo>
                <a:lnTo>
                  <a:pt x="278130" y="193040"/>
                </a:lnTo>
                <a:lnTo>
                  <a:pt x="278130" y="198120"/>
                </a:lnTo>
                <a:lnTo>
                  <a:pt x="276860" y="205740"/>
                </a:lnTo>
                <a:lnTo>
                  <a:pt x="275590" y="213360"/>
                </a:lnTo>
                <a:lnTo>
                  <a:pt x="274320" y="220980"/>
                </a:lnTo>
                <a:lnTo>
                  <a:pt x="271780" y="228600"/>
                </a:lnTo>
                <a:lnTo>
                  <a:pt x="269240" y="234950"/>
                </a:lnTo>
                <a:lnTo>
                  <a:pt x="265430" y="242570"/>
                </a:lnTo>
                <a:lnTo>
                  <a:pt x="261620" y="248920"/>
                </a:lnTo>
                <a:lnTo>
                  <a:pt x="261620" y="248920"/>
                </a:lnTo>
                <a:lnTo>
                  <a:pt x="261620" y="250190"/>
                </a:lnTo>
                <a:lnTo>
                  <a:pt x="256540" y="256540"/>
                </a:lnTo>
                <a:lnTo>
                  <a:pt x="254000" y="260350"/>
                </a:lnTo>
                <a:lnTo>
                  <a:pt x="250190" y="264160"/>
                </a:lnTo>
                <a:lnTo>
                  <a:pt x="246380" y="267970"/>
                </a:lnTo>
                <a:lnTo>
                  <a:pt x="242570" y="270510"/>
                </a:lnTo>
                <a:lnTo>
                  <a:pt x="238760" y="274320"/>
                </a:lnTo>
                <a:lnTo>
                  <a:pt x="234950" y="276860"/>
                </a:lnTo>
                <a:lnTo>
                  <a:pt x="229870" y="279400"/>
                </a:lnTo>
                <a:lnTo>
                  <a:pt x="226060" y="280670"/>
                </a:lnTo>
                <a:lnTo>
                  <a:pt x="220980" y="28321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2090" y="285750"/>
                </a:lnTo>
                <a:lnTo>
                  <a:pt x="207010" y="287020"/>
                </a:lnTo>
                <a:lnTo>
                  <a:pt x="201930" y="287020"/>
                </a:lnTo>
                <a:lnTo>
                  <a:pt x="196850" y="287020"/>
                </a:lnTo>
                <a:lnTo>
                  <a:pt x="191770" y="287020"/>
                </a:lnTo>
                <a:lnTo>
                  <a:pt x="186690" y="287020"/>
                </a:lnTo>
                <a:lnTo>
                  <a:pt x="181610" y="287020"/>
                </a:lnTo>
                <a:lnTo>
                  <a:pt x="176530" y="285750"/>
                </a:lnTo>
                <a:lnTo>
                  <a:pt x="170180" y="284480"/>
                </a:lnTo>
                <a:lnTo>
                  <a:pt x="165100" y="283210"/>
                </a:lnTo>
                <a:lnTo>
                  <a:pt x="160020" y="280670"/>
                </a:lnTo>
                <a:lnTo>
                  <a:pt x="153670" y="278130"/>
                </a:lnTo>
                <a:lnTo>
                  <a:pt x="148590" y="275590"/>
                </a:lnTo>
                <a:lnTo>
                  <a:pt x="143510" y="273050"/>
                </a:lnTo>
                <a:lnTo>
                  <a:pt x="137160" y="269240"/>
                </a:lnTo>
                <a:lnTo>
                  <a:pt x="132080" y="266700"/>
                </a:lnTo>
                <a:lnTo>
                  <a:pt x="125730" y="262890"/>
                </a:lnTo>
                <a:lnTo>
                  <a:pt x="120650" y="259080"/>
                </a:lnTo>
                <a:lnTo>
                  <a:pt x="114300" y="254000"/>
                </a:lnTo>
                <a:lnTo>
                  <a:pt x="109220" y="250190"/>
                </a:lnTo>
                <a:lnTo>
                  <a:pt x="102870" y="245110"/>
                </a:lnTo>
                <a:lnTo>
                  <a:pt x="97790" y="240030"/>
                </a:lnTo>
                <a:lnTo>
                  <a:pt x="90170" y="232410"/>
                </a:lnTo>
                <a:lnTo>
                  <a:pt x="83820" y="226060"/>
                </a:lnTo>
                <a:lnTo>
                  <a:pt x="76200" y="218440"/>
                </a:lnTo>
                <a:lnTo>
                  <a:pt x="69850" y="210820"/>
                </a:lnTo>
                <a:lnTo>
                  <a:pt x="64770" y="204470"/>
                </a:lnTo>
                <a:lnTo>
                  <a:pt x="58420" y="196850"/>
                </a:lnTo>
                <a:lnTo>
                  <a:pt x="52070" y="189230"/>
                </a:lnTo>
                <a:lnTo>
                  <a:pt x="46990" y="181610"/>
                </a:lnTo>
                <a:lnTo>
                  <a:pt x="41910" y="173990"/>
                </a:lnTo>
                <a:lnTo>
                  <a:pt x="36830" y="165100"/>
                </a:lnTo>
                <a:lnTo>
                  <a:pt x="31750" y="157480"/>
                </a:lnTo>
                <a:lnTo>
                  <a:pt x="27940" y="149860"/>
                </a:lnTo>
                <a:lnTo>
                  <a:pt x="24130" y="143510"/>
                </a:lnTo>
                <a:lnTo>
                  <a:pt x="20320" y="135890"/>
                </a:lnTo>
                <a:lnTo>
                  <a:pt x="16510" y="128270"/>
                </a:lnTo>
                <a:lnTo>
                  <a:pt x="13970" y="120650"/>
                </a:lnTo>
                <a:lnTo>
                  <a:pt x="10160" y="114300"/>
                </a:lnTo>
                <a:lnTo>
                  <a:pt x="7620" y="106680"/>
                </a:lnTo>
                <a:lnTo>
                  <a:pt x="8890" y="105410"/>
                </a:lnTo>
                <a:lnTo>
                  <a:pt x="7620" y="105410"/>
                </a:lnTo>
                <a:lnTo>
                  <a:pt x="6350" y="100330"/>
                </a:lnTo>
                <a:lnTo>
                  <a:pt x="3810" y="92710"/>
                </a:lnTo>
                <a:lnTo>
                  <a:pt x="2540" y="86360"/>
                </a:lnTo>
                <a:lnTo>
                  <a:pt x="1270" y="78740"/>
                </a:lnTo>
                <a:lnTo>
                  <a:pt x="0" y="73660"/>
                </a:lnTo>
                <a:lnTo>
                  <a:pt x="0" y="66040"/>
                </a:lnTo>
                <a:lnTo>
                  <a:pt x="0" y="60960"/>
                </a:lnTo>
                <a:lnTo>
                  <a:pt x="0" y="54610"/>
                </a:lnTo>
                <a:lnTo>
                  <a:pt x="0" y="49530"/>
                </a:lnTo>
                <a:lnTo>
                  <a:pt x="1270" y="48260"/>
                </a:lnTo>
                <a:lnTo>
                  <a:pt x="1270" y="48260"/>
                </a:lnTo>
                <a:lnTo>
                  <a:pt x="1270" y="43180"/>
                </a:lnTo>
                <a:lnTo>
                  <a:pt x="3810" y="36830"/>
                </a:lnTo>
                <a:lnTo>
                  <a:pt x="5080" y="33020"/>
                </a:lnTo>
                <a:lnTo>
                  <a:pt x="7620" y="27940"/>
                </a:lnTo>
                <a:lnTo>
                  <a:pt x="11430" y="22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6929528" y="4572408"/>
            <a:ext cx="227784" cy="234135"/>
          </a:xfrm>
          <a:custGeom>
            <a:avLst/>
            <a:gdLst/>
            <a:ahLst/>
            <a:cxnLst/>
            <a:rect l="l" t="t" r="r" b="b"/>
            <a:pathLst>
              <a:path w="227784" h="234135">
                <a:moveTo>
                  <a:pt x="108812" y="35153"/>
                </a:moveTo>
                <a:lnTo>
                  <a:pt x="99922" y="30073"/>
                </a:lnTo>
                <a:lnTo>
                  <a:pt x="91032" y="24993"/>
                </a:lnTo>
                <a:lnTo>
                  <a:pt x="82142" y="19913"/>
                </a:lnTo>
                <a:lnTo>
                  <a:pt x="74522" y="16103"/>
                </a:lnTo>
                <a:lnTo>
                  <a:pt x="65632" y="12293"/>
                </a:lnTo>
                <a:lnTo>
                  <a:pt x="59282" y="9753"/>
                </a:lnTo>
                <a:lnTo>
                  <a:pt x="55472" y="8483"/>
                </a:lnTo>
                <a:lnTo>
                  <a:pt x="51662" y="7213"/>
                </a:lnTo>
                <a:lnTo>
                  <a:pt x="47852" y="7213"/>
                </a:lnTo>
                <a:lnTo>
                  <a:pt x="45312" y="5943"/>
                </a:lnTo>
                <a:lnTo>
                  <a:pt x="41502" y="5943"/>
                </a:lnTo>
                <a:lnTo>
                  <a:pt x="38962" y="5943"/>
                </a:lnTo>
                <a:lnTo>
                  <a:pt x="36422" y="4673"/>
                </a:lnTo>
                <a:lnTo>
                  <a:pt x="32612" y="4673"/>
                </a:lnTo>
                <a:lnTo>
                  <a:pt x="30072" y="4673"/>
                </a:lnTo>
                <a:lnTo>
                  <a:pt x="27532" y="5943"/>
                </a:lnTo>
                <a:lnTo>
                  <a:pt x="24992" y="5943"/>
                </a:lnTo>
                <a:lnTo>
                  <a:pt x="23722" y="5943"/>
                </a:lnTo>
                <a:lnTo>
                  <a:pt x="22452" y="7213"/>
                </a:lnTo>
                <a:lnTo>
                  <a:pt x="22452" y="7213"/>
                </a:lnTo>
                <a:lnTo>
                  <a:pt x="21182" y="7213"/>
                </a:lnTo>
                <a:lnTo>
                  <a:pt x="18642" y="8483"/>
                </a:lnTo>
                <a:lnTo>
                  <a:pt x="17372" y="8483"/>
                </a:lnTo>
                <a:lnTo>
                  <a:pt x="14832" y="9753"/>
                </a:lnTo>
                <a:lnTo>
                  <a:pt x="13562" y="11023"/>
                </a:lnTo>
                <a:lnTo>
                  <a:pt x="12292" y="12293"/>
                </a:lnTo>
                <a:lnTo>
                  <a:pt x="9752" y="16103"/>
                </a:lnTo>
                <a:lnTo>
                  <a:pt x="7212" y="18643"/>
                </a:lnTo>
                <a:lnTo>
                  <a:pt x="5942" y="22453"/>
                </a:lnTo>
                <a:lnTo>
                  <a:pt x="4672" y="24993"/>
                </a:lnTo>
                <a:lnTo>
                  <a:pt x="4672" y="28803"/>
                </a:lnTo>
                <a:lnTo>
                  <a:pt x="4672" y="32613"/>
                </a:lnTo>
                <a:lnTo>
                  <a:pt x="4672" y="36423"/>
                </a:lnTo>
                <a:lnTo>
                  <a:pt x="4672" y="41503"/>
                </a:lnTo>
                <a:lnTo>
                  <a:pt x="5942" y="45313"/>
                </a:lnTo>
                <a:lnTo>
                  <a:pt x="5942" y="45313"/>
                </a:lnTo>
                <a:lnTo>
                  <a:pt x="5942" y="45313"/>
                </a:lnTo>
                <a:lnTo>
                  <a:pt x="7212" y="50393"/>
                </a:lnTo>
                <a:lnTo>
                  <a:pt x="8482" y="55473"/>
                </a:lnTo>
                <a:lnTo>
                  <a:pt x="9752" y="60553"/>
                </a:lnTo>
                <a:lnTo>
                  <a:pt x="12292" y="65633"/>
                </a:lnTo>
                <a:lnTo>
                  <a:pt x="14832" y="70713"/>
                </a:lnTo>
                <a:lnTo>
                  <a:pt x="17372" y="75793"/>
                </a:lnTo>
                <a:lnTo>
                  <a:pt x="19912" y="82143"/>
                </a:lnTo>
                <a:lnTo>
                  <a:pt x="22452" y="87223"/>
                </a:lnTo>
                <a:lnTo>
                  <a:pt x="26262" y="93573"/>
                </a:lnTo>
                <a:lnTo>
                  <a:pt x="30072" y="99923"/>
                </a:lnTo>
                <a:lnTo>
                  <a:pt x="33882" y="106273"/>
                </a:lnTo>
                <a:lnTo>
                  <a:pt x="37692" y="112623"/>
                </a:lnTo>
                <a:lnTo>
                  <a:pt x="42772" y="118973"/>
                </a:lnTo>
                <a:lnTo>
                  <a:pt x="47852" y="125323"/>
                </a:lnTo>
                <a:lnTo>
                  <a:pt x="52932" y="131673"/>
                </a:lnTo>
                <a:lnTo>
                  <a:pt x="58012" y="138023"/>
                </a:lnTo>
                <a:lnTo>
                  <a:pt x="63092" y="145643"/>
                </a:lnTo>
                <a:lnTo>
                  <a:pt x="69442" y="151993"/>
                </a:lnTo>
                <a:lnTo>
                  <a:pt x="75792" y="158343"/>
                </a:lnTo>
                <a:lnTo>
                  <a:pt x="75792" y="158343"/>
                </a:lnTo>
                <a:lnTo>
                  <a:pt x="75792" y="158343"/>
                </a:lnTo>
                <a:lnTo>
                  <a:pt x="82142" y="164693"/>
                </a:lnTo>
                <a:lnTo>
                  <a:pt x="88492" y="172313"/>
                </a:lnTo>
                <a:lnTo>
                  <a:pt x="94842" y="178663"/>
                </a:lnTo>
                <a:lnTo>
                  <a:pt x="102462" y="185013"/>
                </a:lnTo>
                <a:lnTo>
                  <a:pt x="110082" y="191363"/>
                </a:lnTo>
                <a:lnTo>
                  <a:pt x="118972" y="198983"/>
                </a:lnTo>
                <a:lnTo>
                  <a:pt x="126592" y="205333"/>
                </a:lnTo>
                <a:lnTo>
                  <a:pt x="135482" y="210413"/>
                </a:lnTo>
                <a:lnTo>
                  <a:pt x="139292" y="212953"/>
                </a:lnTo>
                <a:lnTo>
                  <a:pt x="140562" y="214223"/>
                </a:lnTo>
                <a:lnTo>
                  <a:pt x="143102" y="216763"/>
                </a:lnTo>
                <a:lnTo>
                  <a:pt x="150722" y="220573"/>
                </a:lnTo>
                <a:lnTo>
                  <a:pt x="158342" y="223113"/>
                </a:lnTo>
                <a:lnTo>
                  <a:pt x="165962" y="226923"/>
                </a:lnTo>
                <a:lnTo>
                  <a:pt x="168502" y="226923"/>
                </a:lnTo>
                <a:lnTo>
                  <a:pt x="172312" y="228193"/>
                </a:lnTo>
                <a:lnTo>
                  <a:pt x="176122" y="229463"/>
                </a:lnTo>
                <a:lnTo>
                  <a:pt x="178662" y="229463"/>
                </a:lnTo>
                <a:lnTo>
                  <a:pt x="182472" y="229463"/>
                </a:lnTo>
                <a:lnTo>
                  <a:pt x="185012" y="229463"/>
                </a:lnTo>
                <a:lnTo>
                  <a:pt x="187552" y="229463"/>
                </a:lnTo>
                <a:lnTo>
                  <a:pt x="191362" y="228193"/>
                </a:lnTo>
                <a:lnTo>
                  <a:pt x="193902" y="226923"/>
                </a:lnTo>
                <a:lnTo>
                  <a:pt x="196442" y="226923"/>
                </a:lnTo>
                <a:lnTo>
                  <a:pt x="198982" y="225653"/>
                </a:lnTo>
                <a:lnTo>
                  <a:pt x="201522" y="224383"/>
                </a:lnTo>
                <a:lnTo>
                  <a:pt x="204062" y="223113"/>
                </a:lnTo>
                <a:lnTo>
                  <a:pt x="205332" y="221843"/>
                </a:lnTo>
                <a:lnTo>
                  <a:pt x="209142" y="219303"/>
                </a:lnTo>
                <a:lnTo>
                  <a:pt x="210412" y="216763"/>
                </a:lnTo>
                <a:lnTo>
                  <a:pt x="214222" y="212953"/>
                </a:lnTo>
                <a:lnTo>
                  <a:pt x="216762" y="209143"/>
                </a:lnTo>
                <a:lnTo>
                  <a:pt x="216762" y="209143"/>
                </a:lnTo>
                <a:lnTo>
                  <a:pt x="218032" y="209143"/>
                </a:lnTo>
                <a:lnTo>
                  <a:pt x="219302" y="205333"/>
                </a:lnTo>
                <a:lnTo>
                  <a:pt x="220572" y="200253"/>
                </a:lnTo>
                <a:lnTo>
                  <a:pt x="221842" y="196443"/>
                </a:lnTo>
                <a:lnTo>
                  <a:pt x="223112" y="191363"/>
                </a:lnTo>
                <a:lnTo>
                  <a:pt x="223112" y="186283"/>
                </a:lnTo>
                <a:lnTo>
                  <a:pt x="223112" y="181203"/>
                </a:lnTo>
                <a:lnTo>
                  <a:pt x="223112" y="176123"/>
                </a:lnTo>
                <a:lnTo>
                  <a:pt x="221842" y="171043"/>
                </a:lnTo>
                <a:lnTo>
                  <a:pt x="221842" y="165963"/>
                </a:lnTo>
                <a:lnTo>
                  <a:pt x="219302" y="159613"/>
                </a:lnTo>
                <a:lnTo>
                  <a:pt x="218032" y="154533"/>
                </a:lnTo>
                <a:lnTo>
                  <a:pt x="215492" y="149453"/>
                </a:lnTo>
                <a:lnTo>
                  <a:pt x="212952" y="143103"/>
                </a:lnTo>
                <a:lnTo>
                  <a:pt x="211682" y="138023"/>
                </a:lnTo>
                <a:lnTo>
                  <a:pt x="210412" y="138023"/>
                </a:lnTo>
                <a:lnTo>
                  <a:pt x="210412" y="138023"/>
                </a:lnTo>
                <a:lnTo>
                  <a:pt x="206602" y="131673"/>
                </a:lnTo>
                <a:lnTo>
                  <a:pt x="202792" y="125323"/>
                </a:lnTo>
                <a:lnTo>
                  <a:pt x="198982" y="118973"/>
                </a:lnTo>
                <a:lnTo>
                  <a:pt x="195172" y="113893"/>
                </a:lnTo>
                <a:lnTo>
                  <a:pt x="190092" y="107543"/>
                </a:lnTo>
                <a:lnTo>
                  <a:pt x="185012" y="101193"/>
                </a:lnTo>
                <a:lnTo>
                  <a:pt x="179932" y="94843"/>
                </a:lnTo>
                <a:lnTo>
                  <a:pt x="173582" y="88493"/>
                </a:lnTo>
                <a:lnTo>
                  <a:pt x="168502" y="82143"/>
                </a:lnTo>
                <a:lnTo>
                  <a:pt x="162152" y="75793"/>
                </a:lnTo>
                <a:lnTo>
                  <a:pt x="154532" y="70713"/>
                </a:lnTo>
                <a:lnTo>
                  <a:pt x="148182" y="64363"/>
                </a:lnTo>
                <a:lnTo>
                  <a:pt x="140562" y="58013"/>
                </a:lnTo>
                <a:lnTo>
                  <a:pt x="132942" y="52933"/>
                </a:lnTo>
                <a:lnTo>
                  <a:pt x="125322" y="46583"/>
                </a:lnTo>
                <a:lnTo>
                  <a:pt x="117702" y="41503"/>
                </a:lnTo>
                <a:lnTo>
                  <a:pt x="108812" y="351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6901588" y="4543198"/>
            <a:ext cx="287475" cy="296364"/>
          </a:xfrm>
          <a:custGeom>
            <a:avLst/>
            <a:gdLst/>
            <a:ahLst/>
            <a:cxnLst/>
            <a:rect l="l" t="t" r="r" b="b"/>
            <a:pathLst>
              <a:path w="287475" h="296364">
                <a:moveTo>
                  <a:pt x="16103" y="27532"/>
                </a:moveTo>
                <a:lnTo>
                  <a:pt x="17373" y="24992"/>
                </a:lnTo>
                <a:lnTo>
                  <a:pt x="19913" y="22452"/>
                </a:lnTo>
                <a:lnTo>
                  <a:pt x="22453" y="19912"/>
                </a:lnTo>
                <a:lnTo>
                  <a:pt x="24993" y="17372"/>
                </a:lnTo>
                <a:lnTo>
                  <a:pt x="24993" y="17372"/>
                </a:lnTo>
                <a:lnTo>
                  <a:pt x="26263" y="17372"/>
                </a:lnTo>
                <a:lnTo>
                  <a:pt x="28803" y="14832"/>
                </a:lnTo>
                <a:lnTo>
                  <a:pt x="31343" y="13562"/>
                </a:lnTo>
                <a:lnTo>
                  <a:pt x="35153" y="11022"/>
                </a:lnTo>
                <a:lnTo>
                  <a:pt x="37693" y="9752"/>
                </a:lnTo>
                <a:lnTo>
                  <a:pt x="42773" y="8482"/>
                </a:lnTo>
                <a:lnTo>
                  <a:pt x="45313" y="7212"/>
                </a:lnTo>
                <a:lnTo>
                  <a:pt x="50393" y="5942"/>
                </a:lnTo>
                <a:lnTo>
                  <a:pt x="54203" y="5942"/>
                </a:lnTo>
                <a:lnTo>
                  <a:pt x="58013" y="5942"/>
                </a:lnTo>
                <a:lnTo>
                  <a:pt x="63093" y="4672"/>
                </a:lnTo>
                <a:lnTo>
                  <a:pt x="66903" y="4672"/>
                </a:lnTo>
                <a:lnTo>
                  <a:pt x="71983" y="5942"/>
                </a:lnTo>
                <a:lnTo>
                  <a:pt x="77063" y="5942"/>
                </a:lnTo>
                <a:lnTo>
                  <a:pt x="78333" y="5942"/>
                </a:lnTo>
                <a:lnTo>
                  <a:pt x="79603" y="5942"/>
                </a:lnTo>
                <a:lnTo>
                  <a:pt x="82143" y="5942"/>
                </a:lnTo>
                <a:lnTo>
                  <a:pt x="87223" y="7212"/>
                </a:lnTo>
                <a:lnTo>
                  <a:pt x="92303" y="8482"/>
                </a:lnTo>
                <a:lnTo>
                  <a:pt x="97383" y="9752"/>
                </a:lnTo>
                <a:lnTo>
                  <a:pt x="103733" y="11022"/>
                </a:lnTo>
                <a:lnTo>
                  <a:pt x="110083" y="12292"/>
                </a:lnTo>
                <a:lnTo>
                  <a:pt x="115163" y="14832"/>
                </a:lnTo>
                <a:lnTo>
                  <a:pt x="121513" y="16102"/>
                </a:lnTo>
                <a:lnTo>
                  <a:pt x="127863" y="18642"/>
                </a:lnTo>
                <a:lnTo>
                  <a:pt x="134213" y="22452"/>
                </a:lnTo>
                <a:lnTo>
                  <a:pt x="139293" y="24992"/>
                </a:lnTo>
                <a:lnTo>
                  <a:pt x="146913" y="27532"/>
                </a:lnTo>
                <a:lnTo>
                  <a:pt x="153263" y="31342"/>
                </a:lnTo>
                <a:lnTo>
                  <a:pt x="159613" y="35152"/>
                </a:lnTo>
                <a:lnTo>
                  <a:pt x="165963" y="38962"/>
                </a:lnTo>
                <a:lnTo>
                  <a:pt x="174853" y="44042"/>
                </a:lnTo>
                <a:lnTo>
                  <a:pt x="183743" y="49122"/>
                </a:lnTo>
                <a:lnTo>
                  <a:pt x="191363" y="54202"/>
                </a:lnTo>
                <a:lnTo>
                  <a:pt x="198983" y="60552"/>
                </a:lnTo>
                <a:lnTo>
                  <a:pt x="206603" y="65632"/>
                </a:lnTo>
                <a:lnTo>
                  <a:pt x="214223" y="71982"/>
                </a:lnTo>
                <a:lnTo>
                  <a:pt x="220573" y="78332"/>
                </a:lnTo>
                <a:lnTo>
                  <a:pt x="228193" y="84682"/>
                </a:lnTo>
                <a:lnTo>
                  <a:pt x="234543" y="92302"/>
                </a:lnTo>
                <a:lnTo>
                  <a:pt x="239623" y="98652"/>
                </a:lnTo>
                <a:lnTo>
                  <a:pt x="245973" y="105002"/>
                </a:lnTo>
                <a:lnTo>
                  <a:pt x="251053" y="112622"/>
                </a:lnTo>
                <a:lnTo>
                  <a:pt x="252323" y="113892"/>
                </a:lnTo>
                <a:lnTo>
                  <a:pt x="253593" y="115162"/>
                </a:lnTo>
                <a:lnTo>
                  <a:pt x="256133" y="118972"/>
                </a:lnTo>
                <a:lnTo>
                  <a:pt x="261213" y="126592"/>
                </a:lnTo>
                <a:lnTo>
                  <a:pt x="265023" y="134212"/>
                </a:lnTo>
                <a:lnTo>
                  <a:pt x="268833" y="141832"/>
                </a:lnTo>
                <a:lnTo>
                  <a:pt x="271373" y="149452"/>
                </a:lnTo>
                <a:lnTo>
                  <a:pt x="275183" y="157072"/>
                </a:lnTo>
                <a:lnTo>
                  <a:pt x="276453" y="164692"/>
                </a:lnTo>
                <a:lnTo>
                  <a:pt x="278993" y="172312"/>
                </a:lnTo>
                <a:lnTo>
                  <a:pt x="280263" y="179932"/>
                </a:lnTo>
                <a:lnTo>
                  <a:pt x="281533" y="187552"/>
                </a:lnTo>
                <a:lnTo>
                  <a:pt x="282803" y="195172"/>
                </a:lnTo>
                <a:lnTo>
                  <a:pt x="282803" y="197712"/>
                </a:lnTo>
                <a:lnTo>
                  <a:pt x="282803" y="197712"/>
                </a:lnTo>
                <a:lnTo>
                  <a:pt x="282803" y="202792"/>
                </a:lnTo>
                <a:lnTo>
                  <a:pt x="281533" y="210412"/>
                </a:lnTo>
                <a:lnTo>
                  <a:pt x="280263" y="218032"/>
                </a:lnTo>
                <a:lnTo>
                  <a:pt x="278993" y="225652"/>
                </a:lnTo>
                <a:lnTo>
                  <a:pt x="276453" y="233272"/>
                </a:lnTo>
                <a:lnTo>
                  <a:pt x="273913" y="239622"/>
                </a:lnTo>
                <a:lnTo>
                  <a:pt x="270103" y="247242"/>
                </a:lnTo>
                <a:lnTo>
                  <a:pt x="266293" y="253592"/>
                </a:lnTo>
                <a:lnTo>
                  <a:pt x="266293" y="253592"/>
                </a:lnTo>
                <a:lnTo>
                  <a:pt x="266293" y="254862"/>
                </a:lnTo>
                <a:lnTo>
                  <a:pt x="261213" y="261212"/>
                </a:lnTo>
                <a:lnTo>
                  <a:pt x="258673" y="265022"/>
                </a:lnTo>
                <a:lnTo>
                  <a:pt x="254863" y="268832"/>
                </a:lnTo>
                <a:lnTo>
                  <a:pt x="251053" y="272642"/>
                </a:lnTo>
                <a:lnTo>
                  <a:pt x="247243" y="275182"/>
                </a:lnTo>
                <a:lnTo>
                  <a:pt x="243433" y="278992"/>
                </a:lnTo>
                <a:lnTo>
                  <a:pt x="239623" y="281532"/>
                </a:lnTo>
                <a:lnTo>
                  <a:pt x="234543" y="284072"/>
                </a:lnTo>
                <a:lnTo>
                  <a:pt x="230733" y="285342"/>
                </a:lnTo>
                <a:lnTo>
                  <a:pt x="225653" y="287882"/>
                </a:lnTo>
                <a:lnTo>
                  <a:pt x="221843" y="289152"/>
                </a:lnTo>
                <a:lnTo>
                  <a:pt x="221843" y="289152"/>
                </a:lnTo>
                <a:lnTo>
                  <a:pt x="221843" y="289152"/>
                </a:lnTo>
                <a:lnTo>
                  <a:pt x="216763" y="290422"/>
                </a:lnTo>
                <a:lnTo>
                  <a:pt x="211683" y="291692"/>
                </a:lnTo>
                <a:lnTo>
                  <a:pt x="206603" y="291692"/>
                </a:lnTo>
                <a:lnTo>
                  <a:pt x="201523" y="291692"/>
                </a:lnTo>
                <a:lnTo>
                  <a:pt x="196443" y="291692"/>
                </a:lnTo>
                <a:lnTo>
                  <a:pt x="191363" y="291692"/>
                </a:lnTo>
                <a:lnTo>
                  <a:pt x="186283" y="291692"/>
                </a:lnTo>
                <a:lnTo>
                  <a:pt x="181203" y="290422"/>
                </a:lnTo>
                <a:lnTo>
                  <a:pt x="174853" y="289152"/>
                </a:lnTo>
                <a:lnTo>
                  <a:pt x="169773" y="287882"/>
                </a:lnTo>
                <a:lnTo>
                  <a:pt x="164693" y="285342"/>
                </a:lnTo>
                <a:lnTo>
                  <a:pt x="158343" y="282802"/>
                </a:lnTo>
                <a:lnTo>
                  <a:pt x="153263" y="280262"/>
                </a:lnTo>
                <a:lnTo>
                  <a:pt x="148183" y="277722"/>
                </a:lnTo>
                <a:lnTo>
                  <a:pt x="141833" y="273912"/>
                </a:lnTo>
                <a:lnTo>
                  <a:pt x="136753" y="271372"/>
                </a:lnTo>
                <a:lnTo>
                  <a:pt x="130403" y="267562"/>
                </a:lnTo>
                <a:lnTo>
                  <a:pt x="125323" y="263752"/>
                </a:lnTo>
                <a:lnTo>
                  <a:pt x="118973" y="258672"/>
                </a:lnTo>
                <a:lnTo>
                  <a:pt x="113893" y="254862"/>
                </a:lnTo>
                <a:lnTo>
                  <a:pt x="107543" y="249782"/>
                </a:lnTo>
                <a:lnTo>
                  <a:pt x="102463" y="244702"/>
                </a:lnTo>
                <a:lnTo>
                  <a:pt x="94843" y="237082"/>
                </a:lnTo>
                <a:lnTo>
                  <a:pt x="88493" y="230732"/>
                </a:lnTo>
                <a:lnTo>
                  <a:pt x="80873" y="223112"/>
                </a:lnTo>
                <a:lnTo>
                  <a:pt x="74523" y="215492"/>
                </a:lnTo>
                <a:lnTo>
                  <a:pt x="69443" y="209142"/>
                </a:lnTo>
                <a:lnTo>
                  <a:pt x="63093" y="201522"/>
                </a:lnTo>
                <a:lnTo>
                  <a:pt x="56743" y="193902"/>
                </a:lnTo>
                <a:lnTo>
                  <a:pt x="51663" y="186282"/>
                </a:lnTo>
                <a:lnTo>
                  <a:pt x="46583" y="178662"/>
                </a:lnTo>
                <a:lnTo>
                  <a:pt x="41503" y="169772"/>
                </a:lnTo>
                <a:lnTo>
                  <a:pt x="36423" y="162152"/>
                </a:lnTo>
                <a:lnTo>
                  <a:pt x="32613" y="154532"/>
                </a:lnTo>
                <a:lnTo>
                  <a:pt x="28803" y="148182"/>
                </a:lnTo>
                <a:lnTo>
                  <a:pt x="24993" y="140562"/>
                </a:lnTo>
                <a:lnTo>
                  <a:pt x="21183" y="132942"/>
                </a:lnTo>
                <a:lnTo>
                  <a:pt x="18643" y="125322"/>
                </a:lnTo>
                <a:lnTo>
                  <a:pt x="14833" y="118972"/>
                </a:lnTo>
                <a:lnTo>
                  <a:pt x="12293" y="111352"/>
                </a:lnTo>
                <a:lnTo>
                  <a:pt x="13563" y="110082"/>
                </a:lnTo>
                <a:lnTo>
                  <a:pt x="12293" y="110082"/>
                </a:lnTo>
                <a:lnTo>
                  <a:pt x="11023" y="105002"/>
                </a:lnTo>
                <a:lnTo>
                  <a:pt x="8483" y="97382"/>
                </a:lnTo>
                <a:lnTo>
                  <a:pt x="7213" y="91032"/>
                </a:lnTo>
                <a:lnTo>
                  <a:pt x="5943" y="83412"/>
                </a:lnTo>
                <a:lnTo>
                  <a:pt x="4673" y="78332"/>
                </a:lnTo>
                <a:lnTo>
                  <a:pt x="4673" y="70712"/>
                </a:lnTo>
                <a:lnTo>
                  <a:pt x="4673" y="65632"/>
                </a:lnTo>
                <a:lnTo>
                  <a:pt x="4673" y="59282"/>
                </a:lnTo>
                <a:lnTo>
                  <a:pt x="4673" y="54202"/>
                </a:lnTo>
                <a:lnTo>
                  <a:pt x="5943" y="52932"/>
                </a:lnTo>
                <a:lnTo>
                  <a:pt x="5943" y="52932"/>
                </a:lnTo>
                <a:lnTo>
                  <a:pt x="5943" y="47852"/>
                </a:lnTo>
                <a:lnTo>
                  <a:pt x="8483" y="41502"/>
                </a:lnTo>
                <a:lnTo>
                  <a:pt x="9753" y="37692"/>
                </a:lnTo>
                <a:lnTo>
                  <a:pt x="12293" y="32612"/>
                </a:lnTo>
                <a:lnTo>
                  <a:pt x="16103" y="2753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6821170" y="4673600"/>
            <a:ext cx="241300" cy="359410"/>
          </a:xfrm>
          <a:custGeom>
            <a:avLst/>
            <a:gdLst/>
            <a:ahLst/>
            <a:cxnLst/>
            <a:rect l="l" t="t" r="r" b="b"/>
            <a:pathLst>
              <a:path w="241300" h="359410">
                <a:moveTo>
                  <a:pt x="129540" y="347980"/>
                </a:moveTo>
                <a:lnTo>
                  <a:pt x="127000" y="350520"/>
                </a:lnTo>
                <a:lnTo>
                  <a:pt x="124460" y="351790"/>
                </a:lnTo>
                <a:lnTo>
                  <a:pt x="119380" y="354330"/>
                </a:lnTo>
                <a:lnTo>
                  <a:pt x="114300" y="35687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1760" y="359410"/>
                </a:lnTo>
                <a:lnTo>
                  <a:pt x="111760" y="359410"/>
                </a:lnTo>
                <a:lnTo>
                  <a:pt x="109220" y="353060"/>
                </a:lnTo>
                <a:lnTo>
                  <a:pt x="107950" y="351790"/>
                </a:lnTo>
                <a:lnTo>
                  <a:pt x="71120" y="283210"/>
                </a:lnTo>
                <a:lnTo>
                  <a:pt x="80010" y="276860"/>
                </a:lnTo>
                <a:lnTo>
                  <a:pt x="113030" y="306070"/>
                </a:lnTo>
                <a:lnTo>
                  <a:pt x="114300" y="303530"/>
                </a:lnTo>
                <a:lnTo>
                  <a:pt x="116840" y="302260"/>
                </a:lnTo>
                <a:lnTo>
                  <a:pt x="119380" y="299720"/>
                </a:lnTo>
                <a:lnTo>
                  <a:pt x="120650" y="297180"/>
                </a:lnTo>
                <a:lnTo>
                  <a:pt x="121920" y="295910"/>
                </a:lnTo>
                <a:lnTo>
                  <a:pt x="123190" y="293370"/>
                </a:lnTo>
                <a:lnTo>
                  <a:pt x="125730" y="28956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8270" y="284480"/>
                </a:lnTo>
                <a:lnTo>
                  <a:pt x="128270" y="280670"/>
                </a:lnTo>
                <a:lnTo>
                  <a:pt x="129540" y="274320"/>
                </a:lnTo>
                <a:lnTo>
                  <a:pt x="130810" y="266700"/>
                </a:lnTo>
                <a:lnTo>
                  <a:pt x="132080" y="260350"/>
                </a:lnTo>
                <a:lnTo>
                  <a:pt x="132080" y="252730"/>
                </a:lnTo>
                <a:lnTo>
                  <a:pt x="132080" y="243840"/>
                </a:lnTo>
                <a:lnTo>
                  <a:pt x="132080" y="236220"/>
                </a:lnTo>
                <a:lnTo>
                  <a:pt x="132080" y="228600"/>
                </a:lnTo>
                <a:lnTo>
                  <a:pt x="130810" y="220980"/>
                </a:lnTo>
                <a:lnTo>
                  <a:pt x="129540" y="212090"/>
                </a:lnTo>
                <a:lnTo>
                  <a:pt x="129540" y="208280"/>
                </a:lnTo>
                <a:lnTo>
                  <a:pt x="128270" y="208280"/>
                </a:lnTo>
                <a:lnTo>
                  <a:pt x="127000" y="203200"/>
                </a:lnTo>
                <a:lnTo>
                  <a:pt x="124460" y="195580"/>
                </a:lnTo>
                <a:lnTo>
                  <a:pt x="0" y="22860"/>
                </a:lnTo>
                <a:lnTo>
                  <a:pt x="10160" y="12700"/>
                </a:lnTo>
                <a:lnTo>
                  <a:pt x="10160" y="12700"/>
                </a:lnTo>
                <a:lnTo>
                  <a:pt x="21590" y="0"/>
                </a:lnTo>
                <a:lnTo>
                  <a:pt x="129540" y="135890"/>
                </a:lnTo>
                <a:lnTo>
                  <a:pt x="132080" y="139700"/>
                </a:lnTo>
                <a:lnTo>
                  <a:pt x="204470" y="240030"/>
                </a:lnTo>
                <a:lnTo>
                  <a:pt x="219710" y="231140"/>
                </a:lnTo>
                <a:lnTo>
                  <a:pt x="219710" y="231140"/>
                </a:lnTo>
                <a:lnTo>
                  <a:pt x="232410" y="224790"/>
                </a:lnTo>
                <a:lnTo>
                  <a:pt x="241300" y="236220"/>
                </a:lnTo>
                <a:lnTo>
                  <a:pt x="233680" y="245110"/>
                </a:lnTo>
                <a:lnTo>
                  <a:pt x="233680" y="245110"/>
                </a:lnTo>
                <a:lnTo>
                  <a:pt x="193040" y="283210"/>
                </a:lnTo>
                <a:lnTo>
                  <a:pt x="193040" y="283210"/>
                </a:lnTo>
                <a:lnTo>
                  <a:pt x="189230" y="287020"/>
                </a:lnTo>
                <a:lnTo>
                  <a:pt x="161290" y="246380"/>
                </a:lnTo>
                <a:lnTo>
                  <a:pt x="160020" y="243840"/>
                </a:lnTo>
                <a:lnTo>
                  <a:pt x="147320" y="227330"/>
                </a:lnTo>
                <a:lnTo>
                  <a:pt x="148590" y="231140"/>
                </a:lnTo>
                <a:lnTo>
                  <a:pt x="149860" y="232410"/>
                </a:lnTo>
                <a:lnTo>
                  <a:pt x="149860" y="237490"/>
                </a:lnTo>
                <a:lnTo>
                  <a:pt x="152400" y="248920"/>
                </a:lnTo>
                <a:lnTo>
                  <a:pt x="153670" y="257810"/>
                </a:lnTo>
                <a:lnTo>
                  <a:pt x="154940" y="267970"/>
                </a:lnTo>
                <a:lnTo>
                  <a:pt x="154940" y="278130"/>
                </a:lnTo>
                <a:lnTo>
                  <a:pt x="154940" y="287020"/>
                </a:lnTo>
                <a:lnTo>
                  <a:pt x="154940" y="290830"/>
                </a:lnTo>
                <a:lnTo>
                  <a:pt x="154940" y="294640"/>
                </a:lnTo>
                <a:lnTo>
                  <a:pt x="153670" y="298450"/>
                </a:lnTo>
                <a:lnTo>
                  <a:pt x="153670" y="303530"/>
                </a:lnTo>
                <a:lnTo>
                  <a:pt x="152400" y="311150"/>
                </a:lnTo>
                <a:lnTo>
                  <a:pt x="151130" y="317500"/>
                </a:lnTo>
                <a:lnTo>
                  <a:pt x="149860" y="317500"/>
                </a:lnTo>
                <a:lnTo>
                  <a:pt x="149860" y="317500"/>
                </a:lnTo>
                <a:lnTo>
                  <a:pt x="148590" y="321310"/>
                </a:lnTo>
                <a:lnTo>
                  <a:pt x="147320" y="323850"/>
                </a:lnTo>
                <a:lnTo>
                  <a:pt x="146050" y="327660"/>
                </a:lnTo>
                <a:lnTo>
                  <a:pt x="144780" y="330200"/>
                </a:lnTo>
                <a:lnTo>
                  <a:pt x="142240" y="332740"/>
                </a:lnTo>
                <a:lnTo>
                  <a:pt x="140970" y="335280"/>
                </a:lnTo>
                <a:lnTo>
                  <a:pt x="139700" y="337820"/>
                </a:lnTo>
                <a:lnTo>
                  <a:pt x="137160" y="340360"/>
                </a:lnTo>
                <a:lnTo>
                  <a:pt x="135890" y="342900"/>
                </a:lnTo>
                <a:lnTo>
                  <a:pt x="133350" y="344170"/>
                </a:lnTo>
                <a:lnTo>
                  <a:pt x="132080" y="346710"/>
                </a:lnTo>
                <a:lnTo>
                  <a:pt x="129540" y="34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6816498" y="4668928"/>
            <a:ext cx="250644" cy="368755"/>
          </a:xfrm>
          <a:custGeom>
            <a:avLst/>
            <a:gdLst/>
            <a:ahLst/>
            <a:cxnLst/>
            <a:rect l="l" t="t" r="r" b="b"/>
            <a:pathLst>
              <a:path w="250644" h="368755">
                <a:moveTo>
                  <a:pt x="134212" y="352653"/>
                </a:moveTo>
                <a:lnTo>
                  <a:pt x="131672" y="355193"/>
                </a:lnTo>
                <a:lnTo>
                  <a:pt x="129132" y="356463"/>
                </a:lnTo>
                <a:lnTo>
                  <a:pt x="124052" y="359003"/>
                </a:lnTo>
                <a:lnTo>
                  <a:pt x="118972" y="361543"/>
                </a:lnTo>
                <a:lnTo>
                  <a:pt x="117702" y="364083"/>
                </a:lnTo>
                <a:lnTo>
                  <a:pt x="117702" y="364083"/>
                </a:lnTo>
                <a:lnTo>
                  <a:pt x="117702" y="364083"/>
                </a:lnTo>
                <a:lnTo>
                  <a:pt x="116432" y="364083"/>
                </a:lnTo>
                <a:lnTo>
                  <a:pt x="116432" y="364083"/>
                </a:lnTo>
                <a:lnTo>
                  <a:pt x="113892" y="357733"/>
                </a:lnTo>
                <a:lnTo>
                  <a:pt x="112622" y="356463"/>
                </a:lnTo>
                <a:lnTo>
                  <a:pt x="75792" y="287883"/>
                </a:lnTo>
                <a:lnTo>
                  <a:pt x="84682" y="281533"/>
                </a:lnTo>
                <a:lnTo>
                  <a:pt x="117702" y="310743"/>
                </a:lnTo>
                <a:lnTo>
                  <a:pt x="118972" y="308203"/>
                </a:lnTo>
                <a:lnTo>
                  <a:pt x="121512" y="306933"/>
                </a:lnTo>
                <a:lnTo>
                  <a:pt x="124052" y="304393"/>
                </a:lnTo>
                <a:lnTo>
                  <a:pt x="125322" y="301853"/>
                </a:lnTo>
                <a:lnTo>
                  <a:pt x="126592" y="300583"/>
                </a:lnTo>
                <a:lnTo>
                  <a:pt x="127862" y="298043"/>
                </a:lnTo>
                <a:lnTo>
                  <a:pt x="130402" y="294233"/>
                </a:lnTo>
                <a:lnTo>
                  <a:pt x="131672" y="291693"/>
                </a:lnTo>
                <a:lnTo>
                  <a:pt x="131672" y="291693"/>
                </a:lnTo>
                <a:lnTo>
                  <a:pt x="131672" y="291693"/>
                </a:lnTo>
                <a:lnTo>
                  <a:pt x="132942" y="289153"/>
                </a:lnTo>
                <a:lnTo>
                  <a:pt x="132942" y="285343"/>
                </a:lnTo>
                <a:lnTo>
                  <a:pt x="134212" y="278993"/>
                </a:lnTo>
                <a:lnTo>
                  <a:pt x="135482" y="271373"/>
                </a:lnTo>
                <a:lnTo>
                  <a:pt x="136752" y="265023"/>
                </a:lnTo>
                <a:lnTo>
                  <a:pt x="136752" y="257403"/>
                </a:lnTo>
                <a:lnTo>
                  <a:pt x="136752" y="248513"/>
                </a:lnTo>
                <a:lnTo>
                  <a:pt x="136752" y="240893"/>
                </a:lnTo>
                <a:lnTo>
                  <a:pt x="136752" y="233273"/>
                </a:lnTo>
                <a:lnTo>
                  <a:pt x="135482" y="225653"/>
                </a:lnTo>
                <a:lnTo>
                  <a:pt x="134212" y="216763"/>
                </a:lnTo>
                <a:lnTo>
                  <a:pt x="134212" y="212953"/>
                </a:lnTo>
                <a:lnTo>
                  <a:pt x="132942" y="212953"/>
                </a:lnTo>
                <a:lnTo>
                  <a:pt x="131672" y="207873"/>
                </a:lnTo>
                <a:lnTo>
                  <a:pt x="129132" y="200253"/>
                </a:lnTo>
                <a:lnTo>
                  <a:pt x="4672" y="27533"/>
                </a:lnTo>
                <a:lnTo>
                  <a:pt x="14832" y="17373"/>
                </a:lnTo>
                <a:lnTo>
                  <a:pt x="14832" y="17373"/>
                </a:lnTo>
                <a:lnTo>
                  <a:pt x="26262" y="4673"/>
                </a:lnTo>
                <a:lnTo>
                  <a:pt x="134212" y="140563"/>
                </a:lnTo>
                <a:lnTo>
                  <a:pt x="136752" y="144373"/>
                </a:lnTo>
                <a:lnTo>
                  <a:pt x="209142" y="244703"/>
                </a:lnTo>
                <a:lnTo>
                  <a:pt x="224382" y="235813"/>
                </a:lnTo>
                <a:lnTo>
                  <a:pt x="224382" y="235813"/>
                </a:lnTo>
                <a:lnTo>
                  <a:pt x="237082" y="229463"/>
                </a:lnTo>
                <a:lnTo>
                  <a:pt x="245972" y="240893"/>
                </a:lnTo>
                <a:lnTo>
                  <a:pt x="238352" y="249783"/>
                </a:lnTo>
                <a:lnTo>
                  <a:pt x="238352" y="249783"/>
                </a:lnTo>
                <a:lnTo>
                  <a:pt x="197712" y="287883"/>
                </a:lnTo>
                <a:lnTo>
                  <a:pt x="197712" y="287883"/>
                </a:lnTo>
                <a:lnTo>
                  <a:pt x="193902" y="291693"/>
                </a:lnTo>
                <a:lnTo>
                  <a:pt x="165962" y="251053"/>
                </a:lnTo>
                <a:lnTo>
                  <a:pt x="164692" y="248513"/>
                </a:lnTo>
                <a:lnTo>
                  <a:pt x="151992" y="232003"/>
                </a:lnTo>
                <a:lnTo>
                  <a:pt x="153262" y="235813"/>
                </a:lnTo>
                <a:lnTo>
                  <a:pt x="154532" y="237083"/>
                </a:lnTo>
                <a:lnTo>
                  <a:pt x="154532" y="242163"/>
                </a:lnTo>
                <a:lnTo>
                  <a:pt x="157072" y="253593"/>
                </a:lnTo>
                <a:lnTo>
                  <a:pt x="158342" y="262483"/>
                </a:lnTo>
                <a:lnTo>
                  <a:pt x="159612" y="272643"/>
                </a:lnTo>
                <a:lnTo>
                  <a:pt x="159612" y="282803"/>
                </a:lnTo>
                <a:lnTo>
                  <a:pt x="159612" y="291693"/>
                </a:lnTo>
                <a:lnTo>
                  <a:pt x="159612" y="295503"/>
                </a:lnTo>
                <a:lnTo>
                  <a:pt x="159612" y="299313"/>
                </a:lnTo>
                <a:lnTo>
                  <a:pt x="158342" y="303123"/>
                </a:lnTo>
                <a:lnTo>
                  <a:pt x="158342" y="308203"/>
                </a:lnTo>
                <a:lnTo>
                  <a:pt x="157072" y="315823"/>
                </a:lnTo>
                <a:lnTo>
                  <a:pt x="155802" y="322173"/>
                </a:lnTo>
                <a:lnTo>
                  <a:pt x="154532" y="322173"/>
                </a:lnTo>
                <a:lnTo>
                  <a:pt x="154532" y="322173"/>
                </a:lnTo>
                <a:lnTo>
                  <a:pt x="153262" y="325983"/>
                </a:lnTo>
                <a:lnTo>
                  <a:pt x="151992" y="328523"/>
                </a:lnTo>
                <a:lnTo>
                  <a:pt x="150722" y="332333"/>
                </a:lnTo>
                <a:lnTo>
                  <a:pt x="149452" y="334873"/>
                </a:lnTo>
                <a:lnTo>
                  <a:pt x="146912" y="337413"/>
                </a:lnTo>
                <a:lnTo>
                  <a:pt x="145642" y="339953"/>
                </a:lnTo>
                <a:lnTo>
                  <a:pt x="144372" y="342493"/>
                </a:lnTo>
                <a:lnTo>
                  <a:pt x="141832" y="345033"/>
                </a:lnTo>
                <a:lnTo>
                  <a:pt x="140562" y="347573"/>
                </a:lnTo>
                <a:lnTo>
                  <a:pt x="138022" y="348843"/>
                </a:lnTo>
                <a:lnTo>
                  <a:pt x="136752" y="351383"/>
                </a:lnTo>
                <a:lnTo>
                  <a:pt x="134212" y="3526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6583680" y="4824730"/>
            <a:ext cx="173990" cy="511810"/>
          </a:xfrm>
          <a:custGeom>
            <a:avLst/>
            <a:gdLst/>
            <a:ahLst/>
            <a:cxnLst/>
            <a:rect l="l" t="t" r="r" b="b"/>
            <a:pathLst>
              <a:path w="173990" h="511810">
                <a:moveTo>
                  <a:pt x="121920" y="452120"/>
                </a:moveTo>
                <a:lnTo>
                  <a:pt x="151130" y="445770"/>
                </a:lnTo>
                <a:lnTo>
                  <a:pt x="151130" y="445770"/>
                </a:lnTo>
                <a:lnTo>
                  <a:pt x="168910" y="441960"/>
                </a:lnTo>
                <a:lnTo>
                  <a:pt x="173990" y="459740"/>
                </a:lnTo>
                <a:lnTo>
                  <a:pt x="158750" y="466090"/>
                </a:lnTo>
                <a:lnTo>
                  <a:pt x="158750" y="466090"/>
                </a:lnTo>
                <a:lnTo>
                  <a:pt x="102870" y="488950"/>
                </a:lnTo>
                <a:lnTo>
                  <a:pt x="102870" y="488950"/>
                </a:lnTo>
                <a:lnTo>
                  <a:pt x="44450" y="506730"/>
                </a:lnTo>
                <a:lnTo>
                  <a:pt x="44450" y="508000"/>
                </a:lnTo>
                <a:lnTo>
                  <a:pt x="30480" y="511810"/>
                </a:lnTo>
                <a:lnTo>
                  <a:pt x="27940" y="492760"/>
                </a:lnTo>
                <a:lnTo>
                  <a:pt x="38100" y="487680"/>
                </a:lnTo>
                <a:lnTo>
                  <a:pt x="38100" y="487680"/>
                </a:lnTo>
                <a:lnTo>
                  <a:pt x="68580" y="471170"/>
                </a:lnTo>
                <a:lnTo>
                  <a:pt x="39370" y="298450"/>
                </a:lnTo>
                <a:lnTo>
                  <a:pt x="38100" y="295910"/>
                </a:lnTo>
                <a:lnTo>
                  <a:pt x="13970" y="185420"/>
                </a:lnTo>
                <a:lnTo>
                  <a:pt x="10160" y="165100"/>
                </a:lnTo>
                <a:lnTo>
                  <a:pt x="6350" y="146050"/>
                </a:lnTo>
                <a:lnTo>
                  <a:pt x="5080" y="135890"/>
                </a:lnTo>
                <a:lnTo>
                  <a:pt x="3810" y="128270"/>
                </a:lnTo>
                <a:lnTo>
                  <a:pt x="2540" y="119380"/>
                </a:lnTo>
                <a:lnTo>
                  <a:pt x="2540" y="111760"/>
                </a:lnTo>
                <a:lnTo>
                  <a:pt x="1270" y="96520"/>
                </a:lnTo>
                <a:lnTo>
                  <a:pt x="1270" y="90170"/>
                </a:lnTo>
                <a:lnTo>
                  <a:pt x="1270" y="83820"/>
                </a:lnTo>
                <a:lnTo>
                  <a:pt x="0" y="77470"/>
                </a:lnTo>
                <a:lnTo>
                  <a:pt x="1270" y="71120"/>
                </a:lnTo>
                <a:lnTo>
                  <a:pt x="1270" y="64770"/>
                </a:lnTo>
                <a:lnTo>
                  <a:pt x="2540" y="62230"/>
                </a:lnTo>
                <a:lnTo>
                  <a:pt x="2540" y="60960"/>
                </a:lnTo>
                <a:lnTo>
                  <a:pt x="2540" y="59690"/>
                </a:lnTo>
                <a:lnTo>
                  <a:pt x="2540" y="54610"/>
                </a:lnTo>
                <a:lnTo>
                  <a:pt x="3810" y="49530"/>
                </a:lnTo>
                <a:lnTo>
                  <a:pt x="5080" y="44450"/>
                </a:lnTo>
                <a:lnTo>
                  <a:pt x="6350" y="40640"/>
                </a:lnTo>
                <a:lnTo>
                  <a:pt x="6350" y="36830"/>
                </a:lnTo>
                <a:lnTo>
                  <a:pt x="8890" y="33020"/>
                </a:lnTo>
                <a:lnTo>
                  <a:pt x="10160" y="29210"/>
                </a:lnTo>
                <a:lnTo>
                  <a:pt x="12700" y="25400"/>
                </a:lnTo>
                <a:lnTo>
                  <a:pt x="13970" y="22860"/>
                </a:lnTo>
                <a:lnTo>
                  <a:pt x="16510" y="20320"/>
                </a:lnTo>
                <a:lnTo>
                  <a:pt x="19050" y="17780"/>
                </a:lnTo>
                <a:lnTo>
                  <a:pt x="21590" y="15240"/>
                </a:lnTo>
                <a:lnTo>
                  <a:pt x="24130" y="12700"/>
                </a:lnTo>
                <a:lnTo>
                  <a:pt x="24130" y="12700"/>
                </a:lnTo>
                <a:lnTo>
                  <a:pt x="24130" y="12700"/>
                </a:lnTo>
                <a:lnTo>
                  <a:pt x="26670" y="11430"/>
                </a:lnTo>
                <a:lnTo>
                  <a:pt x="29210" y="8890"/>
                </a:lnTo>
                <a:lnTo>
                  <a:pt x="33020" y="7620"/>
                </a:lnTo>
                <a:lnTo>
                  <a:pt x="38100" y="5080"/>
                </a:lnTo>
                <a:lnTo>
                  <a:pt x="44450" y="2540"/>
                </a:lnTo>
                <a:lnTo>
                  <a:pt x="49530" y="1270"/>
                </a:lnTo>
                <a:lnTo>
                  <a:pt x="55880" y="1270"/>
                </a:lnTo>
                <a:lnTo>
                  <a:pt x="62230" y="1270"/>
                </a:lnTo>
                <a:lnTo>
                  <a:pt x="62230" y="1270"/>
                </a:lnTo>
                <a:lnTo>
                  <a:pt x="62230" y="0"/>
                </a:lnTo>
                <a:lnTo>
                  <a:pt x="68580" y="0"/>
                </a:lnTo>
                <a:lnTo>
                  <a:pt x="71120" y="0"/>
                </a:lnTo>
                <a:lnTo>
                  <a:pt x="73660" y="0"/>
                </a:lnTo>
                <a:lnTo>
                  <a:pt x="76200" y="1270"/>
                </a:lnTo>
                <a:lnTo>
                  <a:pt x="78740" y="1270"/>
                </a:lnTo>
                <a:lnTo>
                  <a:pt x="107950" y="76200"/>
                </a:lnTo>
                <a:lnTo>
                  <a:pt x="101600" y="80010"/>
                </a:lnTo>
                <a:lnTo>
                  <a:pt x="101600" y="80010"/>
                </a:lnTo>
                <a:lnTo>
                  <a:pt x="96520" y="82550"/>
                </a:lnTo>
                <a:lnTo>
                  <a:pt x="73660" y="40640"/>
                </a:lnTo>
                <a:lnTo>
                  <a:pt x="73660" y="39370"/>
                </a:lnTo>
                <a:lnTo>
                  <a:pt x="72390" y="38100"/>
                </a:lnTo>
                <a:lnTo>
                  <a:pt x="72390" y="38100"/>
                </a:lnTo>
                <a:lnTo>
                  <a:pt x="71120" y="38100"/>
                </a:lnTo>
                <a:lnTo>
                  <a:pt x="69850" y="36830"/>
                </a:lnTo>
                <a:lnTo>
                  <a:pt x="69850" y="36830"/>
                </a:lnTo>
                <a:lnTo>
                  <a:pt x="68580" y="36830"/>
                </a:lnTo>
                <a:lnTo>
                  <a:pt x="67310" y="35560"/>
                </a:lnTo>
                <a:lnTo>
                  <a:pt x="63500" y="34290"/>
                </a:lnTo>
                <a:lnTo>
                  <a:pt x="60960" y="33020"/>
                </a:lnTo>
                <a:lnTo>
                  <a:pt x="59690" y="33020"/>
                </a:lnTo>
                <a:lnTo>
                  <a:pt x="58420" y="33020"/>
                </a:lnTo>
                <a:lnTo>
                  <a:pt x="57150" y="33020"/>
                </a:lnTo>
                <a:lnTo>
                  <a:pt x="57150" y="33020"/>
                </a:lnTo>
                <a:lnTo>
                  <a:pt x="54610" y="33020"/>
                </a:lnTo>
                <a:lnTo>
                  <a:pt x="49530" y="33020"/>
                </a:lnTo>
                <a:lnTo>
                  <a:pt x="49530" y="33020"/>
                </a:lnTo>
                <a:lnTo>
                  <a:pt x="48260" y="34290"/>
                </a:lnTo>
                <a:lnTo>
                  <a:pt x="46990" y="34290"/>
                </a:lnTo>
                <a:lnTo>
                  <a:pt x="45720" y="34290"/>
                </a:lnTo>
                <a:lnTo>
                  <a:pt x="44450" y="34290"/>
                </a:lnTo>
                <a:lnTo>
                  <a:pt x="43180" y="35560"/>
                </a:lnTo>
                <a:lnTo>
                  <a:pt x="39370" y="36830"/>
                </a:lnTo>
                <a:lnTo>
                  <a:pt x="36830" y="39370"/>
                </a:lnTo>
                <a:lnTo>
                  <a:pt x="36830" y="40640"/>
                </a:lnTo>
                <a:lnTo>
                  <a:pt x="36830" y="41910"/>
                </a:lnTo>
                <a:lnTo>
                  <a:pt x="35560" y="41910"/>
                </a:lnTo>
                <a:lnTo>
                  <a:pt x="33020" y="44450"/>
                </a:lnTo>
                <a:lnTo>
                  <a:pt x="31750" y="48260"/>
                </a:lnTo>
                <a:lnTo>
                  <a:pt x="30480" y="52070"/>
                </a:lnTo>
                <a:lnTo>
                  <a:pt x="29210" y="55880"/>
                </a:lnTo>
                <a:lnTo>
                  <a:pt x="29210" y="59690"/>
                </a:lnTo>
                <a:lnTo>
                  <a:pt x="29210" y="64770"/>
                </a:lnTo>
                <a:lnTo>
                  <a:pt x="29210" y="71120"/>
                </a:lnTo>
                <a:lnTo>
                  <a:pt x="29210" y="76200"/>
                </a:lnTo>
                <a:lnTo>
                  <a:pt x="30480" y="81280"/>
                </a:lnTo>
                <a:lnTo>
                  <a:pt x="31750" y="88900"/>
                </a:lnTo>
                <a:lnTo>
                  <a:pt x="33020" y="95250"/>
                </a:lnTo>
                <a:lnTo>
                  <a:pt x="34290" y="102870"/>
                </a:lnTo>
                <a:lnTo>
                  <a:pt x="36830" y="110490"/>
                </a:lnTo>
                <a:lnTo>
                  <a:pt x="74930" y="250190"/>
                </a:lnTo>
                <a:lnTo>
                  <a:pt x="74930" y="251460"/>
                </a:lnTo>
                <a:lnTo>
                  <a:pt x="121920" y="452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6579008" y="4820057"/>
            <a:ext cx="183335" cy="521154"/>
          </a:xfrm>
          <a:custGeom>
            <a:avLst/>
            <a:gdLst/>
            <a:ahLst/>
            <a:cxnLst/>
            <a:rect l="l" t="t" r="r" b="b"/>
            <a:pathLst>
              <a:path w="183335" h="521154">
                <a:moveTo>
                  <a:pt x="126593" y="456793"/>
                </a:moveTo>
                <a:lnTo>
                  <a:pt x="155803" y="450443"/>
                </a:lnTo>
                <a:lnTo>
                  <a:pt x="155803" y="450443"/>
                </a:lnTo>
                <a:lnTo>
                  <a:pt x="173583" y="446633"/>
                </a:lnTo>
                <a:lnTo>
                  <a:pt x="178663" y="464413"/>
                </a:lnTo>
                <a:lnTo>
                  <a:pt x="163423" y="470763"/>
                </a:lnTo>
                <a:lnTo>
                  <a:pt x="163423" y="470763"/>
                </a:lnTo>
                <a:lnTo>
                  <a:pt x="107543" y="493623"/>
                </a:lnTo>
                <a:lnTo>
                  <a:pt x="107543" y="493623"/>
                </a:lnTo>
                <a:lnTo>
                  <a:pt x="49123" y="511403"/>
                </a:lnTo>
                <a:lnTo>
                  <a:pt x="49123" y="512673"/>
                </a:lnTo>
                <a:lnTo>
                  <a:pt x="35153" y="516483"/>
                </a:lnTo>
                <a:lnTo>
                  <a:pt x="32613" y="497433"/>
                </a:lnTo>
                <a:lnTo>
                  <a:pt x="42773" y="492353"/>
                </a:lnTo>
                <a:lnTo>
                  <a:pt x="42773" y="492353"/>
                </a:lnTo>
                <a:lnTo>
                  <a:pt x="73253" y="475843"/>
                </a:lnTo>
                <a:lnTo>
                  <a:pt x="44043" y="303123"/>
                </a:lnTo>
                <a:lnTo>
                  <a:pt x="42773" y="300583"/>
                </a:lnTo>
                <a:lnTo>
                  <a:pt x="18643" y="190093"/>
                </a:lnTo>
                <a:lnTo>
                  <a:pt x="14833" y="169773"/>
                </a:lnTo>
                <a:lnTo>
                  <a:pt x="11023" y="150723"/>
                </a:lnTo>
                <a:lnTo>
                  <a:pt x="9753" y="140563"/>
                </a:lnTo>
                <a:lnTo>
                  <a:pt x="8483" y="132943"/>
                </a:lnTo>
                <a:lnTo>
                  <a:pt x="7213" y="124053"/>
                </a:lnTo>
                <a:lnTo>
                  <a:pt x="7213" y="116433"/>
                </a:lnTo>
                <a:lnTo>
                  <a:pt x="5943" y="101193"/>
                </a:lnTo>
                <a:lnTo>
                  <a:pt x="5943" y="94843"/>
                </a:lnTo>
                <a:lnTo>
                  <a:pt x="5943" y="88493"/>
                </a:lnTo>
                <a:lnTo>
                  <a:pt x="4673" y="82143"/>
                </a:lnTo>
                <a:lnTo>
                  <a:pt x="5943" y="75793"/>
                </a:lnTo>
                <a:lnTo>
                  <a:pt x="5943" y="69443"/>
                </a:lnTo>
                <a:lnTo>
                  <a:pt x="7213" y="66903"/>
                </a:lnTo>
                <a:lnTo>
                  <a:pt x="7213" y="65633"/>
                </a:lnTo>
                <a:lnTo>
                  <a:pt x="7213" y="64363"/>
                </a:lnTo>
                <a:lnTo>
                  <a:pt x="7213" y="59283"/>
                </a:lnTo>
                <a:lnTo>
                  <a:pt x="8483" y="54203"/>
                </a:lnTo>
                <a:lnTo>
                  <a:pt x="9753" y="49123"/>
                </a:lnTo>
                <a:lnTo>
                  <a:pt x="11023" y="45313"/>
                </a:lnTo>
                <a:lnTo>
                  <a:pt x="11023" y="41503"/>
                </a:lnTo>
                <a:lnTo>
                  <a:pt x="13563" y="37693"/>
                </a:lnTo>
                <a:lnTo>
                  <a:pt x="14833" y="33883"/>
                </a:lnTo>
                <a:lnTo>
                  <a:pt x="17373" y="30073"/>
                </a:lnTo>
                <a:lnTo>
                  <a:pt x="18643" y="27533"/>
                </a:lnTo>
                <a:lnTo>
                  <a:pt x="21183" y="24993"/>
                </a:lnTo>
                <a:lnTo>
                  <a:pt x="23723" y="22453"/>
                </a:lnTo>
                <a:lnTo>
                  <a:pt x="26263" y="19913"/>
                </a:lnTo>
                <a:lnTo>
                  <a:pt x="28803" y="17373"/>
                </a:lnTo>
                <a:lnTo>
                  <a:pt x="28803" y="17373"/>
                </a:lnTo>
                <a:lnTo>
                  <a:pt x="28803" y="17373"/>
                </a:lnTo>
                <a:lnTo>
                  <a:pt x="31343" y="16103"/>
                </a:lnTo>
                <a:lnTo>
                  <a:pt x="33883" y="13563"/>
                </a:lnTo>
                <a:lnTo>
                  <a:pt x="37693" y="12293"/>
                </a:lnTo>
                <a:lnTo>
                  <a:pt x="42773" y="9753"/>
                </a:lnTo>
                <a:lnTo>
                  <a:pt x="49123" y="7213"/>
                </a:lnTo>
                <a:lnTo>
                  <a:pt x="54203" y="5943"/>
                </a:lnTo>
                <a:lnTo>
                  <a:pt x="60553" y="5943"/>
                </a:lnTo>
                <a:lnTo>
                  <a:pt x="66903" y="5943"/>
                </a:lnTo>
                <a:lnTo>
                  <a:pt x="66903" y="5943"/>
                </a:lnTo>
                <a:lnTo>
                  <a:pt x="66903" y="4673"/>
                </a:lnTo>
                <a:lnTo>
                  <a:pt x="73253" y="4673"/>
                </a:lnTo>
                <a:lnTo>
                  <a:pt x="75793" y="4673"/>
                </a:lnTo>
                <a:lnTo>
                  <a:pt x="78333" y="4673"/>
                </a:lnTo>
                <a:lnTo>
                  <a:pt x="80873" y="5943"/>
                </a:lnTo>
                <a:lnTo>
                  <a:pt x="83413" y="5943"/>
                </a:lnTo>
                <a:lnTo>
                  <a:pt x="112623" y="80873"/>
                </a:lnTo>
                <a:lnTo>
                  <a:pt x="106273" y="84683"/>
                </a:lnTo>
                <a:lnTo>
                  <a:pt x="106273" y="84683"/>
                </a:lnTo>
                <a:lnTo>
                  <a:pt x="101193" y="87223"/>
                </a:lnTo>
                <a:lnTo>
                  <a:pt x="78333" y="45313"/>
                </a:lnTo>
                <a:lnTo>
                  <a:pt x="78333" y="44043"/>
                </a:lnTo>
                <a:lnTo>
                  <a:pt x="77063" y="42773"/>
                </a:lnTo>
                <a:lnTo>
                  <a:pt x="77063" y="42773"/>
                </a:lnTo>
                <a:lnTo>
                  <a:pt x="75793" y="42773"/>
                </a:lnTo>
                <a:lnTo>
                  <a:pt x="74523" y="41503"/>
                </a:lnTo>
                <a:lnTo>
                  <a:pt x="74523" y="41503"/>
                </a:lnTo>
                <a:lnTo>
                  <a:pt x="73253" y="41503"/>
                </a:lnTo>
                <a:lnTo>
                  <a:pt x="71983" y="40233"/>
                </a:lnTo>
                <a:lnTo>
                  <a:pt x="68173" y="38963"/>
                </a:lnTo>
                <a:lnTo>
                  <a:pt x="65633" y="37693"/>
                </a:lnTo>
                <a:lnTo>
                  <a:pt x="64363" y="37693"/>
                </a:lnTo>
                <a:lnTo>
                  <a:pt x="63093" y="37693"/>
                </a:lnTo>
                <a:lnTo>
                  <a:pt x="61823" y="37693"/>
                </a:lnTo>
                <a:lnTo>
                  <a:pt x="61823" y="37693"/>
                </a:lnTo>
                <a:lnTo>
                  <a:pt x="59283" y="37693"/>
                </a:lnTo>
                <a:lnTo>
                  <a:pt x="54203" y="37693"/>
                </a:lnTo>
                <a:lnTo>
                  <a:pt x="54203" y="37693"/>
                </a:lnTo>
                <a:lnTo>
                  <a:pt x="52933" y="38963"/>
                </a:lnTo>
                <a:lnTo>
                  <a:pt x="51663" y="38963"/>
                </a:lnTo>
                <a:lnTo>
                  <a:pt x="50393" y="38963"/>
                </a:lnTo>
                <a:lnTo>
                  <a:pt x="49123" y="38963"/>
                </a:lnTo>
                <a:lnTo>
                  <a:pt x="47853" y="40233"/>
                </a:lnTo>
                <a:lnTo>
                  <a:pt x="44043" y="41503"/>
                </a:lnTo>
                <a:lnTo>
                  <a:pt x="41503" y="44043"/>
                </a:lnTo>
                <a:lnTo>
                  <a:pt x="41503" y="45313"/>
                </a:lnTo>
                <a:lnTo>
                  <a:pt x="41503" y="46583"/>
                </a:lnTo>
                <a:lnTo>
                  <a:pt x="40233" y="46583"/>
                </a:lnTo>
                <a:lnTo>
                  <a:pt x="37693" y="49123"/>
                </a:lnTo>
                <a:lnTo>
                  <a:pt x="36423" y="52933"/>
                </a:lnTo>
                <a:lnTo>
                  <a:pt x="35153" y="56743"/>
                </a:lnTo>
                <a:lnTo>
                  <a:pt x="33883" y="60553"/>
                </a:lnTo>
                <a:lnTo>
                  <a:pt x="33883" y="64363"/>
                </a:lnTo>
                <a:lnTo>
                  <a:pt x="33883" y="69443"/>
                </a:lnTo>
                <a:lnTo>
                  <a:pt x="33883" y="75793"/>
                </a:lnTo>
                <a:lnTo>
                  <a:pt x="33883" y="80873"/>
                </a:lnTo>
                <a:lnTo>
                  <a:pt x="35153" y="85953"/>
                </a:lnTo>
                <a:lnTo>
                  <a:pt x="36423" y="93573"/>
                </a:lnTo>
                <a:lnTo>
                  <a:pt x="37693" y="99923"/>
                </a:lnTo>
                <a:lnTo>
                  <a:pt x="38963" y="107543"/>
                </a:lnTo>
                <a:lnTo>
                  <a:pt x="41503" y="115163"/>
                </a:lnTo>
                <a:lnTo>
                  <a:pt x="79603" y="254863"/>
                </a:lnTo>
                <a:lnTo>
                  <a:pt x="79603" y="256133"/>
                </a:lnTo>
                <a:lnTo>
                  <a:pt x="126593" y="4567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6342380" y="4890770"/>
            <a:ext cx="195580" cy="355600"/>
          </a:xfrm>
          <a:custGeom>
            <a:avLst/>
            <a:gdLst/>
            <a:ahLst/>
            <a:cxnLst/>
            <a:rect l="l" t="t" r="r" b="b"/>
            <a:pathLst>
              <a:path w="195580" h="355600">
                <a:moveTo>
                  <a:pt x="22860" y="45720"/>
                </a:moveTo>
                <a:lnTo>
                  <a:pt x="10160" y="41910"/>
                </a:lnTo>
                <a:lnTo>
                  <a:pt x="10160" y="41910"/>
                </a:lnTo>
                <a:lnTo>
                  <a:pt x="0" y="39370"/>
                </a:lnTo>
                <a:lnTo>
                  <a:pt x="1270" y="22860"/>
                </a:lnTo>
                <a:lnTo>
                  <a:pt x="7620" y="22860"/>
                </a:lnTo>
                <a:lnTo>
                  <a:pt x="7620" y="22860"/>
                </a:lnTo>
                <a:lnTo>
                  <a:pt x="45720" y="17780"/>
                </a:lnTo>
                <a:lnTo>
                  <a:pt x="45720" y="17780"/>
                </a:lnTo>
                <a:lnTo>
                  <a:pt x="53340" y="16510"/>
                </a:lnTo>
                <a:lnTo>
                  <a:pt x="55880" y="72390"/>
                </a:lnTo>
                <a:lnTo>
                  <a:pt x="62230" y="55880"/>
                </a:lnTo>
                <a:lnTo>
                  <a:pt x="67310" y="43180"/>
                </a:lnTo>
                <a:lnTo>
                  <a:pt x="71120" y="36830"/>
                </a:lnTo>
                <a:lnTo>
                  <a:pt x="73660" y="31750"/>
                </a:lnTo>
                <a:lnTo>
                  <a:pt x="76200" y="26670"/>
                </a:lnTo>
                <a:lnTo>
                  <a:pt x="80010" y="21590"/>
                </a:lnTo>
                <a:lnTo>
                  <a:pt x="82550" y="16510"/>
                </a:lnTo>
                <a:lnTo>
                  <a:pt x="85090" y="15240"/>
                </a:lnTo>
                <a:lnTo>
                  <a:pt x="85090" y="13970"/>
                </a:lnTo>
                <a:lnTo>
                  <a:pt x="85090" y="13970"/>
                </a:lnTo>
                <a:lnTo>
                  <a:pt x="88900" y="10160"/>
                </a:lnTo>
                <a:lnTo>
                  <a:pt x="91440" y="7620"/>
                </a:lnTo>
                <a:lnTo>
                  <a:pt x="93980" y="5080"/>
                </a:lnTo>
                <a:lnTo>
                  <a:pt x="97790" y="2540"/>
                </a:lnTo>
                <a:lnTo>
                  <a:pt x="100330" y="1270"/>
                </a:lnTo>
                <a:lnTo>
                  <a:pt x="104140" y="1270"/>
                </a:lnTo>
                <a:lnTo>
                  <a:pt x="106680" y="0"/>
                </a:lnTo>
                <a:lnTo>
                  <a:pt x="109220" y="0"/>
                </a:lnTo>
                <a:lnTo>
                  <a:pt x="111760" y="0"/>
                </a:lnTo>
                <a:lnTo>
                  <a:pt x="114300" y="1270"/>
                </a:lnTo>
                <a:lnTo>
                  <a:pt x="116840" y="1270"/>
                </a:lnTo>
                <a:lnTo>
                  <a:pt x="119380" y="2540"/>
                </a:lnTo>
                <a:lnTo>
                  <a:pt x="121920" y="2540"/>
                </a:lnTo>
                <a:lnTo>
                  <a:pt x="121920" y="2540"/>
                </a:lnTo>
                <a:lnTo>
                  <a:pt x="121920" y="2540"/>
                </a:lnTo>
                <a:lnTo>
                  <a:pt x="125730" y="3810"/>
                </a:lnTo>
                <a:lnTo>
                  <a:pt x="128270" y="5080"/>
                </a:lnTo>
                <a:lnTo>
                  <a:pt x="130810" y="7620"/>
                </a:lnTo>
                <a:lnTo>
                  <a:pt x="132080" y="8890"/>
                </a:lnTo>
                <a:lnTo>
                  <a:pt x="134620" y="10160"/>
                </a:lnTo>
                <a:lnTo>
                  <a:pt x="137160" y="12700"/>
                </a:lnTo>
                <a:lnTo>
                  <a:pt x="139700" y="15240"/>
                </a:lnTo>
                <a:lnTo>
                  <a:pt x="142240" y="17780"/>
                </a:lnTo>
                <a:lnTo>
                  <a:pt x="144780" y="21590"/>
                </a:lnTo>
                <a:lnTo>
                  <a:pt x="148590" y="24130"/>
                </a:lnTo>
                <a:lnTo>
                  <a:pt x="151130" y="27940"/>
                </a:lnTo>
                <a:lnTo>
                  <a:pt x="153670" y="31750"/>
                </a:lnTo>
                <a:lnTo>
                  <a:pt x="156210" y="35560"/>
                </a:lnTo>
                <a:lnTo>
                  <a:pt x="158750" y="39370"/>
                </a:lnTo>
                <a:lnTo>
                  <a:pt x="160020" y="43180"/>
                </a:lnTo>
                <a:lnTo>
                  <a:pt x="162560" y="48260"/>
                </a:lnTo>
                <a:lnTo>
                  <a:pt x="165100" y="53340"/>
                </a:lnTo>
                <a:lnTo>
                  <a:pt x="167640" y="58420"/>
                </a:lnTo>
                <a:lnTo>
                  <a:pt x="170180" y="63500"/>
                </a:lnTo>
                <a:lnTo>
                  <a:pt x="172720" y="68580"/>
                </a:lnTo>
                <a:lnTo>
                  <a:pt x="173990" y="74930"/>
                </a:lnTo>
                <a:lnTo>
                  <a:pt x="176530" y="80010"/>
                </a:lnTo>
                <a:lnTo>
                  <a:pt x="179070" y="87630"/>
                </a:lnTo>
                <a:lnTo>
                  <a:pt x="180340" y="93980"/>
                </a:lnTo>
                <a:lnTo>
                  <a:pt x="182880" y="100330"/>
                </a:lnTo>
                <a:lnTo>
                  <a:pt x="186690" y="114300"/>
                </a:lnTo>
                <a:lnTo>
                  <a:pt x="189230" y="129540"/>
                </a:lnTo>
                <a:lnTo>
                  <a:pt x="191770" y="143510"/>
                </a:lnTo>
                <a:lnTo>
                  <a:pt x="194310" y="157480"/>
                </a:lnTo>
                <a:lnTo>
                  <a:pt x="195580" y="171450"/>
                </a:lnTo>
                <a:lnTo>
                  <a:pt x="195580" y="185420"/>
                </a:lnTo>
                <a:lnTo>
                  <a:pt x="195580" y="199390"/>
                </a:lnTo>
                <a:lnTo>
                  <a:pt x="195580" y="212090"/>
                </a:lnTo>
                <a:lnTo>
                  <a:pt x="194310" y="226060"/>
                </a:lnTo>
                <a:lnTo>
                  <a:pt x="193040" y="232410"/>
                </a:lnTo>
                <a:lnTo>
                  <a:pt x="191770" y="238760"/>
                </a:lnTo>
                <a:lnTo>
                  <a:pt x="190500" y="245110"/>
                </a:lnTo>
                <a:lnTo>
                  <a:pt x="189230" y="251460"/>
                </a:lnTo>
                <a:lnTo>
                  <a:pt x="187960" y="256540"/>
                </a:lnTo>
                <a:lnTo>
                  <a:pt x="185420" y="262890"/>
                </a:lnTo>
                <a:lnTo>
                  <a:pt x="184150" y="269240"/>
                </a:lnTo>
                <a:lnTo>
                  <a:pt x="184150" y="270510"/>
                </a:lnTo>
                <a:lnTo>
                  <a:pt x="182880" y="270510"/>
                </a:lnTo>
                <a:lnTo>
                  <a:pt x="181610" y="274320"/>
                </a:lnTo>
                <a:lnTo>
                  <a:pt x="179070" y="279400"/>
                </a:lnTo>
                <a:lnTo>
                  <a:pt x="177800" y="284480"/>
                </a:lnTo>
                <a:lnTo>
                  <a:pt x="175260" y="289560"/>
                </a:lnTo>
                <a:lnTo>
                  <a:pt x="172720" y="294640"/>
                </a:lnTo>
                <a:lnTo>
                  <a:pt x="168910" y="299720"/>
                </a:lnTo>
                <a:lnTo>
                  <a:pt x="166370" y="304800"/>
                </a:lnTo>
                <a:lnTo>
                  <a:pt x="158750" y="312420"/>
                </a:lnTo>
                <a:lnTo>
                  <a:pt x="154940" y="317500"/>
                </a:lnTo>
                <a:lnTo>
                  <a:pt x="152400" y="320040"/>
                </a:lnTo>
                <a:lnTo>
                  <a:pt x="148590" y="325120"/>
                </a:lnTo>
                <a:lnTo>
                  <a:pt x="144780" y="328930"/>
                </a:lnTo>
                <a:lnTo>
                  <a:pt x="142240" y="330200"/>
                </a:lnTo>
                <a:lnTo>
                  <a:pt x="142240" y="331470"/>
                </a:lnTo>
                <a:lnTo>
                  <a:pt x="139700" y="331470"/>
                </a:lnTo>
                <a:lnTo>
                  <a:pt x="135890" y="334010"/>
                </a:lnTo>
                <a:lnTo>
                  <a:pt x="132080" y="337820"/>
                </a:lnTo>
                <a:lnTo>
                  <a:pt x="127000" y="339090"/>
                </a:lnTo>
                <a:lnTo>
                  <a:pt x="123190" y="341630"/>
                </a:lnTo>
                <a:lnTo>
                  <a:pt x="118110" y="344170"/>
                </a:lnTo>
                <a:lnTo>
                  <a:pt x="113030" y="345440"/>
                </a:lnTo>
                <a:lnTo>
                  <a:pt x="107950" y="346710"/>
                </a:lnTo>
                <a:lnTo>
                  <a:pt x="102870" y="349250"/>
                </a:lnTo>
                <a:lnTo>
                  <a:pt x="97790" y="349250"/>
                </a:lnTo>
                <a:lnTo>
                  <a:pt x="88900" y="350520"/>
                </a:lnTo>
                <a:lnTo>
                  <a:pt x="88900" y="350520"/>
                </a:lnTo>
                <a:lnTo>
                  <a:pt x="88900" y="350520"/>
                </a:lnTo>
                <a:lnTo>
                  <a:pt x="81280" y="350520"/>
                </a:lnTo>
                <a:lnTo>
                  <a:pt x="72390" y="350520"/>
                </a:lnTo>
                <a:lnTo>
                  <a:pt x="68580" y="350520"/>
                </a:lnTo>
                <a:lnTo>
                  <a:pt x="64770" y="349250"/>
                </a:lnTo>
                <a:lnTo>
                  <a:pt x="57150" y="347980"/>
                </a:lnTo>
                <a:lnTo>
                  <a:pt x="50800" y="346710"/>
                </a:lnTo>
                <a:lnTo>
                  <a:pt x="43180" y="344170"/>
                </a:lnTo>
                <a:lnTo>
                  <a:pt x="35560" y="341630"/>
                </a:lnTo>
                <a:lnTo>
                  <a:pt x="35560" y="341630"/>
                </a:lnTo>
                <a:lnTo>
                  <a:pt x="35560" y="342900"/>
                </a:lnTo>
                <a:lnTo>
                  <a:pt x="35560" y="342900"/>
                </a:lnTo>
                <a:lnTo>
                  <a:pt x="34290" y="34290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5440"/>
                </a:lnTo>
                <a:lnTo>
                  <a:pt x="33020" y="345440"/>
                </a:lnTo>
                <a:lnTo>
                  <a:pt x="33020" y="345440"/>
                </a:lnTo>
                <a:lnTo>
                  <a:pt x="33020" y="345440"/>
                </a:lnTo>
                <a:lnTo>
                  <a:pt x="33020" y="346710"/>
                </a:lnTo>
                <a:lnTo>
                  <a:pt x="33020" y="346710"/>
                </a:lnTo>
                <a:lnTo>
                  <a:pt x="31750" y="346710"/>
                </a:lnTo>
                <a:lnTo>
                  <a:pt x="31750" y="346710"/>
                </a:lnTo>
                <a:lnTo>
                  <a:pt x="31750" y="347980"/>
                </a:lnTo>
                <a:lnTo>
                  <a:pt x="31750" y="347980"/>
                </a:lnTo>
                <a:lnTo>
                  <a:pt x="30480" y="347980"/>
                </a:lnTo>
                <a:lnTo>
                  <a:pt x="29210" y="349250"/>
                </a:lnTo>
                <a:lnTo>
                  <a:pt x="29210" y="349250"/>
                </a:lnTo>
                <a:lnTo>
                  <a:pt x="27940" y="351790"/>
                </a:lnTo>
                <a:lnTo>
                  <a:pt x="25400" y="354330"/>
                </a:lnTo>
                <a:lnTo>
                  <a:pt x="10160" y="355600"/>
                </a:lnTo>
                <a:lnTo>
                  <a:pt x="20320" y="180340"/>
                </a:lnTo>
                <a:lnTo>
                  <a:pt x="20320" y="179070"/>
                </a:lnTo>
                <a:lnTo>
                  <a:pt x="22860" y="45720"/>
                </a:lnTo>
                <a:close/>
                <a:moveTo>
                  <a:pt x="55880" y="309880"/>
                </a:moveTo>
                <a:lnTo>
                  <a:pt x="58420" y="312420"/>
                </a:lnTo>
                <a:lnTo>
                  <a:pt x="60960" y="313690"/>
                </a:lnTo>
                <a:lnTo>
                  <a:pt x="62230" y="314960"/>
                </a:lnTo>
                <a:lnTo>
                  <a:pt x="63500" y="314960"/>
                </a:lnTo>
                <a:lnTo>
                  <a:pt x="64770" y="316230"/>
                </a:lnTo>
                <a:lnTo>
                  <a:pt x="66040" y="316230"/>
                </a:lnTo>
                <a:lnTo>
                  <a:pt x="68580" y="317500"/>
                </a:lnTo>
                <a:lnTo>
                  <a:pt x="71120" y="318770"/>
                </a:lnTo>
                <a:lnTo>
                  <a:pt x="72390" y="320040"/>
                </a:lnTo>
                <a:lnTo>
                  <a:pt x="74930" y="321310"/>
                </a:lnTo>
                <a:lnTo>
                  <a:pt x="80010" y="322580"/>
                </a:lnTo>
                <a:lnTo>
                  <a:pt x="82550" y="322580"/>
                </a:lnTo>
                <a:lnTo>
                  <a:pt x="86360" y="322580"/>
                </a:lnTo>
                <a:lnTo>
                  <a:pt x="86360" y="322580"/>
                </a:lnTo>
                <a:lnTo>
                  <a:pt x="86360" y="322580"/>
                </a:lnTo>
                <a:lnTo>
                  <a:pt x="91440" y="322580"/>
                </a:lnTo>
                <a:lnTo>
                  <a:pt x="95250" y="322580"/>
                </a:lnTo>
                <a:lnTo>
                  <a:pt x="97790" y="321310"/>
                </a:lnTo>
                <a:lnTo>
                  <a:pt x="102870" y="320040"/>
                </a:lnTo>
                <a:lnTo>
                  <a:pt x="107950" y="318770"/>
                </a:lnTo>
                <a:lnTo>
                  <a:pt x="113030" y="316230"/>
                </a:lnTo>
                <a:lnTo>
                  <a:pt x="118110" y="313690"/>
                </a:lnTo>
                <a:lnTo>
                  <a:pt x="121920" y="309880"/>
                </a:lnTo>
                <a:lnTo>
                  <a:pt x="125730" y="307340"/>
                </a:lnTo>
                <a:lnTo>
                  <a:pt x="130810" y="302260"/>
                </a:lnTo>
                <a:lnTo>
                  <a:pt x="133350" y="298450"/>
                </a:lnTo>
                <a:lnTo>
                  <a:pt x="135890" y="295910"/>
                </a:lnTo>
                <a:lnTo>
                  <a:pt x="135890" y="295910"/>
                </a:lnTo>
                <a:lnTo>
                  <a:pt x="137160" y="293370"/>
                </a:lnTo>
                <a:lnTo>
                  <a:pt x="139700" y="288290"/>
                </a:lnTo>
                <a:lnTo>
                  <a:pt x="143510" y="281940"/>
                </a:lnTo>
                <a:lnTo>
                  <a:pt x="144780" y="275590"/>
                </a:lnTo>
                <a:lnTo>
                  <a:pt x="147320" y="269240"/>
                </a:lnTo>
                <a:lnTo>
                  <a:pt x="149860" y="262890"/>
                </a:lnTo>
                <a:lnTo>
                  <a:pt x="151130" y="255270"/>
                </a:lnTo>
                <a:lnTo>
                  <a:pt x="153670" y="248920"/>
                </a:lnTo>
                <a:lnTo>
                  <a:pt x="153670" y="241300"/>
                </a:lnTo>
                <a:lnTo>
                  <a:pt x="156210" y="233680"/>
                </a:lnTo>
                <a:lnTo>
                  <a:pt x="156210" y="226060"/>
                </a:lnTo>
                <a:lnTo>
                  <a:pt x="156210" y="218440"/>
                </a:lnTo>
                <a:lnTo>
                  <a:pt x="157480" y="210820"/>
                </a:lnTo>
                <a:lnTo>
                  <a:pt x="157480" y="201930"/>
                </a:lnTo>
                <a:lnTo>
                  <a:pt x="157480" y="185420"/>
                </a:lnTo>
                <a:lnTo>
                  <a:pt x="156210" y="168910"/>
                </a:lnTo>
                <a:lnTo>
                  <a:pt x="153670" y="151130"/>
                </a:lnTo>
                <a:lnTo>
                  <a:pt x="152400" y="143510"/>
                </a:lnTo>
                <a:lnTo>
                  <a:pt x="151130" y="135890"/>
                </a:lnTo>
                <a:lnTo>
                  <a:pt x="149860" y="127000"/>
                </a:lnTo>
                <a:lnTo>
                  <a:pt x="148590" y="119380"/>
                </a:lnTo>
                <a:lnTo>
                  <a:pt x="144780" y="109220"/>
                </a:lnTo>
                <a:lnTo>
                  <a:pt x="144780" y="104140"/>
                </a:lnTo>
                <a:lnTo>
                  <a:pt x="142240" y="99060"/>
                </a:lnTo>
                <a:lnTo>
                  <a:pt x="140970" y="95250"/>
                </a:lnTo>
                <a:lnTo>
                  <a:pt x="139700" y="91440"/>
                </a:lnTo>
                <a:lnTo>
                  <a:pt x="138430" y="86360"/>
                </a:lnTo>
                <a:lnTo>
                  <a:pt x="137160" y="83820"/>
                </a:lnTo>
                <a:lnTo>
                  <a:pt x="134620" y="80010"/>
                </a:lnTo>
                <a:lnTo>
                  <a:pt x="133350" y="76200"/>
                </a:lnTo>
                <a:lnTo>
                  <a:pt x="132080" y="72390"/>
                </a:lnTo>
                <a:lnTo>
                  <a:pt x="130810" y="69850"/>
                </a:lnTo>
                <a:lnTo>
                  <a:pt x="129540" y="67310"/>
                </a:lnTo>
                <a:lnTo>
                  <a:pt x="128270" y="64770"/>
                </a:lnTo>
                <a:lnTo>
                  <a:pt x="125730" y="62230"/>
                </a:lnTo>
                <a:lnTo>
                  <a:pt x="124460" y="59690"/>
                </a:lnTo>
                <a:lnTo>
                  <a:pt x="123190" y="58420"/>
                </a:lnTo>
                <a:lnTo>
                  <a:pt x="120650" y="55880"/>
                </a:lnTo>
                <a:lnTo>
                  <a:pt x="119380" y="54610"/>
                </a:lnTo>
                <a:lnTo>
                  <a:pt x="118110" y="53340"/>
                </a:lnTo>
                <a:lnTo>
                  <a:pt x="115570" y="50800"/>
                </a:lnTo>
                <a:lnTo>
                  <a:pt x="114300" y="49530"/>
                </a:lnTo>
                <a:lnTo>
                  <a:pt x="113030" y="49530"/>
                </a:lnTo>
                <a:lnTo>
                  <a:pt x="110490" y="48260"/>
                </a:lnTo>
                <a:lnTo>
                  <a:pt x="109220" y="48260"/>
                </a:lnTo>
                <a:lnTo>
                  <a:pt x="107950" y="46990"/>
                </a:lnTo>
                <a:lnTo>
                  <a:pt x="106680" y="46990"/>
                </a:lnTo>
                <a:lnTo>
                  <a:pt x="104140" y="45720"/>
                </a:lnTo>
                <a:lnTo>
                  <a:pt x="102870" y="45720"/>
                </a:lnTo>
                <a:lnTo>
                  <a:pt x="101600" y="45720"/>
                </a:lnTo>
                <a:lnTo>
                  <a:pt x="100330" y="45720"/>
                </a:lnTo>
                <a:lnTo>
                  <a:pt x="99060" y="45720"/>
                </a:lnTo>
                <a:lnTo>
                  <a:pt x="96520" y="46990"/>
                </a:lnTo>
                <a:lnTo>
                  <a:pt x="95250" y="46990"/>
                </a:lnTo>
                <a:lnTo>
                  <a:pt x="93980" y="48260"/>
                </a:lnTo>
                <a:lnTo>
                  <a:pt x="92710" y="48260"/>
                </a:lnTo>
                <a:lnTo>
                  <a:pt x="91440" y="49530"/>
                </a:lnTo>
                <a:lnTo>
                  <a:pt x="91440" y="49530"/>
                </a:lnTo>
                <a:lnTo>
                  <a:pt x="91440" y="49530"/>
                </a:lnTo>
                <a:lnTo>
                  <a:pt x="88900" y="50800"/>
                </a:lnTo>
                <a:lnTo>
                  <a:pt x="87630" y="52070"/>
                </a:lnTo>
                <a:lnTo>
                  <a:pt x="86360" y="53340"/>
                </a:lnTo>
                <a:lnTo>
                  <a:pt x="85090" y="54610"/>
                </a:lnTo>
                <a:lnTo>
                  <a:pt x="83820" y="55880"/>
                </a:lnTo>
                <a:lnTo>
                  <a:pt x="82550" y="57150"/>
                </a:lnTo>
                <a:lnTo>
                  <a:pt x="81280" y="58420"/>
                </a:lnTo>
                <a:lnTo>
                  <a:pt x="77470" y="60960"/>
                </a:lnTo>
                <a:lnTo>
                  <a:pt x="74930" y="64770"/>
                </a:lnTo>
                <a:lnTo>
                  <a:pt x="72390" y="68580"/>
                </a:lnTo>
                <a:lnTo>
                  <a:pt x="69850" y="73660"/>
                </a:lnTo>
                <a:lnTo>
                  <a:pt x="66040" y="82550"/>
                </a:lnTo>
                <a:lnTo>
                  <a:pt x="57150" y="101600"/>
                </a:lnTo>
                <a:lnTo>
                  <a:pt x="57150" y="101600"/>
                </a:lnTo>
                <a:lnTo>
                  <a:pt x="57150" y="101600"/>
                </a:lnTo>
                <a:lnTo>
                  <a:pt x="55880" y="309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6337707" y="4886098"/>
            <a:ext cx="204924" cy="364944"/>
          </a:xfrm>
          <a:custGeom>
            <a:avLst/>
            <a:gdLst/>
            <a:ahLst/>
            <a:cxnLst/>
            <a:rect l="l" t="t" r="r" b="b"/>
            <a:pathLst>
              <a:path w="204924" h="364944">
                <a:moveTo>
                  <a:pt x="27533" y="50392"/>
                </a:moveTo>
                <a:lnTo>
                  <a:pt x="14833" y="46582"/>
                </a:lnTo>
                <a:lnTo>
                  <a:pt x="14833" y="46582"/>
                </a:lnTo>
                <a:lnTo>
                  <a:pt x="4673" y="44042"/>
                </a:lnTo>
                <a:lnTo>
                  <a:pt x="5943" y="27532"/>
                </a:lnTo>
                <a:lnTo>
                  <a:pt x="12293" y="27532"/>
                </a:lnTo>
                <a:lnTo>
                  <a:pt x="12293" y="27532"/>
                </a:lnTo>
                <a:lnTo>
                  <a:pt x="50393" y="22452"/>
                </a:lnTo>
                <a:lnTo>
                  <a:pt x="50393" y="22452"/>
                </a:lnTo>
                <a:lnTo>
                  <a:pt x="58013" y="21182"/>
                </a:lnTo>
                <a:lnTo>
                  <a:pt x="60553" y="77062"/>
                </a:lnTo>
                <a:lnTo>
                  <a:pt x="66903" y="60552"/>
                </a:lnTo>
                <a:lnTo>
                  <a:pt x="71983" y="47852"/>
                </a:lnTo>
                <a:lnTo>
                  <a:pt x="75793" y="41502"/>
                </a:lnTo>
                <a:lnTo>
                  <a:pt x="78333" y="36422"/>
                </a:lnTo>
                <a:lnTo>
                  <a:pt x="80873" y="31342"/>
                </a:lnTo>
                <a:lnTo>
                  <a:pt x="84683" y="26262"/>
                </a:lnTo>
                <a:lnTo>
                  <a:pt x="87223" y="21182"/>
                </a:lnTo>
                <a:lnTo>
                  <a:pt x="89763" y="19912"/>
                </a:lnTo>
                <a:lnTo>
                  <a:pt x="89763" y="18642"/>
                </a:lnTo>
                <a:lnTo>
                  <a:pt x="89763" y="18642"/>
                </a:lnTo>
                <a:lnTo>
                  <a:pt x="93573" y="14832"/>
                </a:lnTo>
                <a:lnTo>
                  <a:pt x="96113" y="12292"/>
                </a:lnTo>
                <a:lnTo>
                  <a:pt x="98653" y="9752"/>
                </a:lnTo>
                <a:lnTo>
                  <a:pt x="102463" y="7212"/>
                </a:lnTo>
                <a:lnTo>
                  <a:pt x="105003" y="5942"/>
                </a:lnTo>
                <a:lnTo>
                  <a:pt x="108813" y="5942"/>
                </a:lnTo>
                <a:lnTo>
                  <a:pt x="111353" y="4672"/>
                </a:lnTo>
                <a:lnTo>
                  <a:pt x="113893" y="4672"/>
                </a:lnTo>
                <a:lnTo>
                  <a:pt x="116433" y="4672"/>
                </a:lnTo>
                <a:lnTo>
                  <a:pt x="118973" y="5942"/>
                </a:lnTo>
                <a:lnTo>
                  <a:pt x="121513" y="5942"/>
                </a:lnTo>
                <a:lnTo>
                  <a:pt x="124053" y="7212"/>
                </a:lnTo>
                <a:lnTo>
                  <a:pt x="126593" y="7212"/>
                </a:lnTo>
                <a:lnTo>
                  <a:pt x="126593" y="7212"/>
                </a:lnTo>
                <a:lnTo>
                  <a:pt x="126593" y="7212"/>
                </a:lnTo>
                <a:lnTo>
                  <a:pt x="130403" y="8482"/>
                </a:lnTo>
                <a:lnTo>
                  <a:pt x="132943" y="9752"/>
                </a:lnTo>
                <a:lnTo>
                  <a:pt x="135483" y="12292"/>
                </a:lnTo>
                <a:lnTo>
                  <a:pt x="136753" y="13562"/>
                </a:lnTo>
                <a:lnTo>
                  <a:pt x="139293" y="14832"/>
                </a:lnTo>
                <a:lnTo>
                  <a:pt x="141833" y="17372"/>
                </a:lnTo>
                <a:lnTo>
                  <a:pt x="144373" y="19912"/>
                </a:lnTo>
                <a:lnTo>
                  <a:pt x="146913" y="22452"/>
                </a:lnTo>
                <a:lnTo>
                  <a:pt x="149453" y="26262"/>
                </a:lnTo>
                <a:lnTo>
                  <a:pt x="153263" y="28802"/>
                </a:lnTo>
                <a:lnTo>
                  <a:pt x="155803" y="32612"/>
                </a:lnTo>
                <a:lnTo>
                  <a:pt x="158343" y="36422"/>
                </a:lnTo>
                <a:lnTo>
                  <a:pt x="160883" y="40232"/>
                </a:lnTo>
                <a:lnTo>
                  <a:pt x="163423" y="44042"/>
                </a:lnTo>
                <a:lnTo>
                  <a:pt x="164693" y="47852"/>
                </a:lnTo>
                <a:lnTo>
                  <a:pt x="167233" y="52932"/>
                </a:lnTo>
                <a:lnTo>
                  <a:pt x="169773" y="58012"/>
                </a:lnTo>
                <a:lnTo>
                  <a:pt x="172313" y="63092"/>
                </a:lnTo>
                <a:lnTo>
                  <a:pt x="174853" y="68172"/>
                </a:lnTo>
                <a:lnTo>
                  <a:pt x="177393" y="73252"/>
                </a:lnTo>
                <a:lnTo>
                  <a:pt x="178663" y="79602"/>
                </a:lnTo>
                <a:lnTo>
                  <a:pt x="181203" y="84682"/>
                </a:lnTo>
                <a:lnTo>
                  <a:pt x="183743" y="92302"/>
                </a:lnTo>
                <a:lnTo>
                  <a:pt x="185013" y="98652"/>
                </a:lnTo>
                <a:lnTo>
                  <a:pt x="187553" y="105002"/>
                </a:lnTo>
                <a:lnTo>
                  <a:pt x="191363" y="118972"/>
                </a:lnTo>
                <a:lnTo>
                  <a:pt x="193903" y="134212"/>
                </a:lnTo>
                <a:lnTo>
                  <a:pt x="196443" y="148182"/>
                </a:lnTo>
                <a:lnTo>
                  <a:pt x="198983" y="162152"/>
                </a:lnTo>
                <a:lnTo>
                  <a:pt x="200253" y="176122"/>
                </a:lnTo>
                <a:lnTo>
                  <a:pt x="200253" y="190092"/>
                </a:lnTo>
                <a:lnTo>
                  <a:pt x="200253" y="204062"/>
                </a:lnTo>
                <a:lnTo>
                  <a:pt x="200253" y="216762"/>
                </a:lnTo>
                <a:lnTo>
                  <a:pt x="198983" y="230732"/>
                </a:lnTo>
                <a:lnTo>
                  <a:pt x="197713" y="237082"/>
                </a:lnTo>
                <a:lnTo>
                  <a:pt x="196443" y="243432"/>
                </a:lnTo>
                <a:lnTo>
                  <a:pt x="195173" y="249782"/>
                </a:lnTo>
                <a:lnTo>
                  <a:pt x="193903" y="256132"/>
                </a:lnTo>
                <a:lnTo>
                  <a:pt x="192633" y="261212"/>
                </a:lnTo>
                <a:lnTo>
                  <a:pt x="190093" y="267562"/>
                </a:lnTo>
                <a:lnTo>
                  <a:pt x="188823" y="273912"/>
                </a:lnTo>
                <a:lnTo>
                  <a:pt x="188823" y="275182"/>
                </a:lnTo>
                <a:lnTo>
                  <a:pt x="187553" y="275182"/>
                </a:lnTo>
                <a:lnTo>
                  <a:pt x="186283" y="278992"/>
                </a:lnTo>
                <a:lnTo>
                  <a:pt x="183743" y="284072"/>
                </a:lnTo>
                <a:lnTo>
                  <a:pt x="182473" y="289152"/>
                </a:lnTo>
                <a:lnTo>
                  <a:pt x="179933" y="294232"/>
                </a:lnTo>
                <a:lnTo>
                  <a:pt x="177393" y="299312"/>
                </a:lnTo>
                <a:lnTo>
                  <a:pt x="173583" y="304392"/>
                </a:lnTo>
                <a:lnTo>
                  <a:pt x="171043" y="309472"/>
                </a:lnTo>
                <a:lnTo>
                  <a:pt x="163423" y="317092"/>
                </a:lnTo>
                <a:lnTo>
                  <a:pt x="159613" y="322172"/>
                </a:lnTo>
                <a:lnTo>
                  <a:pt x="157073" y="324712"/>
                </a:lnTo>
                <a:lnTo>
                  <a:pt x="153263" y="329792"/>
                </a:lnTo>
                <a:lnTo>
                  <a:pt x="149453" y="333602"/>
                </a:lnTo>
                <a:lnTo>
                  <a:pt x="146913" y="334872"/>
                </a:lnTo>
                <a:lnTo>
                  <a:pt x="146913" y="336142"/>
                </a:lnTo>
                <a:lnTo>
                  <a:pt x="144373" y="336142"/>
                </a:lnTo>
                <a:lnTo>
                  <a:pt x="140563" y="338682"/>
                </a:lnTo>
                <a:lnTo>
                  <a:pt x="136753" y="342492"/>
                </a:lnTo>
                <a:lnTo>
                  <a:pt x="131673" y="343762"/>
                </a:lnTo>
                <a:lnTo>
                  <a:pt x="127863" y="346302"/>
                </a:lnTo>
                <a:lnTo>
                  <a:pt x="122783" y="348842"/>
                </a:lnTo>
                <a:lnTo>
                  <a:pt x="117703" y="350112"/>
                </a:lnTo>
                <a:lnTo>
                  <a:pt x="112623" y="351382"/>
                </a:lnTo>
                <a:lnTo>
                  <a:pt x="107543" y="353922"/>
                </a:lnTo>
                <a:lnTo>
                  <a:pt x="102463" y="353922"/>
                </a:lnTo>
                <a:lnTo>
                  <a:pt x="93573" y="355192"/>
                </a:lnTo>
                <a:lnTo>
                  <a:pt x="93573" y="355192"/>
                </a:lnTo>
                <a:lnTo>
                  <a:pt x="93573" y="355192"/>
                </a:lnTo>
                <a:lnTo>
                  <a:pt x="85953" y="355192"/>
                </a:lnTo>
                <a:lnTo>
                  <a:pt x="77063" y="355192"/>
                </a:lnTo>
                <a:lnTo>
                  <a:pt x="73253" y="355192"/>
                </a:lnTo>
                <a:lnTo>
                  <a:pt x="69443" y="353922"/>
                </a:lnTo>
                <a:lnTo>
                  <a:pt x="61823" y="352652"/>
                </a:lnTo>
                <a:lnTo>
                  <a:pt x="55473" y="351382"/>
                </a:lnTo>
                <a:lnTo>
                  <a:pt x="47853" y="348842"/>
                </a:lnTo>
                <a:lnTo>
                  <a:pt x="40233" y="346302"/>
                </a:lnTo>
                <a:lnTo>
                  <a:pt x="40233" y="346302"/>
                </a:lnTo>
                <a:lnTo>
                  <a:pt x="40233" y="347572"/>
                </a:lnTo>
                <a:lnTo>
                  <a:pt x="40233" y="347572"/>
                </a:lnTo>
                <a:lnTo>
                  <a:pt x="38963" y="34757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50112"/>
                </a:lnTo>
                <a:lnTo>
                  <a:pt x="37693" y="350112"/>
                </a:lnTo>
                <a:lnTo>
                  <a:pt x="37693" y="350112"/>
                </a:lnTo>
                <a:lnTo>
                  <a:pt x="37693" y="350112"/>
                </a:lnTo>
                <a:lnTo>
                  <a:pt x="37693" y="351382"/>
                </a:lnTo>
                <a:lnTo>
                  <a:pt x="37693" y="351382"/>
                </a:lnTo>
                <a:lnTo>
                  <a:pt x="36423" y="351382"/>
                </a:lnTo>
                <a:lnTo>
                  <a:pt x="36423" y="351382"/>
                </a:lnTo>
                <a:lnTo>
                  <a:pt x="36423" y="352652"/>
                </a:lnTo>
                <a:lnTo>
                  <a:pt x="36423" y="352652"/>
                </a:lnTo>
                <a:lnTo>
                  <a:pt x="35153" y="352652"/>
                </a:lnTo>
                <a:lnTo>
                  <a:pt x="33883" y="353922"/>
                </a:lnTo>
                <a:lnTo>
                  <a:pt x="33883" y="353922"/>
                </a:lnTo>
                <a:lnTo>
                  <a:pt x="32613" y="356462"/>
                </a:lnTo>
                <a:lnTo>
                  <a:pt x="30073" y="359002"/>
                </a:lnTo>
                <a:lnTo>
                  <a:pt x="14833" y="360272"/>
                </a:lnTo>
                <a:lnTo>
                  <a:pt x="24993" y="185012"/>
                </a:lnTo>
                <a:lnTo>
                  <a:pt x="24993" y="183742"/>
                </a:lnTo>
                <a:lnTo>
                  <a:pt x="27533" y="5039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6393587" y="4931818"/>
            <a:ext cx="110944" cy="286205"/>
          </a:xfrm>
          <a:custGeom>
            <a:avLst/>
            <a:gdLst/>
            <a:ahLst/>
            <a:cxnLst/>
            <a:rect l="l" t="t" r="r" b="b"/>
            <a:pathLst>
              <a:path w="110944" h="286205">
                <a:moveTo>
                  <a:pt x="4673" y="268833"/>
                </a:moveTo>
                <a:lnTo>
                  <a:pt x="7213" y="271373"/>
                </a:lnTo>
                <a:lnTo>
                  <a:pt x="9753" y="272643"/>
                </a:lnTo>
                <a:lnTo>
                  <a:pt x="11023" y="273913"/>
                </a:lnTo>
                <a:lnTo>
                  <a:pt x="12293" y="273913"/>
                </a:lnTo>
                <a:lnTo>
                  <a:pt x="13563" y="275183"/>
                </a:lnTo>
                <a:lnTo>
                  <a:pt x="14833" y="275183"/>
                </a:lnTo>
                <a:lnTo>
                  <a:pt x="17373" y="276453"/>
                </a:lnTo>
                <a:lnTo>
                  <a:pt x="19913" y="277723"/>
                </a:lnTo>
                <a:lnTo>
                  <a:pt x="21183" y="278993"/>
                </a:lnTo>
                <a:lnTo>
                  <a:pt x="23723" y="280263"/>
                </a:lnTo>
                <a:lnTo>
                  <a:pt x="28803" y="281533"/>
                </a:lnTo>
                <a:lnTo>
                  <a:pt x="31343" y="281533"/>
                </a:lnTo>
                <a:lnTo>
                  <a:pt x="35153" y="281533"/>
                </a:lnTo>
                <a:lnTo>
                  <a:pt x="35153" y="281533"/>
                </a:lnTo>
                <a:lnTo>
                  <a:pt x="35153" y="281533"/>
                </a:lnTo>
                <a:lnTo>
                  <a:pt x="40233" y="281533"/>
                </a:lnTo>
                <a:lnTo>
                  <a:pt x="44043" y="281533"/>
                </a:lnTo>
                <a:lnTo>
                  <a:pt x="46583" y="280263"/>
                </a:lnTo>
                <a:lnTo>
                  <a:pt x="51663" y="278993"/>
                </a:lnTo>
                <a:lnTo>
                  <a:pt x="56743" y="277723"/>
                </a:lnTo>
                <a:lnTo>
                  <a:pt x="61823" y="275183"/>
                </a:lnTo>
                <a:lnTo>
                  <a:pt x="66903" y="272643"/>
                </a:lnTo>
                <a:lnTo>
                  <a:pt x="70713" y="268833"/>
                </a:lnTo>
                <a:lnTo>
                  <a:pt x="74523" y="266293"/>
                </a:lnTo>
                <a:lnTo>
                  <a:pt x="79603" y="261213"/>
                </a:lnTo>
                <a:lnTo>
                  <a:pt x="82143" y="257403"/>
                </a:lnTo>
                <a:lnTo>
                  <a:pt x="84683" y="254863"/>
                </a:lnTo>
                <a:lnTo>
                  <a:pt x="84683" y="254863"/>
                </a:lnTo>
                <a:lnTo>
                  <a:pt x="85953" y="252323"/>
                </a:lnTo>
                <a:lnTo>
                  <a:pt x="88493" y="247243"/>
                </a:lnTo>
                <a:lnTo>
                  <a:pt x="92303" y="240893"/>
                </a:lnTo>
                <a:lnTo>
                  <a:pt x="93573" y="234543"/>
                </a:lnTo>
                <a:lnTo>
                  <a:pt x="96113" y="228193"/>
                </a:lnTo>
                <a:lnTo>
                  <a:pt x="98653" y="221843"/>
                </a:lnTo>
                <a:lnTo>
                  <a:pt x="99923" y="214223"/>
                </a:lnTo>
                <a:lnTo>
                  <a:pt x="102463" y="207873"/>
                </a:lnTo>
                <a:lnTo>
                  <a:pt x="102463" y="200253"/>
                </a:lnTo>
                <a:lnTo>
                  <a:pt x="105003" y="192633"/>
                </a:lnTo>
                <a:lnTo>
                  <a:pt x="105003" y="185013"/>
                </a:lnTo>
                <a:lnTo>
                  <a:pt x="105003" y="177393"/>
                </a:lnTo>
                <a:lnTo>
                  <a:pt x="106273" y="169773"/>
                </a:lnTo>
                <a:lnTo>
                  <a:pt x="106273" y="160883"/>
                </a:lnTo>
                <a:lnTo>
                  <a:pt x="106273" y="144373"/>
                </a:lnTo>
                <a:lnTo>
                  <a:pt x="105003" y="127863"/>
                </a:lnTo>
                <a:lnTo>
                  <a:pt x="102463" y="110083"/>
                </a:lnTo>
                <a:lnTo>
                  <a:pt x="101193" y="102463"/>
                </a:lnTo>
                <a:lnTo>
                  <a:pt x="99923" y="94843"/>
                </a:lnTo>
                <a:lnTo>
                  <a:pt x="98653" y="85953"/>
                </a:lnTo>
                <a:lnTo>
                  <a:pt x="97383" y="78333"/>
                </a:lnTo>
                <a:lnTo>
                  <a:pt x="93573" y="68173"/>
                </a:lnTo>
                <a:lnTo>
                  <a:pt x="93573" y="63093"/>
                </a:lnTo>
                <a:lnTo>
                  <a:pt x="91033" y="58013"/>
                </a:lnTo>
                <a:lnTo>
                  <a:pt x="89763" y="54203"/>
                </a:lnTo>
                <a:lnTo>
                  <a:pt x="88493" y="50393"/>
                </a:lnTo>
                <a:lnTo>
                  <a:pt x="87223" y="45313"/>
                </a:lnTo>
                <a:lnTo>
                  <a:pt x="85953" y="42773"/>
                </a:lnTo>
                <a:lnTo>
                  <a:pt x="83413" y="38963"/>
                </a:lnTo>
                <a:lnTo>
                  <a:pt x="82143" y="35153"/>
                </a:lnTo>
                <a:lnTo>
                  <a:pt x="80873" y="31343"/>
                </a:lnTo>
                <a:lnTo>
                  <a:pt x="79603" y="28803"/>
                </a:lnTo>
                <a:lnTo>
                  <a:pt x="78333" y="26263"/>
                </a:lnTo>
                <a:lnTo>
                  <a:pt x="77063" y="23723"/>
                </a:lnTo>
                <a:lnTo>
                  <a:pt x="74523" y="21183"/>
                </a:lnTo>
                <a:lnTo>
                  <a:pt x="73253" y="18643"/>
                </a:lnTo>
                <a:lnTo>
                  <a:pt x="71983" y="17373"/>
                </a:lnTo>
                <a:lnTo>
                  <a:pt x="69443" y="14833"/>
                </a:lnTo>
                <a:lnTo>
                  <a:pt x="68173" y="13563"/>
                </a:lnTo>
                <a:lnTo>
                  <a:pt x="66903" y="12293"/>
                </a:lnTo>
                <a:lnTo>
                  <a:pt x="64363" y="9753"/>
                </a:lnTo>
                <a:lnTo>
                  <a:pt x="63093" y="8483"/>
                </a:lnTo>
                <a:lnTo>
                  <a:pt x="61823" y="8483"/>
                </a:lnTo>
                <a:lnTo>
                  <a:pt x="59283" y="7213"/>
                </a:lnTo>
                <a:lnTo>
                  <a:pt x="58013" y="7213"/>
                </a:lnTo>
                <a:lnTo>
                  <a:pt x="56743" y="5943"/>
                </a:lnTo>
                <a:lnTo>
                  <a:pt x="55473" y="5943"/>
                </a:lnTo>
                <a:lnTo>
                  <a:pt x="52933" y="4673"/>
                </a:lnTo>
                <a:lnTo>
                  <a:pt x="51663" y="4673"/>
                </a:lnTo>
                <a:lnTo>
                  <a:pt x="50393" y="4673"/>
                </a:lnTo>
                <a:lnTo>
                  <a:pt x="49123" y="4673"/>
                </a:lnTo>
                <a:lnTo>
                  <a:pt x="47853" y="4673"/>
                </a:lnTo>
                <a:lnTo>
                  <a:pt x="45313" y="5943"/>
                </a:lnTo>
                <a:lnTo>
                  <a:pt x="44043" y="5943"/>
                </a:lnTo>
                <a:lnTo>
                  <a:pt x="42773" y="7213"/>
                </a:lnTo>
                <a:lnTo>
                  <a:pt x="41503" y="7213"/>
                </a:lnTo>
                <a:lnTo>
                  <a:pt x="40233" y="8483"/>
                </a:lnTo>
                <a:lnTo>
                  <a:pt x="40233" y="8483"/>
                </a:lnTo>
                <a:lnTo>
                  <a:pt x="40233" y="8483"/>
                </a:lnTo>
                <a:lnTo>
                  <a:pt x="37693" y="9753"/>
                </a:lnTo>
                <a:lnTo>
                  <a:pt x="36423" y="11023"/>
                </a:lnTo>
                <a:lnTo>
                  <a:pt x="35153" y="12293"/>
                </a:lnTo>
                <a:lnTo>
                  <a:pt x="33883" y="13563"/>
                </a:lnTo>
                <a:lnTo>
                  <a:pt x="32613" y="14833"/>
                </a:lnTo>
                <a:lnTo>
                  <a:pt x="31343" y="16103"/>
                </a:lnTo>
                <a:lnTo>
                  <a:pt x="30073" y="17373"/>
                </a:lnTo>
                <a:lnTo>
                  <a:pt x="26263" y="19913"/>
                </a:lnTo>
                <a:lnTo>
                  <a:pt x="23723" y="23723"/>
                </a:lnTo>
                <a:lnTo>
                  <a:pt x="21183" y="27533"/>
                </a:lnTo>
                <a:lnTo>
                  <a:pt x="18643" y="32613"/>
                </a:lnTo>
                <a:lnTo>
                  <a:pt x="14833" y="41503"/>
                </a:lnTo>
                <a:lnTo>
                  <a:pt x="5943" y="60553"/>
                </a:lnTo>
                <a:lnTo>
                  <a:pt x="5943" y="60553"/>
                </a:lnTo>
                <a:lnTo>
                  <a:pt x="5943" y="60553"/>
                </a:lnTo>
                <a:lnTo>
                  <a:pt x="4673" y="2688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6099810" y="4903470"/>
            <a:ext cx="205740" cy="340360"/>
          </a:xfrm>
          <a:custGeom>
            <a:avLst/>
            <a:gdLst/>
            <a:ahLst/>
            <a:cxnLst/>
            <a:rect l="l" t="t" r="r" b="b"/>
            <a:pathLst>
              <a:path w="205740" h="340360">
                <a:moveTo>
                  <a:pt x="43180" y="261620"/>
                </a:moveTo>
                <a:lnTo>
                  <a:pt x="43180" y="265430"/>
                </a:lnTo>
                <a:lnTo>
                  <a:pt x="43180" y="269240"/>
                </a:lnTo>
                <a:lnTo>
                  <a:pt x="43180" y="273050"/>
                </a:lnTo>
                <a:lnTo>
                  <a:pt x="43180" y="275590"/>
                </a:lnTo>
                <a:lnTo>
                  <a:pt x="43180" y="279400"/>
                </a:lnTo>
                <a:lnTo>
                  <a:pt x="43180" y="281940"/>
                </a:lnTo>
                <a:lnTo>
                  <a:pt x="44450" y="285750"/>
                </a:lnTo>
                <a:lnTo>
                  <a:pt x="45720" y="287020"/>
                </a:lnTo>
                <a:lnTo>
                  <a:pt x="45720" y="288290"/>
                </a:lnTo>
                <a:lnTo>
                  <a:pt x="45720" y="289560"/>
                </a:lnTo>
                <a:lnTo>
                  <a:pt x="46990" y="290830"/>
                </a:lnTo>
                <a:lnTo>
                  <a:pt x="48260" y="292100"/>
                </a:lnTo>
                <a:lnTo>
                  <a:pt x="48260" y="293370"/>
                </a:lnTo>
                <a:lnTo>
                  <a:pt x="49530" y="293370"/>
                </a:lnTo>
                <a:lnTo>
                  <a:pt x="50800" y="294640"/>
                </a:lnTo>
                <a:lnTo>
                  <a:pt x="52070" y="295910"/>
                </a:lnTo>
                <a:lnTo>
                  <a:pt x="53340" y="295910"/>
                </a:lnTo>
                <a:lnTo>
                  <a:pt x="53340" y="297180"/>
                </a:lnTo>
                <a:lnTo>
                  <a:pt x="54610" y="297180"/>
                </a:lnTo>
                <a:lnTo>
                  <a:pt x="57150" y="298450"/>
                </a:lnTo>
                <a:lnTo>
                  <a:pt x="60960" y="299720"/>
                </a:lnTo>
                <a:lnTo>
                  <a:pt x="63500" y="299720"/>
                </a:lnTo>
                <a:lnTo>
                  <a:pt x="64770" y="299720"/>
                </a:lnTo>
                <a:lnTo>
                  <a:pt x="64770" y="299720"/>
                </a:lnTo>
                <a:lnTo>
                  <a:pt x="66040" y="299720"/>
                </a:lnTo>
                <a:lnTo>
                  <a:pt x="69850" y="299720"/>
                </a:lnTo>
                <a:lnTo>
                  <a:pt x="72390" y="299720"/>
                </a:lnTo>
                <a:lnTo>
                  <a:pt x="74930" y="299720"/>
                </a:lnTo>
                <a:lnTo>
                  <a:pt x="77470" y="298450"/>
                </a:lnTo>
                <a:lnTo>
                  <a:pt x="80010" y="297180"/>
                </a:lnTo>
                <a:lnTo>
                  <a:pt x="83820" y="297180"/>
                </a:lnTo>
                <a:lnTo>
                  <a:pt x="86360" y="295910"/>
                </a:lnTo>
                <a:lnTo>
                  <a:pt x="88900" y="294640"/>
                </a:lnTo>
                <a:lnTo>
                  <a:pt x="92710" y="292100"/>
                </a:lnTo>
                <a:lnTo>
                  <a:pt x="95250" y="290830"/>
                </a:lnTo>
                <a:lnTo>
                  <a:pt x="97790" y="289560"/>
                </a:lnTo>
                <a:lnTo>
                  <a:pt x="104140" y="284480"/>
                </a:lnTo>
                <a:lnTo>
                  <a:pt x="109220" y="280670"/>
                </a:lnTo>
                <a:lnTo>
                  <a:pt x="114300" y="275590"/>
                </a:lnTo>
                <a:lnTo>
                  <a:pt x="118110" y="271780"/>
                </a:lnTo>
                <a:lnTo>
                  <a:pt x="119380" y="271780"/>
                </a:lnTo>
                <a:lnTo>
                  <a:pt x="119380" y="269240"/>
                </a:lnTo>
                <a:lnTo>
                  <a:pt x="124460" y="262890"/>
                </a:lnTo>
                <a:lnTo>
                  <a:pt x="129540" y="256540"/>
                </a:lnTo>
                <a:lnTo>
                  <a:pt x="134620" y="250190"/>
                </a:lnTo>
                <a:lnTo>
                  <a:pt x="137160" y="243840"/>
                </a:lnTo>
                <a:lnTo>
                  <a:pt x="142240" y="237490"/>
                </a:lnTo>
                <a:lnTo>
                  <a:pt x="144780" y="231140"/>
                </a:lnTo>
                <a:lnTo>
                  <a:pt x="172720" y="25400"/>
                </a:lnTo>
                <a:lnTo>
                  <a:pt x="172720" y="21590"/>
                </a:lnTo>
                <a:lnTo>
                  <a:pt x="173990" y="12700"/>
                </a:lnTo>
                <a:lnTo>
                  <a:pt x="205740" y="12700"/>
                </a:lnTo>
                <a:lnTo>
                  <a:pt x="173990" y="314960"/>
                </a:lnTo>
                <a:lnTo>
                  <a:pt x="204470" y="323850"/>
                </a:lnTo>
                <a:lnTo>
                  <a:pt x="201930" y="339090"/>
                </a:lnTo>
                <a:lnTo>
                  <a:pt x="168910" y="340360"/>
                </a:lnTo>
                <a:lnTo>
                  <a:pt x="168910" y="340360"/>
                </a:lnTo>
                <a:lnTo>
                  <a:pt x="129540" y="337820"/>
                </a:lnTo>
                <a:lnTo>
                  <a:pt x="138430" y="271780"/>
                </a:lnTo>
                <a:lnTo>
                  <a:pt x="133350" y="279400"/>
                </a:lnTo>
                <a:lnTo>
                  <a:pt x="128270" y="288290"/>
                </a:lnTo>
                <a:lnTo>
                  <a:pt x="123190" y="294640"/>
                </a:lnTo>
                <a:lnTo>
                  <a:pt x="118110" y="300990"/>
                </a:lnTo>
                <a:lnTo>
                  <a:pt x="116840" y="302260"/>
                </a:lnTo>
                <a:lnTo>
                  <a:pt x="116840" y="302260"/>
                </a:lnTo>
                <a:lnTo>
                  <a:pt x="111760" y="307340"/>
                </a:lnTo>
                <a:lnTo>
                  <a:pt x="105410" y="313690"/>
                </a:lnTo>
                <a:lnTo>
                  <a:pt x="99060" y="318770"/>
                </a:lnTo>
                <a:lnTo>
                  <a:pt x="96520" y="321310"/>
                </a:lnTo>
                <a:lnTo>
                  <a:pt x="93980" y="323850"/>
                </a:lnTo>
                <a:lnTo>
                  <a:pt x="87630" y="327660"/>
                </a:lnTo>
                <a:lnTo>
                  <a:pt x="81280" y="330200"/>
                </a:lnTo>
                <a:lnTo>
                  <a:pt x="77470" y="332740"/>
                </a:lnTo>
                <a:lnTo>
                  <a:pt x="74930" y="334010"/>
                </a:lnTo>
                <a:lnTo>
                  <a:pt x="71120" y="335280"/>
                </a:lnTo>
                <a:lnTo>
                  <a:pt x="68580" y="336550"/>
                </a:lnTo>
                <a:lnTo>
                  <a:pt x="64770" y="336550"/>
                </a:lnTo>
                <a:lnTo>
                  <a:pt x="62230" y="337820"/>
                </a:lnTo>
                <a:lnTo>
                  <a:pt x="59690" y="339090"/>
                </a:lnTo>
                <a:lnTo>
                  <a:pt x="59690" y="339090"/>
                </a:lnTo>
                <a:lnTo>
                  <a:pt x="58420" y="337820"/>
                </a:lnTo>
                <a:lnTo>
                  <a:pt x="55880" y="339090"/>
                </a:lnTo>
                <a:lnTo>
                  <a:pt x="52070" y="339090"/>
                </a:lnTo>
                <a:lnTo>
                  <a:pt x="49530" y="339090"/>
                </a:lnTo>
                <a:lnTo>
                  <a:pt x="45720" y="339090"/>
                </a:lnTo>
                <a:lnTo>
                  <a:pt x="43180" y="337820"/>
                </a:lnTo>
                <a:lnTo>
                  <a:pt x="40640" y="337820"/>
                </a:lnTo>
                <a:lnTo>
                  <a:pt x="36830" y="336550"/>
                </a:lnTo>
                <a:lnTo>
                  <a:pt x="34290" y="336550"/>
                </a:lnTo>
                <a:lnTo>
                  <a:pt x="31750" y="335280"/>
                </a:lnTo>
                <a:lnTo>
                  <a:pt x="29210" y="334010"/>
                </a:lnTo>
                <a:lnTo>
                  <a:pt x="26670" y="332740"/>
                </a:lnTo>
                <a:lnTo>
                  <a:pt x="24130" y="331470"/>
                </a:lnTo>
                <a:lnTo>
                  <a:pt x="21590" y="330200"/>
                </a:lnTo>
                <a:lnTo>
                  <a:pt x="19050" y="328930"/>
                </a:lnTo>
                <a:lnTo>
                  <a:pt x="17780" y="327660"/>
                </a:lnTo>
                <a:lnTo>
                  <a:pt x="15240" y="326390"/>
                </a:lnTo>
                <a:lnTo>
                  <a:pt x="13970" y="323850"/>
                </a:lnTo>
                <a:lnTo>
                  <a:pt x="11430" y="321310"/>
                </a:lnTo>
                <a:lnTo>
                  <a:pt x="10160" y="32004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4960"/>
                </a:lnTo>
                <a:lnTo>
                  <a:pt x="5080" y="312420"/>
                </a:lnTo>
                <a:lnTo>
                  <a:pt x="5080" y="309880"/>
                </a:lnTo>
                <a:lnTo>
                  <a:pt x="3810" y="307340"/>
                </a:lnTo>
                <a:lnTo>
                  <a:pt x="2540" y="303530"/>
                </a:lnTo>
                <a:lnTo>
                  <a:pt x="2540" y="300990"/>
                </a:lnTo>
                <a:lnTo>
                  <a:pt x="1270" y="297180"/>
                </a:lnTo>
                <a:lnTo>
                  <a:pt x="0" y="293370"/>
                </a:lnTo>
                <a:lnTo>
                  <a:pt x="0" y="290830"/>
                </a:lnTo>
                <a:lnTo>
                  <a:pt x="0" y="287020"/>
                </a:lnTo>
                <a:lnTo>
                  <a:pt x="0" y="283210"/>
                </a:lnTo>
                <a:lnTo>
                  <a:pt x="0" y="279400"/>
                </a:lnTo>
                <a:lnTo>
                  <a:pt x="0" y="275590"/>
                </a:lnTo>
                <a:lnTo>
                  <a:pt x="0" y="270510"/>
                </a:lnTo>
                <a:lnTo>
                  <a:pt x="1270" y="266700"/>
                </a:lnTo>
                <a:lnTo>
                  <a:pt x="1270" y="261620"/>
                </a:lnTo>
                <a:lnTo>
                  <a:pt x="2540" y="256540"/>
                </a:lnTo>
                <a:lnTo>
                  <a:pt x="3810" y="252730"/>
                </a:lnTo>
                <a:lnTo>
                  <a:pt x="3810" y="250190"/>
                </a:lnTo>
                <a:lnTo>
                  <a:pt x="5080" y="246380"/>
                </a:lnTo>
                <a:lnTo>
                  <a:pt x="5080" y="242570"/>
                </a:lnTo>
                <a:lnTo>
                  <a:pt x="6350" y="238760"/>
                </a:lnTo>
                <a:lnTo>
                  <a:pt x="8890" y="231140"/>
                </a:lnTo>
                <a:lnTo>
                  <a:pt x="10160" y="227330"/>
                </a:lnTo>
                <a:lnTo>
                  <a:pt x="11430" y="223520"/>
                </a:lnTo>
                <a:lnTo>
                  <a:pt x="13970" y="214630"/>
                </a:lnTo>
                <a:lnTo>
                  <a:pt x="15240" y="210820"/>
                </a:lnTo>
                <a:lnTo>
                  <a:pt x="16510" y="205740"/>
                </a:lnTo>
                <a:lnTo>
                  <a:pt x="17780" y="203200"/>
                </a:lnTo>
                <a:lnTo>
                  <a:pt x="19050" y="199390"/>
                </a:lnTo>
                <a:lnTo>
                  <a:pt x="36830" y="137160"/>
                </a:lnTo>
                <a:lnTo>
                  <a:pt x="36830" y="134620"/>
                </a:lnTo>
                <a:lnTo>
                  <a:pt x="64770" y="26670"/>
                </a:lnTo>
                <a:lnTo>
                  <a:pt x="54610" y="22860"/>
                </a:lnTo>
                <a:lnTo>
                  <a:pt x="54610" y="22860"/>
                </a:lnTo>
                <a:lnTo>
                  <a:pt x="40640" y="13970"/>
                </a:lnTo>
                <a:lnTo>
                  <a:pt x="45720" y="0"/>
                </a:lnTo>
                <a:lnTo>
                  <a:pt x="58420" y="1270"/>
                </a:lnTo>
                <a:lnTo>
                  <a:pt x="58420" y="1270"/>
                </a:lnTo>
                <a:lnTo>
                  <a:pt x="96520" y="7620"/>
                </a:lnTo>
                <a:lnTo>
                  <a:pt x="96520" y="7620"/>
                </a:lnTo>
                <a:lnTo>
                  <a:pt x="101600" y="7620"/>
                </a:lnTo>
                <a:lnTo>
                  <a:pt x="91440" y="58420"/>
                </a:lnTo>
                <a:lnTo>
                  <a:pt x="90170" y="59690"/>
                </a:lnTo>
                <a:lnTo>
                  <a:pt x="55880" y="205740"/>
                </a:lnTo>
                <a:lnTo>
                  <a:pt x="55880" y="209550"/>
                </a:lnTo>
                <a:lnTo>
                  <a:pt x="54610" y="213360"/>
                </a:lnTo>
                <a:lnTo>
                  <a:pt x="53340" y="217170"/>
                </a:lnTo>
                <a:lnTo>
                  <a:pt x="53340" y="220980"/>
                </a:lnTo>
                <a:lnTo>
                  <a:pt x="50800" y="228600"/>
                </a:lnTo>
                <a:lnTo>
                  <a:pt x="49530" y="232410"/>
                </a:lnTo>
                <a:lnTo>
                  <a:pt x="48260" y="237490"/>
                </a:lnTo>
                <a:lnTo>
                  <a:pt x="48260" y="241300"/>
                </a:lnTo>
                <a:lnTo>
                  <a:pt x="46990" y="245110"/>
                </a:lnTo>
                <a:lnTo>
                  <a:pt x="45720" y="251460"/>
                </a:lnTo>
                <a:lnTo>
                  <a:pt x="44450" y="254000"/>
                </a:lnTo>
                <a:lnTo>
                  <a:pt x="43180" y="257810"/>
                </a:lnTo>
                <a:lnTo>
                  <a:pt x="43180" y="259080"/>
                </a:lnTo>
                <a:lnTo>
                  <a:pt x="43180" y="261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6095137" y="4898798"/>
            <a:ext cx="215084" cy="349704"/>
          </a:xfrm>
          <a:custGeom>
            <a:avLst/>
            <a:gdLst/>
            <a:ahLst/>
            <a:cxnLst/>
            <a:rect l="l" t="t" r="r" b="b"/>
            <a:pathLst>
              <a:path w="215084" h="349704">
                <a:moveTo>
                  <a:pt x="47853" y="266292"/>
                </a:moveTo>
                <a:lnTo>
                  <a:pt x="47853" y="270102"/>
                </a:lnTo>
                <a:lnTo>
                  <a:pt x="47853" y="273912"/>
                </a:lnTo>
                <a:lnTo>
                  <a:pt x="47853" y="277722"/>
                </a:lnTo>
                <a:lnTo>
                  <a:pt x="47853" y="280262"/>
                </a:lnTo>
                <a:lnTo>
                  <a:pt x="47853" y="284072"/>
                </a:lnTo>
                <a:lnTo>
                  <a:pt x="47853" y="286612"/>
                </a:lnTo>
                <a:lnTo>
                  <a:pt x="49123" y="290422"/>
                </a:lnTo>
                <a:lnTo>
                  <a:pt x="50393" y="291692"/>
                </a:lnTo>
                <a:lnTo>
                  <a:pt x="50393" y="292962"/>
                </a:lnTo>
                <a:lnTo>
                  <a:pt x="50393" y="294232"/>
                </a:lnTo>
                <a:lnTo>
                  <a:pt x="51663" y="295502"/>
                </a:lnTo>
                <a:lnTo>
                  <a:pt x="52933" y="296772"/>
                </a:lnTo>
                <a:lnTo>
                  <a:pt x="52933" y="298042"/>
                </a:lnTo>
                <a:lnTo>
                  <a:pt x="54203" y="298042"/>
                </a:lnTo>
                <a:lnTo>
                  <a:pt x="55473" y="299312"/>
                </a:lnTo>
                <a:lnTo>
                  <a:pt x="56743" y="300582"/>
                </a:lnTo>
                <a:lnTo>
                  <a:pt x="58013" y="300582"/>
                </a:lnTo>
                <a:lnTo>
                  <a:pt x="58013" y="301852"/>
                </a:lnTo>
                <a:lnTo>
                  <a:pt x="59283" y="301852"/>
                </a:lnTo>
                <a:lnTo>
                  <a:pt x="61823" y="303122"/>
                </a:lnTo>
                <a:lnTo>
                  <a:pt x="65633" y="304392"/>
                </a:lnTo>
                <a:lnTo>
                  <a:pt x="68173" y="304392"/>
                </a:lnTo>
                <a:lnTo>
                  <a:pt x="69443" y="304392"/>
                </a:lnTo>
                <a:lnTo>
                  <a:pt x="69443" y="304392"/>
                </a:lnTo>
                <a:lnTo>
                  <a:pt x="70713" y="304392"/>
                </a:lnTo>
                <a:lnTo>
                  <a:pt x="74523" y="304392"/>
                </a:lnTo>
                <a:lnTo>
                  <a:pt x="77063" y="304392"/>
                </a:lnTo>
                <a:lnTo>
                  <a:pt x="79603" y="304392"/>
                </a:lnTo>
                <a:lnTo>
                  <a:pt x="82143" y="303122"/>
                </a:lnTo>
                <a:lnTo>
                  <a:pt x="84683" y="301852"/>
                </a:lnTo>
                <a:lnTo>
                  <a:pt x="88493" y="301852"/>
                </a:lnTo>
                <a:lnTo>
                  <a:pt x="91033" y="300582"/>
                </a:lnTo>
                <a:lnTo>
                  <a:pt x="93573" y="299312"/>
                </a:lnTo>
                <a:lnTo>
                  <a:pt x="97383" y="296772"/>
                </a:lnTo>
                <a:lnTo>
                  <a:pt x="99923" y="295502"/>
                </a:lnTo>
                <a:lnTo>
                  <a:pt x="102463" y="294232"/>
                </a:lnTo>
                <a:lnTo>
                  <a:pt x="108813" y="289152"/>
                </a:lnTo>
                <a:lnTo>
                  <a:pt x="113893" y="285342"/>
                </a:lnTo>
                <a:lnTo>
                  <a:pt x="118973" y="280262"/>
                </a:lnTo>
                <a:lnTo>
                  <a:pt x="122783" y="276452"/>
                </a:lnTo>
                <a:lnTo>
                  <a:pt x="124053" y="276452"/>
                </a:lnTo>
                <a:lnTo>
                  <a:pt x="124053" y="273912"/>
                </a:lnTo>
                <a:lnTo>
                  <a:pt x="129133" y="267562"/>
                </a:lnTo>
                <a:lnTo>
                  <a:pt x="134213" y="261212"/>
                </a:lnTo>
                <a:lnTo>
                  <a:pt x="139293" y="254862"/>
                </a:lnTo>
                <a:lnTo>
                  <a:pt x="141833" y="248512"/>
                </a:lnTo>
                <a:lnTo>
                  <a:pt x="146913" y="242162"/>
                </a:lnTo>
                <a:lnTo>
                  <a:pt x="149453" y="235812"/>
                </a:lnTo>
                <a:lnTo>
                  <a:pt x="177393" y="30072"/>
                </a:lnTo>
                <a:lnTo>
                  <a:pt x="177393" y="26262"/>
                </a:lnTo>
                <a:lnTo>
                  <a:pt x="178663" y="17372"/>
                </a:lnTo>
                <a:lnTo>
                  <a:pt x="210413" y="17372"/>
                </a:lnTo>
                <a:lnTo>
                  <a:pt x="178663" y="319632"/>
                </a:lnTo>
                <a:lnTo>
                  <a:pt x="209143" y="328522"/>
                </a:lnTo>
                <a:lnTo>
                  <a:pt x="206603" y="343762"/>
                </a:lnTo>
                <a:lnTo>
                  <a:pt x="173583" y="345032"/>
                </a:lnTo>
                <a:lnTo>
                  <a:pt x="173583" y="345032"/>
                </a:lnTo>
                <a:lnTo>
                  <a:pt x="134213" y="342492"/>
                </a:lnTo>
                <a:lnTo>
                  <a:pt x="143103" y="276452"/>
                </a:lnTo>
                <a:lnTo>
                  <a:pt x="138023" y="284072"/>
                </a:lnTo>
                <a:lnTo>
                  <a:pt x="132943" y="292962"/>
                </a:lnTo>
                <a:lnTo>
                  <a:pt x="127863" y="299312"/>
                </a:lnTo>
                <a:lnTo>
                  <a:pt x="122783" y="305662"/>
                </a:lnTo>
                <a:lnTo>
                  <a:pt x="121513" y="306932"/>
                </a:lnTo>
                <a:lnTo>
                  <a:pt x="121513" y="306932"/>
                </a:lnTo>
                <a:lnTo>
                  <a:pt x="116433" y="312012"/>
                </a:lnTo>
                <a:lnTo>
                  <a:pt x="110083" y="318362"/>
                </a:lnTo>
                <a:lnTo>
                  <a:pt x="103733" y="323442"/>
                </a:lnTo>
                <a:lnTo>
                  <a:pt x="101193" y="325982"/>
                </a:lnTo>
                <a:lnTo>
                  <a:pt x="98653" y="328522"/>
                </a:lnTo>
                <a:lnTo>
                  <a:pt x="92303" y="332332"/>
                </a:lnTo>
                <a:lnTo>
                  <a:pt x="85953" y="334872"/>
                </a:lnTo>
                <a:lnTo>
                  <a:pt x="82143" y="337412"/>
                </a:lnTo>
                <a:lnTo>
                  <a:pt x="79603" y="338682"/>
                </a:lnTo>
                <a:lnTo>
                  <a:pt x="75793" y="339952"/>
                </a:lnTo>
                <a:lnTo>
                  <a:pt x="73253" y="341222"/>
                </a:lnTo>
                <a:lnTo>
                  <a:pt x="69443" y="341222"/>
                </a:lnTo>
                <a:lnTo>
                  <a:pt x="66903" y="342492"/>
                </a:lnTo>
                <a:lnTo>
                  <a:pt x="64363" y="343762"/>
                </a:lnTo>
                <a:lnTo>
                  <a:pt x="64363" y="343762"/>
                </a:lnTo>
                <a:lnTo>
                  <a:pt x="63093" y="342492"/>
                </a:lnTo>
                <a:lnTo>
                  <a:pt x="60553" y="343762"/>
                </a:lnTo>
                <a:lnTo>
                  <a:pt x="56743" y="343762"/>
                </a:lnTo>
                <a:lnTo>
                  <a:pt x="54203" y="343762"/>
                </a:lnTo>
                <a:lnTo>
                  <a:pt x="50393" y="343762"/>
                </a:lnTo>
                <a:lnTo>
                  <a:pt x="47853" y="342492"/>
                </a:lnTo>
                <a:lnTo>
                  <a:pt x="45313" y="342492"/>
                </a:lnTo>
                <a:lnTo>
                  <a:pt x="41503" y="341222"/>
                </a:lnTo>
                <a:lnTo>
                  <a:pt x="38963" y="341222"/>
                </a:lnTo>
                <a:lnTo>
                  <a:pt x="36423" y="339952"/>
                </a:lnTo>
                <a:lnTo>
                  <a:pt x="33883" y="338682"/>
                </a:lnTo>
                <a:lnTo>
                  <a:pt x="31343" y="337412"/>
                </a:lnTo>
                <a:lnTo>
                  <a:pt x="28803" y="336142"/>
                </a:lnTo>
                <a:lnTo>
                  <a:pt x="26263" y="334872"/>
                </a:lnTo>
                <a:lnTo>
                  <a:pt x="23723" y="333602"/>
                </a:lnTo>
                <a:lnTo>
                  <a:pt x="22453" y="332332"/>
                </a:lnTo>
                <a:lnTo>
                  <a:pt x="19913" y="331062"/>
                </a:lnTo>
                <a:lnTo>
                  <a:pt x="18643" y="328522"/>
                </a:lnTo>
                <a:lnTo>
                  <a:pt x="16103" y="325982"/>
                </a:lnTo>
                <a:lnTo>
                  <a:pt x="14833" y="324712"/>
                </a:lnTo>
                <a:lnTo>
                  <a:pt x="12293" y="322172"/>
                </a:lnTo>
                <a:lnTo>
                  <a:pt x="12293" y="322172"/>
                </a:lnTo>
                <a:lnTo>
                  <a:pt x="12293" y="322172"/>
                </a:lnTo>
                <a:lnTo>
                  <a:pt x="12293" y="319632"/>
                </a:lnTo>
                <a:lnTo>
                  <a:pt x="9753" y="317092"/>
                </a:lnTo>
                <a:lnTo>
                  <a:pt x="9753" y="314552"/>
                </a:lnTo>
                <a:lnTo>
                  <a:pt x="8483" y="312012"/>
                </a:lnTo>
                <a:lnTo>
                  <a:pt x="7213" y="308202"/>
                </a:lnTo>
                <a:lnTo>
                  <a:pt x="7213" y="305662"/>
                </a:lnTo>
                <a:lnTo>
                  <a:pt x="5943" y="301852"/>
                </a:lnTo>
                <a:lnTo>
                  <a:pt x="4673" y="298042"/>
                </a:lnTo>
                <a:lnTo>
                  <a:pt x="4673" y="295502"/>
                </a:lnTo>
                <a:lnTo>
                  <a:pt x="4673" y="291692"/>
                </a:lnTo>
                <a:lnTo>
                  <a:pt x="4673" y="287882"/>
                </a:lnTo>
                <a:lnTo>
                  <a:pt x="4673" y="284072"/>
                </a:lnTo>
                <a:lnTo>
                  <a:pt x="4673" y="280262"/>
                </a:lnTo>
                <a:lnTo>
                  <a:pt x="4673" y="275182"/>
                </a:lnTo>
                <a:lnTo>
                  <a:pt x="5943" y="271372"/>
                </a:lnTo>
                <a:lnTo>
                  <a:pt x="5943" y="266292"/>
                </a:lnTo>
                <a:lnTo>
                  <a:pt x="7213" y="261212"/>
                </a:lnTo>
                <a:lnTo>
                  <a:pt x="8483" y="257402"/>
                </a:lnTo>
                <a:lnTo>
                  <a:pt x="8483" y="254862"/>
                </a:lnTo>
                <a:lnTo>
                  <a:pt x="9753" y="251052"/>
                </a:lnTo>
                <a:lnTo>
                  <a:pt x="9753" y="247242"/>
                </a:lnTo>
                <a:lnTo>
                  <a:pt x="11023" y="243432"/>
                </a:lnTo>
                <a:lnTo>
                  <a:pt x="13563" y="235812"/>
                </a:lnTo>
                <a:lnTo>
                  <a:pt x="14833" y="232002"/>
                </a:lnTo>
                <a:lnTo>
                  <a:pt x="16103" y="228192"/>
                </a:lnTo>
                <a:lnTo>
                  <a:pt x="18643" y="219302"/>
                </a:lnTo>
                <a:lnTo>
                  <a:pt x="19913" y="215492"/>
                </a:lnTo>
                <a:lnTo>
                  <a:pt x="21183" y="210412"/>
                </a:lnTo>
                <a:lnTo>
                  <a:pt x="22453" y="207872"/>
                </a:lnTo>
                <a:lnTo>
                  <a:pt x="23723" y="204062"/>
                </a:lnTo>
                <a:lnTo>
                  <a:pt x="41503" y="141832"/>
                </a:lnTo>
                <a:lnTo>
                  <a:pt x="41503" y="139292"/>
                </a:lnTo>
                <a:lnTo>
                  <a:pt x="69443" y="31342"/>
                </a:lnTo>
                <a:lnTo>
                  <a:pt x="59283" y="27532"/>
                </a:lnTo>
                <a:lnTo>
                  <a:pt x="59283" y="27532"/>
                </a:lnTo>
                <a:lnTo>
                  <a:pt x="45313" y="18642"/>
                </a:lnTo>
                <a:lnTo>
                  <a:pt x="50393" y="4672"/>
                </a:lnTo>
                <a:lnTo>
                  <a:pt x="63093" y="5942"/>
                </a:lnTo>
                <a:lnTo>
                  <a:pt x="63093" y="5942"/>
                </a:lnTo>
                <a:lnTo>
                  <a:pt x="101193" y="12292"/>
                </a:lnTo>
                <a:lnTo>
                  <a:pt x="101193" y="12292"/>
                </a:lnTo>
                <a:lnTo>
                  <a:pt x="106273" y="12292"/>
                </a:lnTo>
                <a:lnTo>
                  <a:pt x="96113" y="63092"/>
                </a:lnTo>
                <a:lnTo>
                  <a:pt x="94843" y="64362"/>
                </a:lnTo>
                <a:lnTo>
                  <a:pt x="60553" y="210412"/>
                </a:lnTo>
                <a:lnTo>
                  <a:pt x="60553" y="214222"/>
                </a:lnTo>
                <a:lnTo>
                  <a:pt x="59283" y="218032"/>
                </a:lnTo>
                <a:lnTo>
                  <a:pt x="58013" y="221842"/>
                </a:lnTo>
                <a:lnTo>
                  <a:pt x="58013" y="225652"/>
                </a:lnTo>
                <a:lnTo>
                  <a:pt x="55473" y="233272"/>
                </a:lnTo>
                <a:lnTo>
                  <a:pt x="54203" y="237082"/>
                </a:lnTo>
                <a:lnTo>
                  <a:pt x="52933" y="242162"/>
                </a:lnTo>
                <a:lnTo>
                  <a:pt x="52933" y="245972"/>
                </a:lnTo>
                <a:lnTo>
                  <a:pt x="51663" y="249782"/>
                </a:lnTo>
                <a:lnTo>
                  <a:pt x="50393" y="256132"/>
                </a:lnTo>
                <a:lnTo>
                  <a:pt x="49123" y="258672"/>
                </a:lnTo>
                <a:lnTo>
                  <a:pt x="47853" y="262482"/>
                </a:lnTo>
                <a:lnTo>
                  <a:pt x="47853" y="263752"/>
                </a:lnTo>
                <a:lnTo>
                  <a:pt x="47853" y="26629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5952490" y="4766310"/>
            <a:ext cx="106680" cy="160020"/>
          </a:xfrm>
          <a:custGeom>
            <a:avLst/>
            <a:gdLst/>
            <a:ahLst/>
            <a:cxnLst/>
            <a:rect l="l" t="t" r="r" b="b"/>
            <a:pathLst>
              <a:path w="106680" h="160020">
                <a:moveTo>
                  <a:pt x="11430" y="93980"/>
                </a:moveTo>
                <a:lnTo>
                  <a:pt x="12700" y="88900"/>
                </a:lnTo>
                <a:lnTo>
                  <a:pt x="15240" y="85090"/>
                </a:lnTo>
                <a:lnTo>
                  <a:pt x="17780" y="80010"/>
                </a:lnTo>
                <a:lnTo>
                  <a:pt x="20320" y="76200"/>
                </a:lnTo>
                <a:lnTo>
                  <a:pt x="21590" y="71120"/>
                </a:lnTo>
                <a:lnTo>
                  <a:pt x="24130" y="67310"/>
                </a:lnTo>
                <a:lnTo>
                  <a:pt x="26670" y="63500"/>
                </a:lnTo>
                <a:lnTo>
                  <a:pt x="29210" y="59690"/>
                </a:lnTo>
                <a:lnTo>
                  <a:pt x="31750" y="54610"/>
                </a:lnTo>
                <a:lnTo>
                  <a:pt x="33020" y="54610"/>
                </a:lnTo>
                <a:lnTo>
                  <a:pt x="33020" y="54610"/>
                </a:lnTo>
                <a:lnTo>
                  <a:pt x="34290" y="52070"/>
                </a:lnTo>
                <a:lnTo>
                  <a:pt x="38100" y="48260"/>
                </a:lnTo>
                <a:lnTo>
                  <a:pt x="40640" y="44450"/>
                </a:lnTo>
                <a:lnTo>
                  <a:pt x="43180" y="40640"/>
                </a:lnTo>
                <a:lnTo>
                  <a:pt x="45720" y="38100"/>
                </a:lnTo>
                <a:lnTo>
                  <a:pt x="49530" y="34290"/>
                </a:lnTo>
                <a:lnTo>
                  <a:pt x="52070" y="31750"/>
                </a:lnTo>
                <a:lnTo>
                  <a:pt x="55880" y="29210"/>
                </a:lnTo>
                <a:lnTo>
                  <a:pt x="58420" y="25400"/>
                </a:lnTo>
                <a:lnTo>
                  <a:pt x="60960" y="22860"/>
                </a:lnTo>
                <a:lnTo>
                  <a:pt x="64770" y="20320"/>
                </a:lnTo>
                <a:lnTo>
                  <a:pt x="67310" y="17780"/>
                </a:lnTo>
                <a:lnTo>
                  <a:pt x="71120" y="15240"/>
                </a:lnTo>
                <a:lnTo>
                  <a:pt x="74930" y="13970"/>
                </a:lnTo>
                <a:lnTo>
                  <a:pt x="77470" y="11430"/>
                </a:lnTo>
                <a:lnTo>
                  <a:pt x="81280" y="8890"/>
                </a:lnTo>
                <a:lnTo>
                  <a:pt x="85090" y="7620"/>
                </a:lnTo>
                <a:lnTo>
                  <a:pt x="88900" y="6350"/>
                </a:lnTo>
                <a:lnTo>
                  <a:pt x="90170" y="6350"/>
                </a:lnTo>
                <a:lnTo>
                  <a:pt x="91440" y="5080"/>
                </a:lnTo>
                <a:lnTo>
                  <a:pt x="91440" y="3810"/>
                </a:lnTo>
                <a:lnTo>
                  <a:pt x="100330" y="1270"/>
                </a:lnTo>
                <a:lnTo>
                  <a:pt x="106680" y="0"/>
                </a:lnTo>
                <a:lnTo>
                  <a:pt x="99060" y="25400"/>
                </a:lnTo>
                <a:lnTo>
                  <a:pt x="93980" y="26670"/>
                </a:lnTo>
                <a:lnTo>
                  <a:pt x="90170" y="27940"/>
                </a:lnTo>
                <a:lnTo>
                  <a:pt x="86360" y="29210"/>
                </a:lnTo>
                <a:lnTo>
                  <a:pt x="82550" y="30480"/>
                </a:lnTo>
                <a:lnTo>
                  <a:pt x="81280" y="31750"/>
                </a:lnTo>
                <a:lnTo>
                  <a:pt x="81280" y="33020"/>
                </a:lnTo>
                <a:lnTo>
                  <a:pt x="77470" y="33020"/>
                </a:lnTo>
                <a:lnTo>
                  <a:pt x="74930" y="35560"/>
                </a:lnTo>
                <a:lnTo>
                  <a:pt x="71120" y="36830"/>
                </a:lnTo>
                <a:lnTo>
                  <a:pt x="67310" y="39370"/>
                </a:lnTo>
                <a:lnTo>
                  <a:pt x="64770" y="41910"/>
                </a:lnTo>
                <a:lnTo>
                  <a:pt x="62230" y="45720"/>
                </a:lnTo>
                <a:lnTo>
                  <a:pt x="60960" y="46990"/>
                </a:lnTo>
                <a:lnTo>
                  <a:pt x="59690" y="48260"/>
                </a:lnTo>
                <a:lnTo>
                  <a:pt x="58420" y="49530"/>
                </a:lnTo>
                <a:lnTo>
                  <a:pt x="55880" y="52070"/>
                </a:lnTo>
                <a:lnTo>
                  <a:pt x="55880" y="53340"/>
                </a:lnTo>
                <a:lnTo>
                  <a:pt x="53340" y="55880"/>
                </a:lnTo>
                <a:lnTo>
                  <a:pt x="53340" y="57150"/>
                </a:lnTo>
                <a:lnTo>
                  <a:pt x="52070" y="59690"/>
                </a:lnTo>
                <a:lnTo>
                  <a:pt x="50800" y="60960"/>
                </a:lnTo>
                <a:lnTo>
                  <a:pt x="49530" y="63500"/>
                </a:lnTo>
                <a:lnTo>
                  <a:pt x="48260" y="66040"/>
                </a:lnTo>
                <a:lnTo>
                  <a:pt x="48260" y="67310"/>
                </a:lnTo>
                <a:lnTo>
                  <a:pt x="46990" y="69850"/>
                </a:lnTo>
                <a:lnTo>
                  <a:pt x="46990" y="71120"/>
                </a:lnTo>
                <a:lnTo>
                  <a:pt x="46990" y="72390"/>
                </a:lnTo>
                <a:lnTo>
                  <a:pt x="45720" y="72390"/>
                </a:lnTo>
                <a:lnTo>
                  <a:pt x="45720" y="73660"/>
                </a:lnTo>
                <a:lnTo>
                  <a:pt x="45720" y="74930"/>
                </a:lnTo>
                <a:lnTo>
                  <a:pt x="45720" y="76200"/>
                </a:lnTo>
                <a:lnTo>
                  <a:pt x="45720" y="76200"/>
                </a:lnTo>
                <a:lnTo>
                  <a:pt x="45720" y="77470"/>
                </a:lnTo>
                <a:lnTo>
                  <a:pt x="45720" y="78740"/>
                </a:lnTo>
                <a:lnTo>
                  <a:pt x="45720" y="80010"/>
                </a:lnTo>
                <a:lnTo>
                  <a:pt x="45720" y="80010"/>
                </a:lnTo>
                <a:lnTo>
                  <a:pt x="45720" y="81280"/>
                </a:lnTo>
                <a:lnTo>
                  <a:pt x="45720" y="81280"/>
                </a:lnTo>
                <a:lnTo>
                  <a:pt x="45720" y="82550"/>
                </a:lnTo>
                <a:lnTo>
                  <a:pt x="46990" y="85090"/>
                </a:lnTo>
                <a:lnTo>
                  <a:pt x="48260" y="88900"/>
                </a:lnTo>
                <a:lnTo>
                  <a:pt x="49530" y="95250"/>
                </a:lnTo>
                <a:lnTo>
                  <a:pt x="52070" y="101600"/>
                </a:lnTo>
                <a:lnTo>
                  <a:pt x="52070" y="104140"/>
                </a:lnTo>
                <a:lnTo>
                  <a:pt x="52070" y="10541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9220"/>
                </a:lnTo>
                <a:lnTo>
                  <a:pt x="53340" y="110490"/>
                </a:lnTo>
                <a:lnTo>
                  <a:pt x="53340" y="111760"/>
                </a:lnTo>
                <a:lnTo>
                  <a:pt x="53340" y="113030"/>
                </a:lnTo>
                <a:lnTo>
                  <a:pt x="53340" y="114300"/>
                </a:lnTo>
                <a:lnTo>
                  <a:pt x="53340" y="115570"/>
                </a:lnTo>
                <a:lnTo>
                  <a:pt x="53340" y="116840"/>
                </a:lnTo>
                <a:lnTo>
                  <a:pt x="52070" y="119380"/>
                </a:lnTo>
                <a:lnTo>
                  <a:pt x="52070" y="121920"/>
                </a:lnTo>
                <a:lnTo>
                  <a:pt x="50800" y="124460"/>
                </a:lnTo>
                <a:lnTo>
                  <a:pt x="50800" y="128270"/>
                </a:lnTo>
                <a:lnTo>
                  <a:pt x="48260" y="132080"/>
                </a:lnTo>
                <a:lnTo>
                  <a:pt x="46990" y="135890"/>
                </a:lnTo>
                <a:lnTo>
                  <a:pt x="45720" y="139700"/>
                </a:lnTo>
                <a:lnTo>
                  <a:pt x="43180" y="143510"/>
                </a:lnTo>
                <a:lnTo>
                  <a:pt x="43180" y="144780"/>
                </a:lnTo>
                <a:lnTo>
                  <a:pt x="41910" y="146050"/>
                </a:lnTo>
                <a:lnTo>
                  <a:pt x="40640" y="148590"/>
                </a:lnTo>
                <a:lnTo>
                  <a:pt x="39370" y="149860"/>
                </a:lnTo>
                <a:lnTo>
                  <a:pt x="39370" y="151130"/>
                </a:lnTo>
                <a:lnTo>
                  <a:pt x="36830" y="152400"/>
                </a:lnTo>
                <a:lnTo>
                  <a:pt x="36830" y="153670"/>
                </a:lnTo>
                <a:lnTo>
                  <a:pt x="36830" y="153670"/>
                </a:lnTo>
                <a:lnTo>
                  <a:pt x="35560" y="153670"/>
                </a:lnTo>
                <a:lnTo>
                  <a:pt x="35560" y="153670"/>
                </a:lnTo>
                <a:lnTo>
                  <a:pt x="34290" y="154940"/>
                </a:lnTo>
                <a:lnTo>
                  <a:pt x="33020" y="156210"/>
                </a:lnTo>
                <a:lnTo>
                  <a:pt x="31750" y="156210"/>
                </a:lnTo>
                <a:lnTo>
                  <a:pt x="30480" y="157480"/>
                </a:lnTo>
                <a:lnTo>
                  <a:pt x="29210" y="158750"/>
                </a:lnTo>
                <a:lnTo>
                  <a:pt x="27940" y="158750"/>
                </a:lnTo>
                <a:lnTo>
                  <a:pt x="25400" y="160020"/>
                </a:lnTo>
                <a:lnTo>
                  <a:pt x="22860" y="160020"/>
                </a:lnTo>
                <a:lnTo>
                  <a:pt x="20320" y="160020"/>
                </a:lnTo>
                <a:lnTo>
                  <a:pt x="17780" y="160020"/>
                </a:lnTo>
                <a:lnTo>
                  <a:pt x="15240" y="158750"/>
                </a:lnTo>
                <a:lnTo>
                  <a:pt x="12700" y="158750"/>
                </a:lnTo>
                <a:lnTo>
                  <a:pt x="11430" y="157480"/>
                </a:lnTo>
                <a:lnTo>
                  <a:pt x="10160" y="157480"/>
                </a:lnTo>
                <a:lnTo>
                  <a:pt x="8890" y="156210"/>
                </a:lnTo>
                <a:lnTo>
                  <a:pt x="7620" y="154940"/>
                </a:lnTo>
                <a:lnTo>
                  <a:pt x="7620" y="153670"/>
                </a:lnTo>
                <a:lnTo>
                  <a:pt x="6350" y="153670"/>
                </a:lnTo>
                <a:lnTo>
                  <a:pt x="5080" y="152400"/>
                </a:lnTo>
                <a:lnTo>
                  <a:pt x="5080" y="151130"/>
                </a:lnTo>
                <a:lnTo>
                  <a:pt x="3810" y="148590"/>
                </a:lnTo>
                <a:lnTo>
                  <a:pt x="2540" y="147320"/>
                </a:lnTo>
                <a:lnTo>
                  <a:pt x="2540" y="146050"/>
                </a:lnTo>
                <a:lnTo>
                  <a:pt x="2540" y="144780"/>
                </a:lnTo>
                <a:lnTo>
                  <a:pt x="1270" y="143510"/>
                </a:lnTo>
                <a:lnTo>
                  <a:pt x="1270" y="140970"/>
                </a:lnTo>
                <a:lnTo>
                  <a:pt x="1270" y="138430"/>
                </a:lnTo>
                <a:lnTo>
                  <a:pt x="0" y="137160"/>
                </a:lnTo>
                <a:lnTo>
                  <a:pt x="0" y="135890"/>
                </a:lnTo>
                <a:lnTo>
                  <a:pt x="0" y="133350"/>
                </a:lnTo>
                <a:lnTo>
                  <a:pt x="1270" y="130810"/>
                </a:lnTo>
                <a:lnTo>
                  <a:pt x="1270" y="130810"/>
                </a:lnTo>
                <a:lnTo>
                  <a:pt x="1270" y="129540"/>
                </a:lnTo>
                <a:lnTo>
                  <a:pt x="1270" y="128270"/>
                </a:lnTo>
                <a:lnTo>
                  <a:pt x="1270" y="125730"/>
                </a:lnTo>
                <a:lnTo>
                  <a:pt x="1270" y="123190"/>
                </a:lnTo>
                <a:lnTo>
                  <a:pt x="2540" y="118110"/>
                </a:lnTo>
                <a:lnTo>
                  <a:pt x="3810" y="115570"/>
                </a:lnTo>
                <a:lnTo>
                  <a:pt x="3810" y="113030"/>
                </a:lnTo>
                <a:lnTo>
                  <a:pt x="5080" y="110490"/>
                </a:lnTo>
                <a:lnTo>
                  <a:pt x="6350" y="106680"/>
                </a:lnTo>
                <a:lnTo>
                  <a:pt x="7620" y="104140"/>
                </a:lnTo>
                <a:lnTo>
                  <a:pt x="7620" y="100330"/>
                </a:lnTo>
                <a:lnTo>
                  <a:pt x="1143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5947818" y="4761637"/>
            <a:ext cx="116024" cy="169364"/>
          </a:xfrm>
          <a:custGeom>
            <a:avLst/>
            <a:gdLst/>
            <a:ahLst/>
            <a:cxnLst/>
            <a:rect l="l" t="t" r="r" b="b"/>
            <a:pathLst>
              <a:path w="116024" h="169364">
                <a:moveTo>
                  <a:pt x="16102" y="98653"/>
                </a:moveTo>
                <a:lnTo>
                  <a:pt x="17372" y="93573"/>
                </a:lnTo>
                <a:lnTo>
                  <a:pt x="19912" y="89763"/>
                </a:lnTo>
                <a:lnTo>
                  <a:pt x="22452" y="84683"/>
                </a:lnTo>
                <a:lnTo>
                  <a:pt x="24992" y="80873"/>
                </a:lnTo>
                <a:lnTo>
                  <a:pt x="26262" y="75793"/>
                </a:lnTo>
                <a:lnTo>
                  <a:pt x="28802" y="71983"/>
                </a:lnTo>
                <a:lnTo>
                  <a:pt x="31342" y="68173"/>
                </a:lnTo>
                <a:lnTo>
                  <a:pt x="33882" y="64363"/>
                </a:lnTo>
                <a:lnTo>
                  <a:pt x="36422" y="59283"/>
                </a:lnTo>
                <a:lnTo>
                  <a:pt x="37692" y="59283"/>
                </a:lnTo>
                <a:lnTo>
                  <a:pt x="37692" y="59283"/>
                </a:lnTo>
                <a:lnTo>
                  <a:pt x="38962" y="56743"/>
                </a:lnTo>
                <a:lnTo>
                  <a:pt x="42772" y="52933"/>
                </a:lnTo>
                <a:lnTo>
                  <a:pt x="45312" y="49123"/>
                </a:lnTo>
                <a:lnTo>
                  <a:pt x="47852" y="45313"/>
                </a:lnTo>
                <a:lnTo>
                  <a:pt x="50392" y="42773"/>
                </a:lnTo>
                <a:lnTo>
                  <a:pt x="54202" y="38963"/>
                </a:lnTo>
                <a:lnTo>
                  <a:pt x="56742" y="36423"/>
                </a:lnTo>
                <a:lnTo>
                  <a:pt x="60552" y="33883"/>
                </a:lnTo>
                <a:lnTo>
                  <a:pt x="63092" y="30073"/>
                </a:lnTo>
                <a:lnTo>
                  <a:pt x="65632" y="27533"/>
                </a:lnTo>
                <a:lnTo>
                  <a:pt x="69442" y="24993"/>
                </a:lnTo>
                <a:lnTo>
                  <a:pt x="71982" y="22453"/>
                </a:lnTo>
                <a:lnTo>
                  <a:pt x="75792" y="19913"/>
                </a:lnTo>
                <a:lnTo>
                  <a:pt x="79602" y="18643"/>
                </a:lnTo>
                <a:lnTo>
                  <a:pt x="82142" y="16103"/>
                </a:lnTo>
                <a:lnTo>
                  <a:pt x="85952" y="13563"/>
                </a:lnTo>
                <a:lnTo>
                  <a:pt x="89762" y="12293"/>
                </a:lnTo>
                <a:lnTo>
                  <a:pt x="93572" y="11023"/>
                </a:lnTo>
                <a:lnTo>
                  <a:pt x="94842" y="11023"/>
                </a:lnTo>
                <a:lnTo>
                  <a:pt x="96112" y="9753"/>
                </a:lnTo>
                <a:lnTo>
                  <a:pt x="96112" y="8483"/>
                </a:lnTo>
                <a:lnTo>
                  <a:pt x="105002" y="5943"/>
                </a:lnTo>
                <a:lnTo>
                  <a:pt x="111352" y="4673"/>
                </a:lnTo>
                <a:lnTo>
                  <a:pt x="103732" y="30073"/>
                </a:lnTo>
                <a:lnTo>
                  <a:pt x="98652" y="31343"/>
                </a:lnTo>
                <a:lnTo>
                  <a:pt x="94842" y="32613"/>
                </a:lnTo>
                <a:lnTo>
                  <a:pt x="91032" y="33883"/>
                </a:lnTo>
                <a:lnTo>
                  <a:pt x="87222" y="35153"/>
                </a:lnTo>
                <a:lnTo>
                  <a:pt x="85952" y="36423"/>
                </a:lnTo>
                <a:lnTo>
                  <a:pt x="85952" y="37693"/>
                </a:lnTo>
                <a:lnTo>
                  <a:pt x="82142" y="37693"/>
                </a:lnTo>
                <a:lnTo>
                  <a:pt x="79602" y="40233"/>
                </a:lnTo>
                <a:lnTo>
                  <a:pt x="75792" y="41503"/>
                </a:lnTo>
                <a:lnTo>
                  <a:pt x="71982" y="44043"/>
                </a:lnTo>
                <a:lnTo>
                  <a:pt x="69442" y="46583"/>
                </a:lnTo>
                <a:lnTo>
                  <a:pt x="66902" y="50393"/>
                </a:lnTo>
                <a:lnTo>
                  <a:pt x="65632" y="51663"/>
                </a:lnTo>
                <a:lnTo>
                  <a:pt x="64362" y="52933"/>
                </a:lnTo>
                <a:lnTo>
                  <a:pt x="63092" y="54203"/>
                </a:lnTo>
                <a:lnTo>
                  <a:pt x="60552" y="56743"/>
                </a:lnTo>
                <a:lnTo>
                  <a:pt x="60552" y="58013"/>
                </a:lnTo>
                <a:lnTo>
                  <a:pt x="58012" y="60553"/>
                </a:lnTo>
                <a:lnTo>
                  <a:pt x="58012" y="61823"/>
                </a:lnTo>
                <a:lnTo>
                  <a:pt x="56742" y="64363"/>
                </a:lnTo>
                <a:lnTo>
                  <a:pt x="55472" y="65633"/>
                </a:lnTo>
                <a:lnTo>
                  <a:pt x="54202" y="68173"/>
                </a:lnTo>
                <a:lnTo>
                  <a:pt x="52932" y="70713"/>
                </a:lnTo>
                <a:lnTo>
                  <a:pt x="52932" y="71983"/>
                </a:lnTo>
                <a:lnTo>
                  <a:pt x="51662" y="74523"/>
                </a:lnTo>
                <a:lnTo>
                  <a:pt x="51662" y="75793"/>
                </a:lnTo>
                <a:lnTo>
                  <a:pt x="51662" y="77063"/>
                </a:lnTo>
                <a:lnTo>
                  <a:pt x="50392" y="77063"/>
                </a:lnTo>
                <a:lnTo>
                  <a:pt x="50392" y="78333"/>
                </a:lnTo>
                <a:lnTo>
                  <a:pt x="50392" y="79603"/>
                </a:lnTo>
                <a:lnTo>
                  <a:pt x="50392" y="80873"/>
                </a:lnTo>
                <a:lnTo>
                  <a:pt x="50392" y="80873"/>
                </a:lnTo>
                <a:lnTo>
                  <a:pt x="50392" y="82143"/>
                </a:lnTo>
                <a:lnTo>
                  <a:pt x="50392" y="83413"/>
                </a:lnTo>
                <a:lnTo>
                  <a:pt x="50392" y="84683"/>
                </a:lnTo>
                <a:lnTo>
                  <a:pt x="50392" y="84683"/>
                </a:lnTo>
                <a:lnTo>
                  <a:pt x="50392" y="85953"/>
                </a:lnTo>
                <a:lnTo>
                  <a:pt x="50392" y="85953"/>
                </a:lnTo>
                <a:lnTo>
                  <a:pt x="50392" y="87223"/>
                </a:lnTo>
                <a:lnTo>
                  <a:pt x="51662" y="89763"/>
                </a:lnTo>
                <a:lnTo>
                  <a:pt x="52932" y="93573"/>
                </a:lnTo>
                <a:lnTo>
                  <a:pt x="54202" y="99923"/>
                </a:lnTo>
                <a:lnTo>
                  <a:pt x="56742" y="106273"/>
                </a:lnTo>
                <a:lnTo>
                  <a:pt x="56742" y="108813"/>
                </a:lnTo>
                <a:lnTo>
                  <a:pt x="56742" y="110083"/>
                </a:lnTo>
                <a:lnTo>
                  <a:pt x="58012" y="112623"/>
                </a:lnTo>
                <a:lnTo>
                  <a:pt x="58012" y="112623"/>
                </a:lnTo>
                <a:lnTo>
                  <a:pt x="58012" y="112623"/>
                </a:lnTo>
                <a:lnTo>
                  <a:pt x="58012" y="113893"/>
                </a:lnTo>
                <a:lnTo>
                  <a:pt x="58012" y="115163"/>
                </a:lnTo>
                <a:lnTo>
                  <a:pt x="58012" y="116433"/>
                </a:lnTo>
                <a:lnTo>
                  <a:pt x="58012" y="117703"/>
                </a:lnTo>
                <a:lnTo>
                  <a:pt x="58012" y="118973"/>
                </a:lnTo>
                <a:lnTo>
                  <a:pt x="58012" y="120243"/>
                </a:lnTo>
                <a:lnTo>
                  <a:pt x="58012" y="121513"/>
                </a:lnTo>
                <a:lnTo>
                  <a:pt x="56742" y="124053"/>
                </a:lnTo>
                <a:lnTo>
                  <a:pt x="56742" y="126593"/>
                </a:lnTo>
                <a:lnTo>
                  <a:pt x="55472" y="129133"/>
                </a:lnTo>
                <a:lnTo>
                  <a:pt x="55472" y="132943"/>
                </a:lnTo>
                <a:lnTo>
                  <a:pt x="52932" y="136753"/>
                </a:lnTo>
                <a:lnTo>
                  <a:pt x="51662" y="140563"/>
                </a:lnTo>
                <a:lnTo>
                  <a:pt x="50392" y="144373"/>
                </a:lnTo>
                <a:lnTo>
                  <a:pt x="47852" y="148183"/>
                </a:lnTo>
                <a:lnTo>
                  <a:pt x="47852" y="149453"/>
                </a:lnTo>
                <a:lnTo>
                  <a:pt x="46582" y="150723"/>
                </a:lnTo>
                <a:lnTo>
                  <a:pt x="45312" y="153263"/>
                </a:lnTo>
                <a:lnTo>
                  <a:pt x="44042" y="154533"/>
                </a:lnTo>
                <a:lnTo>
                  <a:pt x="44042" y="155803"/>
                </a:lnTo>
                <a:lnTo>
                  <a:pt x="41502" y="157073"/>
                </a:lnTo>
                <a:lnTo>
                  <a:pt x="41502" y="158343"/>
                </a:lnTo>
                <a:lnTo>
                  <a:pt x="41502" y="158343"/>
                </a:lnTo>
                <a:lnTo>
                  <a:pt x="40232" y="158343"/>
                </a:lnTo>
                <a:lnTo>
                  <a:pt x="40232" y="158343"/>
                </a:lnTo>
                <a:lnTo>
                  <a:pt x="38962" y="159613"/>
                </a:lnTo>
                <a:lnTo>
                  <a:pt x="37692" y="160883"/>
                </a:lnTo>
                <a:lnTo>
                  <a:pt x="36422" y="160883"/>
                </a:lnTo>
                <a:lnTo>
                  <a:pt x="35152" y="162153"/>
                </a:lnTo>
                <a:lnTo>
                  <a:pt x="33882" y="163423"/>
                </a:lnTo>
                <a:lnTo>
                  <a:pt x="32612" y="163423"/>
                </a:lnTo>
                <a:lnTo>
                  <a:pt x="30072" y="164693"/>
                </a:lnTo>
                <a:lnTo>
                  <a:pt x="27532" y="164693"/>
                </a:lnTo>
                <a:lnTo>
                  <a:pt x="24992" y="164693"/>
                </a:lnTo>
                <a:lnTo>
                  <a:pt x="22452" y="164693"/>
                </a:lnTo>
                <a:lnTo>
                  <a:pt x="19912" y="163423"/>
                </a:lnTo>
                <a:lnTo>
                  <a:pt x="17372" y="163423"/>
                </a:lnTo>
                <a:lnTo>
                  <a:pt x="16102" y="162153"/>
                </a:lnTo>
                <a:lnTo>
                  <a:pt x="14832" y="162153"/>
                </a:lnTo>
                <a:lnTo>
                  <a:pt x="13562" y="160883"/>
                </a:lnTo>
                <a:lnTo>
                  <a:pt x="12292" y="159613"/>
                </a:lnTo>
                <a:lnTo>
                  <a:pt x="12292" y="158343"/>
                </a:lnTo>
                <a:lnTo>
                  <a:pt x="11022" y="158343"/>
                </a:lnTo>
                <a:lnTo>
                  <a:pt x="9752" y="157073"/>
                </a:lnTo>
                <a:lnTo>
                  <a:pt x="9752" y="155803"/>
                </a:lnTo>
                <a:lnTo>
                  <a:pt x="8482" y="153263"/>
                </a:lnTo>
                <a:lnTo>
                  <a:pt x="7212" y="151993"/>
                </a:lnTo>
                <a:lnTo>
                  <a:pt x="7212" y="150723"/>
                </a:lnTo>
                <a:lnTo>
                  <a:pt x="7212" y="149453"/>
                </a:lnTo>
                <a:lnTo>
                  <a:pt x="5942" y="148183"/>
                </a:lnTo>
                <a:lnTo>
                  <a:pt x="5942" y="145643"/>
                </a:lnTo>
                <a:lnTo>
                  <a:pt x="5942" y="143103"/>
                </a:lnTo>
                <a:lnTo>
                  <a:pt x="4672" y="141833"/>
                </a:lnTo>
                <a:lnTo>
                  <a:pt x="4672" y="140563"/>
                </a:lnTo>
                <a:lnTo>
                  <a:pt x="4672" y="138023"/>
                </a:lnTo>
                <a:lnTo>
                  <a:pt x="5942" y="135483"/>
                </a:lnTo>
                <a:lnTo>
                  <a:pt x="5942" y="135483"/>
                </a:lnTo>
                <a:lnTo>
                  <a:pt x="5942" y="134213"/>
                </a:lnTo>
                <a:lnTo>
                  <a:pt x="5942" y="132943"/>
                </a:lnTo>
                <a:lnTo>
                  <a:pt x="5942" y="130403"/>
                </a:lnTo>
                <a:lnTo>
                  <a:pt x="5942" y="127863"/>
                </a:lnTo>
                <a:lnTo>
                  <a:pt x="7212" y="122783"/>
                </a:lnTo>
                <a:lnTo>
                  <a:pt x="8482" y="120243"/>
                </a:lnTo>
                <a:lnTo>
                  <a:pt x="8482" y="117703"/>
                </a:lnTo>
                <a:lnTo>
                  <a:pt x="9752" y="115163"/>
                </a:lnTo>
                <a:lnTo>
                  <a:pt x="11022" y="111353"/>
                </a:lnTo>
                <a:lnTo>
                  <a:pt x="12292" y="108813"/>
                </a:lnTo>
                <a:lnTo>
                  <a:pt x="12292" y="105003"/>
                </a:lnTo>
                <a:lnTo>
                  <a:pt x="16102" y="986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5434330" y="4691380"/>
            <a:ext cx="430530" cy="433070"/>
          </a:xfrm>
          <a:custGeom>
            <a:avLst/>
            <a:gdLst/>
            <a:ahLst/>
            <a:cxnLst/>
            <a:rect l="l" t="t" r="r" b="b"/>
            <a:pathLst>
              <a:path w="430530" h="433070">
                <a:moveTo>
                  <a:pt x="311150" y="0"/>
                </a:moveTo>
                <a:lnTo>
                  <a:pt x="316230" y="3810"/>
                </a:lnTo>
                <a:lnTo>
                  <a:pt x="316230" y="3810"/>
                </a:lnTo>
                <a:lnTo>
                  <a:pt x="344170" y="30480"/>
                </a:lnTo>
                <a:lnTo>
                  <a:pt x="344170" y="30480"/>
                </a:lnTo>
                <a:lnTo>
                  <a:pt x="374650" y="55880"/>
                </a:lnTo>
                <a:lnTo>
                  <a:pt x="374650" y="55880"/>
                </a:lnTo>
                <a:lnTo>
                  <a:pt x="405130" y="80010"/>
                </a:lnTo>
                <a:lnTo>
                  <a:pt x="405130" y="80010"/>
                </a:lnTo>
                <a:lnTo>
                  <a:pt x="430530" y="96520"/>
                </a:lnTo>
                <a:lnTo>
                  <a:pt x="398780" y="137160"/>
                </a:lnTo>
                <a:lnTo>
                  <a:pt x="356870" y="149860"/>
                </a:lnTo>
                <a:lnTo>
                  <a:pt x="356870" y="151130"/>
                </a:lnTo>
                <a:lnTo>
                  <a:pt x="334010" y="156210"/>
                </a:lnTo>
                <a:lnTo>
                  <a:pt x="290830" y="166370"/>
                </a:lnTo>
                <a:lnTo>
                  <a:pt x="290830" y="166370"/>
                </a:lnTo>
                <a:lnTo>
                  <a:pt x="273050" y="168910"/>
                </a:lnTo>
                <a:lnTo>
                  <a:pt x="245110" y="175260"/>
                </a:lnTo>
                <a:lnTo>
                  <a:pt x="231140" y="177800"/>
                </a:lnTo>
                <a:lnTo>
                  <a:pt x="217170" y="182880"/>
                </a:lnTo>
                <a:lnTo>
                  <a:pt x="217170" y="182880"/>
                </a:lnTo>
                <a:lnTo>
                  <a:pt x="217170" y="181610"/>
                </a:lnTo>
                <a:lnTo>
                  <a:pt x="203200" y="185420"/>
                </a:lnTo>
                <a:lnTo>
                  <a:pt x="190500" y="189230"/>
                </a:lnTo>
                <a:lnTo>
                  <a:pt x="177800" y="194310"/>
                </a:lnTo>
                <a:lnTo>
                  <a:pt x="165100" y="199390"/>
                </a:lnTo>
                <a:lnTo>
                  <a:pt x="157479" y="201930"/>
                </a:lnTo>
                <a:lnTo>
                  <a:pt x="151129" y="204470"/>
                </a:lnTo>
                <a:lnTo>
                  <a:pt x="144779" y="208280"/>
                </a:lnTo>
                <a:lnTo>
                  <a:pt x="138429" y="212090"/>
                </a:lnTo>
                <a:lnTo>
                  <a:pt x="132079" y="214630"/>
                </a:lnTo>
                <a:lnTo>
                  <a:pt x="125729" y="218440"/>
                </a:lnTo>
                <a:lnTo>
                  <a:pt x="119379" y="223520"/>
                </a:lnTo>
                <a:lnTo>
                  <a:pt x="114300" y="227330"/>
                </a:lnTo>
                <a:lnTo>
                  <a:pt x="107950" y="231140"/>
                </a:lnTo>
                <a:lnTo>
                  <a:pt x="101600" y="236220"/>
                </a:lnTo>
                <a:lnTo>
                  <a:pt x="101600" y="236220"/>
                </a:lnTo>
                <a:lnTo>
                  <a:pt x="101600" y="236220"/>
                </a:lnTo>
                <a:lnTo>
                  <a:pt x="95250" y="241300"/>
                </a:lnTo>
                <a:lnTo>
                  <a:pt x="88900" y="246380"/>
                </a:lnTo>
                <a:lnTo>
                  <a:pt x="82550" y="251460"/>
                </a:lnTo>
                <a:lnTo>
                  <a:pt x="76200" y="257810"/>
                </a:lnTo>
                <a:lnTo>
                  <a:pt x="64770" y="269240"/>
                </a:lnTo>
                <a:lnTo>
                  <a:pt x="58420" y="276860"/>
                </a:lnTo>
                <a:lnTo>
                  <a:pt x="54610" y="283210"/>
                </a:lnTo>
                <a:lnTo>
                  <a:pt x="49529" y="289560"/>
                </a:lnTo>
                <a:lnTo>
                  <a:pt x="48260" y="293370"/>
                </a:lnTo>
                <a:lnTo>
                  <a:pt x="45720" y="295910"/>
                </a:lnTo>
                <a:lnTo>
                  <a:pt x="45720" y="295910"/>
                </a:lnTo>
                <a:lnTo>
                  <a:pt x="45720" y="295910"/>
                </a:lnTo>
                <a:lnTo>
                  <a:pt x="44450" y="299720"/>
                </a:lnTo>
                <a:lnTo>
                  <a:pt x="43179" y="302260"/>
                </a:lnTo>
                <a:lnTo>
                  <a:pt x="41910" y="304800"/>
                </a:lnTo>
                <a:lnTo>
                  <a:pt x="41910" y="308610"/>
                </a:lnTo>
                <a:lnTo>
                  <a:pt x="40640" y="311150"/>
                </a:lnTo>
                <a:lnTo>
                  <a:pt x="40640" y="314960"/>
                </a:lnTo>
                <a:lnTo>
                  <a:pt x="40640" y="317500"/>
                </a:lnTo>
                <a:lnTo>
                  <a:pt x="40640" y="320040"/>
                </a:lnTo>
                <a:lnTo>
                  <a:pt x="40640" y="323850"/>
                </a:lnTo>
                <a:lnTo>
                  <a:pt x="40640" y="326390"/>
                </a:lnTo>
                <a:lnTo>
                  <a:pt x="41910" y="328930"/>
                </a:lnTo>
                <a:lnTo>
                  <a:pt x="41910" y="331470"/>
                </a:lnTo>
                <a:lnTo>
                  <a:pt x="44450" y="337820"/>
                </a:lnTo>
                <a:lnTo>
                  <a:pt x="46990" y="344170"/>
                </a:lnTo>
                <a:lnTo>
                  <a:pt x="50800" y="349250"/>
                </a:lnTo>
                <a:lnTo>
                  <a:pt x="54610" y="355600"/>
                </a:lnTo>
                <a:lnTo>
                  <a:pt x="59690" y="360680"/>
                </a:lnTo>
                <a:lnTo>
                  <a:pt x="63500" y="365760"/>
                </a:lnTo>
                <a:lnTo>
                  <a:pt x="64770" y="365760"/>
                </a:lnTo>
                <a:lnTo>
                  <a:pt x="64770" y="367030"/>
                </a:lnTo>
                <a:lnTo>
                  <a:pt x="68579" y="369570"/>
                </a:lnTo>
                <a:lnTo>
                  <a:pt x="72390" y="372110"/>
                </a:lnTo>
                <a:lnTo>
                  <a:pt x="76200" y="374650"/>
                </a:lnTo>
                <a:lnTo>
                  <a:pt x="80010" y="377190"/>
                </a:lnTo>
                <a:lnTo>
                  <a:pt x="83820" y="378460"/>
                </a:lnTo>
                <a:lnTo>
                  <a:pt x="87629" y="381000"/>
                </a:lnTo>
                <a:lnTo>
                  <a:pt x="95250" y="384810"/>
                </a:lnTo>
                <a:lnTo>
                  <a:pt x="99060" y="386080"/>
                </a:lnTo>
                <a:lnTo>
                  <a:pt x="102870" y="387350"/>
                </a:lnTo>
                <a:lnTo>
                  <a:pt x="106679" y="388620"/>
                </a:lnTo>
                <a:lnTo>
                  <a:pt x="110490" y="389890"/>
                </a:lnTo>
                <a:lnTo>
                  <a:pt x="114300" y="391160"/>
                </a:lnTo>
                <a:lnTo>
                  <a:pt x="118110" y="391160"/>
                </a:lnTo>
                <a:lnTo>
                  <a:pt x="120650" y="392430"/>
                </a:lnTo>
                <a:lnTo>
                  <a:pt x="120650" y="392430"/>
                </a:lnTo>
                <a:lnTo>
                  <a:pt x="121920" y="392430"/>
                </a:lnTo>
                <a:lnTo>
                  <a:pt x="124460" y="392430"/>
                </a:lnTo>
                <a:lnTo>
                  <a:pt x="171450" y="358140"/>
                </a:lnTo>
                <a:lnTo>
                  <a:pt x="186690" y="368300"/>
                </a:lnTo>
                <a:lnTo>
                  <a:pt x="124460" y="433070"/>
                </a:lnTo>
                <a:lnTo>
                  <a:pt x="102870" y="424180"/>
                </a:lnTo>
                <a:lnTo>
                  <a:pt x="97790" y="421640"/>
                </a:lnTo>
                <a:lnTo>
                  <a:pt x="97790" y="421640"/>
                </a:lnTo>
                <a:lnTo>
                  <a:pt x="92710" y="419100"/>
                </a:lnTo>
                <a:lnTo>
                  <a:pt x="82550" y="414020"/>
                </a:lnTo>
                <a:lnTo>
                  <a:pt x="73660" y="407670"/>
                </a:lnTo>
                <a:lnTo>
                  <a:pt x="62229" y="401320"/>
                </a:lnTo>
                <a:lnTo>
                  <a:pt x="53340" y="393700"/>
                </a:lnTo>
                <a:lnTo>
                  <a:pt x="45720" y="388620"/>
                </a:lnTo>
                <a:lnTo>
                  <a:pt x="45720" y="387350"/>
                </a:lnTo>
                <a:lnTo>
                  <a:pt x="43179" y="386080"/>
                </a:lnTo>
                <a:lnTo>
                  <a:pt x="33020" y="375920"/>
                </a:lnTo>
                <a:lnTo>
                  <a:pt x="29210" y="370840"/>
                </a:lnTo>
                <a:lnTo>
                  <a:pt x="25400" y="365760"/>
                </a:lnTo>
                <a:lnTo>
                  <a:pt x="20320" y="360680"/>
                </a:lnTo>
                <a:lnTo>
                  <a:pt x="17779" y="355600"/>
                </a:lnTo>
                <a:lnTo>
                  <a:pt x="13970" y="350520"/>
                </a:lnTo>
                <a:lnTo>
                  <a:pt x="11429" y="346710"/>
                </a:lnTo>
                <a:lnTo>
                  <a:pt x="8890" y="341630"/>
                </a:lnTo>
                <a:lnTo>
                  <a:pt x="7620" y="339090"/>
                </a:lnTo>
                <a:lnTo>
                  <a:pt x="7620" y="339090"/>
                </a:lnTo>
                <a:lnTo>
                  <a:pt x="6350" y="336550"/>
                </a:lnTo>
                <a:lnTo>
                  <a:pt x="5079" y="331470"/>
                </a:lnTo>
                <a:lnTo>
                  <a:pt x="3810" y="326390"/>
                </a:lnTo>
                <a:lnTo>
                  <a:pt x="2540" y="321310"/>
                </a:lnTo>
                <a:lnTo>
                  <a:pt x="1270" y="316230"/>
                </a:lnTo>
                <a:lnTo>
                  <a:pt x="0" y="311150"/>
                </a:lnTo>
                <a:lnTo>
                  <a:pt x="0" y="306070"/>
                </a:lnTo>
                <a:lnTo>
                  <a:pt x="0" y="302260"/>
                </a:lnTo>
                <a:lnTo>
                  <a:pt x="0" y="297180"/>
                </a:lnTo>
                <a:lnTo>
                  <a:pt x="1270" y="292100"/>
                </a:lnTo>
                <a:lnTo>
                  <a:pt x="1270" y="288290"/>
                </a:lnTo>
                <a:lnTo>
                  <a:pt x="2540" y="283210"/>
                </a:lnTo>
                <a:lnTo>
                  <a:pt x="3810" y="279400"/>
                </a:lnTo>
                <a:lnTo>
                  <a:pt x="6350" y="274320"/>
                </a:lnTo>
                <a:lnTo>
                  <a:pt x="7620" y="269240"/>
                </a:lnTo>
                <a:lnTo>
                  <a:pt x="10160" y="264160"/>
                </a:lnTo>
                <a:lnTo>
                  <a:pt x="11429" y="260350"/>
                </a:lnTo>
                <a:lnTo>
                  <a:pt x="15240" y="256540"/>
                </a:lnTo>
                <a:lnTo>
                  <a:pt x="17779" y="252730"/>
                </a:lnTo>
                <a:lnTo>
                  <a:pt x="20320" y="247650"/>
                </a:lnTo>
                <a:lnTo>
                  <a:pt x="24129" y="243840"/>
                </a:lnTo>
                <a:lnTo>
                  <a:pt x="27940" y="240030"/>
                </a:lnTo>
                <a:lnTo>
                  <a:pt x="31750" y="236220"/>
                </a:lnTo>
                <a:lnTo>
                  <a:pt x="36829" y="229870"/>
                </a:lnTo>
                <a:lnTo>
                  <a:pt x="43179" y="224790"/>
                </a:lnTo>
                <a:lnTo>
                  <a:pt x="49529" y="219710"/>
                </a:lnTo>
                <a:lnTo>
                  <a:pt x="55879" y="214630"/>
                </a:lnTo>
                <a:lnTo>
                  <a:pt x="60960" y="210820"/>
                </a:lnTo>
                <a:lnTo>
                  <a:pt x="68579" y="205740"/>
                </a:lnTo>
                <a:lnTo>
                  <a:pt x="73660" y="201930"/>
                </a:lnTo>
                <a:lnTo>
                  <a:pt x="80010" y="198120"/>
                </a:lnTo>
                <a:lnTo>
                  <a:pt x="92710" y="191770"/>
                </a:lnTo>
                <a:lnTo>
                  <a:pt x="100329" y="187960"/>
                </a:lnTo>
                <a:lnTo>
                  <a:pt x="106679" y="185420"/>
                </a:lnTo>
                <a:lnTo>
                  <a:pt x="113029" y="182880"/>
                </a:lnTo>
                <a:lnTo>
                  <a:pt x="119379" y="180340"/>
                </a:lnTo>
                <a:lnTo>
                  <a:pt x="125729" y="177800"/>
                </a:lnTo>
                <a:lnTo>
                  <a:pt x="133350" y="175260"/>
                </a:lnTo>
                <a:lnTo>
                  <a:pt x="146050" y="171450"/>
                </a:lnTo>
                <a:lnTo>
                  <a:pt x="160020" y="167640"/>
                </a:lnTo>
                <a:lnTo>
                  <a:pt x="166370" y="166370"/>
                </a:lnTo>
                <a:lnTo>
                  <a:pt x="166370" y="166370"/>
                </a:lnTo>
                <a:lnTo>
                  <a:pt x="173990" y="163830"/>
                </a:lnTo>
                <a:lnTo>
                  <a:pt x="189229" y="160020"/>
                </a:lnTo>
                <a:lnTo>
                  <a:pt x="203200" y="157480"/>
                </a:lnTo>
                <a:lnTo>
                  <a:pt x="217170" y="154940"/>
                </a:lnTo>
                <a:lnTo>
                  <a:pt x="232410" y="152400"/>
                </a:lnTo>
                <a:lnTo>
                  <a:pt x="243840" y="151130"/>
                </a:lnTo>
                <a:lnTo>
                  <a:pt x="243840" y="151130"/>
                </a:lnTo>
                <a:lnTo>
                  <a:pt x="247650" y="149860"/>
                </a:lnTo>
                <a:lnTo>
                  <a:pt x="309880" y="139700"/>
                </a:lnTo>
                <a:lnTo>
                  <a:pt x="311150" y="139700"/>
                </a:lnTo>
                <a:lnTo>
                  <a:pt x="311150" y="139700"/>
                </a:lnTo>
                <a:lnTo>
                  <a:pt x="374650" y="123190"/>
                </a:lnTo>
                <a:lnTo>
                  <a:pt x="341630" y="97790"/>
                </a:lnTo>
                <a:lnTo>
                  <a:pt x="341630" y="97790"/>
                </a:lnTo>
                <a:lnTo>
                  <a:pt x="309880" y="72390"/>
                </a:lnTo>
                <a:lnTo>
                  <a:pt x="309880" y="71120"/>
                </a:lnTo>
                <a:lnTo>
                  <a:pt x="279400" y="43180"/>
                </a:lnTo>
                <a:lnTo>
                  <a:pt x="279400" y="43180"/>
                </a:lnTo>
                <a:lnTo>
                  <a:pt x="271779" y="34290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5429657" y="4686708"/>
            <a:ext cx="439874" cy="442415"/>
          </a:xfrm>
          <a:custGeom>
            <a:avLst/>
            <a:gdLst/>
            <a:ahLst/>
            <a:cxnLst/>
            <a:rect l="l" t="t" r="r" b="b"/>
            <a:pathLst>
              <a:path w="439874" h="442415">
                <a:moveTo>
                  <a:pt x="315823" y="4673"/>
                </a:moveTo>
                <a:lnTo>
                  <a:pt x="320903" y="8483"/>
                </a:lnTo>
                <a:lnTo>
                  <a:pt x="320903" y="8483"/>
                </a:lnTo>
                <a:lnTo>
                  <a:pt x="348843" y="35153"/>
                </a:lnTo>
                <a:lnTo>
                  <a:pt x="348843" y="35153"/>
                </a:lnTo>
                <a:lnTo>
                  <a:pt x="379323" y="60553"/>
                </a:lnTo>
                <a:lnTo>
                  <a:pt x="379323" y="60553"/>
                </a:lnTo>
                <a:lnTo>
                  <a:pt x="409803" y="84683"/>
                </a:lnTo>
                <a:lnTo>
                  <a:pt x="409803" y="84683"/>
                </a:lnTo>
                <a:lnTo>
                  <a:pt x="435203" y="101193"/>
                </a:lnTo>
                <a:lnTo>
                  <a:pt x="403453" y="141833"/>
                </a:lnTo>
                <a:lnTo>
                  <a:pt x="361543" y="154533"/>
                </a:lnTo>
                <a:lnTo>
                  <a:pt x="361543" y="155803"/>
                </a:lnTo>
                <a:lnTo>
                  <a:pt x="338683" y="160883"/>
                </a:lnTo>
                <a:lnTo>
                  <a:pt x="295503" y="171043"/>
                </a:lnTo>
                <a:lnTo>
                  <a:pt x="295503" y="171043"/>
                </a:lnTo>
                <a:lnTo>
                  <a:pt x="277723" y="173583"/>
                </a:lnTo>
                <a:lnTo>
                  <a:pt x="249783" y="179933"/>
                </a:lnTo>
                <a:lnTo>
                  <a:pt x="235813" y="182473"/>
                </a:lnTo>
                <a:lnTo>
                  <a:pt x="221843" y="187553"/>
                </a:lnTo>
                <a:lnTo>
                  <a:pt x="221843" y="187553"/>
                </a:lnTo>
                <a:lnTo>
                  <a:pt x="221843" y="186283"/>
                </a:lnTo>
                <a:lnTo>
                  <a:pt x="207873" y="190093"/>
                </a:lnTo>
                <a:lnTo>
                  <a:pt x="195173" y="193903"/>
                </a:lnTo>
                <a:lnTo>
                  <a:pt x="182473" y="198983"/>
                </a:lnTo>
                <a:lnTo>
                  <a:pt x="169773" y="204063"/>
                </a:lnTo>
                <a:lnTo>
                  <a:pt x="162152" y="206603"/>
                </a:lnTo>
                <a:lnTo>
                  <a:pt x="155802" y="209143"/>
                </a:lnTo>
                <a:lnTo>
                  <a:pt x="149452" y="212953"/>
                </a:lnTo>
                <a:lnTo>
                  <a:pt x="143102" y="216763"/>
                </a:lnTo>
                <a:lnTo>
                  <a:pt x="136752" y="219303"/>
                </a:lnTo>
                <a:lnTo>
                  <a:pt x="130402" y="223113"/>
                </a:lnTo>
                <a:lnTo>
                  <a:pt x="124052" y="228193"/>
                </a:lnTo>
                <a:lnTo>
                  <a:pt x="118973" y="232003"/>
                </a:lnTo>
                <a:lnTo>
                  <a:pt x="112623" y="235813"/>
                </a:lnTo>
                <a:lnTo>
                  <a:pt x="106273" y="240893"/>
                </a:lnTo>
                <a:lnTo>
                  <a:pt x="106273" y="240893"/>
                </a:lnTo>
                <a:lnTo>
                  <a:pt x="106273" y="240893"/>
                </a:lnTo>
                <a:lnTo>
                  <a:pt x="99923" y="245973"/>
                </a:lnTo>
                <a:lnTo>
                  <a:pt x="93573" y="251053"/>
                </a:lnTo>
                <a:lnTo>
                  <a:pt x="87223" y="256133"/>
                </a:lnTo>
                <a:lnTo>
                  <a:pt x="80873" y="262483"/>
                </a:lnTo>
                <a:lnTo>
                  <a:pt x="69443" y="273913"/>
                </a:lnTo>
                <a:lnTo>
                  <a:pt x="63093" y="281533"/>
                </a:lnTo>
                <a:lnTo>
                  <a:pt x="59283" y="287883"/>
                </a:lnTo>
                <a:lnTo>
                  <a:pt x="54202" y="294233"/>
                </a:lnTo>
                <a:lnTo>
                  <a:pt x="52933" y="298043"/>
                </a:lnTo>
                <a:lnTo>
                  <a:pt x="50393" y="300583"/>
                </a:lnTo>
                <a:lnTo>
                  <a:pt x="50393" y="300583"/>
                </a:lnTo>
                <a:lnTo>
                  <a:pt x="50393" y="300583"/>
                </a:lnTo>
                <a:lnTo>
                  <a:pt x="49123" y="304393"/>
                </a:lnTo>
                <a:lnTo>
                  <a:pt x="47852" y="306933"/>
                </a:lnTo>
                <a:lnTo>
                  <a:pt x="46583" y="309473"/>
                </a:lnTo>
                <a:lnTo>
                  <a:pt x="46583" y="313283"/>
                </a:lnTo>
                <a:lnTo>
                  <a:pt x="45313" y="315823"/>
                </a:lnTo>
                <a:lnTo>
                  <a:pt x="45313" y="319633"/>
                </a:lnTo>
                <a:lnTo>
                  <a:pt x="45313" y="322173"/>
                </a:lnTo>
                <a:lnTo>
                  <a:pt x="45313" y="324713"/>
                </a:lnTo>
                <a:lnTo>
                  <a:pt x="45313" y="328523"/>
                </a:lnTo>
                <a:lnTo>
                  <a:pt x="45313" y="331063"/>
                </a:lnTo>
                <a:lnTo>
                  <a:pt x="46583" y="333603"/>
                </a:lnTo>
                <a:lnTo>
                  <a:pt x="46583" y="336143"/>
                </a:lnTo>
                <a:lnTo>
                  <a:pt x="49123" y="342493"/>
                </a:lnTo>
                <a:lnTo>
                  <a:pt x="51663" y="348843"/>
                </a:lnTo>
                <a:lnTo>
                  <a:pt x="55473" y="353923"/>
                </a:lnTo>
                <a:lnTo>
                  <a:pt x="59283" y="360273"/>
                </a:lnTo>
                <a:lnTo>
                  <a:pt x="64363" y="365353"/>
                </a:lnTo>
                <a:lnTo>
                  <a:pt x="68173" y="370433"/>
                </a:lnTo>
                <a:lnTo>
                  <a:pt x="69443" y="370433"/>
                </a:lnTo>
                <a:lnTo>
                  <a:pt x="69443" y="371703"/>
                </a:lnTo>
                <a:lnTo>
                  <a:pt x="73252" y="374243"/>
                </a:lnTo>
                <a:lnTo>
                  <a:pt x="77063" y="376783"/>
                </a:lnTo>
                <a:lnTo>
                  <a:pt x="80873" y="379323"/>
                </a:lnTo>
                <a:lnTo>
                  <a:pt x="84683" y="381863"/>
                </a:lnTo>
                <a:lnTo>
                  <a:pt x="88493" y="383133"/>
                </a:lnTo>
                <a:lnTo>
                  <a:pt x="92302" y="385673"/>
                </a:lnTo>
                <a:lnTo>
                  <a:pt x="99923" y="389483"/>
                </a:lnTo>
                <a:lnTo>
                  <a:pt x="103733" y="390753"/>
                </a:lnTo>
                <a:lnTo>
                  <a:pt x="107543" y="392023"/>
                </a:lnTo>
                <a:lnTo>
                  <a:pt x="111352" y="393293"/>
                </a:lnTo>
                <a:lnTo>
                  <a:pt x="115163" y="394563"/>
                </a:lnTo>
                <a:lnTo>
                  <a:pt x="118973" y="395833"/>
                </a:lnTo>
                <a:lnTo>
                  <a:pt x="122783" y="395833"/>
                </a:lnTo>
                <a:lnTo>
                  <a:pt x="125323" y="397103"/>
                </a:lnTo>
                <a:lnTo>
                  <a:pt x="125323" y="397103"/>
                </a:lnTo>
                <a:lnTo>
                  <a:pt x="126593" y="397103"/>
                </a:lnTo>
                <a:lnTo>
                  <a:pt x="129133" y="397103"/>
                </a:lnTo>
                <a:lnTo>
                  <a:pt x="176123" y="362813"/>
                </a:lnTo>
                <a:lnTo>
                  <a:pt x="191363" y="372973"/>
                </a:lnTo>
                <a:lnTo>
                  <a:pt x="129133" y="437743"/>
                </a:lnTo>
                <a:lnTo>
                  <a:pt x="107543" y="428853"/>
                </a:lnTo>
                <a:lnTo>
                  <a:pt x="102463" y="426313"/>
                </a:lnTo>
                <a:lnTo>
                  <a:pt x="102463" y="426313"/>
                </a:lnTo>
                <a:lnTo>
                  <a:pt x="97383" y="423773"/>
                </a:lnTo>
                <a:lnTo>
                  <a:pt x="87223" y="418693"/>
                </a:lnTo>
                <a:lnTo>
                  <a:pt x="78333" y="412343"/>
                </a:lnTo>
                <a:lnTo>
                  <a:pt x="66902" y="405993"/>
                </a:lnTo>
                <a:lnTo>
                  <a:pt x="58013" y="398373"/>
                </a:lnTo>
                <a:lnTo>
                  <a:pt x="50393" y="393293"/>
                </a:lnTo>
                <a:lnTo>
                  <a:pt x="50393" y="392023"/>
                </a:lnTo>
                <a:lnTo>
                  <a:pt x="47852" y="390753"/>
                </a:lnTo>
                <a:lnTo>
                  <a:pt x="37693" y="380593"/>
                </a:lnTo>
                <a:lnTo>
                  <a:pt x="33883" y="375513"/>
                </a:lnTo>
                <a:lnTo>
                  <a:pt x="30073" y="370433"/>
                </a:lnTo>
                <a:lnTo>
                  <a:pt x="24993" y="365353"/>
                </a:lnTo>
                <a:lnTo>
                  <a:pt x="22452" y="360273"/>
                </a:lnTo>
                <a:lnTo>
                  <a:pt x="18643" y="355193"/>
                </a:lnTo>
                <a:lnTo>
                  <a:pt x="16102" y="351383"/>
                </a:lnTo>
                <a:lnTo>
                  <a:pt x="13563" y="346303"/>
                </a:lnTo>
                <a:lnTo>
                  <a:pt x="12293" y="343763"/>
                </a:lnTo>
                <a:lnTo>
                  <a:pt x="12293" y="343763"/>
                </a:lnTo>
                <a:lnTo>
                  <a:pt x="11023" y="341223"/>
                </a:lnTo>
                <a:lnTo>
                  <a:pt x="9752" y="336143"/>
                </a:lnTo>
                <a:lnTo>
                  <a:pt x="8483" y="331063"/>
                </a:lnTo>
                <a:lnTo>
                  <a:pt x="7213" y="325983"/>
                </a:lnTo>
                <a:lnTo>
                  <a:pt x="5943" y="320903"/>
                </a:lnTo>
                <a:lnTo>
                  <a:pt x="4673" y="315823"/>
                </a:lnTo>
                <a:lnTo>
                  <a:pt x="4673" y="310743"/>
                </a:lnTo>
                <a:lnTo>
                  <a:pt x="4673" y="306933"/>
                </a:lnTo>
                <a:lnTo>
                  <a:pt x="4673" y="301853"/>
                </a:lnTo>
                <a:lnTo>
                  <a:pt x="5943" y="296773"/>
                </a:lnTo>
                <a:lnTo>
                  <a:pt x="5943" y="292963"/>
                </a:lnTo>
                <a:lnTo>
                  <a:pt x="7213" y="287883"/>
                </a:lnTo>
                <a:lnTo>
                  <a:pt x="8483" y="284073"/>
                </a:lnTo>
                <a:lnTo>
                  <a:pt x="11023" y="278993"/>
                </a:lnTo>
                <a:lnTo>
                  <a:pt x="12293" y="273913"/>
                </a:lnTo>
                <a:lnTo>
                  <a:pt x="14833" y="268833"/>
                </a:lnTo>
                <a:lnTo>
                  <a:pt x="16102" y="265023"/>
                </a:lnTo>
                <a:lnTo>
                  <a:pt x="19913" y="261213"/>
                </a:lnTo>
                <a:lnTo>
                  <a:pt x="22452" y="257403"/>
                </a:lnTo>
                <a:lnTo>
                  <a:pt x="24993" y="252323"/>
                </a:lnTo>
                <a:lnTo>
                  <a:pt x="28802" y="248513"/>
                </a:lnTo>
                <a:lnTo>
                  <a:pt x="32613" y="244703"/>
                </a:lnTo>
                <a:lnTo>
                  <a:pt x="36423" y="240893"/>
                </a:lnTo>
                <a:lnTo>
                  <a:pt x="41502" y="234543"/>
                </a:lnTo>
                <a:lnTo>
                  <a:pt x="47852" y="229463"/>
                </a:lnTo>
                <a:lnTo>
                  <a:pt x="54202" y="224383"/>
                </a:lnTo>
                <a:lnTo>
                  <a:pt x="60552" y="219303"/>
                </a:lnTo>
                <a:lnTo>
                  <a:pt x="65633" y="215493"/>
                </a:lnTo>
                <a:lnTo>
                  <a:pt x="73252" y="210413"/>
                </a:lnTo>
                <a:lnTo>
                  <a:pt x="78333" y="206603"/>
                </a:lnTo>
                <a:lnTo>
                  <a:pt x="84683" y="202793"/>
                </a:lnTo>
                <a:lnTo>
                  <a:pt x="97383" y="196443"/>
                </a:lnTo>
                <a:lnTo>
                  <a:pt x="105002" y="192633"/>
                </a:lnTo>
                <a:lnTo>
                  <a:pt x="111352" y="190093"/>
                </a:lnTo>
                <a:lnTo>
                  <a:pt x="117702" y="187553"/>
                </a:lnTo>
                <a:lnTo>
                  <a:pt x="124052" y="185013"/>
                </a:lnTo>
                <a:lnTo>
                  <a:pt x="130402" y="182473"/>
                </a:lnTo>
                <a:lnTo>
                  <a:pt x="138023" y="179933"/>
                </a:lnTo>
                <a:lnTo>
                  <a:pt x="150723" y="176123"/>
                </a:lnTo>
                <a:lnTo>
                  <a:pt x="164693" y="172313"/>
                </a:lnTo>
                <a:lnTo>
                  <a:pt x="171043" y="171043"/>
                </a:lnTo>
                <a:lnTo>
                  <a:pt x="171043" y="171043"/>
                </a:lnTo>
                <a:lnTo>
                  <a:pt x="178663" y="168503"/>
                </a:lnTo>
                <a:lnTo>
                  <a:pt x="193902" y="164693"/>
                </a:lnTo>
                <a:lnTo>
                  <a:pt x="207873" y="162153"/>
                </a:lnTo>
                <a:lnTo>
                  <a:pt x="221843" y="159613"/>
                </a:lnTo>
                <a:lnTo>
                  <a:pt x="237083" y="157073"/>
                </a:lnTo>
                <a:lnTo>
                  <a:pt x="248513" y="155803"/>
                </a:lnTo>
                <a:lnTo>
                  <a:pt x="248513" y="155803"/>
                </a:lnTo>
                <a:lnTo>
                  <a:pt x="252323" y="154533"/>
                </a:lnTo>
                <a:lnTo>
                  <a:pt x="314553" y="144373"/>
                </a:lnTo>
                <a:lnTo>
                  <a:pt x="315823" y="144373"/>
                </a:lnTo>
                <a:lnTo>
                  <a:pt x="315823" y="144373"/>
                </a:lnTo>
                <a:lnTo>
                  <a:pt x="379323" y="127863"/>
                </a:lnTo>
                <a:lnTo>
                  <a:pt x="346303" y="102463"/>
                </a:lnTo>
                <a:lnTo>
                  <a:pt x="346303" y="102463"/>
                </a:lnTo>
                <a:lnTo>
                  <a:pt x="314553" y="77063"/>
                </a:lnTo>
                <a:lnTo>
                  <a:pt x="314553" y="75793"/>
                </a:lnTo>
                <a:lnTo>
                  <a:pt x="284073" y="47853"/>
                </a:lnTo>
                <a:lnTo>
                  <a:pt x="284073" y="47853"/>
                </a:lnTo>
                <a:lnTo>
                  <a:pt x="276452" y="38963"/>
                </a:lnTo>
                <a:lnTo>
                  <a:pt x="315823" y="46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5247641" y="4574540"/>
            <a:ext cx="436879" cy="307340"/>
          </a:xfrm>
          <a:custGeom>
            <a:avLst/>
            <a:gdLst/>
            <a:ahLst/>
            <a:cxnLst/>
            <a:rect l="l" t="t" r="r" b="b"/>
            <a:pathLst>
              <a:path w="436879" h="307340">
                <a:moveTo>
                  <a:pt x="168910" y="59690"/>
                </a:moveTo>
                <a:lnTo>
                  <a:pt x="194310" y="49530"/>
                </a:lnTo>
                <a:lnTo>
                  <a:pt x="218440" y="39370"/>
                </a:lnTo>
                <a:lnTo>
                  <a:pt x="242569" y="30480"/>
                </a:lnTo>
                <a:lnTo>
                  <a:pt x="264160" y="22860"/>
                </a:lnTo>
                <a:lnTo>
                  <a:pt x="274319" y="19050"/>
                </a:lnTo>
                <a:lnTo>
                  <a:pt x="284480" y="15240"/>
                </a:lnTo>
                <a:lnTo>
                  <a:pt x="294640" y="12700"/>
                </a:lnTo>
                <a:lnTo>
                  <a:pt x="303530" y="10160"/>
                </a:lnTo>
                <a:lnTo>
                  <a:pt x="313690" y="7620"/>
                </a:lnTo>
                <a:lnTo>
                  <a:pt x="318769" y="7620"/>
                </a:lnTo>
                <a:lnTo>
                  <a:pt x="320040" y="7620"/>
                </a:lnTo>
                <a:lnTo>
                  <a:pt x="322580" y="6350"/>
                </a:lnTo>
                <a:lnTo>
                  <a:pt x="330200" y="3810"/>
                </a:lnTo>
                <a:lnTo>
                  <a:pt x="339090" y="3810"/>
                </a:lnTo>
                <a:lnTo>
                  <a:pt x="346710" y="1270"/>
                </a:lnTo>
                <a:lnTo>
                  <a:pt x="354330" y="1270"/>
                </a:lnTo>
                <a:lnTo>
                  <a:pt x="361950" y="0"/>
                </a:lnTo>
                <a:lnTo>
                  <a:pt x="368300" y="0"/>
                </a:lnTo>
                <a:lnTo>
                  <a:pt x="375919" y="0"/>
                </a:lnTo>
                <a:lnTo>
                  <a:pt x="381000" y="1270"/>
                </a:lnTo>
                <a:lnTo>
                  <a:pt x="387350" y="2540"/>
                </a:lnTo>
                <a:lnTo>
                  <a:pt x="392430" y="3810"/>
                </a:lnTo>
                <a:lnTo>
                  <a:pt x="396240" y="3810"/>
                </a:lnTo>
                <a:lnTo>
                  <a:pt x="397510" y="3810"/>
                </a:lnTo>
                <a:lnTo>
                  <a:pt x="398780" y="3810"/>
                </a:lnTo>
                <a:lnTo>
                  <a:pt x="403860" y="6350"/>
                </a:lnTo>
                <a:lnTo>
                  <a:pt x="408940" y="8890"/>
                </a:lnTo>
                <a:lnTo>
                  <a:pt x="412750" y="10160"/>
                </a:lnTo>
                <a:lnTo>
                  <a:pt x="416560" y="12700"/>
                </a:lnTo>
                <a:lnTo>
                  <a:pt x="420369" y="16510"/>
                </a:lnTo>
                <a:lnTo>
                  <a:pt x="424180" y="20320"/>
                </a:lnTo>
                <a:lnTo>
                  <a:pt x="426719" y="24130"/>
                </a:lnTo>
                <a:lnTo>
                  <a:pt x="429260" y="29210"/>
                </a:lnTo>
                <a:lnTo>
                  <a:pt x="429260" y="29210"/>
                </a:lnTo>
                <a:lnTo>
                  <a:pt x="430530" y="30480"/>
                </a:lnTo>
                <a:lnTo>
                  <a:pt x="434340" y="36830"/>
                </a:lnTo>
                <a:lnTo>
                  <a:pt x="435610" y="40640"/>
                </a:lnTo>
                <a:lnTo>
                  <a:pt x="436880" y="44450"/>
                </a:lnTo>
                <a:lnTo>
                  <a:pt x="436880" y="48260"/>
                </a:lnTo>
                <a:lnTo>
                  <a:pt x="436880" y="52070"/>
                </a:lnTo>
                <a:lnTo>
                  <a:pt x="436880" y="55880"/>
                </a:lnTo>
                <a:lnTo>
                  <a:pt x="436880" y="59690"/>
                </a:lnTo>
                <a:lnTo>
                  <a:pt x="436880" y="63500"/>
                </a:lnTo>
                <a:lnTo>
                  <a:pt x="435610" y="67310"/>
                </a:lnTo>
                <a:lnTo>
                  <a:pt x="434340" y="72390"/>
                </a:lnTo>
                <a:lnTo>
                  <a:pt x="433069" y="76200"/>
                </a:lnTo>
                <a:lnTo>
                  <a:pt x="433069" y="77470"/>
                </a:lnTo>
                <a:lnTo>
                  <a:pt x="433069" y="77470"/>
                </a:lnTo>
                <a:lnTo>
                  <a:pt x="431800" y="80010"/>
                </a:lnTo>
                <a:lnTo>
                  <a:pt x="430530" y="85090"/>
                </a:lnTo>
                <a:lnTo>
                  <a:pt x="427990" y="90170"/>
                </a:lnTo>
                <a:lnTo>
                  <a:pt x="425450" y="93980"/>
                </a:lnTo>
                <a:lnTo>
                  <a:pt x="422910" y="99060"/>
                </a:lnTo>
                <a:lnTo>
                  <a:pt x="420369" y="104140"/>
                </a:lnTo>
                <a:lnTo>
                  <a:pt x="416560" y="109220"/>
                </a:lnTo>
                <a:lnTo>
                  <a:pt x="414019" y="114300"/>
                </a:lnTo>
                <a:lnTo>
                  <a:pt x="406400" y="124460"/>
                </a:lnTo>
                <a:lnTo>
                  <a:pt x="396240" y="135890"/>
                </a:lnTo>
                <a:lnTo>
                  <a:pt x="386080" y="147320"/>
                </a:lnTo>
                <a:lnTo>
                  <a:pt x="375919" y="158750"/>
                </a:lnTo>
                <a:lnTo>
                  <a:pt x="361950" y="171450"/>
                </a:lnTo>
                <a:lnTo>
                  <a:pt x="354330" y="179070"/>
                </a:lnTo>
                <a:lnTo>
                  <a:pt x="346710" y="185420"/>
                </a:lnTo>
                <a:lnTo>
                  <a:pt x="337819" y="193040"/>
                </a:lnTo>
                <a:lnTo>
                  <a:pt x="328930" y="200660"/>
                </a:lnTo>
                <a:lnTo>
                  <a:pt x="318769" y="208280"/>
                </a:lnTo>
                <a:lnTo>
                  <a:pt x="309880" y="215900"/>
                </a:lnTo>
                <a:lnTo>
                  <a:pt x="299719" y="223520"/>
                </a:lnTo>
                <a:lnTo>
                  <a:pt x="288290" y="231140"/>
                </a:lnTo>
                <a:lnTo>
                  <a:pt x="266700" y="247650"/>
                </a:lnTo>
                <a:lnTo>
                  <a:pt x="243840" y="260350"/>
                </a:lnTo>
                <a:lnTo>
                  <a:pt x="222250" y="273050"/>
                </a:lnTo>
                <a:lnTo>
                  <a:pt x="201930" y="284480"/>
                </a:lnTo>
                <a:lnTo>
                  <a:pt x="199390" y="285750"/>
                </a:lnTo>
                <a:lnTo>
                  <a:pt x="198119" y="287020"/>
                </a:lnTo>
                <a:lnTo>
                  <a:pt x="181610" y="292100"/>
                </a:lnTo>
                <a:lnTo>
                  <a:pt x="172719" y="295910"/>
                </a:lnTo>
                <a:lnTo>
                  <a:pt x="162560" y="299720"/>
                </a:lnTo>
                <a:lnTo>
                  <a:pt x="153669" y="302260"/>
                </a:lnTo>
                <a:lnTo>
                  <a:pt x="144780" y="304800"/>
                </a:lnTo>
                <a:lnTo>
                  <a:pt x="134619" y="306070"/>
                </a:lnTo>
                <a:lnTo>
                  <a:pt x="127000" y="307340"/>
                </a:lnTo>
                <a:lnTo>
                  <a:pt x="118110" y="307340"/>
                </a:lnTo>
                <a:lnTo>
                  <a:pt x="109219" y="307340"/>
                </a:lnTo>
                <a:lnTo>
                  <a:pt x="101600" y="307340"/>
                </a:lnTo>
                <a:lnTo>
                  <a:pt x="93980" y="307340"/>
                </a:lnTo>
                <a:lnTo>
                  <a:pt x="85090" y="306070"/>
                </a:lnTo>
                <a:lnTo>
                  <a:pt x="83819" y="306070"/>
                </a:lnTo>
                <a:lnTo>
                  <a:pt x="83819" y="306070"/>
                </a:lnTo>
                <a:lnTo>
                  <a:pt x="77469" y="304800"/>
                </a:lnTo>
                <a:lnTo>
                  <a:pt x="71119" y="302260"/>
                </a:lnTo>
                <a:lnTo>
                  <a:pt x="63500" y="299720"/>
                </a:lnTo>
                <a:lnTo>
                  <a:pt x="57150" y="297180"/>
                </a:lnTo>
                <a:lnTo>
                  <a:pt x="50800" y="293370"/>
                </a:lnTo>
                <a:lnTo>
                  <a:pt x="44450" y="289560"/>
                </a:lnTo>
                <a:lnTo>
                  <a:pt x="38100" y="284480"/>
                </a:lnTo>
                <a:lnTo>
                  <a:pt x="33019" y="279400"/>
                </a:lnTo>
                <a:lnTo>
                  <a:pt x="27940" y="273050"/>
                </a:lnTo>
                <a:lnTo>
                  <a:pt x="26669" y="273050"/>
                </a:lnTo>
                <a:lnTo>
                  <a:pt x="25400" y="273050"/>
                </a:lnTo>
                <a:lnTo>
                  <a:pt x="21590" y="267970"/>
                </a:lnTo>
                <a:lnTo>
                  <a:pt x="17780" y="260350"/>
                </a:lnTo>
                <a:lnTo>
                  <a:pt x="11430" y="250190"/>
                </a:lnTo>
                <a:lnTo>
                  <a:pt x="6350" y="240030"/>
                </a:lnTo>
                <a:lnTo>
                  <a:pt x="3810" y="229870"/>
                </a:lnTo>
                <a:lnTo>
                  <a:pt x="2540" y="224790"/>
                </a:lnTo>
                <a:lnTo>
                  <a:pt x="1269" y="219710"/>
                </a:lnTo>
                <a:lnTo>
                  <a:pt x="0" y="214630"/>
                </a:lnTo>
                <a:lnTo>
                  <a:pt x="0" y="214630"/>
                </a:lnTo>
                <a:lnTo>
                  <a:pt x="0" y="214630"/>
                </a:lnTo>
                <a:lnTo>
                  <a:pt x="0" y="209550"/>
                </a:lnTo>
                <a:lnTo>
                  <a:pt x="0" y="204470"/>
                </a:lnTo>
                <a:lnTo>
                  <a:pt x="1269" y="198120"/>
                </a:lnTo>
                <a:lnTo>
                  <a:pt x="2540" y="193040"/>
                </a:lnTo>
                <a:lnTo>
                  <a:pt x="3810" y="189230"/>
                </a:lnTo>
                <a:lnTo>
                  <a:pt x="5080" y="182880"/>
                </a:lnTo>
                <a:lnTo>
                  <a:pt x="7619" y="177800"/>
                </a:lnTo>
                <a:lnTo>
                  <a:pt x="8890" y="172720"/>
                </a:lnTo>
                <a:lnTo>
                  <a:pt x="11430" y="168910"/>
                </a:lnTo>
                <a:lnTo>
                  <a:pt x="13969" y="163830"/>
                </a:lnTo>
                <a:lnTo>
                  <a:pt x="17780" y="158750"/>
                </a:lnTo>
                <a:lnTo>
                  <a:pt x="21590" y="153670"/>
                </a:lnTo>
                <a:lnTo>
                  <a:pt x="25400" y="148590"/>
                </a:lnTo>
                <a:lnTo>
                  <a:pt x="34290" y="138430"/>
                </a:lnTo>
                <a:lnTo>
                  <a:pt x="45719" y="129540"/>
                </a:lnTo>
                <a:lnTo>
                  <a:pt x="57150" y="120650"/>
                </a:lnTo>
                <a:lnTo>
                  <a:pt x="69850" y="111760"/>
                </a:lnTo>
                <a:lnTo>
                  <a:pt x="85090" y="101600"/>
                </a:lnTo>
                <a:lnTo>
                  <a:pt x="93980" y="96520"/>
                </a:lnTo>
                <a:lnTo>
                  <a:pt x="102869" y="91440"/>
                </a:lnTo>
                <a:lnTo>
                  <a:pt x="113030" y="86360"/>
                </a:lnTo>
                <a:lnTo>
                  <a:pt x="124460" y="81280"/>
                </a:lnTo>
                <a:lnTo>
                  <a:pt x="168910" y="59690"/>
                </a:lnTo>
                <a:close/>
                <a:moveTo>
                  <a:pt x="196850" y="93980"/>
                </a:moveTo>
                <a:lnTo>
                  <a:pt x="182880" y="101600"/>
                </a:lnTo>
                <a:lnTo>
                  <a:pt x="175260" y="105410"/>
                </a:lnTo>
                <a:lnTo>
                  <a:pt x="167640" y="109220"/>
                </a:lnTo>
                <a:lnTo>
                  <a:pt x="140969" y="123190"/>
                </a:lnTo>
                <a:lnTo>
                  <a:pt x="137160" y="125730"/>
                </a:lnTo>
                <a:lnTo>
                  <a:pt x="135890" y="125730"/>
                </a:lnTo>
                <a:lnTo>
                  <a:pt x="134619" y="127000"/>
                </a:lnTo>
                <a:lnTo>
                  <a:pt x="128269" y="130810"/>
                </a:lnTo>
                <a:lnTo>
                  <a:pt x="115569" y="137160"/>
                </a:lnTo>
                <a:lnTo>
                  <a:pt x="110490" y="140970"/>
                </a:lnTo>
                <a:lnTo>
                  <a:pt x="105410" y="143510"/>
                </a:lnTo>
                <a:lnTo>
                  <a:pt x="96519" y="149860"/>
                </a:lnTo>
                <a:lnTo>
                  <a:pt x="86360" y="156210"/>
                </a:lnTo>
                <a:lnTo>
                  <a:pt x="78740" y="162560"/>
                </a:lnTo>
                <a:lnTo>
                  <a:pt x="69850" y="168910"/>
                </a:lnTo>
                <a:lnTo>
                  <a:pt x="68580" y="170180"/>
                </a:lnTo>
                <a:lnTo>
                  <a:pt x="68580" y="170180"/>
                </a:lnTo>
                <a:lnTo>
                  <a:pt x="66040" y="171450"/>
                </a:lnTo>
                <a:lnTo>
                  <a:pt x="63500" y="175260"/>
                </a:lnTo>
                <a:lnTo>
                  <a:pt x="55880" y="181610"/>
                </a:lnTo>
                <a:lnTo>
                  <a:pt x="53340" y="184150"/>
                </a:lnTo>
                <a:lnTo>
                  <a:pt x="50800" y="187960"/>
                </a:lnTo>
                <a:lnTo>
                  <a:pt x="48260" y="190500"/>
                </a:lnTo>
                <a:lnTo>
                  <a:pt x="45719" y="194310"/>
                </a:lnTo>
                <a:lnTo>
                  <a:pt x="44450" y="196850"/>
                </a:lnTo>
                <a:lnTo>
                  <a:pt x="41910" y="200660"/>
                </a:lnTo>
                <a:lnTo>
                  <a:pt x="40640" y="203200"/>
                </a:lnTo>
                <a:lnTo>
                  <a:pt x="39369" y="205740"/>
                </a:lnTo>
                <a:lnTo>
                  <a:pt x="38100" y="209550"/>
                </a:lnTo>
                <a:lnTo>
                  <a:pt x="36830" y="213360"/>
                </a:lnTo>
                <a:lnTo>
                  <a:pt x="36830" y="215900"/>
                </a:lnTo>
                <a:lnTo>
                  <a:pt x="35560" y="218440"/>
                </a:lnTo>
                <a:lnTo>
                  <a:pt x="35560" y="222250"/>
                </a:lnTo>
                <a:lnTo>
                  <a:pt x="35560" y="224790"/>
                </a:lnTo>
                <a:lnTo>
                  <a:pt x="35560" y="228600"/>
                </a:lnTo>
                <a:lnTo>
                  <a:pt x="35560" y="232410"/>
                </a:lnTo>
                <a:lnTo>
                  <a:pt x="35560" y="234950"/>
                </a:lnTo>
                <a:lnTo>
                  <a:pt x="36830" y="237490"/>
                </a:lnTo>
                <a:lnTo>
                  <a:pt x="38100" y="241300"/>
                </a:lnTo>
                <a:lnTo>
                  <a:pt x="39369" y="243840"/>
                </a:lnTo>
                <a:lnTo>
                  <a:pt x="40640" y="246380"/>
                </a:lnTo>
                <a:lnTo>
                  <a:pt x="43180" y="250190"/>
                </a:lnTo>
                <a:lnTo>
                  <a:pt x="45719" y="254000"/>
                </a:lnTo>
                <a:lnTo>
                  <a:pt x="48260" y="256540"/>
                </a:lnTo>
                <a:lnTo>
                  <a:pt x="48260" y="256540"/>
                </a:lnTo>
                <a:lnTo>
                  <a:pt x="49530" y="257810"/>
                </a:lnTo>
                <a:lnTo>
                  <a:pt x="53340" y="260350"/>
                </a:lnTo>
                <a:lnTo>
                  <a:pt x="57150" y="264160"/>
                </a:lnTo>
                <a:lnTo>
                  <a:pt x="60960" y="266700"/>
                </a:lnTo>
                <a:lnTo>
                  <a:pt x="66040" y="267970"/>
                </a:lnTo>
                <a:lnTo>
                  <a:pt x="71119" y="270510"/>
                </a:lnTo>
                <a:lnTo>
                  <a:pt x="76200" y="271780"/>
                </a:lnTo>
                <a:lnTo>
                  <a:pt x="81280" y="273050"/>
                </a:lnTo>
                <a:lnTo>
                  <a:pt x="86360" y="274320"/>
                </a:lnTo>
                <a:lnTo>
                  <a:pt x="91440" y="274320"/>
                </a:lnTo>
                <a:lnTo>
                  <a:pt x="97790" y="273050"/>
                </a:lnTo>
                <a:lnTo>
                  <a:pt x="104140" y="273050"/>
                </a:lnTo>
                <a:lnTo>
                  <a:pt x="110490" y="273050"/>
                </a:lnTo>
                <a:lnTo>
                  <a:pt x="116840" y="271780"/>
                </a:lnTo>
                <a:lnTo>
                  <a:pt x="123190" y="269240"/>
                </a:lnTo>
                <a:lnTo>
                  <a:pt x="130810" y="267970"/>
                </a:lnTo>
                <a:lnTo>
                  <a:pt x="130810" y="267970"/>
                </a:lnTo>
                <a:lnTo>
                  <a:pt x="132080" y="267970"/>
                </a:lnTo>
                <a:lnTo>
                  <a:pt x="137160" y="265430"/>
                </a:lnTo>
                <a:lnTo>
                  <a:pt x="152400" y="260350"/>
                </a:lnTo>
                <a:lnTo>
                  <a:pt x="168910" y="252730"/>
                </a:lnTo>
                <a:lnTo>
                  <a:pt x="185419" y="243840"/>
                </a:lnTo>
                <a:lnTo>
                  <a:pt x="204469" y="234950"/>
                </a:lnTo>
                <a:lnTo>
                  <a:pt x="222250" y="223520"/>
                </a:lnTo>
                <a:lnTo>
                  <a:pt x="242569" y="212090"/>
                </a:lnTo>
                <a:lnTo>
                  <a:pt x="262890" y="199390"/>
                </a:lnTo>
                <a:lnTo>
                  <a:pt x="312419" y="163830"/>
                </a:lnTo>
                <a:lnTo>
                  <a:pt x="351790" y="130810"/>
                </a:lnTo>
                <a:lnTo>
                  <a:pt x="360680" y="123190"/>
                </a:lnTo>
                <a:lnTo>
                  <a:pt x="368300" y="116840"/>
                </a:lnTo>
                <a:lnTo>
                  <a:pt x="374650" y="109220"/>
                </a:lnTo>
                <a:lnTo>
                  <a:pt x="378460" y="106680"/>
                </a:lnTo>
                <a:lnTo>
                  <a:pt x="381000" y="102870"/>
                </a:lnTo>
                <a:lnTo>
                  <a:pt x="383540" y="99060"/>
                </a:lnTo>
                <a:lnTo>
                  <a:pt x="387350" y="96520"/>
                </a:lnTo>
                <a:lnTo>
                  <a:pt x="389890" y="92710"/>
                </a:lnTo>
                <a:lnTo>
                  <a:pt x="392430" y="90170"/>
                </a:lnTo>
                <a:lnTo>
                  <a:pt x="394969" y="86360"/>
                </a:lnTo>
                <a:lnTo>
                  <a:pt x="396240" y="83820"/>
                </a:lnTo>
                <a:lnTo>
                  <a:pt x="398780" y="80010"/>
                </a:lnTo>
                <a:lnTo>
                  <a:pt x="400050" y="77470"/>
                </a:lnTo>
                <a:lnTo>
                  <a:pt x="402590" y="74930"/>
                </a:lnTo>
                <a:lnTo>
                  <a:pt x="403860" y="72390"/>
                </a:lnTo>
                <a:lnTo>
                  <a:pt x="405130" y="68580"/>
                </a:lnTo>
                <a:lnTo>
                  <a:pt x="406400" y="66040"/>
                </a:lnTo>
                <a:lnTo>
                  <a:pt x="407669" y="63500"/>
                </a:lnTo>
                <a:lnTo>
                  <a:pt x="407669" y="60960"/>
                </a:lnTo>
                <a:lnTo>
                  <a:pt x="408940" y="58420"/>
                </a:lnTo>
                <a:lnTo>
                  <a:pt x="408940" y="55880"/>
                </a:lnTo>
                <a:lnTo>
                  <a:pt x="408940" y="54610"/>
                </a:lnTo>
                <a:lnTo>
                  <a:pt x="408940" y="52070"/>
                </a:lnTo>
                <a:lnTo>
                  <a:pt x="408940" y="49530"/>
                </a:lnTo>
                <a:lnTo>
                  <a:pt x="408940" y="4699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6400" y="43180"/>
                </a:lnTo>
                <a:lnTo>
                  <a:pt x="406400" y="41910"/>
                </a:lnTo>
                <a:lnTo>
                  <a:pt x="405130" y="39370"/>
                </a:lnTo>
                <a:lnTo>
                  <a:pt x="402590" y="36830"/>
                </a:lnTo>
                <a:lnTo>
                  <a:pt x="400050" y="34290"/>
                </a:lnTo>
                <a:lnTo>
                  <a:pt x="397510" y="31750"/>
                </a:lnTo>
                <a:lnTo>
                  <a:pt x="394969" y="30480"/>
                </a:lnTo>
                <a:lnTo>
                  <a:pt x="391160" y="29210"/>
                </a:lnTo>
                <a:lnTo>
                  <a:pt x="387350" y="27940"/>
                </a:lnTo>
                <a:lnTo>
                  <a:pt x="383540" y="27940"/>
                </a:lnTo>
                <a:lnTo>
                  <a:pt x="379730" y="27940"/>
                </a:lnTo>
                <a:lnTo>
                  <a:pt x="375919" y="26670"/>
                </a:lnTo>
                <a:lnTo>
                  <a:pt x="370840" y="27940"/>
                </a:lnTo>
                <a:lnTo>
                  <a:pt x="365760" y="27940"/>
                </a:lnTo>
                <a:lnTo>
                  <a:pt x="363219" y="27940"/>
                </a:lnTo>
                <a:lnTo>
                  <a:pt x="363219" y="27940"/>
                </a:lnTo>
                <a:lnTo>
                  <a:pt x="360680" y="27940"/>
                </a:lnTo>
                <a:lnTo>
                  <a:pt x="355600" y="29210"/>
                </a:lnTo>
                <a:lnTo>
                  <a:pt x="349250" y="30480"/>
                </a:lnTo>
                <a:lnTo>
                  <a:pt x="342900" y="31750"/>
                </a:lnTo>
                <a:lnTo>
                  <a:pt x="336550" y="33020"/>
                </a:lnTo>
                <a:lnTo>
                  <a:pt x="330200" y="35560"/>
                </a:lnTo>
                <a:lnTo>
                  <a:pt x="323850" y="38100"/>
                </a:lnTo>
                <a:lnTo>
                  <a:pt x="308610" y="43180"/>
                </a:lnTo>
                <a:lnTo>
                  <a:pt x="293369" y="49530"/>
                </a:lnTo>
                <a:lnTo>
                  <a:pt x="276860" y="57150"/>
                </a:lnTo>
                <a:lnTo>
                  <a:pt x="257810" y="64770"/>
                </a:lnTo>
                <a:lnTo>
                  <a:pt x="238760" y="73660"/>
                </a:lnTo>
                <a:lnTo>
                  <a:pt x="218440" y="83820"/>
                </a:lnTo>
                <a:lnTo>
                  <a:pt x="19685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5242968" y="4569867"/>
            <a:ext cx="446224" cy="316684"/>
          </a:xfrm>
          <a:custGeom>
            <a:avLst/>
            <a:gdLst/>
            <a:ahLst/>
            <a:cxnLst/>
            <a:rect l="l" t="t" r="r" b="b"/>
            <a:pathLst>
              <a:path w="446224" h="316684">
                <a:moveTo>
                  <a:pt x="173582" y="64363"/>
                </a:moveTo>
                <a:lnTo>
                  <a:pt x="198982" y="54203"/>
                </a:lnTo>
                <a:lnTo>
                  <a:pt x="223112" y="44043"/>
                </a:lnTo>
                <a:lnTo>
                  <a:pt x="247241" y="35153"/>
                </a:lnTo>
                <a:lnTo>
                  <a:pt x="268832" y="27533"/>
                </a:lnTo>
                <a:lnTo>
                  <a:pt x="278991" y="23723"/>
                </a:lnTo>
                <a:lnTo>
                  <a:pt x="289152" y="19913"/>
                </a:lnTo>
                <a:lnTo>
                  <a:pt x="299312" y="17373"/>
                </a:lnTo>
                <a:lnTo>
                  <a:pt x="308202" y="14833"/>
                </a:lnTo>
                <a:lnTo>
                  <a:pt x="318362" y="12293"/>
                </a:lnTo>
                <a:lnTo>
                  <a:pt x="323441" y="12293"/>
                </a:lnTo>
                <a:lnTo>
                  <a:pt x="324712" y="12293"/>
                </a:lnTo>
                <a:lnTo>
                  <a:pt x="327252" y="11023"/>
                </a:lnTo>
                <a:lnTo>
                  <a:pt x="334872" y="8483"/>
                </a:lnTo>
                <a:lnTo>
                  <a:pt x="343762" y="8483"/>
                </a:lnTo>
                <a:lnTo>
                  <a:pt x="351382" y="5943"/>
                </a:lnTo>
                <a:lnTo>
                  <a:pt x="359002" y="5943"/>
                </a:lnTo>
                <a:lnTo>
                  <a:pt x="366622" y="4673"/>
                </a:lnTo>
                <a:lnTo>
                  <a:pt x="372972" y="4673"/>
                </a:lnTo>
                <a:lnTo>
                  <a:pt x="380591" y="4673"/>
                </a:lnTo>
                <a:lnTo>
                  <a:pt x="385672" y="5943"/>
                </a:lnTo>
                <a:lnTo>
                  <a:pt x="392022" y="7213"/>
                </a:lnTo>
                <a:lnTo>
                  <a:pt x="397102" y="8483"/>
                </a:lnTo>
                <a:lnTo>
                  <a:pt x="400912" y="8483"/>
                </a:lnTo>
                <a:lnTo>
                  <a:pt x="402182" y="8483"/>
                </a:lnTo>
                <a:lnTo>
                  <a:pt x="403452" y="8483"/>
                </a:lnTo>
                <a:lnTo>
                  <a:pt x="408532" y="11023"/>
                </a:lnTo>
                <a:lnTo>
                  <a:pt x="413612" y="13563"/>
                </a:lnTo>
                <a:lnTo>
                  <a:pt x="417422" y="14833"/>
                </a:lnTo>
                <a:lnTo>
                  <a:pt x="421232" y="17373"/>
                </a:lnTo>
                <a:lnTo>
                  <a:pt x="425041" y="21183"/>
                </a:lnTo>
                <a:lnTo>
                  <a:pt x="428852" y="24993"/>
                </a:lnTo>
                <a:lnTo>
                  <a:pt x="431391" y="28803"/>
                </a:lnTo>
                <a:lnTo>
                  <a:pt x="433932" y="33883"/>
                </a:lnTo>
                <a:lnTo>
                  <a:pt x="433932" y="33883"/>
                </a:lnTo>
                <a:lnTo>
                  <a:pt x="435202" y="35153"/>
                </a:lnTo>
                <a:lnTo>
                  <a:pt x="439012" y="41503"/>
                </a:lnTo>
                <a:lnTo>
                  <a:pt x="440282" y="45313"/>
                </a:lnTo>
                <a:lnTo>
                  <a:pt x="441552" y="49123"/>
                </a:lnTo>
                <a:lnTo>
                  <a:pt x="441552" y="52933"/>
                </a:lnTo>
                <a:lnTo>
                  <a:pt x="441552" y="56743"/>
                </a:lnTo>
                <a:lnTo>
                  <a:pt x="441552" y="60553"/>
                </a:lnTo>
                <a:lnTo>
                  <a:pt x="441552" y="64363"/>
                </a:lnTo>
                <a:lnTo>
                  <a:pt x="441552" y="68173"/>
                </a:lnTo>
                <a:lnTo>
                  <a:pt x="440282" y="71983"/>
                </a:lnTo>
                <a:lnTo>
                  <a:pt x="439012" y="77063"/>
                </a:lnTo>
                <a:lnTo>
                  <a:pt x="437741" y="80873"/>
                </a:lnTo>
                <a:lnTo>
                  <a:pt x="437741" y="82143"/>
                </a:lnTo>
                <a:lnTo>
                  <a:pt x="437741" y="82143"/>
                </a:lnTo>
                <a:lnTo>
                  <a:pt x="436472" y="84683"/>
                </a:lnTo>
                <a:lnTo>
                  <a:pt x="435202" y="89763"/>
                </a:lnTo>
                <a:lnTo>
                  <a:pt x="432662" y="94843"/>
                </a:lnTo>
                <a:lnTo>
                  <a:pt x="430122" y="98653"/>
                </a:lnTo>
                <a:lnTo>
                  <a:pt x="427582" y="103733"/>
                </a:lnTo>
                <a:lnTo>
                  <a:pt x="425041" y="108813"/>
                </a:lnTo>
                <a:lnTo>
                  <a:pt x="421232" y="113893"/>
                </a:lnTo>
                <a:lnTo>
                  <a:pt x="418691" y="118973"/>
                </a:lnTo>
                <a:lnTo>
                  <a:pt x="411072" y="129133"/>
                </a:lnTo>
                <a:lnTo>
                  <a:pt x="400912" y="140563"/>
                </a:lnTo>
                <a:lnTo>
                  <a:pt x="390752" y="151993"/>
                </a:lnTo>
                <a:lnTo>
                  <a:pt x="380591" y="163423"/>
                </a:lnTo>
                <a:lnTo>
                  <a:pt x="366622" y="176123"/>
                </a:lnTo>
                <a:lnTo>
                  <a:pt x="359002" y="183743"/>
                </a:lnTo>
                <a:lnTo>
                  <a:pt x="351382" y="190093"/>
                </a:lnTo>
                <a:lnTo>
                  <a:pt x="342491" y="197713"/>
                </a:lnTo>
                <a:lnTo>
                  <a:pt x="333602" y="205333"/>
                </a:lnTo>
                <a:lnTo>
                  <a:pt x="323441" y="212953"/>
                </a:lnTo>
                <a:lnTo>
                  <a:pt x="314552" y="220573"/>
                </a:lnTo>
                <a:lnTo>
                  <a:pt x="304391" y="228193"/>
                </a:lnTo>
                <a:lnTo>
                  <a:pt x="292962" y="235813"/>
                </a:lnTo>
                <a:lnTo>
                  <a:pt x="271372" y="252323"/>
                </a:lnTo>
                <a:lnTo>
                  <a:pt x="248512" y="265023"/>
                </a:lnTo>
                <a:lnTo>
                  <a:pt x="226922" y="277723"/>
                </a:lnTo>
                <a:lnTo>
                  <a:pt x="206602" y="289153"/>
                </a:lnTo>
                <a:lnTo>
                  <a:pt x="204062" y="290423"/>
                </a:lnTo>
                <a:lnTo>
                  <a:pt x="202791" y="291693"/>
                </a:lnTo>
                <a:lnTo>
                  <a:pt x="186282" y="296773"/>
                </a:lnTo>
                <a:lnTo>
                  <a:pt x="177391" y="300583"/>
                </a:lnTo>
                <a:lnTo>
                  <a:pt x="167232" y="304393"/>
                </a:lnTo>
                <a:lnTo>
                  <a:pt x="158341" y="306933"/>
                </a:lnTo>
                <a:lnTo>
                  <a:pt x="149452" y="309473"/>
                </a:lnTo>
                <a:lnTo>
                  <a:pt x="139291" y="310743"/>
                </a:lnTo>
                <a:lnTo>
                  <a:pt x="131672" y="312013"/>
                </a:lnTo>
                <a:lnTo>
                  <a:pt x="122782" y="312013"/>
                </a:lnTo>
                <a:lnTo>
                  <a:pt x="113891" y="312013"/>
                </a:lnTo>
                <a:lnTo>
                  <a:pt x="106272" y="312013"/>
                </a:lnTo>
                <a:lnTo>
                  <a:pt x="98652" y="312013"/>
                </a:lnTo>
                <a:lnTo>
                  <a:pt x="89762" y="310743"/>
                </a:lnTo>
                <a:lnTo>
                  <a:pt x="88491" y="310743"/>
                </a:lnTo>
                <a:lnTo>
                  <a:pt x="88491" y="310743"/>
                </a:lnTo>
                <a:lnTo>
                  <a:pt x="82141" y="309473"/>
                </a:lnTo>
                <a:lnTo>
                  <a:pt x="75791" y="306933"/>
                </a:lnTo>
                <a:lnTo>
                  <a:pt x="68172" y="304393"/>
                </a:lnTo>
                <a:lnTo>
                  <a:pt x="61822" y="301853"/>
                </a:lnTo>
                <a:lnTo>
                  <a:pt x="55472" y="298043"/>
                </a:lnTo>
                <a:lnTo>
                  <a:pt x="49122" y="294233"/>
                </a:lnTo>
                <a:lnTo>
                  <a:pt x="42772" y="289153"/>
                </a:lnTo>
                <a:lnTo>
                  <a:pt x="37691" y="284073"/>
                </a:lnTo>
                <a:lnTo>
                  <a:pt x="32612" y="277723"/>
                </a:lnTo>
                <a:lnTo>
                  <a:pt x="31341" y="277723"/>
                </a:lnTo>
                <a:lnTo>
                  <a:pt x="30072" y="277723"/>
                </a:lnTo>
                <a:lnTo>
                  <a:pt x="26262" y="272643"/>
                </a:lnTo>
                <a:lnTo>
                  <a:pt x="22452" y="265023"/>
                </a:lnTo>
                <a:lnTo>
                  <a:pt x="16102" y="254863"/>
                </a:lnTo>
                <a:lnTo>
                  <a:pt x="11022" y="244703"/>
                </a:lnTo>
                <a:lnTo>
                  <a:pt x="8482" y="234543"/>
                </a:lnTo>
                <a:lnTo>
                  <a:pt x="7212" y="229463"/>
                </a:lnTo>
                <a:lnTo>
                  <a:pt x="5941" y="224383"/>
                </a:lnTo>
                <a:lnTo>
                  <a:pt x="4672" y="219303"/>
                </a:lnTo>
                <a:lnTo>
                  <a:pt x="4672" y="219303"/>
                </a:lnTo>
                <a:lnTo>
                  <a:pt x="4672" y="219303"/>
                </a:lnTo>
                <a:lnTo>
                  <a:pt x="4672" y="214223"/>
                </a:lnTo>
                <a:lnTo>
                  <a:pt x="4672" y="209143"/>
                </a:lnTo>
                <a:lnTo>
                  <a:pt x="5941" y="202793"/>
                </a:lnTo>
                <a:lnTo>
                  <a:pt x="7212" y="197713"/>
                </a:lnTo>
                <a:lnTo>
                  <a:pt x="8482" y="193903"/>
                </a:lnTo>
                <a:lnTo>
                  <a:pt x="9752" y="187553"/>
                </a:lnTo>
                <a:lnTo>
                  <a:pt x="12291" y="182473"/>
                </a:lnTo>
                <a:lnTo>
                  <a:pt x="13562" y="177393"/>
                </a:lnTo>
                <a:lnTo>
                  <a:pt x="16102" y="173583"/>
                </a:lnTo>
                <a:lnTo>
                  <a:pt x="18641" y="168503"/>
                </a:lnTo>
                <a:lnTo>
                  <a:pt x="22452" y="163423"/>
                </a:lnTo>
                <a:lnTo>
                  <a:pt x="26262" y="158343"/>
                </a:lnTo>
                <a:lnTo>
                  <a:pt x="30072" y="153263"/>
                </a:lnTo>
                <a:lnTo>
                  <a:pt x="38962" y="143103"/>
                </a:lnTo>
                <a:lnTo>
                  <a:pt x="50391" y="134213"/>
                </a:lnTo>
                <a:lnTo>
                  <a:pt x="61822" y="125323"/>
                </a:lnTo>
                <a:lnTo>
                  <a:pt x="74522" y="116433"/>
                </a:lnTo>
                <a:lnTo>
                  <a:pt x="89762" y="106273"/>
                </a:lnTo>
                <a:lnTo>
                  <a:pt x="98652" y="101193"/>
                </a:lnTo>
                <a:lnTo>
                  <a:pt x="107541" y="96113"/>
                </a:lnTo>
                <a:lnTo>
                  <a:pt x="117702" y="91033"/>
                </a:lnTo>
                <a:lnTo>
                  <a:pt x="129132" y="85953"/>
                </a:lnTo>
                <a:lnTo>
                  <a:pt x="173582" y="643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5278527" y="4596538"/>
            <a:ext cx="382724" cy="256994"/>
          </a:xfrm>
          <a:custGeom>
            <a:avLst/>
            <a:gdLst/>
            <a:ahLst/>
            <a:cxnLst/>
            <a:rect l="l" t="t" r="r" b="b"/>
            <a:pathLst>
              <a:path w="382724" h="256994">
                <a:moveTo>
                  <a:pt x="165963" y="71982"/>
                </a:moveTo>
                <a:lnTo>
                  <a:pt x="151993" y="79602"/>
                </a:lnTo>
                <a:lnTo>
                  <a:pt x="144373" y="83412"/>
                </a:lnTo>
                <a:lnTo>
                  <a:pt x="136753" y="87222"/>
                </a:lnTo>
                <a:lnTo>
                  <a:pt x="110082" y="101192"/>
                </a:lnTo>
                <a:lnTo>
                  <a:pt x="106273" y="103732"/>
                </a:lnTo>
                <a:lnTo>
                  <a:pt x="105003" y="103732"/>
                </a:lnTo>
                <a:lnTo>
                  <a:pt x="103732" y="105002"/>
                </a:lnTo>
                <a:lnTo>
                  <a:pt x="97382" y="108812"/>
                </a:lnTo>
                <a:lnTo>
                  <a:pt x="84682" y="115162"/>
                </a:lnTo>
                <a:lnTo>
                  <a:pt x="79603" y="118972"/>
                </a:lnTo>
                <a:lnTo>
                  <a:pt x="74523" y="121512"/>
                </a:lnTo>
                <a:lnTo>
                  <a:pt x="65632" y="127862"/>
                </a:lnTo>
                <a:lnTo>
                  <a:pt x="55473" y="134212"/>
                </a:lnTo>
                <a:lnTo>
                  <a:pt x="47853" y="140562"/>
                </a:lnTo>
                <a:lnTo>
                  <a:pt x="38963" y="146912"/>
                </a:lnTo>
                <a:lnTo>
                  <a:pt x="37693" y="148182"/>
                </a:lnTo>
                <a:lnTo>
                  <a:pt x="37693" y="148182"/>
                </a:lnTo>
                <a:lnTo>
                  <a:pt x="35153" y="149452"/>
                </a:lnTo>
                <a:lnTo>
                  <a:pt x="32613" y="153262"/>
                </a:lnTo>
                <a:lnTo>
                  <a:pt x="24993" y="159612"/>
                </a:lnTo>
                <a:lnTo>
                  <a:pt x="22453" y="162152"/>
                </a:lnTo>
                <a:lnTo>
                  <a:pt x="19913" y="165962"/>
                </a:lnTo>
                <a:lnTo>
                  <a:pt x="17373" y="168502"/>
                </a:lnTo>
                <a:lnTo>
                  <a:pt x="14832" y="172312"/>
                </a:lnTo>
                <a:lnTo>
                  <a:pt x="13563" y="174852"/>
                </a:lnTo>
                <a:lnTo>
                  <a:pt x="11023" y="178662"/>
                </a:lnTo>
                <a:lnTo>
                  <a:pt x="9753" y="181202"/>
                </a:lnTo>
                <a:lnTo>
                  <a:pt x="8482" y="183742"/>
                </a:lnTo>
                <a:lnTo>
                  <a:pt x="7213" y="187552"/>
                </a:lnTo>
                <a:lnTo>
                  <a:pt x="5943" y="191362"/>
                </a:lnTo>
                <a:lnTo>
                  <a:pt x="5943" y="193902"/>
                </a:lnTo>
                <a:lnTo>
                  <a:pt x="4673" y="196442"/>
                </a:lnTo>
                <a:lnTo>
                  <a:pt x="4673" y="200252"/>
                </a:lnTo>
                <a:lnTo>
                  <a:pt x="4673" y="202792"/>
                </a:lnTo>
                <a:lnTo>
                  <a:pt x="4673" y="206602"/>
                </a:lnTo>
                <a:lnTo>
                  <a:pt x="4673" y="210412"/>
                </a:lnTo>
                <a:lnTo>
                  <a:pt x="4673" y="212952"/>
                </a:lnTo>
                <a:lnTo>
                  <a:pt x="5943" y="215492"/>
                </a:lnTo>
                <a:lnTo>
                  <a:pt x="7213" y="219302"/>
                </a:lnTo>
                <a:lnTo>
                  <a:pt x="8482" y="221842"/>
                </a:lnTo>
                <a:lnTo>
                  <a:pt x="9753" y="224382"/>
                </a:lnTo>
                <a:lnTo>
                  <a:pt x="12293" y="228192"/>
                </a:lnTo>
                <a:lnTo>
                  <a:pt x="14832" y="232002"/>
                </a:lnTo>
                <a:lnTo>
                  <a:pt x="17373" y="234542"/>
                </a:lnTo>
                <a:lnTo>
                  <a:pt x="17373" y="234542"/>
                </a:lnTo>
                <a:lnTo>
                  <a:pt x="18643" y="235812"/>
                </a:lnTo>
                <a:lnTo>
                  <a:pt x="22453" y="238352"/>
                </a:lnTo>
                <a:lnTo>
                  <a:pt x="26263" y="242162"/>
                </a:lnTo>
                <a:lnTo>
                  <a:pt x="30073" y="244702"/>
                </a:lnTo>
                <a:lnTo>
                  <a:pt x="35153" y="245972"/>
                </a:lnTo>
                <a:lnTo>
                  <a:pt x="40232" y="248512"/>
                </a:lnTo>
                <a:lnTo>
                  <a:pt x="45313" y="249782"/>
                </a:lnTo>
                <a:lnTo>
                  <a:pt x="50393" y="251052"/>
                </a:lnTo>
                <a:lnTo>
                  <a:pt x="55473" y="252322"/>
                </a:lnTo>
                <a:lnTo>
                  <a:pt x="60553" y="252322"/>
                </a:lnTo>
                <a:lnTo>
                  <a:pt x="66903" y="251052"/>
                </a:lnTo>
                <a:lnTo>
                  <a:pt x="73253" y="251052"/>
                </a:lnTo>
                <a:lnTo>
                  <a:pt x="79603" y="251052"/>
                </a:lnTo>
                <a:lnTo>
                  <a:pt x="85953" y="249782"/>
                </a:lnTo>
                <a:lnTo>
                  <a:pt x="92303" y="247242"/>
                </a:lnTo>
                <a:lnTo>
                  <a:pt x="99923" y="245972"/>
                </a:lnTo>
                <a:lnTo>
                  <a:pt x="99923" y="245972"/>
                </a:lnTo>
                <a:lnTo>
                  <a:pt x="101193" y="245972"/>
                </a:lnTo>
                <a:lnTo>
                  <a:pt x="106273" y="243432"/>
                </a:lnTo>
                <a:lnTo>
                  <a:pt x="121513" y="238352"/>
                </a:lnTo>
                <a:lnTo>
                  <a:pt x="138023" y="230732"/>
                </a:lnTo>
                <a:lnTo>
                  <a:pt x="154532" y="221842"/>
                </a:lnTo>
                <a:lnTo>
                  <a:pt x="173582" y="212952"/>
                </a:lnTo>
                <a:lnTo>
                  <a:pt x="191363" y="201522"/>
                </a:lnTo>
                <a:lnTo>
                  <a:pt x="211682" y="190092"/>
                </a:lnTo>
                <a:lnTo>
                  <a:pt x="232003" y="177392"/>
                </a:lnTo>
                <a:lnTo>
                  <a:pt x="281532" y="141832"/>
                </a:lnTo>
                <a:lnTo>
                  <a:pt x="320903" y="108812"/>
                </a:lnTo>
                <a:lnTo>
                  <a:pt x="329793" y="101192"/>
                </a:lnTo>
                <a:lnTo>
                  <a:pt x="337413" y="94842"/>
                </a:lnTo>
                <a:lnTo>
                  <a:pt x="343763" y="87222"/>
                </a:lnTo>
                <a:lnTo>
                  <a:pt x="347573" y="84682"/>
                </a:lnTo>
                <a:lnTo>
                  <a:pt x="350113" y="80872"/>
                </a:lnTo>
                <a:lnTo>
                  <a:pt x="352653" y="77062"/>
                </a:lnTo>
                <a:lnTo>
                  <a:pt x="356463" y="74522"/>
                </a:lnTo>
                <a:lnTo>
                  <a:pt x="359003" y="70712"/>
                </a:lnTo>
                <a:lnTo>
                  <a:pt x="361543" y="68172"/>
                </a:lnTo>
                <a:lnTo>
                  <a:pt x="364082" y="64362"/>
                </a:lnTo>
                <a:lnTo>
                  <a:pt x="365353" y="61822"/>
                </a:lnTo>
                <a:lnTo>
                  <a:pt x="367893" y="58012"/>
                </a:lnTo>
                <a:lnTo>
                  <a:pt x="369163" y="55472"/>
                </a:lnTo>
                <a:lnTo>
                  <a:pt x="371703" y="52932"/>
                </a:lnTo>
                <a:lnTo>
                  <a:pt x="372973" y="50392"/>
                </a:lnTo>
                <a:lnTo>
                  <a:pt x="374243" y="46582"/>
                </a:lnTo>
                <a:lnTo>
                  <a:pt x="375513" y="44042"/>
                </a:lnTo>
                <a:lnTo>
                  <a:pt x="376782" y="41502"/>
                </a:lnTo>
                <a:lnTo>
                  <a:pt x="376782" y="38962"/>
                </a:lnTo>
                <a:lnTo>
                  <a:pt x="378053" y="36422"/>
                </a:lnTo>
                <a:lnTo>
                  <a:pt x="378053" y="33882"/>
                </a:lnTo>
                <a:lnTo>
                  <a:pt x="378053" y="32612"/>
                </a:lnTo>
                <a:lnTo>
                  <a:pt x="378053" y="30072"/>
                </a:lnTo>
                <a:lnTo>
                  <a:pt x="378053" y="27532"/>
                </a:lnTo>
                <a:lnTo>
                  <a:pt x="378053" y="24992"/>
                </a:lnTo>
                <a:lnTo>
                  <a:pt x="376782" y="23722"/>
                </a:lnTo>
                <a:lnTo>
                  <a:pt x="376782" y="23722"/>
                </a:lnTo>
                <a:lnTo>
                  <a:pt x="376782" y="23722"/>
                </a:lnTo>
                <a:lnTo>
                  <a:pt x="375513" y="21182"/>
                </a:lnTo>
                <a:lnTo>
                  <a:pt x="375513" y="19912"/>
                </a:lnTo>
                <a:lnTo>
                  <a:pt x="374243" y="17372"/>
                </a:lnTo>
                <a:lnTo>
                  <a:pt x="371703" y="14832"/>
                </a:lnTo>
                <a:lnTo>
                  <a:pt x="369163" y="12292"/>
                </a:lnTo>
                <a:lnTo>
                  <a:pt x="366623" y="9752"/>
                </a:lnTo>
                <a:lnTo>
                  <a:pt x="364082" y="8482"/>
                </a:lnTo>
                <a:lnTo>
                  <a:pt x="360273" y="7212"/>
                </a:lnTo>
                <a:lnTo>
                  <a:pt x="356463" y="5942"/>
                </a:lnTo>
                <a:lnTo>
                  <a:pt x="352653" y="5942"/>
                </a:lnTo>
                <a:lnTo>
                  <a:pt x="348843" y="5942"/>
                </a:lnTo>
                <a:lnTo>
                  <a:pt x="345032" y="4672"/>
                </a:lnTo>
                <a:lnTo>
                  <a:pt x="339953" y="5942"/>
                </a:lnTo>
                <a:lnTo>
                  <a:pt x="334873" y="5942"/>
                </a:lnTo>
                <a:lnTo>
                  <a:pt x="332332" y="5942"/>
                </a:lnTo>
                <a:lnTo>
                  <a:pt x="332332" y="5942"/>
                </a:lnTo>
                <a:lnTo>
                  <a:pt x="329793" y="5942"/>
                </a:lnTo>
                <a:lnTo>
                  <a:pt x="324713" y="7212"/>
                </a:lnTo>
                <a:lnTo>
                  <a:pt x="318363" y="8482"/>
                </a:lnTo>
                <a:lnTo>
                  <a:pt x="312013" y="9752"/>
                </a:lnTo>
                <a:lnTo>
                  <a:pt x="305663" y="11022"/>
                </a:lnTo>
                <a:lnTo>
                  <a:pt x="299313" y="13562"/>
                </a:lnTo>
                <a:lnTo>
                  <a:pt x="292963" y="16102"/>
                </a:lnTo>
                <a:lnTo>
                  <a:pt x="277723" y="21182"/>
                </a:lnTo>
                <a:lnTo>
                  <a:pt x="262482" y="27532"/>
                </a:lnTo>
                <a:lnTo>
                  <a:pt x="245973" y="35152"/>
                </a:lnTo>
                <a:lnTo>
                  <a:pt x="226923" y="42772"/>
                </a:lnTo>
                <a:lnTo>
                  <a:pt x="207873" y="51662"/>
                </a:lnTo>
                <a:lnTo>
                  <a:pt x="187553" y="61822"/>
                </a:lnTo>
                <a:lnTo>
                  <a:pt x="165963" y="7198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5120640" y="4390390"/>
            <a:ext cx="463550" cy="246380"/>
          </a:xfrm>
          <a:custGeom>
            <a:avLst/>
            <a:gdLst/>
            <a:ahLst/>
            <a:cxnLst/>
            <a:rect l="l" t="t" r="r" b="b"/>
            <a:pathLst>
              <a:path w="463550" h="246380">
                <a:moveTo>
                  <a:pt x="199390" y="15240"/>
                </a:moveTo>
                <a:lnTo>
                  <a:pt x="227330" y="11430"/>
                </a:lnTo>
                <a:lnTo>
                  <a:pt x="254000" y="7620"/>
                </a:lnTo>
                <a:lnTo>
                  <a:pt x="278130" y="5080"/>
                </a:lnTo>
                <a:lnTo>
                  <a:pt x="302260" y="2540"/>
                </a:lnTo>
                <a:lnTo>
                  <a:pt x="312419" y="2540"/>
                </a:lnTo>
                <a:lnTo>
                  <a:pt x="323850" y="1270"/>
                </a:lnTo>
                <a:lnTo>
                  <a:pt x="334010" y="1270"/>
                </a:lnTo>
                <a:lnTo>
                  <a:pt x="339090" y="1270"/>
                </a:lnTo>
                <a:lnTo>
                  <a:pt x="339090" y="1270"/>
                </a:lnTo>
                <a:lnTo>
                  <a:pt x="344169" y="1270"/>
                </a:lnTo>
                <a:lnTo>
                  <a:pt x="353060" y="0"/>
                </a:lnTo>
                <a:lnTo>
                  <a:pt x="361950" y="1270"/>
                </a:lnTo>
                <a:lnTo>
                  <a:pt x="370840" y="1270"/>
                </a:lnTo>
                <a:lnTo>
                  <a:pt x="378460" y="2540"/>
                </a:lnTo>
                <a:lnTo>
                  <a:pt x="387350" y="2540"/>
                </a:lnTo>
                <a:lnTo>
                  <a:pt x="394969" y="3810"/>
                </a:lnTo>
                <a:lnTo>
                  <a:pt x="401319" y="5080"/>
                </a:lnTo>
                <a:lnTo>
                  <a:pt x="408940" y="7620"/>
                </a:lnTo>
                <a:lnTo>
                  <a:pt x="415290" y="8890"/>
                </a:lnTo>
                <a:lnTo>
                  <a:pt x="420369" y="10160"/>
                </a:lnTo>
                <a:lnTo>
                  <a:pt x="425450" y="12700"/>
                </a:lnTo>
                <a:lnTo>
                  <a:pt x="426719" y="13970"/>
                </a:lnTo>
                <a:lnTo>
                  <a:pt x="427990" y="13970"/>
                </a:lnTo>
                <a:lnTo>
                  <a:pt x="431800" y="15240"/>
                </a:lnTo>
                <a:lnTo>
                  <a:pt x="435610" y="17780"/>
                </a:lnTo>
                <a:lnTo>
                  <a:pt x="440690" y="20320"/>
                </a:lnTo>
                <a:lnTo>
                  <a:pt x="444500" y="24130"/>
                </a:lnTo>
                <a:lnTo>
                  <a:pt x="448310" y="26670"/>
                </a:lnTo>
                <a:lnTo>
                  <a:pt x="452119" y="31750"/>
                </a:lnTo>
                <a:lnTo>
                  <a:pt x="454660" y="35560"/>
                </a:lnTo>
                <a:lnTo>
                  <a:pt x="457200" y="39370"/>
                </a:lnTo>
                <a:lnTo>
                  <a:pt x="459740" y="43180"/>
                </a:lnTo>
                <a:lnTo>
                  <a:pt x="459740" y="43180"/>
                </a:lnTo>
                <a:lnTo>
                  <a:pt x="459740" y="44450"/>
                </a:lnTo>
                <a:lnTo>
                  <a:pt x="462280" y="50800"/>
                </a:lnTo>
                <a:lnTo>
                  <a:pt x="463550" y="58420"/>
                </a:lnTo>
                <a:lnTo>
                  <a:pt x="463550" y="62230"/>
                </a:lnTo>
                <a:lnTo>
                  <a:pt x="463550" y="66040"/>
                </a:lnTo>
                <a:lnTo>
                  <a:pt x="463550" y="69850"/>
                </a:lnTo>
                <a:lnTo>
                  <a:pt x="463550" y="72390"/>
                </a:lnTo>
                <a:lnTo>
                  <a:pt x="462280" y="77470"/>
                </a:lnTo>
                <a:lnTo>
                  <a:pt x="461010" y="80010"/>
                </a:lnTo>
                <a:lnTo>
                  <a:pt x="459740" y="83820"/>
                </a:lnTo>
                <a:lnTo>
                  <a:pt x="457200" y="87630"/>
                </a:lnTo>
                <a:lnTo>
                  <a:pt x="457200" y="88900"/>
                </a:lnTo>
                <a:lnTo>
                  <a:pt x="457200" y="88900"/>
                </a:lnTo>
                <a:lnTo>
                  <a:pt x="455930" y="91440"/>
                </a:lnTo>
                <a:lnTo>
                  <a:pt x="453390" y="95250"/>
                </a:lnTo>
                <a:lnTo>
                  <a:pt x="450850" y="99060"/>
                </a:lnTo>
                <a:lnTo>
                  <a:pt x="448310" y="102870"/>
                </a:lnTo>
                <a:lnTo>
                  <a:pt x="445769" y="107950"/>
                </a:lnTo>
                <a:lnTo>
                  <a:pt x="441960" y="111760"/>
                </a:lnTo>
                <a:lnTo>
                  <a:pt x="438150" y="115570"/>
                </a:lnTo>
                <a:lnTo>
                  <a:pt x="434340" y="119380"/>
                </a:lnTo>
                <a:lnTo>
                  <a:pt x="430530" y="123190"/>
                </a:lnTo>
                <a:lnTo>
                  <a:pt x="425450" y="127000"/>
                </a:lnTo>
                <a:lnTo>
                  <a:pt x="415290" y="135890"/>
                </a:lnTo>
                <a:lnTo>
                  <a:pt x="403860" y="144780"/>
                </a:lnTo>
                <a:lnTo>
                  <a:pt x="391160" y="152400"/>
                </a:lnTo>
                <a:lnTo>
                  <a:pt x="377190" y="161290"/>
                </a:lnTo>
                <a:lnTo>
                  <a:pt x="361950" y="170180"/>
                </a:lnTo>
                <a:lnTo>
                  <a:pt x="353060" y="175260"/>
                </a:lnTo>
                <a:lnTo>
                  <a:pt x="344169" y="180340"/>
                </a:lnTo>
                <a:lnTo>
                  <a:pt x="334010" y="185420"/>
                </a:lnTo>
                <a:lnTo>
                  <a:pt x="322580" y="190500"/>
                </a:lnTo>
                <a:lnTo>
                  <a:pt x="312419" y="195580"/>
                </a:lnTo>
                <a:lnTo>
                  <a:pt x="300990" y="200660"/>
                </a:lnTo>
                <a:lnTo>
                  <a:pt x="289560" y="205740"/>
                </a:lnTo>
                <a:lnTo>
                  <a:pt x="276860" y="210820"/>
                </a:lnTo>
                <a:lnTo>
                  <a:pt x="251460" y="220980"/>
                </a:lnTo>
                <a:lnTo>
                  <a:pt x="227330" y="228600"/>
                </a:lnTo>
                <a:lnTo>
                  <a:pt x="203200" y="234950"/>
                </a:lnTo>
                <a:lnTo>
                  <a:pt x="180340" y="240030"/>
                </a:lnTo>
                <a:lnTo>
                  <a:pt x="158750" y="243840"/>
                </a:lnTo>
                <a:lnTo>
                  <a:pt x="154940" y="245110"/>
                </a:lnTo>
                <a:lnTo>
                  <a:pt x="153669" y="245110"/>
                </a:lnTo>
                <a:lnTo>
                  <a:pt x="148590" y="245110"/>
                </a:lnTo>
                <a:lnTo>
                  <a:pt x="138430" y="246380"/>
                </a:lnTo>
                <a:lnTo>
                  <a:pt x="129540" y="246380"/>
                </a:lnTo>
                <a:lnTo>
                  <a:pt x="119380" y="246380"/>
                </a:lnTo>
                <a:lnTo>
                  <a:pt x="110490" y="245110"/>
                </a:lnTo>
                <a:lnTo>
                  <a:pt x="101600" y="245110"/>
                </a:lnTo>
                <a:lnTo>
                  <a:pt x="93980" y="242570"/>
                </a:lnTo>
                <a:lnTo>
                  <a:pt x="85090" y="241300"/>
                </a:lnTo>
                <a:lnTo>
                  <a:pt x="77469" y="238760"/>
                </a:lnTo>
                <a:lnTo>
                  <a:pt x="69850" y="236220"/>
                </a:lnTo>
                <a:lnTo>
                  <a:pt x="62230" y="233680"/>
                </a:lnTo>
                <a:lnTo>
                  <a:pt x="55880" y="229870"/>
                </a:lnTo>
                <a:lnTo>
                  <a:pt x="52069" y="228600"/>
                </a:lnTo>
                <a:lnTo>
                  <a:pt x="52069" y="228600"/>
                </a:lnTo>
                <a:lnTo>
                  <a:pt x="49530" y="226060"/>
                </a:lnTo>
                <a:lnTo>
                  <a:pt x="43180" y="222250"/>
                </a:lnTo>
                <a:lnTo>
                  <a:pt x="36830" y="217170"/>
                </a:lnTo>
                <a:lnTo>
                  <a:pt x="31750" y="212090"/>
                </a:lnTo>
                <a:lnTo>
                  <a:pt x="26669" y="207010"/>
                </a:lnTo>
                <a:lnTo>
                  <a:pt x="21590" y="201930"/>
                </a:lnTo>
                <a:lnTo>
                  <a:pt x="17780" y="194310"/>
                </a:lnTo>
                <a:lnTo>
                  <a:pt x="13969" y="187960"/>
                </a:lnTo>
                <a:lnTo>
                  <a:pt x="10160" y="180340"/>
                </a:lnTo>
                <a:lnTo>
                  <a:pt x="8890" y="179070"/>
                </a:lnTo>
                <a:lnTo>
                  <a:pt x="8890" y="177800"/>
                </a:lnTo>
                <a:lnTo>
                  <a:pt x="7619" y="173990"/>
                </a:lnTo>
                <a:lnTo>
                  <a:pt x="3810" y="161290"/>
                </a:lnTo>
                <a:lnTo>
                  <a:pt x="1269" y="151130"/>
                </a:lnTo>
                <a:lnTo>
                  <a:pt x="1269" y="139700"/>
                </a:lnTo>
                <a:lnTo>
                  <a:pt x="0" y="134620"/>
                </a:lnTo>
                <a:lnTo>
                  <a:pt x="1269" y="129540"/>
                </a:lnTo>
                <a:lnTo>
                  <a:pt x="1269" y="124460"/>
                </a:lnTo>
                <a:lnTo>
                  <a:pt x="2540" y="119380"/>
                </a:lnTo>
                <a:lnTo>
                  <a:pt x="3810" y="114300"/>
                </a:lnTo>
                <a:lnTo>
                  <a:pt x="3810" y="113030"/>
                </a:lnTo>
                <a:lnTo>
                  <a:pt x="3810" y="113030"/>
                </a:lnTo>
                <a:lnTo>
                  <a:pt x="6350" y="109220"/>
                </a:lnTo>
                <a:lnTo>
                  <a:pt x="7619" y="104140"/>
                </a:lnTo>
                <a:lnTo>
                  <a:pt x="10160" y="100330"/>
                </a:lnTo>
                <a:lnTo>
                  <a:pt x="12700" y="95250"/>
                </a:lnTo>
                <a:lnTo>
                  <a:pt x="16510" y="91440"/>
                </a:lnTo>
                <a:lnTo>
                  <a:pt x="19050" y="86360"/>
                </a:lnTo>
                <a:lnTo>
                  <a:pt x="22860" y="82550"/>
                </a:lnTo>
                <a:lnTo>
                  <a:pt x="26669" y="78740"/>
                </a:lnTo>
                <a:lnTo>
                  <a:pt x="30480" y="74930"/>
                </a:lnTo>
                <a:lnTo>
                  <a:pt x="35560" y="71120"/>
                </a:lnTo>
                <a:lnTo>
                  <a:pt x="40640" y="67310"/>
                </a:lnTo>
                <a:lnTo>
                  <a:pt x="52069" y="59690"/>
                </a:lnTo>
                <a:lnTo>
                  <a:pt x="64769" y="53340"/>
                </a:lnTo>
                <a:lnTo>
                  <a:pt x="78740" y="46990"/>
                </a:lnTo>
                <a:lnTo>
                  <a:pt x="93980" y="41910"/>
                </a:lnTo>
                <a:lnTo>
                  <a:pt x="109219" y="35560"/>
                </a:lnTo>
                <a:lnTo>
                  <a:pt x="119380" y="33020"/>
                </a:lnTo>
                <a:lnTo>
                  <a:pt x="129540" y="30480"/>
                </a:lnTo>
                <a:lnTo>
                  <a:pt x="140969" y="27940"/>
                </a:lnTo>
                <a:lnTo>
                  <a:pt x="152400" y="25400"/>
                </a:lnTo>
                <a:lnTo>
                  <a:pt x="199390" y="15240"/>
                </a:lnTo>
                <a:close/>
                <a:moveTo>
                  <a:pt x="219710" y="55880"/>
                </a:moveTo>
                <a:lnTo>
                  <a:pt x="204469" y="59690"/>
                </a:lnTo>
                <a:lnTo>
                  <a:pt x="196850" y="60960"/>
                </a:lnTo>
                <a:lnTo>
                  <a:pt x="189230" y="62230"/>
                </a:lnTo>
                <a:lnTo>
                  <a:pt x="158750" y="69850"/>
                </a:lnTo>
                <a:lnTo>
                  <a:pt x="152400" y="72390"/>
                </a:lnTo>
                <a:lnTo>
                  <a:pt x="144780" y="74930"/>
                </a:lnTo>
                <a:lnTo>
                  <a:pt x="130810" y="77470"/>
                </a:lnTo>
                <a:lnTo>
                  <a:pt x="124460" y="80010"/>
                </a:lnTo>
                <a:lnTo>
                  <a:pt x="119380" y="81280"/>
                </a:lnTo>
                <a:lnTo>
                  <a:pt x="109219" y="85090"/>
                </a:lnTo>
                <a:lnTo>
                  <a:pt x="99060" y="88900"/>
                </a:lnTo>
                <a:lnTo>
                  <a:pt x="88900" y="92710"/>
                </a:lnTo>
                <a:lnTo>
                  <a:pt x="80010" y="96520"/>
                </a:lnTo>
                <a:lnTo>
                  <a:pt x="74930" y="99060"/>
                </a:lnTo>
                <a:lnTo>
                  <a:pt x="71119" y="101600"/>
                </a:lnTo>
                <a:lnTo>
                  <a:pt x="63500" y="105410"/>
                </a:lnTo>
                <a:lnTo>
                  <a:pt x="59690" y="107950"/>
                </a:lnTo>
                <a:lnTo>
                  <a:pt x="57150" y="110490"/>
                </a:lnTo>
                <a:lnTo>
                  <a:pt x="53340" y="113030"/>
                </a:lnTo>
                <a:lnTo>
                  <a:pt x="50800" y="115570"/>
                </a:lnTo>
                <a:lnTo>
                  <a:pt x="48260" y="118110"/>
                </a:lnTo>
                <a:lnTo>
                  <a:pt x="45719" y="120650"/>
                </a:lnTo>
                <a:lnTo>
                  <a:pt x="43180" y="123190"/>
                </a:lnTo>
                <a:lnTo>
                  <a:pt x="40640" y="125730"/>
                </a:lnTo>
                <a:lnTo>
                  <a:pt x="39369" y="128270"/>
                </a:lnTo>
                <a:lnTo>
                  <a:pt x="38100" y="132080"/>
                </a:lnTo>
                <a:lnTo>
                  <a:pt x="35560" y="134620"/>
                </a:lnTo>
                <a:lnTo>
                  <a:pt x="34290" y="137160"/>
                </a:lnTo>
                <a:lnTo>
                  <a:pt x="33019" y="139700"/>
                </a:lnTo>
                <a:lnTo>
                  <a:pt x="33019" y="143510"/>
                </a:lnTo>
                <a:lnTo>
                  <a:pt x="31750" y="146050"/>
                </a:lnTo>
                <a:lnTo>
                  <a:pt x="30480" y="149860"/>
                </a:lnTo>
                <a:lnTo>
                  <a:pt x="30480" y="152400"/>
                </a:lnTo>
                <a:lnTo>
                  <a:pt x="31750" y="156210"/>
                </a:lnTo>
                <a:lnTo>
                  <a:pt x="31750" y="158750"/>
                </a:lnTo>
                <a:lnTo>
                  <a:pt x="33019" y="162560"/>
                </a:lnTo>
                <a:lnTo>
                  <a:pt x="33019" y="16510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6830" y="173990"/>
                </a:lnTo>
                <a:lnTo>
                  <a:pt x="39369" y="177800"/>
                </a:lnTo>
                <a:lnTo>
                  <a:pt x="41910" y="182880"/>
                </a:lnTo>
                <a:lnTo>
                  <a:pt x="45719" y="186690"/>
                </a:lnTo>
                <a:lnTo>
                  <a:pt x="48260" y="190500"/>
                </a:lnTo>
                <a:lnTo>
                  <a:pt x="52069" y="193040"/>
                </a:lnTo>
                <a:lnTo>
                  <a:pt x="57150" y="195580"/>
                </a:lnTo>
                <a:lnTo>
                  <a:pt x="60960" y="198120"/>
                </a:lnTo>
                <a:lnTo>
                  <a:pt x="66040" y="200660"/>
                </a:lnTo>
                <a:lnTo>
                  <a:pt x="71119" y="201930"/>
                </a:lnTo>
                <a:lnTo>
                  <a:pt x="76200" y="204470"/>
                </a:lnTo>
                <a:lnTo>
                  <a:pt x="81280" y="204470"/>
                </a:lnTo>
                <a:lnTo>
                  <a:pt x="87630" y="207010"/>
                </a:lnTo>
                <a:lnTo>
                  <a:pt x="93980" y="207010"/>
                </a:lnTo>
                <a:lnTo>
                  <a:pt x="97790" y="208280"/>
                </a:lnTo>
                <a:lnTo>
                  <a:pt x="97790" y="208280"/>
                </a:lnTo>
                <a:lnTo>
                  <a:pt x="100330" y="207010"/>
                </a:lnTo>
                <a:lnTo>
                  <a:pt x="107950" y="207010"/>
                </a:lnTo>
                <a:lnTo>
                  <a:pt x="115569" y="207010"/>
                </a:lnTo>
                <a:lnTo>
                  <a:pt x="121919" y="207010"/>
                </a:lnTo>
                <a:lnTo>
                  <a:pt x="138430" y="204470"/>
                </a:lnTo>
                <a:lnTo>
                  <a:pt x="156210" y="201930"/>
                </a:lnTo>
                <a:lnTo>
                  <a:pt x="173990" y="198120"/>
                </a:lnTo>
                <a:lnTo>
                  <a:pt x="194310" y="193040"/>
                </a:lnTo>
                <a:lnTo>
                  <a:pt x="214630" y="187960"/>
                </a:lnTo>
                <a:lnTo>
                  <a:pt x="236219" y="180340"/>
                </a:lnTo>
                <a:lnTo>
                  <a:pt x="259080" y="172720"/>
                </a:lnTo>
                <a:lnTo>
                  <a:pt x="316230" y="151130"/>
                </a:lnTo>
                <a:lnTo>
                  <a:pt x="361950" y="129540"/>
                </a:lnTo>
                <a:lnTo>
                  <a:pt x="370840" y="124460"/>
                </a:lnTo>
                <a:lnTo>
                  <a:pt x="379730" y="119380"/>
                </a:lnTo>
                <a:lnTo>
                  <a:pt x="388619" y="114300"/>
                </a:lnTo>
                <a:lnTo>
                  <a:pt x="392430" y="111760"/>
                </a:lnTo>
                <a:lnTo>
                  <a:pt x="396240" y="109220"/>
                </a:lnTo>
                <a:lnTo>
                  <a:pt x="400050" y="106680"/>
                </a:lnTo>
                <a:lnTo>
                  <a:pt x="403860" y="104140"/>
                </a:lnTo>
                <a:lnTo>
                  <a:pt x="406400" y="101600"/>
                </a:lnTo>
                <a:lnTo>
                  <a:pt x="410210" y="99060"/>
                </a:lnTo>
                <a:lnTo>
                  <a:pt x="414019" y="96520"/>
                </a:lnTo>
                <a:lnTo>
                  <a:pt x="415290" y="93980"/>
                </a:lnTo>
                <a:lnTo>
                  <a:pt x="419100" y="91440"/>
                </a:lnTo>
                <a:lnTo>
                  <a:pt x="421640" y="88900"/>
                </a:lnTo>
                <a:lnTo>
                  <a:pt x="422910" y="86360"/>
                </a:lnTo>
                <a:lnTo>
                  <a:pt x="425450" y="83820"/>
                </a:lnTo>
                <a:lnTo>
                  <a:pt x="427990" y="81280"/>
                </a:lnTo>
                <a:lnTo>
                  <a:pt x="429260" y="80010"/>
                </a:lnTo>
                <a:lnTo>
                  <a:pt x="430530" y="77470"/>
                </a:lnTo>
                <a:lnTo>
                  <a:pt x="433069" y="74930"/>
                </a:lnTo>
                <a:lnTo>
                  <a:pt x="433069" y="72390"/>
                </a:lnTo>
                <a:lnTo>
                  <a:pt x="434340" y="71120"/>
                </a:lnTo>
                <a:lnTo>
                  <a:pt x="435610" y="68580"/>
                </a:lnTo>
                <a:lnTo>
                  <a:pt x="435610" y="66040"/>
                </a:lnTo>
                <a:lnTo>
                  <a:pt x="436880" y="64770"/>
                </a:lnTo>
                <a:lnTo>
                  <a:pt x="436880" y="62230"/>
                </a:lnTo>
                <a:lnTo>
                  <a:pt x="435610" y="59690"/>
                </a:lnTo>
                <a:lnTo>
                  <a:pt x="435610" y="57150"/>
                </a:lnTo>
                <a:lnTo>
                  <a:pt x="435610" y="55880"/>
                </a:lnTo>
                <a:lnTo>
                  <a:pt x="435610" y="54610"/>
                </a:lnTo>
                <a:lnTo>
                  <a:pt x="435610" y="54610"/>
                </a:lnTo>
                <a:lnTo>
                  <a:pt x="434340" y="53340"/>
                </a:lnTo>
                <a:lnTo>
                  <a:pt x="433069" y="50800"/>
                </a:lnTo>
                <a:lnTo>
                  <a:pt x="430530" y="46990"/>
                </a:lnTo>
                <a:lnTo>
                  <a:pt x="429260" y="44450"/>
                </a:lnTo>
                <a:lnTo>
                  <a:pt x="426719" y="41910"/>
                </a:lnTo>
                <a:lnTo>
                  <a:pt x="422910" y="40640"/>
                </a:lnTo>
                <a:lnTo>
                  <a:pt x="420369" y="38100"/>
                </a:lnTo>
                <a:lnTo>
                  <a:pt x="416560" y="36830"/>
                </a:lnTo>
                <a:lnTo>
                  <a:pt x="412750" y="35560"/>
                </a:lnTo>
                <a:lnTo>
                  <a:pt x="408940" y="34290"/>
                </a:lnTo>
                <a:lnTo>
                  <a:pt x="403860" y="33020"/>
                </a:lnTo>
                <a:lnTo>
                  <a:pt x="398780" y="33020"/>
                </a:lnTo>
                <a:lnTo>
                  <a:pt x="393700" y="31750"/>
                </a:lnTo>
                <a:lnTo>
                  <a:pt x="388619" y="31750"/>
                </a:lnTo>
                <a:lnTo>
                  <a:pt x="383540" y="31750"/>
                </a:lnTo>
                <a:lnTo>
                  <a:pt x="382269" y="31750"/>
                </a:lnTo>
                <a:lnTo>
                  <a:pt x="382269" y="31750"/>
                </a:lnTo>
                <a:lnTo>
                  <a:pt x="375919" y="31750"/>
                </a:lnTo>
                <a:lnTo>
                  <a:pt x="369569" y="31750"/>
                </a:lnTo>
                <a:lnTo>
                  <a:pt x="363219" y="31750"/>
                </a:lnTo>
                <a:lnTo>
                  <a:pt x="355600" y="31750"/>
                </a:lnTo>
                <a:lnTo>
                  <a:pt x="340360" y="33020"/>
                </a:lnTo>
                <a:lnTo>
                  <a:pt x="323850" y="35560"/>
                </a:lnTo>
                <a:lnTo>
                  <a:pt x="306069" y="38100"/>
                </a:lnTo>
                <a:lnTo>
                  <a:pt x="285750" y="41910"/>
                </a:lnTo>
                <a:lnTo>
                  <a:pt x="265430" y="45720"/>
                </a:lnTo>
                <a:lnTo>
                  <a:pt x="242569" y="50800"/>
                </a:lnTo>
                <a:lnTo>
                  <a:pt x="219710" y="55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5115968" y="4385718"/>
            <a:ext cx="472894" cy="255725"/>
          </a:xfrm>
          <a:custGeom>
            <a:avLst/>
            <a:gdLst/>
            <a:ahLst/>
            <a:cxnLst/>
            <a:rect l="l" t="t" r="r" b="b"/>
            <a:pathLst>
              <a:path w="472894" h="255725">
                <a:moveTo>
                  <a:pt x="204062" y="19913"/>
                </a:moveTo>
                <a:lnTo>
                  <a:pt x="232002" y="16103"/>
                </a:lnTo>
                <a:lnTo>
                  <a:pt x="258672" y="12293"/>
                </a:lnTo>
                <a:lnTo>
                  <a:pt x="282802" y="9753"/>
                </a:lnTo>
                <a:lnTo>
                  <a:pt x="306932" y="7213"/>
                </a:lnTo>
                <a:lnTo>
                  <a:pt x="317091" y="7213"/>
                </a:lnTo>
                <a:lnTo>
                  <a:pt x="328522" y="5943"/>
                </a:lnTo>
                <a:lnTo>
                  <a:pt x="338682" y="5943"/>
                </a:lnTo>
                <a:lnTo>
                  <a:pt x="343762" y="5943"/>
                </a:lnTo>
                <a:lnTo>
                  <a:pt x="343762" y="5943"/>
                </a:lnTo>
                <a:lnTo>
                  <a:pt x="348841" y="5943"/>
                </a:lnTo>
                <a:lnTo>
                  <a:pt x="357732" y="4673"/>
                </a:lnTo>
                <a:lnTo>
                  <a:pt x="366622" y="5943"/>
                </a:lnTo>
                <a:lnTo>
                  <a:pt x="375512" y="5943"/>
                </a:lnTo>
                <a:lnTo>
                  <a:pt x="383132" y="7213"/>
                </a:lnTo>
                <a:lnTo>
                  <a:pt x="392022" y="7213"/>
                </a:lnTo>
                <a:lnTo>
                  <a:pt x="399641" y="8483"/>
                </a:lnTo>
                <a:lnTo>
                  <a:pt x="405991" y="9753"/>
                </a:lnTo>
                <a:lnTo>
                  <a:pt x="413612" y="12293"/>
                </a:lnTo>
                <a:lnTo>
                  <a:pt x="419962" y="13563"/>
                </a:lnTo>
                <a:lnTo>
                  <a:pt x="425041" y="14833"/>
                </a:lnTo>
                <a:lnTo>
                  <a:pt x="430122" y="17373"/>
                </a:lnTo>
                <a:lnTo>
                  <a:pt x="431391" y="18643"/>
                </a:lnTo>
                <a:lnTo>
                  <a:pt x="432662" y="18643"/>
                </a:lnTo>
                <a:lnTo>
                  <a:pt x="436472" y="19913"/>
                </a:lnTo>
                <a:lnTo>
                  <a:pt x="440282" y="22453"/>
                </a:lnTo>
                <a:lnTo>
                  <a:pt x="445362" y="24993"/>
                </a:lnTo>
                <a:lnTo>
                  <a:pt x="449172" y="28803"/>
                </a:lnTo>
                <a:lnTo>
                  <a:pt x="452982" y="31343"/>
                </a:lnTo>
                <a:lnTo>
                  <a:pt x="456791" y="36423"/>
                </a:lnTo>
                <a:lnTo>
                  <a:pt x="459332" y="40233"/>
                </a:lnTo>
                <a:lnTo>
                  <a:pt x="461872" y="44043"/>
                </a:lnTo>
                <a:lnTo>
                  <a:pt x="464412" y="47853"/>
                </a:lnTo>
                <a:lnTo>
                  <a:pt x="464412" y="47853"/>
                </a:lnTo>
                <a:lnTo>
                  <a:pt x="464412" y="49123"/>
                </a:lnTo>
                <a:lnTo>
                  <a:pt x="466952" y="55473"/>
                </a:lnTo>
                <a:lnTo>
                  <a:pt x="468222" y="63093"/>
                </a:lnTo>
                <a:lnTo>
                  <a:pt x="468222" y="66903"/>
                </a:lnTo>
                <a:lnTo>
                  <a:pt x="468222" y="70713"/>
                </a:lnTo>
                <a:lnTo>
                  <a:pt x="468222" y="74523"/>
                </a:lnTo>
                <a:lnTo>
                  <a:pt x="468222" y="77063"/>
                </a:lnTo>
                <a:lnTo>
                  <a:pt x="466952" y="82143"/>
                </a:lnTo>
                <a:lnTo>
                  <a:pt x="465682" y="84683"/>
                </a:lnTo>
                <a:lnTo>
                  <a:pt x="464412" y="88493"/>
                </a:lnTo>
                <a:lnTo>
                  <a:pt x="461872" y="92303"/>
                </a:lnTo>
                <a:lnTo>
                  <a:pt x="461872" y="93573"/>
                </a:lnTo>
                <a:lnTo>
                  <a:pt x="461872" y="93573"/>
                </a:lnTo>
                <a:lnTo>
                  <a:pt x="460602" y="96113"/>
                </a:lnTo>
                <a:lnTo>
                  <a:pt x="458062" y="99923"/>
                </a:lnTo>
                <a:lnTo>
                  <a:pt x="455522" y="103733"/>
                </a:lnTo>
                <a:lnTo>
                  <a:pt x="452982" y="107543"/>
                </a:lnTo>
                <a:lnTo>
                  <a:pt x="450441" y="112623"/>
                </a:lnTo>
                <a:lnTo>
                  <a:pt x="446632" y="116433"/>
                </a:lnTo>
                <a:lnTo>
                  <a:pt x="442822" y="120243"/>
                </a:lnTo>
                <a:lnTo>
                  <a:pt x="439012" y="124053"/>
                </a:lnTo>
                <a:lnTo>
                  <a:pt x="435202" y="127863"/>
                </a:lnTo>
                <a:lnTo>
                  <a:pt x="430122" y="131673"/>
                </a:lnTo>
                <a:lnTo>
                  <a:pt x="419962" y="140563"/>
                </a:lnTo>
                <a:lnTo>
                  <a:pt x="408532" y="149453"/>
                </a:lnTo>
                <a:lnTo>
                  <a:pt x="395832" y="157073"/>
                </a:lnTo>
                <a:lnTo>
                  <a:pt x="381862" y="165963"/>
                </a:lnTo>
                <a:lnTo>
                  <a:pt x="366622" y="174853"/>
                </a:lnTo>
                <a:lnTo>
                  <a:pt x="357732" y="179933"/>
                </a:lnTo>
                <a:lnTo>
                  <a:pt x="348841" y="185013"/>
                </a:lnTo>
                <a:lnTo>
                  <a:pt x="338682" y="190093"/>
                </a:lnTo>
                <a:lnTo>
                  <a:pt x="327252" y="195173"/>
                </a:lnTo>
                <a:lnTo>
                  <a:pt x="317091" y="200253"/>
                </a:lnTo>
                <a:lnTo>
                  <a:pt x="305662" y="205333"/>
                </a:lnTo>
                <a:lnTo>
                  <a:pt x="294232" y="210413"/>
                </a:lnTo>
                <a:lnTo>
                  <a:pt x="281532" y="215493"/>
                </a:lnTo>
                <a:lnTo>
                  <a:pt x="256132" y="225653"/>
                </a:lnTo>
                <a:lnTo>
                  <a:pt x="232002" y="233273"/>
                </a:lnTo>
                <a:lnTo>
                  <a:pt x="207872" y="239623"/>
                </a:lnTo>
                <a:lnTo>
                  <a:pt x="185012" y="244703"/>
                </a:lnTo>
                <a:lnTo>
                  <a:pt x="163422" y="248513"/>
                </a:lnTo>
                <a:lnTo>
                  <a:pt x="159612" y="249783"/>
                </a:lnTo>
                <a:lnTo>
                  <a:pt x="158341" y="249783"/>
                </a:lnTo>
                <a:lnTo>
                  <a:pt x="153262" y="249783"/>
                </a:lnTo>
                <a:lnTo>
                  <a:pt x="143102" y="251053"/>
                </a:lnTo>
                <a:lnTo>
                  <a:pt x="134212" y="251053"/>
                </a:lnTo>
                <a:lnTo>
                  <a:pt x="124052" y="251053"/>
                </a:lnTo>
                <a:lnTo>
                  <a:pt x="115162" y="249783"/>
                </a:lnTo>
                <a:lnTo>
                  <a:pt x="106272" y="249783"/>
                </a:lnTo>
                <a:lnTo>
                  <a:pt x="98652" y="247243"/>
                </a:lnTo>
                <a:lnTo>
                  <a:pt x="89762" y="245973"/>
                </a:lnTo>
                <a:lnTo>
                  <a:pt x="82141" y="243433"/>
                </a:lnTo>
                <a:lnTo>
                  <a:pt x="74522" y="240893"/>
                </a:lnTo>
                <a:lnTo>
                  <a:pt x="66902" y="238353"/>
                </a:lnTo>
                <a:lnTo>
                  <a:pt x="60552" y="234543"/>
                </a:lnTo>
                <a:lnTo>
                  <a:pt x="56741" y="233273"/>
                </a:lnTo>
                <a:lnTo>
                  <a:pt x="56741" y="233273"/>
                </a:lnTo>
                <a:lnTo>
                  <a:pt x="54202" y="230733"/>
                </a:lnTo>
                <a:lnTo>
                  <a:pt x="47852" y="226923"/>
                </a:lnTo>
                <a:lnTo>
                  <a:pt x="41502" y="221843"/>
                </a:lnTo>
                <a:lnTo>
                  <a:pt x="36422" y="216763"/>
                </a:lnTo>
                <a:lnTo>
                  <a:pt x="31341" y="211683"/>
                </a:lnTo>
                <a:lnTo>
                  <a:pt x="26262" y="206603"/>
                </a:lnTo>
                <a:lnTo>
                  <a:pt x="22452" y="198983"/>
                </a:lnTo>
                <a:lnTo>
                  <a:pt x="18641" y="192633"/>
                </a:lnTo>
                <a:lnTo>
                  <a:pt x="14832" y="185013"/>
                </a:lnTo>
                <a:lnTo>
                  <a:pt x="13562" y="183743"/>
                </a:lnTo>
                <a:lnTo>
                  <a:pt x="13562" y="182473"/>
                </a:lnTo>
                <a:lnTo>
                  <a:pt x="12291" y="178663"/>
                </a:lnTo>
                <a:lnTo>
                  <a:pt x="8482" y="165963"/>
                </a:lnTo>
                <a:lnTo>
                  <a:pt x="5941" y="155803"/>
                </a:lnTo>
                <a:lnTo>
                  <a:pt x="5941" y="144373"/>
                </a:lnTo>
                <a:lnTo>
                  <a:pt x="4672" y="139293"/>
                </a:lnTo>
                <a:lnTo>
                  <a:pt x="5941" y="134213"/>
                </a:lnTo>
                <a:lnTo>
                  <a:pt x="5941" y="129133"/>
                </a:lnTo>
                <a:lnTo>
                  <a:pt x="7212" y="124053"/>
                </a:lnTo>
                <a:lnTo>
                  <a:pt x="8482" y="118973"/>
                </a:lnTo>
                <a:lnTo>
                  <a:pt x="8482" y="117703"/>
                </a:lnTo>
                <a:lnTo>
                  <a:pt x="8482" y="117703"/>
                </a:lnTo>
                <a:lnTo>
                  <a:pt x="11022" y="113893"/>
                </a:lnTo>
                <a:lnTo>
                  <a:pt x="12291" y="108813"/>
                </a:lnTo>
                <a:lnTo>
                  <a:pt x="14832" y="105003"/>
                </a:lnTo>
                <a:lnTo>
                  <a:pt x="17372" y="99923"/>
                </a:lnTo>
                <a:lnTo>
                  <a:pt x="21182" y="96113"/>
                </a:lnTo>
                <a:lnTo>
                  <a:pt x="23722" y="91033"/>
                </a:lnTo>
                <a:lnTo>
                  <a:pt x="27532" y="87223"/>
                </a:lnTo>
                <a:lnTo>
                  <a:pt x="31341" y="83413"/>
                </a:lnTo>
                <a:lnTo>
                  <a:pt x="35152" y="79603"/>
                </a:lnTo>
                <a:lnTo>
                  <a:pt x="40232" y="75793"/>
                </a:lnTo>
                <a:lnTo>
                  <a:pt x="45312" y="71983"/>
                </a:lnTo>
                <a:lnTo>
                  <a:pt x="56741" y="64363"/>
                </a:lnTo>
                <a:lnTo>
                  <a:pt x="69441" y="58013"/>
                </a:lnTo>
                <a:lnTo>
                  <a:pt x="83412" y="51663"/>
                </a:lnTo>
                <a:lnTo>
                  <a:pt x="98652" y="46583"/>
                </a:lnTo>
                <a:lnTo>
                  <a:pt x="113891" y="40233"/>
                </a:lnTo>
                <a:lnTo>
                  <a:pt x="124052" y="37693"/>
                </a:lnTo>
                <a:lnTo>
                  <a:pt x="134212" y="35153"/>
                </a:lnTo>
                <a:lnTo>
                  <a:pt x="145641" y="32613"/>
                </a:lnTo>
                <a:lnTo>
                  <a:pt x="157072" y="30073"/>
                </a:lnTo>
                <a:lnTo>
                  <a:pt x="204062" y="199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5146448" y="4417468"/>
            <a:ext cx="415744" cy="185875"/>
          </a:xfrm>
          <a:custGeom>
            <a:avLst/>
            <a:gdLst/>
            <a:ahLst/>
            <a:cxnLst/>
            <a:rect l="l" t="t" r="r" b="b"/>
            <a:pathLst>
              <a:path w="415744" h="185875">
                <a:moveTo>
                  <a:pt x="193902" y="28803"/>
                </a:moveTo>
                <a:lnTo>
                  <a:pt x="178661" y="32613"/>
                </a:lnTo>
                <a:lnTo>
                  <a:pt x="171042" y="33883"/>
                </a:lnTo>
                <a:lnTo>
                  <a:pt x="163422" y="35153"/>
                </a:lnTo>
                <a:lnTo>
                  <a:pt x="132942" y="42773"/>
                </a:lnTo>
                <a:lnTo>
                  <a:pt x="126592" y="45313"/>
                </a:lnTo>
                <a:lnTo>
                  <a:pt x="118972" y="47853"/>
                </a:lnTo>
                <a:lnTo>
                  <a:pt x="105002" y="50393"/>
                </a:lnTo>
                <a:lnTo>
                  <a:pt x="98652" y="52933"/>
                </a:lnTo>
                <a:lnTo>
                  <a:pt x="93572" y="54203"/>
                </a:lnTo>
                <a:lnTo>
                  <a:pt x="83411" y="58013"/>
                </a:lnTo>
                <a:lnTo>
                  <a:pt x="73252" y="61823"/>
                </a:lnTo>
                <a:lnTo>
                  <a:pt x="63092" y="65633"/>
                </a:lnTo>
                <a:lnTo>
                  <a:pt x="54202" y="69443"/>
                </a:lnTo>
                <a:lnTo>
                  <a:pt x="49122" y="71983"/>
                </a:lnTo>
                <a:lnTo>
                  <a:pt x="45311" y="74523"/>
                </a:lnTo>
                <a:lnTo>
                  <a:pt x="37692" y="78333"/>
                </a:lnTo>
                <a:lnTo>
                  <a:pt x="33882" y="80873"/>
                </a:lnTo>
                <a:lnTo>
                  <a:pt x="31342" y="83413"/>
                </a:lnTo>
                <a:lnTo>
                  <a:pt x="27532" y="85953"/>
                </a:lnTo>
                <a:lnTo>
                  <a:pt x="24992" y="88493"/>
                </a:lnTo>
                <a:lnTo>
                  <a:pt x="22452" y="91033"/>
                </a:lnTo>
                <a:lnTo>
                  <a:pt x="19911" y="93573"/>
                </a:lnTo>
                <a:lnTo>
                  <a:pt x="17372" y="96113"/>
                </a:lnTo>
                <a:lnTo>
                  <a:pt x="14832" y="98653"/>
                </a:lnTo>
                <a:lnTo>
                  <a:pt x="13561" y="101193"/>
                </a:lnTo>
                <a:lnTo>
                  <a:pt x="12292" y="105003"/>
                </a:lnTo>
                <a:lnTo>
                  <a:pt x="9752" y="107543"/>
                </a:lnTo>
                <a:lnTo>
                  <a:pt x="8482" y="110083"/>
                </a:lnTo>
                <a:lnTo>
                  <a:pt x="7211" y="112623"/>
                </a:lnTo>
                <a:lnTo>
                  <a:pt x="7211" y="116433"/>
                </a:lnTo>
                <a:lnTo>
                  <a:pt x="5942" y="118973"/>
                </a:lnTo>
                <a:lnTo>
                  <a:pt x="4672" y="122783"/>
                </a:lnTo>
                <a:lnTo>
                  <a:pt x="4672" y="125323"/>
                </a:lnTo>
                <a:lnTo>
                  <a:pt x="5942" y="129133"/>
                </a:lnTo>
                <a:lnTo>
                  <a:pt x="5942" y="131673"/>
                </a:lnTo>
                <a:lnTo>
                  <a:pt x="7211" y="135483"/>
                </a:lnTo>
                <a:lnTo>
                  <a:pt x="7211" y="138023"/>
                </a:lnTo>
                <a:lnTo>
                  <a:pt x="8482" y="141833"/>
                </a:lnTo>
                <a:lnTo>
                  <a:pt x="8482" y="141833"/>
                </a:lnTo>
                <a:lnTo>
                  <a:pt x="8482" y="141833"/>
                </a:lnTo>
                <a:lnTo>
                  <a:pt x="11022" y="146913"/>
                </a:lnTo>
                <a:lnTo>
                  <a:pt x="13561" y="150723"/>
                </a:lnTo>
                <a:lnTo>
                  <a:pt x="16102" y="155803"/>
                </a:lnTo>
                <a:lnTo>
                  <a:pt x="19911" y="159613"/>
                </a:lnTo>
                <a:lnTo>
                  <a:pt x="22452" y="163423"/>
                </a:lnTo>
                <a:lnTo>
                  <a:pt x="26261" y="165963"/>
                </a:lnTo>
                <a:lnTo>
                  <a:pt x="31342" y="168503"/>
                </a:lnTo>
                <a:lnTo>
                  <a:pt x="35152" y="171043"/>
                </a:lnTo>
                <a:lnTo>
                  <a:pt x="40232" y="173583"/>
                </a:lnTo>
                <a:lnTo>
                  <a:pt x="45311" y="174853"/>
                </a:lnTo>
                <a:lnTo>
                  <a:pt x="50392" y="177393"/>
                </a:lnTo>
                <a:lnTo>
                  <a:pt x="55472" y="177393"/>
                </a:lnTo>
                <a:lnTo>
                  <a:pt x="61822" y="179933"/>
                </a:lnTo>
                <a:lnTo>
                  <a:pt x="68172" y="179933"/>
                </a:lnTo>
                <a:lnTo>
                  <a:pt x="71982" y="181203"/>
                </a:lnTo>
                <a:lnTo>
                  <a:pt x="71982" y="181203"/>
                </a:lnTo>
                <a:lnTo>
                  <a:pt x="74522" y="179933"/>
                </a:lnTo>
                <a:lnTo>
                  <a:pt x="82142" y="179933"/>
                </a:lnTo>
                <a:lnTo>
                  <a:pt x="89761" y="179933"/>
                </a:lnTo>
                <a:lnTo>
                  <a:pt x="96111" y="179933"/>
                </a:lnTo>
                <a:lnTo>
                  <a:pt x="112622" y="177393"/>
                </a:lnTo>
                <a:lnTo>
                  <a:pt x="130402" y="174853"/>
                </a:lnTo>
                <a:lnTo>
                  <a:pt x="148182" y="171043"/>
                </a:lnTo>
                <a:lnTo>
                  <a:pt x="168502" y="165963"/>
                </a:lnTo>
                <a:lnTo>
                  <a:pt x="188822" y="160883"/>
                </a:lnTo>
                <a:lnTo>
                  <a:pt x="210411" y="153263"/>
                </a:lnTo>
                <a:lnTo>
                  <a:pt x="233272" y="145643"/>
                </a:lnTo>
                <a:lnTo>
                  <a:pt x="290422" y="124053"/>
                </a:lnTo>
                <a:lnTo>
                  <a:pt x="336142" y="102463"/>
                </a:lnTo>
                <a:lnTo>
                  <a:pt x="345032" y="97383"/>
                </a:lnTo>
                <a:lnTo>
                  <a:pt x="353922" y="92303"/>
                </a:lnTo>
                <a:lnTo>
                  <a:pt x="362811" y="87223"/>
                </a:lnTo>
                <a:lnTo>
                  <a:pt x="366622" y="84683"/>
                </a:lnTo>
                <a:lnTo>
                  <a:pt x="370432" y="82143"/>
                </a:lnTo>
                <a:lnTo>
                  <a:pt x="374242" y="79603"/>
                </a:lnTo>
                <a:lnTo>
                  <a:pt x="378052" y="77063"/>
                </a:lnTo>
                <a:lnTo>
                  <a:pt x="380592" y="74523"/>
                </a:lnTo>
                <a:lnTo>
                  <a:pt x="384402" y="71983"/>
                </a:lnTo>
                <a:lnTo>
                  <a:pt x="388211" y="69443"/>
                </a:lnTo>
                <a:lnTo>
                  <a:pt x="389482" y="66903"/>
                </a:lnTo>
                <a:lnTo>
                  <a:pt x="393292" y="64363"/>
                </a:lnTo>
                <a:lnTo>
                  <a:pt x="395832" y="61823"/>
                </a:lnTo>
                <a:lnTo>
                  <a:pt x="397102" y="59283"/>
                </a:lnTo>
                <a:lnTo>
                  <a:pt x="399642" y="56743"/>
                </a:lnTo>
                <a:lnTo>
                  <a:pt x="402182" y="54203"/>
                </a:lnTo>
                <a:lnTo>
                  <a:pt x="403452" y="52933"/>
                </a:lnTo>
                <a:lnTo>
                  <a:pt x="404722" y="50393"/>
                </a:lnTo>
                <a:lnTo>
                  <a:pt x="407261" y="47853"/>
                </a:lnTo>
                <a:lnTo>
                  <a:pt x="407261" y="45313"/>
                </a:lnTo>
                <a:lnTo>
                  <a:pt x="408532" y="44043"/>
                </a:lnTo>
                <a:lnTo>
                  <a:pt x="409802" y="41503"/>
                </a:lnTo>
                <a:lnTo>
                  <a:pt x="409802" y="38963"/>
                </a:lnTo>
                <a:lnTo>
                  <a:pt x="411072" y="37693"/>
                </a:lnTo>
                <a:lnTo>
                  <a:pt x="411072" y="35153"/>
                </a:lnTo>
                <a:lnTo>
                  <a:pt x="409802" y="32613"/>
                </a:lnTo>
                <a:lnTo>
                  <a:pt x="409802" y="30073"/>
                </a:lnTo>
                <a:lnTo>
                  <a:pt x="409802" y="28803"/>
                </a:lnTo>
                <a:lnTo>
                  <a:pt x="409802" y="27533"/>
                </a:lnTo>
                <a:lnTo>
                  <a:pt x="409802" y="27533"/>
                </a:lnTo>
                <a:lnTo>
                  <a:pt x="408532" y="26263"/>
                </a:lnTo>
                <a:lnTo>
                  <a:pt x="407261" y="23723"/>
                </a:lnTo>
                <a:lnTo>
                  <a:pt x="404722" y="19913"/>
                </a:lnTo>
                <a:lnTo>
                  <a:pt x="403452" y="17373"/>
                </a:lnTo>
                <a:lnTo>
                  <a:pt x="400911" y="14833"/>
                </a:lnTo>
                <a:lnTo>
                  <a:pt x="397102" y="13563"/>
                </a:lnTo>
                <a:lnTo>
                  <a:pt x="394561" y="11023"/>
                </a:lnTo>
                <a:lnTo>
                  <a:pt x="390752" y="9753"/>
                </a:lnTo>
                <a:lnTo>
                  <a:pt x="386942" y="8483"/>
                </a:lnTo>
                <a:lnTo>
                  <a:pt x="383132" y="7213"/>
                </a:lnTo>
                <a:lnTo>
                  <a:pt x="378052" y="5943"/>
                </a:lnTo>
                <a:lnTo>
                  <a:pt x="372972" y="5943"/>
                </a:lnTo>
                <a:lnTo>
                  <a:pt x="367892" y="4673"/>
                </a:lnTo>
                <a:lnTo>
                  <a:pt x="362811" y="4673"/>
                </a:lnTo>
                <a:lnTo>
                  <a:pt x="357732" y="4673"/>
                </a:lnTo>
                <a:lnTo>
                  <a:pt x="356461" y="4673"/>
                </a:lnTo>
                <a:lnTo>
                  <a:pt x="356461" y="4673"/>
                </a:lnTo>
                <a:lnTo>
                  <a:pt x="350111" y="4673"/>
                </a:lnTo>
                <a:lnTo>
                  <a:pt x="343761" y="4673"/>
                </a:lnTo>
                <a:lnTo>
                  <a:pt x="337411" y="4673"/>
                </a:lnTo>
                <a:lnTo>
                  <a:pt x="329792" y="4673"/>
                </a:lnTo>
                <a:lnTo>
                  <a:pt x="314552" y="5943"/>
                </a:lnTo>
                <a:lnTo>
                  <a:pt x="298042" y="8483"/>
                </a:lnTo>
                <a:lnTo>
                  <a:pt x="280261" y="11023"/>
                </a:lnTo>
                <a:lnTo>
                  <a:pt x="259942" y="14833"/>
                </a:lnTo>
                <a:lnTo>
                  <a:pt x="239622" y="18643"/>
                </a:lnTo>
                <a:lnTo>
                  <a:pt x="216761" y="23723"/>
                </a:lnTo>
                <a:lnTo>
                  <a:pt x="193902" y="2880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5055870" y="4136390"/>
            <a:ext cx="476250" cy="243840"/>
          </a:xfrm>
          <a:custGeom>
            <a:avLst/>
            <a:gdLst/>
            <a:ahLst/>
            <a:cxnLst/>
            <a:rect l="l" t="t" r="r" b="b"/>
            <a:pathLst>
              <a:path w="476250" h="243840">
                <a:moveTo>
                  <a:pt x="132080" y="218440"/>
                </a:moveTo>
                <a:lnTo>
                  <a:pt x="133350" y="226060"/>
                </a:lnTo>
                <a:lnTo>
                  <a:pt x="133350" y="226060"/>
                </a:lnTo>
                <a:lnTo>
                  <a:pt x="135889" y="234950"/>
                </a:lnTo>
                <a:lnTo>
                  <a:pt x="59689" y="241300"/>
                </a:lnTo>
                <a:lnTo>
                  <a:pt x="59689" y="242570"/>
                </a:lnTo>
                <a:lnTo>
                  <a:pt x="27939" y="243840"/>
                </a:lnTo>
                <a:lnTo>
                  <a:pt x="16510" y="187960"/>
                </a:lnTo>
                <a:lnTo>
                  <a:pt x="16510" y="186690"/>
                </a:lnTo>
                <a:lnTo>
                  <a:pt x="8889" y="125730"/>
                </a:lnTo>
                <a:lnTo>
                  <a:pt x="8889" y="125730"/>
                </a:lnTo>
                <a:lnTo>
                  <a:pt x="2539" y="62230"/>
                </a:lnTo>
                <a:lnTo>
                  <a:pt x="2539" y="62230"/>
                </a:lnTo>
                <a:lnTo>
                  <a:pt x="0" y="0"/>
                </a:lnTo>
                <a:lnTo>
                  <a:pt x="26670" y="3810"/>
                </a:lnTo>
                <a:lnTo>
                  <a:pt x="129539" y="54610"/>
                </a:lnTo>
                <a:lnTo>
                  <a:pt x="129539" y="54610"/>
                </a:lnTo>
                <a:lnTo>
                  <a:pt x="243839" y="96520"/>
                </a:lnTo>
                <a:lnTo>
                  <a:pt x="245110" y="96520"/>
                </a:lnTo>
                <a:lnTo>
                  <a:pt x="359410" y="128270"/>
                </a:lnTo>
                <a:lnTo>
                  <a:pt x="360680" y="128270"/>
                </a:lnTo>
                <a:lnTo>
                  <a:pt x="469900" y="147320"/>
                </a:lnTo>
                <a:lnTo>
                  <a:pt x="471170" y="149860"/>
                </a:lnTo>
                <a:lnTo>
                  <a:pt x="471170" y="149860"/>
                </a:lnTo>
                <a:lnTo>
                  <a:pt x="476250" y="172720"/>
                </a:lnTo>
                <a:lnTo>
                  <a:pt x="408939" y="163830"/>
                </a:lnTo>
                <a:lnTo>
                  <a:pt x="407670" y="163830"/>
                </a:lnTo>
                <a:lnTo>
                  <a:pt x="294639" y="139700"/>
                </a:lnTo>
                <a:lnTo>
                  <a:pt x="293370" y="139700"/>
                </a:lnTo>
                <a:lnTo>
                  <a:pt x="182880" y="104140"/>
                </a:lnTo>
                <a:lnTo>
                  <a:pt x="181610" y="104140"/>
                </a:lnTo>
                <a:lnTo>
                  <a:pt x="71120" y="58420"/>
                </a:lnTo>
                <a:lnTo>
                  <a:pt x="69850" y="58420"/>
                </a:lnTo>
                <a:lnTo>
                  <a:pt x="54610" y="49530"/>
                </a:lnTo>
                <a:lnTo>
                  <a:pt x="54610" y="58420"/>
                </a:lnTo>
                <a:lnTo>
                  <a:pt x="54610" y="58420"/>
                </a:lnTo>
                <a:lnTo>
                  <a:pt x="59689" y="119380"/>
                </a:lnTo>
                <a:lnTo>
                  <a:pt x="59689" y="119380"/>
                </a:lnTo>
                <a:lnTo>
                  <a:pt x="67310" y="179070"/>
                </a:lnTo>
                <a:lnTo>
                  <a:pt x="67310" y="179070"/>
                </a:lnTo>
                <a:lnTo>
                  <a:pt x="73660" y="212090"/>
                </a:lnTo>
                <a:lnTo>
                  <a:pt x="132080" y="218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5051198" y="4131717"/>
            <a:ext cx="485594" cy="253184"/>
          </a:xfrm>
          <a:custGeom>
            <a:avLst/>
            <a:gdLst/>
            <a:ahLst/>
            <a:cxnLst/>
            <a:rect l="l" t="t" r="r" b="b"/>
            <a:pathLst>
              <a:path w="485594" h="253184">
                <a:moveTo>
                  <a:pt x="136752" y="223113"/>
                </a:moveTo>
                <a:lnTo>
                  <a:pt x="138022" y="230733"/>
                </a:lnTo>
                <a:lnTo>
                  <a:pt x="138022" y="230733"/>
                </a:lnTo>
                <a:lnTo>
                  <a:pt x="140561" y="239623"/>
                </a:lnTo>
                <a:lnTo>
                  <a:pt x="64361" y="245973"/>
                </a:lnTo>
                <a:lnTo>
                  <a:pt x="64361" y="247243"/>
                </a:lnTo>
                <a:lnTo>
                  <a:pt x="32611" y="248513"/>
                </a:lnTo>
                <a:lnTo>
                  <a:pt x="21182" y="192633"/>
                </a:lnTo>
                <a:lnTo>
                  <a:pt x="21182" y="191363"/>
                </a:lnTo>
                <a:lnTo>
                  <a:pt x="13561" y="130403"/>
                </a:lnTo>
                <a:lnTo>
                  <a:pt x="13561" y="130403"/>
                </a:lnTo>
                <a:lnTo>
                  <a:pt x="7211" y="66903"/>
                </a:lnTo>
                <a:lnTo>
                  <a:pt x="7211" y="66903"/>
                </a:lnTo>
                <a:lnTo>
                  <a:pt x="4672" y="4673"/>
                </a:lnTo>
                <a:lnTo>
                  <a:pt x="31342" y="8483"/>
                </a:lnTo>
                <a:lnTo>
                  <a:pt x="134211" y="59283"/>
                </a:lnTo>
                <a:lnTo>
                  <a:pt x="134211" y="59283"/>
                </a:lnTo>
                <a:lnTo>
                  <a:pt x="248511" y="101193"/>
                </a:lnTo>
                <a:lnTo>
                  <a:pt x="249782" y="101193"/>
                </a:lnTo>
                <a:lnTo>
                  <a:pt x="364082" y="132943"/>
                </a:lnTo>
                <a:lnTo>
                  <a:pt x="365352" y="132943"/>
                </a:lnTo>
                <a:lnTo>
                  <a:pt x="474572" y="151993"/>
                </a:lnTo>
                <a:lnTo>
                  <a:pt x="475842" y="154533"/>
                </a:lnTo>
                <a:lnTo>
                  <a:pt x="475842" y="154533"/>
                </a:lnTo>
                <a:lnTo>
                  <a:pt x="480922" y="177393"/>
                </a:lnTo>
                <a:lnTo>
                  <a:pt x="413611" y="168503"/>
                </a:lnTo>
                <a:lnTo>
                  <a:pt x="412342" y="168503"/>
                </a:lnTo>
                <a:lnTo>
                  <a:pt x="299311" y="144373"/>
                </a:lnTo>
                <a:lnTo>
                  <a:pt x="298042" y="144373"/>
                </a:lnTo>
                <a:lnTo>
                  <a:pt x="187552" y="108813"/>
                </a:lnTo>
                <a:lnTo>
                  <a:pt x="186282" y="108813"/>
                </a:lnTo>
                <a:lnTo>
                  <a:pt x="75792" y="63093"/>
                </a:lnTo>
                <a:lnTo>
                  <a:pt x="74522" y="63093"/>
                </a:lnTo>
                <a:lnTo>
                  <a:pt x="59282" y="54203"/>
                </a:lnTo>
                <a:lnTo>
                  <a:pt x="59282" y="63093"/>
                </a:lnTo>
                <a:lnTo>
                  <a:pt x="59282" y="63093"/>
                </a:lnTo>
                <a:lnTo>
                  <a:pt x="64361" y="124053"/>
                </a:lnTo>
                <a:lnTo>
                  <a:pt x="64361" y="124053"/>
                </a:lnTo>
                <a:lnTo>
                  <a:pt x="71982" y="183743"/>
                </a:lnTo>
                <a:lnTo>
                  <a:pt x="71982" y="183743"/>
                </a:lnTo>
                <a:lnTo>
                  <a:pt x="78332" y="216763"/>
                </a:lnTo>
                <a:lnTo>
                  <a:pt x="136752" y="2231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2759711" y="-16255"/>
            <a:ext cx="4468531" cy="8556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36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EXAMPLE (2): COMPARING</a:t>
            </a:r>
            <a:endParaRPr sz="2300">
              <a:latin typeface="Century Schoolbook"/>
              <a:cs typeface="Century Schoolbook"/>
            </a:endParaRPr>
          </a:p>
          <a:p>
            <a:pPr marL="1637029"/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FUNCTIONS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615441" y="1709597"/>
            <a:ext cx="135935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spc="10" dirty="0">
                <a:solidFill>
                  <a:srgbClr val="FE8637"/>
                </a:solidFill>
                <a:latin typeface="Arial"/>
                <a:cs typeface="Arial"/>
              </a:rPr>
              <a:t>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888491" y="1673606"/>
            <a:ext cx="2593659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70" spc="10" dirty="0">
                <a:latin typeface="Times New Roman"/>
                <a:cs typeface="Times New Roman"/>
              </a:rPr>
              <a:t>Which function is better?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562861" y="2060143"/>
            <a:ext cx="143007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  10 n  Vs 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248661" y="2082993"/>
            <a:ext cx="78227" cy="182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89" spc="1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938271" y="2082993"/>
            <a:ext cx="78227" cy="182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89" spc="10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85" y="1504315"/>
            <a:ext cx="5716270" cy="486283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5068571" y="5785175"/>
            <a:ext cx="9425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884420" y="5272095"/>
            <a:ext cx="282770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500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792980" y="4759015"/>
            <a:ext cx="37702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1000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792980" y="4245935"/>
            <a:ext cx="37702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1500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792980" y="3732855"/>
            <a:ext cx="37702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2000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792980" y="3208344"/>
            <a:ext cx="37702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2500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792980" y="2695264"/>
            <a:ext cx="37702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3000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792980" y="2182185"/>
            <a:ext cx="37702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3500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792980" y="1669105"/>
            <a:ext cx="37702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4000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365751" y="6017585"/>
            <a:ext cx="9425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5629910" y="6017585"/>
            <a:ext cx="9425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5904231" y="6017585"/>
            <a:ext cx="9425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6167121" y="6017585"/>
            <a:ext cx="9425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6431281" y="6017585"/>
            <a:ext cx="9425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6705601" y="6017585"/>
            <a:ext cx="9425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6969761" y="6017585"/>
            <a:ext cx="9425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7244081" y="6017585"/>
            <a:ext cx="9425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7506971" y="6017585"/>
            <a:ext cx="154734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9  10 11 12 13 14 15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9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56" y="3556636"/>
            <a:ext cx="916939" cy="514349"/>
          </a:xfrm>
          <a:prstGeom prst="rect">
            <a:avLst/>
          </a:prstGeom>
        </p:spPr>
      </p:pic>
      <p:pic>
        <p:nvPicPr>
          <p:cNvPr id="9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25" y="3691255"/>
            <a:ext cx="321310" cy="11430"/>
          </a:xfrm>
          <a:prstGeom prst="rect">
            <a:avLst/>
          </a:prstGeom>
        </p:spPr>
      </p:pic>
      <p:pic>
        <p:nvPicPr>
          <p:cNvPr id="98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40" y="3662680"/>
            <a:ext cx="57150" cy="58420"/>
          </a:xfrm>
          <a:prstGeom prst="rect">
            <a:avLst/>
          </a:prstGeom>
        </p:spPr>
      </p:pic>
      <p:pic>
        <p:nvPicPr>
          <p:cNvPr id="99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325" y="3656965"/>
            <a:ext cx="68580" cy="69850"/>
          </a:xfrm>
          <a:prstGeom prst="rect">
            <a:avLst/>
          </a:prstGeom>
        </p:spPr>
      </p:pic>
      <p:sp>
        <p:nvSpPr>
          <p:cNvPr id="26" name="text 1"/>
          <p:cNvSpPr txBox="1"/>
          <p:nvPr/>
        </p:nvSpPr>
        <p:spPr>
          <a:xfrm>
            <a:off x="9832341" y="3604584"/>
            <a:ext cx="504625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10 n^2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0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25" y="3949065"/>
            <a:ext cx="321310" cy="11430"/>
          </a:xfrm>
          <a:prstGeom prst="rect">
            <a:avLst/>
          </a:prstGeom>
        </p:spPr>
      </p:pic>
      <p:pic>
        <p:nvPicPr>
          <p:cNvPr id="101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40" y="3919220"/>
            <a:ext cx="69850" cy="69850"/>
          </a:xfrm>
          <a:prstGeom prst="rect">
            <a:avLst/>
          </a:prstGeom>
        </p:spPr>
      </p:pic>
      <p:pic>
        <p:nvPicPr>
          <p:cNvPr id="102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325" y="3913505"/>
            <a:ext cx="81280" cy="81280"/>
          </a:xfrm>
          <a:prstGeom prst="rect">
            <a:avLst/>
          </a:prstGeom>
        </p:spPr>
      </p:pic>
      <p:sp>
        <p:nvSpPr>
          <p:cNvPr id="27" name="text 1"/>
          <p:cNvSpPr txBox="1"/>
          <p:nvPr/>
        </p:nvSpPr>
        <p:spPr>
          <a:xfrm>
            <a:off x="9832340" y="3861124"/>
            <a:ext cx="316112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spc="10" dirty="0">
                <a:latin typeface="Arial"/>
                <a:cs typeface="Arial"/>
              </a:rPr>
              <a:t> n^3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3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85" y="1504315"/>
            <a:ext cx="5716270" cy="4862830"/>
          </a:xfrm>
          <a:prstGeom prst="rect">
            <a:avLst/>
          </a:prstGeom>
        </p:spPr>
      </p:pic>
      <p:sp>
        <p:nvSpPr>
          <p:cNvPr id="28" name="text 1"/>
          <p:cNvSpPr txBox="1"/>
          <p:nvPr/>
        </p:nvSpPr>
        <p:spPr>
          <a:xfrm>
            <a:off x="9044941" y="6387211"/>
            <a:ext cx="201337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object 1172"/>
          <p:cNvSpPr/>
          <p:nvPr/>
        </p:nvSpPr>
        <p:spPr>
          <a:xfrm>
            <a:off x="1559399" y="-1684160"/>
            <a:ext cx="81600" cy="10226322"/>
          </a:xfrm>
          <a:custGeom>
            <a:avLst/>
            <a:gdLst/>
            <a:ahLst/>
            <a:cxnLst/>
            <a:rect l="l" t="t" r="r" b="b"/>
            <a:pathLst>
              <a:path w="57146" h="6915145">
                <a:moveTo>
                  <a:pt x="28574" y="28572"/>
                </a:moveTo>
                <a:lnTo>
                  <a:pt x="28574" y="6886572"/>
                </a:lnTo>
              </a:path>
            </a:pathLst>
          </a:custGeom>
          <a:ln w="57146">
            <a:solidFill>
              <a:srgbClr val="FEC3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4977185" y="3637091"/>
            <a:ext cx="643780" cy="550288"/>
          </a:xfrm>
          <a:custGeom>
            <a:avLst/>
            <a:gdLst/>
            <a:ahLst/>
            <a:cxnLst/>
            <a:rect l="l" t="t" r="r" b="b"/>
            <a:pathLst>
              <a:path w="450850" h="372110">
                <a:moveTo>
                  <a:pt x="449580" y="266700"/>
                </a:moveTo>
                <a:lnTo>
                  <a:pt x="449580" y="273050"/>
                </a:lnTo>
                <a:lnTo>
                  <a:pt x="447040" y="279400"/>
                </a:lnTo>
                <a:lnTo>
                  <a:pt x="445770" y="285750"/>
                </a:lnTo>
                <a:lnTo>
                  <a:pt x="443230" y="29083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38150" y="302260"/>
                </a:lnTo>
                <a:lnTo>
                  <a:pt x="434340" y="307340"/>
                </a:lnTo>
                <a:lnTo>
                  <a:pt x="431800" y="312420"/>
                </a:lnTo>
                <a:lnTo>
                  <a:pt x="427990" y="316230"/>
                </a:lnTo>
                <a:lnTo>
                  <a:pt x="422909" y="321310"/>
                </a:lnTo>
                <a:lnTo>
                  <a:pt x="419100" y="325120"/>
                </a:lnTo>
                <a:lnTo>
                  <a:pt x="414020" y="33020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3859" y="337820"/>
                </a:lnTo>
                <a:lnTo>
                  <a:pt x="397509" y="341630"/>
                </a:lnTo>
                <a:lnTo>
                  <a:pt x="392430" y="344170"/>
                </a:lnTo>
                <a:lnTo>
                  <a:pt x="386080" y="347980"/>
                </a:lnTo>
                <a:lnTo>
                  <a:pt x="378459" y="350520"/>
                </a:lnTo>
                <a:lnTo>
                  <a:pt x="372109" y="354330"/>
                </a:lnTo>
                <a:lnTo>
                  <a:pt x="364490" y="355600"/>
                </a:lnTo>
                <a:lnTo>
                  <a:pt x="356870" y="359410"/>
                </a:lnTo>
                <a:lnTo>
                  <a:pt x="349250" y="360680"/>
                </a:lnTo>
                <a:lnTo>
                  <a:pt x="341630" y="363220"/>
                </a:lnTo>
                <a:lnTo>
                  <a:pt x="332740" y="365760"/>
                </a:lnTo>
                <a:lnTo>
                  <a:pt x="325120" y="367030"/>
                </a:lnTo>
                <a:lnTo>
                  <a:pt x="316230" y="368300"/>
                </a:lnTo>
                <a:lnTo>
                  <a:pt x="307340" y="369570"/>
                </a:lnTo>
                <a:lnTo>
                  <a:pt x="297180" y="370840"/>
                </a:lnTo>
                <a:lnTo>
                  <a:pt x="287020" y="370840"/>
                </a:lnTo>
                <a:lnTo>
                  <a:pt x="278130" y="370840"/>
                </a:lnTo>
                <a:lnTo>
                  <a:pt x="267970" y="372110"/>
                </a:lnTo>
                <a:lnTo>
                  <a:pt x="257809" y="372110"/>
                </a:lnTo>
                <a:lnTo>
                  <a:pt x="241300" y="370840"/>
                </a:lnTo>
                <a:lnTo>
                  <a:pt x="226059" y="370840"/>
                </a:lnTo>
                <a:lnTo>
                  <a:pt x="210820" y="368300"/>
                </a:lnTo>
                <a:lnTo>
                  <a:pt x="195580" y="367030"/>
                </a:lnTo>
                <a:lnTo>
                  <a:pt x="181609" y="364490"/>
                </a:lnTo>
                <a:lnTo>
                  <a:pt x="167640" y="361950"/>
                </a:lnTo>
                <a:lnTo>
                  <a:pt x="153670" y="358140"/>
                </a:lnTo>
                <a:lnTo>
                  <a:pt x="140970" y="353060"/>
                </a:lnTo>
                <a:lnTo>
                  <a:pt x="128270" y="349250"/>
                </a:lnTo>
                <a:lnTo>
                  <a:pt x="115570" y="344170"/>
                </a:lnTo>
                <a:lnTo>
                  <a:pt x="104140" y="337820"/>
                </a:lnTo>
                <a:lnTo>
                  <a:pt x="93980" y="331470"/>
                </a:lnTo>
                <a:lnTo>
                  <a:pt x="82550" y="325120"/>
                </a:lnTo>
                <a:lnTo>
                  <a:pt x="72390" y="318770"/>
                </a:lnTo>
                <a:lnTo>
                  <a:pt x="63500" y="311150"/>
                </a:lnTo>
                <a:lnTo>
                  <a:pt x="60959" y="309880"/>
                </a:lnTo>
                <a:lnTo>
                  <a:pt x="60959" y="309880"/>
                </a:lnTo>
                <a:lnTo>
                  <a:pt x="54609" y="302260"/>
                </a:lnTo>
                <a:lnTo>
                  <a:pt x="46990" y="293370"/>
                </a:lnTo>
                <a:lnTo>
                  <a:pt x="39370" y="284480"/>
                </a:lnTo>
                <a:lnTo>
                  <a:pt x="31750" y="275590"/>
                </a:lnTo>
                <a:lnTo>
                  <a:pt x="25400" y="265430"/>
                </a:lnTo>
                <a:lnTo>
                  <a:pt x="20320" y="255270"/>
                </a:lnTo>
                <a:lnTo>
                  <a:pt x="15240" y="245110"/>
                </a:lnTo>
                <a:lnTo>
                  <a:pt x="13970" y="245110"/>
                </a:lnTo>
                <a:lnTo>
                  <a:pt x="13970" y="245110"/>
                </a:lnTo>
                <a:lnTo>
                  <a:pt x="11430" y="233680"/>
                </a:lnTo>
                <a:lnTo>
                  <a:pt x="7620" y="222250"/>
                </a:lnTo>
                <a:lnTo>
                  <a:pt x="5080" y="209550"/>
                </a:lnTo>
                <a:lnTo>
                  <a:pt x="2540" y="198120"/>
                </a:lnTo>
                <a:lnTo>
                  <a:pt x="0" y="185420"/>
                </a:lnTo>
                <a:lnTo>
                  <a:pt x="0" y="180340"/>
                </a:lnTo>
                <a:lnTo>
                  <a:pt x="0" y="179070"/>
                </a:lnTo>
                <a:lnTo>
                  <a:pt x="0" y="172720"/>
                </a:lnTo>
                <a:lnTo>
                  <a:pt x="0" y="160020"/>
                </a:lnTo>
                <a:lnTo>
                  <a:pt x="1270" y="147320"/>
                </a:lnTo>
                <a:lnTo>
                  <a:pt x="2540" y="134620"/>
                </a:lnTo>
                <a:lnTo>
                  <a:pt x="5080" y="120650"/>
                </a:lnTo>
                <a:lnTo>
                  <a:pt x="5080" y="116840"/>
                </a:lnTo>
                <a:lnTo>
                  <a:pt x="5080" y="116840"/>
                </a:lnTo>
                <a:lnTo>
                  <a:pt x="10159" y="101600"/>
                </a:lnTo>
                <a:lnTo>
                  <a:pt x="13970" y="83820"/>
                </a:lnTo>
                <a:lnTo>
                  <a:pt x="20320" y="67310"/>
                </a:lnTo>
                <a:lnTo>
                  <a:pt x="24130" y="57150"/>
                </a:lnTo>
                <a:lnTo>
                  <a:pt x="24130" y="55880"/>
                </a:lnTo>
                <a:lnTo>
                  <a:pt x="26670" y="52070"/>
                </a:lnTo>
                <a:lnTo>
                  <a:pt x="53340" y="0"/>
                </a:lnTo>
                <a:lnTo>
                  <a:pt x="144780" y="43180"/>
                </a:lnTo>
                <a:lnTo>
                  <a:pt x="139700" y="59690"/>
                </a:lnTo>
                <a:lnTo>
                  <a:pt x="83820" y="43180"/>
                </a:lnTo>
                <a:lnTo>
                  <a:pt x="78740" y="45720"/>
                </a:lnTo>
                <a:lnTo>
                  <a:pt x="73659" y="50800"/>
                </a:lnTo>
                <a:lnTo>
                  <a:pt x="69850" y="54610"/>
                </a:lnTo>
                <a:lnTo>
                  <a:pt x="66040" y="58420"/>
                </a:lnTo>
                <a:lnTo>
                  <a:pt x="60959" y="63500"/>
                </a:lnTo>
                <a:lnTo>
                  <a:pt x="58420" y="66040"/>
                </a:lnTo>
                <a:lnTo>
                  <a:pt x="58420" y="66040"/>
                </a:lnTo>
                <a:lnTo>
                  <a:pt x="57150" y="67310"/>
                </a:lnTo>
                <a:lnTo>
                  <a:pt x="54609" y="72390"/>
                </a:lnTo>
                <a:lnTo>
                  <a:pt x="50800" y="78740"/>
                </a:lnTo>
                <a:lnTo>
                  <a:pt x="46990" y="83820"/>
                </a:lnTo>
                <a:lnTo>
                  <a:pt x="44450" y="90170"/>
                </a:lnTo>
                <a:lnTo>
                  <a:pt x="41909" y="96520"/>
                </a:lnTo>
                <a:lnTo>
                  <a:pt x="39370" y="102870"/>
                </a:lnTo>
                <a:lnTo>
                  <a:pt x="36830" y="107950"/>
                </a:lnTo>
                <a:lnTo>
                  <a:pt x="34290" y="115570"/>
                </a:lnTo>
                <a:lnTo>
                  <a:pt x="31750" y="123190"/>
                </a:lnTo>
                <a:lnTo>
                  <a:pt x="31750" y="123190"/>
                </a:lnTo>
                <a:lnTo>
                  <a:pt x="30480" y="128270"/>
                </a:lnTo>
                <a:lnTo>
                  <a:pt x="29209" y="138430"/>
                </a:lnTo>
                <a:lnTo>
                  <a:pt x="27940" y="148590"/>
                </a:lnTo>
                <a:lnTo>
                  <a:pt x="27940" y="157480"/>
                </a:lnTo>
                <a:lnTo>
                  <a:pt x="27940" y="166370"/>
                </a:lnTo>
                <a:lnTo>
                  <a:pt x="29209" y="17653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3020" y="194310"/>
                </a:lnTo>
                <a:lnTo>
                  <a:pt x="36830" y="203200"/>
                </a:lnTo>
                <a:lnTo>
                  <a:pt x="39370" y="212090"/>
                </a:lnTo>
                <a:lnTo>
                  <a:pt x="44450" y="219710"/>
                </a:lnTo>
                <a:lnTo>
                  <a:pt x="49530" y="228600"/>
                </a:lnTo>
                <a:lnTo>
                  <a:pt x="54609" y="236220"/>
                </a:lnTo>
                <a:lnTo>
                  <a:pt x="59690" y="243840"/>
                </a:lnTo>
                <a:lnTo>
                  <a:pt x="64770" y="250190"/>
                </a:lnTo>
                <a:lnTo>
                  <a:pt x="66040" y="250190"/>
                </a:lnTo>
                <a:lnTo>
                  <a:pt x="66040" y="251460"/>
                </a:lnTo>
                <a:lnTo>
                  <a:pt x="73659" y="259080"/>
                </a:lnTo>
                <a:lnTo>
                  <a:pt x="81280" y="265430"/>
                </a:lnTo>
                <a:lnTo>
                  <a:pt x="90170" y="271780"/>
                </a:lnTo>
                <a:lnTo>
                  <a:pt x="99059" y="278130"/>
                </a:lnTo>
                <a:lnTo>
                  <a:pt x="107950" y="284480"/>
                </a:lnTo>
                <a:lnTo>
                  <a:pt x="116840" y="288290"/>
                </a:lnTo>
                <a:lnTo>
                  <a:pt x="127000" y="293370"/>
                </a:lnTo>
                <a:lnTo>
                  <a:pt x="138430" y="298450"/>
                </a:lnTo>
                <a:lnTo>
                  <a:pt x="148590" y="303530"/>
                </a:lnTo>
                <a:lnTo>
                  <a:pt x="160020" y="307340"/>
                </a:lnTo>
                <a:lnTo>
                  <a:pt x="172720" y="311150"/>
                </a:lnTo>
                <a:lnTo>
                  <a:pt x="185420" y="314960"/>
                </a:lnTo>
                <a:lnTo>
                  <a:pt x="198120" y="317500"/>
                </a:lnTo>
                <a:lnTo>
                  <a:pt x="210820" y="320040"/>
                </a:lnTo>
                <a:lnTo>
                  <a:pt x="210820" y="320040"/>
                </a:lnTo>
                <a:lnTo>
                  <a:pt x="212090" y="320040"/>
                </a:lnTo>
                <a:lnTo>
                  <a:pt x="224790" y="322580"/>
                </a:lnTo>
                <a:lnTo>
                  <a:pt x="237490" y="323850"/>
                </a:lnTo>
                <a:lnTo>
                  <a:pt x="252730" y="325120"/>
                </a:lnTo>
                <a:lnTo>
                  <a:pt x="266700" y="326390"/>
                </a:lnTo>
                <a:lnTo>
                  <a:pt x="274320" y="327660"/>
                </a:lnTo>
                <a:lnTo>
                  <a:pt x="281940" y="327660"/>
                </a:lnTo>
                <a:lnTo>
                  <a:pt x="289559" y="327660"/>
                </a:lnTo>
                <a:lnTo>
                  <a:pt x="297180" y="327660"/>
                </a:lnTo>
                <a:lnTo>
                  <a:pt x="304800" y="326390"/>
                </a:lnTo>
                <a:lnTo>
                  <a:pt x="309880" y="326390"/>
                </a:lnTo>
                <a:lnTo>
                  <a:pt x="311150" y="326390"/>
                </a:lnTo>
                <a:lnTo>
                  <a:pt x="312420" y="326390"/>
                </a:lnTo>
                <a:lnTo>
                  <a:pt x="326390" y="325120"/>
                </a:lnTo>
                <a:lnTo>
                  <a:pt x="332740" y="325120"/>
                </a:lnTo>
                <a:lnTo>
                  <a:pt x="340359" y="323850"/>
                </a:lnTo>
                <a:lnTo>
                  <a:pt x="345440" y="322580"/>
                </a:lnTo>
                <a:lnTo>
                  <a:pt x="351790" y="321310"/>
                </a:lnTo>
                <a:lnTo>
                  <a:pt x="358140" y="320040"/>
                </a:lnTo>
                <a:lnTo>
                  <a:pt x="363220" y="317500"/>
                </a:lnTo>
                <a:lnTo>
                  <a:pt x="369570" y="316230"/>
                </a:lnTo>
                <a:lnTo>
                  <a:pt x="374650" y="314960"/>
                </a:lnTo>
                <a:lnTo>
                  <a:pt x="379730" y="312420"/>
                </a:lnTo>
                <a:lnTo>
                  <a:pt x="384809" y="309880"/>
                </a:lnTo>
                <a:lnTo>
                  <a:pt x="388620" y="307340"/>
                </a:lnTo>
                <a:lnTo>
                  <a:pt x="392430" y="304800"/>
                </a:lnTo>
                <a:lnTo>
                  <a:pt x="396240" y="302260"/>
                </a:lnTo>
                <a:lnTo>
                  <a:pt x="401320" y="299720"/>
                </a:lnTo>
                <a:lnTo>
                  <a:pt x="403859" y="295910"/>
                </a:lnTo>
                <a:lnTo>
                  <a:pt x="407670" y="293370"/>
                </a:lnTo>
                <a:lnTo>
                  <a:pt x="407670" y="292100"/>
                </a:lnTo>
                <a:lnTo>
                  <a:pt x="407670" y="292100"/>
                </a:lnTo>
                <a:lnTo>
                  <a:pt x="410209" y="289560"/>
                </a:lnTo>
                <a:lnTo>
                  <a:pt x="412750" y="285750"/>
                </a:lnTo>
                <a:lnTo>
                  <a:pt x="415290" y="281940"/>
                </a:lnTo>
                <a:lnTo>
                  <a:pt x="417830" y="278130"/>
                </a:lnTo>
                <a:lnTo>
                  <a:pt x="419100" y="273050"/>
                </a:lnTo>
                <a:lnTo>
                  <a:pt x="421640" y="269240"/>
                </a:lnTo>
                <a:lnTo>
                  <a:pt x="421640" y="264160"/>
                </a:lnTo>
                <a:lnTo>
                  <a:pt x="422909" y="259080"/>
                </a:lnTo>
                <a:lnTo>
                  <a:pt x="424180" y="254000"/>
                </a:lnTo>
                <a:lnTo>
                  <a:pt x="422909" y="252730"/>
                </a:lnTo>
                <a:lnTo>
                  <a:pt x="422909" y="252730"/>
                </a:lnTo>
                <a:lnTo>
                  <a:pt x="424180" y="247650"/>
                </a:lnTo>
                <a:lnTo>
                  <a:pt x="424180" y="241300"/>
                </a:lnTo>
                <a:lnTo>
                  <a:pt x="424180" y="236220"/>
                </a:lnTo>
                <a:lnTo>
                  <a:pt x="422909" y="229870"/>
                </a:lnTo>
                <a:lnTo>
                  <a:pt x="421640" y="223520"/>
                </a:lnTo>
                <a:lnTo>
                  <a:pt x="420370" y="218440"/>
                </a:lnTo>
                <a:lnTo>
                  <a:pt x="419100" y="213360"/>
                </a:lnTo>
                <a:lnTo>
                  <a:pt x="416559" y="209550"/>
                </a:lnTo>
                <a:lnTo>
                  <a:pt x="416559" y="209550"/>
                </a:lnTo>
                <a:lnTo>
                  <a:pt x="416559" y="207010"/>
                </a:lnTo>
                <a:lnTo>
                  <a:pt x="415290" y="201930"/>
                </a:lnTo>
                <a:lnTo>
                  <a:pt x="412750" y="196850"/>
                </a:lnTo>
                <a:lnTo>
                  <a:pt x="410209" y="191770"/>
                </a:lnTo>
                <a:lnTo>
                  <a:pt x="407670" y="186690"/>
                </a:lnTo>
                <a:lnTo>
                  <a:pt x="405130" y="182880"/>
                </a:lnTo>
                <a:lnTo>
                  <a:pt x="401320" y="177800"/>
                </a:lnTo>
                <a:lnTo>
                  <a:pt x="398780" y="172720"/>
                </a:lnTo>
                <a:lnTo>
                  <a:pt x="347980" y="147320"/>
                </a:lnTo>
                <a:lnTo>
                  <a:pt x="345440" y="146050"/>
                </a:lnTo>
                <a:lnTo>
                  <a:pt x="336550" y="140970"/>
                </a:lnTo>
                <a:lnTo>
                  <a:pt x="340359" y="127000"/>
                </a:lnTo>
                <a:lnTo>
                  <a:pt x="439420" y="168910"/>
                </a:lnTo>
                <a:lnTo>
                  <a:pt x="439420" y="172720"/>
                </a:lnTo>
                <a:lnTo>
                  <a:pt x="440690" y="172720"/>
                </a:lnTo>
                <a:lnTo>
                  <a:pt x="445770" y="191770"/>
                </a:lnTo>
                <a:lnTo>
                  <a:pt x="447040" y="196850"/>
                </a:lnTo>
                <a:lnTo>
                  <a:pt x="448309" y="203200"/>
                </a:lnTo>
                <a:lnTo>
                  <a:pt x="449580" y="215900"/>
                </a:lnTo>
                <a:lnTo>
                  <a:pt x="449580" y="217170"/>
                </a:lnTo>
                <a:lnTo>
                  <a:pt x="449580" y="217170"/>
                </a:lnTo>
                <a:lnTo>
                  <a:pt x="450850" y="222250"/>
                </a:lnTo>
                <a:lnTo>
                  <a:pt x="450850" y="228600"/>
                </a:lnTo>
                <a:lnTo>
                  <a:pt x="450850" y="241300"/>
                </a:lnTo>
                <a:lnTo>
                  <a:pt x="450850" y="247650"/>
                </a:lnTo>
                <a:lnTo>
                  <a:pt x="450850" y="254000"/>
                </a:lnTo>
                <a:lnTo>
                  <a:pt x="450850" y="257810"/>
                </a:lnTo>
                <a:lnTo>
                  <a:pt x="450850" y="257810"/>
                </a:lnTo>
                <a:lnTo>
                  <a:pt x="450850" y="260350"/>
                </a:lnTo>
                <a:lnTo>
                  <a:pt x="44958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5217257" y="3513326"/>
            <a:ext cx="431606" cy="381258"/>
          </a:xfrm>
          <a:custGeom>
            <a:avLst/>
            <a:gdLst/>
            <a:ahLst/>
            <a:cxnLst/>
            <a:rect l="l" t="t" r="r" b="b"/>
            <a:pathLst>
              <a:path w="302260" h="257810">
                <a:moveTo>
                  <a:pt x="170179" y="210820"/>
                </a:moveTo>
                <a:lnTo>
                  <a:pt x="180340" y="215900"/>
                </a:lnTo>
                <a:lnTo>
                  <a:pt x="190500" y="218440"/>
                </a:lnTo>
                <a:lnTo>
                  <a:pt x="199390" y="220980"/>
                </a:lnTo>
                <a:lnTo>
                  <a:pt x="208279" y="223520"/>
                </a:lnTo>
                <a:lnTo>
                  <a:pt x="217170" y="226060"/>
                </a:lnTo>
                <a:lnTo>
                  <a:pt x="224790" y="226060"/>
                </a:lnTo>
                <a:lnTo>
                  <a:pt x="228600" y="227330"/>
                </a:lnTo>
                <a:lnTo>
                  <a:pt x="232410" y="227330"/>
                </a:lnTo>
                <a:lnTo>
                  <a:pt x="236220" y="227330"/>
                </a:lnTo>
                <a:lnTo>
                  <a:pt x="238760" y="227330"/>
                </a:lnTo>
                <a:lnTo>
                  <a:pt x="242570" y="227330"/>
                </a:lnTo>
                <a:lnTo>
                  <a:pt x="245110" y="227330"/>
                </a:lnTo>
                <a:lnTo>
                  <a:pt x="247650" y="226060"/>
                </a:lnTo>
                <a:lnTo>
                  <a:pt x="251460" y="226060"/>
                </a:lnTo>
                <a:lnTo>
                  <a:pt x="254000" y="226060"/>
                </a:lnTo>
                <a:lnTo>
                  <a:pt x="256540" y="224790"/>
                </a:lnTo>
                <a:lnTo>
                  <a:pt x="259079" y="223520"/>
                </a:lnTo>
                <a:lnTo>
                  <a:pt x="260350" y="223520"/>
                </a:lnTo>
                <a:lnTo>
                  <a:pt x="261620" y="220980"/>
                </a:lnTo>
                <a:lnTo>
                  <a:pt x="264160" y="220980"/>
                </a:lnTo>
                <a:lnTo>
                  <a:pt x="266700" y="219710"/>
                </a:lnTo>
                <a:lnTo>
                  <a:pt x="266700" y="217170"/>
                </a:lnTo>
                <a:lnTo>
                  <a:pt x="269240" y="215900"/>
                </a:lnTo>
                <a:lnTo>
                  <a:pt x="269240" y="214630"/>
                </a:lnTo>
                <a:lnTo>
                  <a:pt x="271779" y="210820"/>
                </a:lnTo>
                <a:lnTo>
                  <a:pt x="273050" y="208280"/>
                </a:lnTo>
                <a:lnTo>
                  <a:pt x="273050" y="208280"/>
                </a:lnTo>
                <a:lnTo>
                  <a:pt x="273050" y="207010"/>
                </a:lnTo>
                <a:lnTo>
                  <a:pt x="274320" y="203200"/>
                </a:lnTo>
                <a:lnTo>
                  <a:pt x="274320" y="200660"/>
                </a:lnTo>
                <a:lnTo>
                  <a:pt x="274320" y="196850"/>
                </a:lnTo>
                <a:lnTo>
                  <a:pt x="274320" y="193040"/>
                </a:lnTo>
                <a:lnTo>
                  <a:pt x="273050" y="189230"/>
                </a:lnTo>
                <a:lnTo>
                  <a:pt x="271779" y="185420"/>
                </a:lnTo>
                <a:lnTo>
                  <a:pt x="270510" y="180340"/>
                </a:lnTo>
                <a:lnTo>
                  <a:pt x="267970" y="176530"/>
                </a:lnTo>
                <a:lnTo>
                  <a:pt x="265429" y="171450"/>
                </a:lnTo>
                <a:lnTo>
                  <a:pt x="262890" y="167640"/>
                </a:lnTo>
                <a:lnTo>
                  <a:pt x="259079" y="162560"/>
                </a:lnTo>
                <a:lnTo>
                  <a:pt x="256540" y="158750"/>
                </a:lnTo>
                <a:lnTo>
                  <a:pt x="252729" y="153670"/>
                </a:lnTo>
                <a:lnTo>
                  <a:pt x="252729" y="153670"/>
                </a:lnTo>
                <a:lnTo>
                  <a:pt x="252729" y="152400"/>
                </a:lnTo>
                <a:lnTo>
                  <a:pt x="248920" y="148590"/>
                </a:lnTo>
                <a:lnTo>
                  <a:pt x="245110" y="143510"/>
                </a:lnTo>
                <a:lnTo>
                  <a:pt x="240029" y="137160"/>
                </a:lnTo>
                <a:lnTo>
                  <a:pt x="234950" y="132080"/>
                </a:lnTo>
                <a:lnTo>
                  <a:pt x="231140" y="127000"/>
                </a:lnTo>
                <a:lnTo>
                  <a:pt x="224790" y="121920"/>
                </a:lnTo>
                <a:lnTo>
                  <a:pt x="219710" y="116840"/>
                </a:lnTo>
                <a:lnTo>
                  <a:pt x="213360" y="111760"/>
                </a:lnTo>
                <a:lnTo>
                  <a:pt x="207010" y="106680"/>
                </a:lnTo>
                <a:lnTo>
                  <a:pt x="200660" y="100330"/>
                </a:lnTo>
                <a:lnTo>
                  <a:pt x="194310" y="95250"/>
                </a:lnTo>
                <a:lnTo>
                  <a:pt x="186690" y="90170"/>
                </a:lnTo>
                <a:lnTo>
                  <a:pt x="180340" y="85090"/>
                </a:lnTo>
                <a:lnTo>
                  <a:pt x="172720" y="80010"/>
                </a:lnTo>
                <a:lnTo>
                  <a:pt x="165100" y="74930"/>
                </a:lnTo>
                <a:lnTo>
                  <a:pt x="156210" y="69850"/>
                </a:lnTo>
                <a:lnTo>
                  <a:pt x="148590" y="64770"/>
                </a:lnTo>
                <a:lnTo>
                  <a:pt x="139700" y="59690"/>
                </a:lnTo>
                <a:lnTo>
                  <a:pt x="129540" y="54610"/>
                </a:lnTo>
                <a:lnTo>
                  <a:pt x="119379" y="49530"/>
                </a:lnTo>
                <a:lnTo>
                  <a:pt x="111760" y="45720"/>
                </a:lnTo>
                <a:lnTo>
                  <a:pt x="102870" y="41910"/>
                </a:lnTo>
                <a:lnTo>
                  <a:pt x="93979" y="39370"/>
                </a:lnTo>
                <a:lnTo>
                  <a:pt x="86360" y="38100"/>
                </a:lnTo>
                <a:lnTo>
                  <a:pt x="78740" y="36830"/>
                </a:lnTo>
                <a:lnTo>
                  <a:pt x="74929" y="36830"/>
                </a:lnTo>
                <a:lnTo>
                  <a:pt x="71120" y="36830"/>
                </a:lnTo>
                <a:lnTo>
                  <a:pt x="67310" y="36830"/>
                </a:lnTo>
                <a:lnTo>
                  <a:pt x="64770" y="36830"/>
                </a:lnTo>
                <a:lnTo>
                  <a:pt x="60960" y="36830"/>
                </a:lnTo>
                <a:lnTo>
                  <a:pt x="58420" y="38100"/>
                </a:lnTo>
                <a:lnTo>
                  <a:pt x="55879" y="39370"/>
                </a:lnTo>
                <a:lnTo>
                  <a:pt x="52070" y="40640"/>
                </a:lnTo>
                <a:lnTo>
                  <a:pt x="49529" y="41910"/>
                </a:lnTo>
                <a:lnTo>
                  <a:pt x="48260" y="41910"/>
                </a:lnTo>
                <a:lnTo>
                  <a:pt x="45720" y="44450"/>
                </a:lnTo>
                <a:lnTo>
                  <a:pt x="43179" y="45720"/>
                </a:lnTo>
                <a:lnTo>
                  <a:pt x="43179" y="45720"/>
                </a:lnTo>
                <a:lnTo>
                  <a:pt x="43179" y="45720"/>
                </a:lnTo>
                <a:lnTo>
                  <a:pt x="40640" y="48260"/>
                </a:lnTo>
                <a:lnTo>
                  <a:pt x="39370" y="49530"/>
                </a:lnTo>
                <a:lnTo>
                  <a:pt x="38100" y="52070"/>
                </a:lnTo>
                <a:lnTo>
                  <a:pt x="35560" y="54610"/>
                </a:lnTo>
                <a:lnTo>
                  <a:pt x="33020" y="60960"/>
                </a:lnTo>
                <a:lnTo>
                  <a:pt x="30479" y="64770"/>
                </a:lnTo>
                <a:lnTo>
                  <a:pt x="30479" y="68580"/>
                </a:lnTo>
                <a:lnTo>
                  <a:pt x="29210" y="73660"/>
                </a:lnTo>
                <a:lnTo>
                  <a:pt x="29210" y="77470"/>
                </a:lnTo>
                <a:lnTo>
                  <a:pt x="29210" y="82550"/>
                </a:lnTo>
                <a:lnTo>
                  <a:pt x="29210" y="87630"/>
                </a:lnTo>
                <a:lnTo>
                  <a:pt x="30479" y="91440"/>
                </a:lnTo>
                <a:lnTo>
                  <a:pt x="31750" y="96520"/>
                </a:lnTo>
                <a:lnTo>
                  <a:pt x="31750" y="100330"/>
                </a:lnTo>
                <a:lnTo>
                  <a:pt x="31750" y="100330"/>
                </a:lnTo>
                <a:lnTo>
                  <a:pt x="33020" y="102870"/>
                </a:lnTo>
                <a:lnTo>
                  <a:pt x="35560" y="107950"/>
                </a:lnTo>
                <a:lnTo>
                  <a:pt x="38100" y="113030"/>
                </a:lnTo>
                <a:lnTo>
                  <a:pt x="40640" y="118110"/>
                </a:lnTo>
                <a:lnTo>
                  <a:pt x="44450" y="123190"/>
                </a:lnTo>
                <a:lnTo>
                  <a:pt x="48260" y="128270"/>
                </a:lnTo>
                <a:lnTo>
                  <a:pt x="52070" y="133350"/>
                </a:lnTo>
                <a:lnTo>
                  <a:pt x="57150" y="138430"/>
                </a:lnTo>
                <a:lnTo>
                  <a:pt x="60960" y="143510"/>
                </a:lnTo>
                <a:lnTo>
                  <a:pt x="66040" y="148590"/>
                </a:lnTo>
                <a:lnTo>
                  <a:pt x="71120" y="153670"/>
                </a:lnTo>
                <a:lnTo>
                  <a:pt x="77470" y="158750"/>
                </a:lnTo>
                <a:lnTo>
                  <a:pt x="83820" y="162560"/>
                </a:lnTo>
                <a:lnTo>
                  <a:pt x="90170" y="167640"/>
                </a:lnTo>
                <a:lnTo>
                  <a:pt x="96520" y="172720"/>
                </a:lnTo>
                <a:lnTo>
                  <a:pt x="104140" y="177800"/>
                </a:lnTo>
                <a:lnTo>
                  <a:pt x="110490" y="182880"/>
                </a:lnTo>
                <a:lnTo>
                  <a:pt x="118110" y="186690"/>
                </a:lnTo>
                <a:lnTo>
                  <a:pt x="127000" y="191770"/>
                </a:lnTo>
                <a:lnTo>
                  <a:pt x="134620" y="195580"/>
                </a:lnTo>
                <a:lnTo>
                  <a:pt x="143510" y="199390"/>
                </a:lnTo>
                <a:lnTo>
                  <a:pt x="152400" y="204470"/>
                </a:lnTo>
                <a:lnTo>
                  <a:pt x="161290" y="208280"/>
                </a:lnTo>
                <a:lnTo>
                  <a:pt x="170179" y="210820"/>
                </a:lnTo>
                <a:close/>
                <a:moveTo>
                  <a:pt x="297179" y="223520"/>
                </a:moveTo>
                <a:lnTo>
                  <a:pt x="295910" y="227330"/>
                </a:lnTo>
                <a:lnTo>
                  <a:pt x="293370" y="229870"/>
                </a:lnTo>
                <a:lnTo>
                  <a:pt x="292100" y="232410"/>
                </a:lnTo>
                <a:lnTo>
                  <a:pt x="289560" y="234950"/>
                </a:lnTo>
                <a:lnTo>
                  <a:pt x="287020" y="238760"/>
                </a:lnTo>
                <a:lnTo>
                  <a:pt x="283210" y="240030"/>
                </a:lnTo>
                <a:lnTo>
                  <a:pt x="280670" y="242570"/>
                </a:lnTo>
                <a:lnTo>
                  <a:pt x="278129" y="245110"/>
                </a:lnTo>
                <a:lnTo>
                  <a:pt x="274320" y="247650"/>
                </a:lnTo>
                <a:lnTo>
                  <a:pt x="270510" y="248920"/>
                </a:lnTo>
                <a:lnTo>
                  <a:pt x="267970" y="250190"/>
                </a:lnTo>
                <a:lnTo>
                  <a:pt x="266700" y="250190"/>
                </a:lnTo>
                <a:lnTo>
                  <a:pt x="266700" y="251460"/>
                </a:lnTo>
                <a:lnTo>
                  <a:pt x="262890" y="252730"/>
                </a:lnTo>
                <a:lnTo>
                  <a:pt x="259079" y="254000"/>
                </a:lnTo>
                <a:lnTo>
                  <a:pt x="254000" y="255270"/>
                </a:lnTo>
                <a:lnTo>
                  <a:pt x="250190" y="255270"/>
                </a:lnTo>
                <a:lnTo>
                  <a:pt x="245110" y="256540"/>
                </a:lnTo>
                <a:lnTo>
                  <a:pt x="241300" y="256540"/>
                </a:lnTo>
                <a:lnTo>
                  <a:pt x="236220" y="257810"/>
                </a:lnTo>
                <a:lnTo>
                  <a:pt x="231140" y="257810"/>
                </a:lnTo>
                <a:lnTo>
                  <a:pt x="226060" y="257810"/>
                </a:lnTo>
                <a:lnTo>
                  <a:pt x="219710" y="257810"/>
                </a:lnTo>
                <a:lnTo>
                  <a:pt x="213360" y="257810"/>
                </a:lnTo>
                <a:lnTo>
                  <a:pt x="208279" y="256540"/>
                </a:lnTo>
                <a:lnTo>
                  <a:pt x="201929" y="256540"/>
                </a:lnTo>
                <a:lnTo>
                  <a:pt x="195579" y="255270"/>
                </a:lnTo>
                <a:lnTo>
                  <a:pt x="189229" y="254000"/>
                </a:lnTo>
                <a:lnTo>
                  <a:pt x="182879" y="252730"/>
                </a:lnTo>
                <a:lnTo>
                  <a:pt x="175260" y="251460"/>
                </a:lnTo>
                <a:lnTo>
                  <a:pt x="168910" y="250190"/>
                </a:lnTo>
                <a:lnTo>
                  <a:pt x="161290" y="247650"/>
                </a:lnTo>
                <a:lnTo>
                  <a:pt x="153670" y="245110"/>
                </a:lnTo>
                <a:lnTo>
                  <a:pt x="147320" y="242570"/>
                </a:lnTo>
                <a:lnTo>
                  <a:pt x="138429" y="240030"/>
                </a:lnTo>
                <a:lnTo>
                  <a:pt x="128270" y="236220"/>
                </a:lnTo>
                <a:lnTo>
                  <a:pt x="119379" y="232410"/>
                </a:lnTo>
                <a:lnTo>
                  <a:pt x="111760" y="228600"/>
                </a:lnTo>
                <a:lnTo>
                  <a:pt x="102870" y="224790"/>
                </a:lnTo>
                <a:lnTo>
                  <a:pt x="93979" y="219710"/>
                </a:lnTo>
                <a:lnTo>
                  <a:pt x="86360" y="214630"/>
                </a:lnTo>
                <a:lnTo>
                  <a:pt x="78740" y="210820"/>
                </a:lnTo>
                <a:lnTo>
                  <a:pt x="69850" y="205740"/>
                </a:lnTo>
                <a:lnTo>
                  <a:pt x="63500" y="199390"/>
                </a:lnTo>
                <a:lnTo>
                  <a:pt x="57150" y="194310"/>
                </a:lnTo>
                <a:lnTo>
                  <a:pt x="49529" y="187960"/>
                </a:lnTo>
                <a:lnTo>
                  <a:pt x="44450" y="182880"/>
                </a:lnTo>
                <a:lnTo>
                  <a:pt x="38100" y="176530"/>
                </a:lnTo>
                <a:lnTo>
                  <a:pt x="31750" y="170180"/>
                </a:lnTo>
                <a:lnTo>
                  <a:pt x="26670" y="163830"/>
                </a:lnTo>
                <a:lnTo>
                  <a:pt x="21590" y="157480"/>
                </a:lnTo>
                <a:lnTo>
                  <a:pt x="19050" y="153670"/>
                </a:lnTo>
                <a:lnTo>
                  <a:pt x="19050" y="152400"/>
                </a:lnTo>
                <a:lnTo>
                  <a:pt x="17779" y="149860"/>
                </a:lnTo>
                <a:lnTo>
                  <a:pt x="13970" y="143510"/>
                </a:lnTo>
                <a:lnTo>
                  <a:pt x="11429" y="135890"/>
                </a:lnTo>
                <a:lnTo>
                  <a:pt x="7620" y="128270"/>
                </a:lnTo>
                <a:lnTo>
                  <a:pt x="5079" y="121920"/>
                </a:lnTo>
                <a:lnTo>
                  <a:pt x="3810" y="114300"/>
                </a:lnTo>
                <a:lnTo>
                  <a:pt x="2540" y="106680"/>
                </a:lnTo>
                <a:lnTo>
                  <a:pt x="1270" y="99060"/>
                </a:lnTo>
                <a:lnTo>
                  <a:pt x="0" y="91440"/>
                </a:lnTo>
                <a:lnTo>
                  <a:pt x="0" y="85090"/>
                </a:lnTo>
                <a:lnTo>
                  <a:pt x="0" y="85090"/>
                </a:lnTo>
                <a:lnTo>
                  <a:pt x="0" y="83820"/>
                </a:lnTo>
                <a:lnTo>
                  <a:pt x="1270" y="76200"/>
                </a:lnTo>
                <a:lnTo>
                  <a:pt x="2540" y="68580"/>
                </a:lnTo>
                <a:lnTo>
                  <a:pt x="5079" y="60960"/>
                </a:lnTo>
                <a:lnTo>
                  <a:pt x="7620" y="53340"/>
                </a:lnTo>
                <a:lnTo>
                  <a:pt x="11429" y="45720"/>
                </a:lnTo>
                <a:lnTo>
                  <a:pt x="12700" y="40640"/>
                </a:lnTo>
                <a:lnTo>
                  <a:pt x="15240" y="36830"/>
                </a:lnTo>
                <a:lnTo>
                  <a:pt x="17779" y="31750"/>
                </a:lnTo>
                <a:lnTo>
                  <a:pt x="17779" y="31750"/>
                </a:lnTo>
                <a:lnTo>
                  <a:pt x="17779" y="31750"/>
                </a:lnTo>
                <a:lnTo>
                  <a:pt x="21590" y="27940"/>
                </a:lnTo>
                <a:lnTo>
                  <a:pt x="24129" y="24130"/>
                </a:lnTo>
                <a:lnTo>
                  <a:pt x="27940" y="21590"/>
                </a:lnTo>
                <a:lnTo>
                  <a:pt x="31750" y="17780"/>
                </a:lnTo>
                <a:lnTo>
                  <a:pt x="36829" y="15240"/>
                </a:lnTo>
                <a:lnTo>
                  <a:pt x="40640" y="12700"/>
                </a:lnTo>
                <a:lnTo>
                  <a:pt x="44450" y="10159"/>
                </a:lnTo>
                <a:lnTo>
                  <a:pt x="49529" y="7620"/>
                </a:lnTo>
                <a:lnTo>
                  <a:pt x="53340" y="5080"/>
                </a:lnTo>
                <a:lnTo>
                  <a:pt x="58420" y="3809"/>
                </a:lnTo>
                <a:lnTo>
                  <a:pt x="63500" y="2540"/>
                </a:lnTo>
                <a:lnTo>
                  <a:pt x="67310" y="2540"/>
                </a:lnTo>
                <a:lnTo>
                  <a:pt x="72390" y="1270"/>
                </a:lnTo>
                <a:lnTo>
                  <a:pt x="76200" y="1270"/>
                </a:lnTo>
                <a:lnTo>
                  <a:pt x="76200" y="1270"/>
                </a:lnTo>
                <a:lnTo>
                  <a:pt x="78740" y="0"/>
                </a:lnTo>
                <a:lnTo>
                  <a:pt x="83820" y="0"/>
                </a:lnTo>
                <a:lnTo>
                  <a:pt x="88900" y="0"/>
                </a:lnTo>
                <a:lnTo>
                  <a:pt x="95250" y="1270"/>
                </a:lnTo>
                <a:lnTo>
                  <a:pt x="100329" y="2540"/>
                </a:lnTo>
                <a:lnTo>
                  <a:pt x="106679" y="2540"/>
                </a:lnTo>
                <a:lnTo>
                  <a:pt x="113029" y="3809"/>
                </a:lnTo>
                <a:lnTo>
                  <a:pt x="119379" y="6350"/>
                </a:lnTo>
                <a:lnTo>
                  <a:pt x="124460" y="7620"/>
                </a:lnTo>
                <a:lnTo>
                  <a:pt x="130810" y="10159"/>
                </a:lnTo>
                <a:lnTo>
                  <a:pt x="137160" y="12700"/>
                </a:lnTo>
                <a:lnTo>
                  <a:pt x="143510" y="15240"/>
                </a:lnTo>
                <a:lnTo>
                  <a:pt x="149860" y="19050"/>
                </a:lnTo>
                <a:lnTo>
                  <a:pt x="156210" y="21590"/>
                </a:lnTo>
                <a:lnTo>
                  <a:pt x="162560" y="25400"/>
                </a:lnTo>
                <a:lnTo>
                  <a:pt x="170179" y="29209"/>
                </a:lnTo>
                <a:lnTo>
                  <a:pt x="177800" y="34290"/>
                </a:lnTo>
                <a:lnTo>
                  <a:pt x="186690" y="40640"/>
                </a:lnTo>
                <a:lnTo>
                  <a:pt x="194310" y="45720"/>
                </a:lnTo>
                <a:lnTo>
                  <a:pt x="201929" y="52070"/>
                </a:lnTo>
                <a:lnTo>
                  <a:pt x="209550" y="57150"/>
                </a:lnTo>
                <a:lnTo>
                  <a:pt x="217170" y="63500"/>
                </a:lnTo>
                <a:lnTo>
                  <a:pt x="223520" y="69850"/>
                </a:lnTo>
                <a:lnTo>
                  <a:pt x="231140" y="76200"/>
                </a:lnTo>
                <a:lnTo>
                  <a:pt x="237490" y="82550"/>
                </a:lnTo>
                <a:lnTo>
                  <a:pt x="243840" y="88900"/>
                </a:lnTo>
                <a:lnTo>
                  <a:pt x="250190" y="95250"/>
                </a:lnTo>
                <a:lnTo>
                  <a:pt x="255270" y="101600"/>
                </a:lnTo>
                <a:lnTo>
                  <a:pt x="259079" y="106680"/>
                </a:lnTo>
                <a:lnTo>
                  <a:pt x="260350" y="107950"/>
                </a:lnTo>
                <a:lnTo>
                  <a:pt x="260350" y="109220"/>
                </a:lnTo>
                <a:lnTo>
                  <a:pt x="265429" y="115570"/>
                </a:lnTo>
                <a:lnTo>
                  <a:pt x="270510" y="121920"/>
                </a:lnTo>
                <a:lnTo>
                  <a:pt x="275590" y="128270"/>
                </a:lnTo>
                <a:lnTo>
                  <a:pt x="279400" y="134620"/>
                </a:lnTo>
                <a:lnTo>
                  <a:pt x="283210" y="140970"/>
                </a:lnTo>
                <a:lnTo>
                  <a:pt x="287020" y="147320"/>
                </a:lnTo>
                <a:lnTo>
                  <a:pt x="289560" y="153670"/>
                </a:lnTo>
                <a:lnTo>
                  <a:pt x="293370" y="160020"/>
                </a:lnTo>
                <a:lnTo>
                  <a:pt x="295910" y="166370"/>
                </a:lnTo>
                <a:lnTo>
                  <a:pt x="297179" y="172720"/>
                </a:lnTo>
                <a:lnTo>
                  <a:pt x="297179" y="176530"/>
                </a:lnTo>
                <a:lnTo>
                  <a:pt x="298450" y="176530"/>
                </a:lnTo>
                <a:lnTo>
                  <a:pt x="298450" y="177800"/>
                </a:lnTo>
                <a:lnTo>
                  <a:pt x="299720" y="184150"/>
                </a:lnTo>
                <a:lnTo>
                  <a:pt x="300990" y="190500"/>
                </a:lnTo>
                <a:lnTo>
                  <a:pt x="302260" y="195580"/>
                </a:lnTo>
                <a:lnTo>
                  <a:pt x="302260" y="201930"/>
                </a:lnTo>
                <a:lnTo>
                  <a:pt x="300990" y="207010"/>
                </a:lnTo>
                <a:lnTo>
                  <a:pt x="299720" y="212090"/>
                </a:lnTo>
                <a:lnTo>
                  <a:pt x="298450" y="218440"/>
                </a:lnTo>
                <a:lnTo>
                  <a:pt x="298450" y="220980"/>
                </a:lnTo>
                <a:lnTo>
                  <a:pt x="298450" y="220980"/>
                </a:lnTo>
                <a:lnTo>
                  <a:pt x="297179" y="223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5691654" y="2968106"/>
            <a:ext cx="257512" cy="548408"/>
          </a:xfrm>
          <a:custGeom>
            <a:avLst/>
            <a:gdLst/>
            <a:ahLst/>
            <a:cxnLst/>
            <a:rect l="l" t="t" r="r" b="b"/>
            <a:pathLst>
              <a:path w="180340" h="370839">
                <a:moveTo>
                  <a:pt x="137160" y="6350"/>
                </a:moveTo>
                <a:lnTo>
                  <a:pt x="139700" y="5080"/>
                </a:lnTo>
                <a:lnTo>
                  <a:pt x="142240" y="5080"/>
                </a:lnTo>
                <a:lnTo>
                  <a:pt x="148590" y="2540"/>
                </a:lnTo>
                <a:lnTo>
                  <a:pt x="153670" y="1269"/>
                </a:lnTo>
                <a:lnTo>
                  <a:pt x="154940" y="1269"/>
                </a:lnTo>
                <a:lnTo>
                  <a:pt x="156210" y="1269"/>
                </a:lnTo>
                <a:lnTo>
                  <a:pt x="157480" y="0"/>
                </a:lnTo>
                <a:lnTo>
                  <a:pt x="176530" y="85090"/>
                </a:lnTo>
                <a:lnTo>
                  <a:pt x="167640" y="88900"/>
                </a:lnTo>
                <a:lnTo>
                  <a:pt x="142240" y="52069"/>
                </a:lnTo>
                <a:lnTo>
                  <a:pt x="139700" y="53340"/>
                </a:lnTo>
                <a:lnTo>
                  <a:pt x="137160" y="54610"/>
                </a:lnTo>
                <a:lnTo>
                  <a:pt x="134620" y="55880"/>
                </a:lnTo>
                <a:lnTo>
                  <a:pt x="133350" y="58419"/>
                </a:lnTo>
                <a:lnTo>
                  <a:pt x="130810" y="58419"/>
                </a:lnTo>
                <a:lnTo>
                  <a:pt x="130810" y="58419"/>
                </a:lnTo>
                <a:lnTo>
                  <a:pt x="130810" y="59690"/>
                </a:lnTo>
                <a:lnTo>
                  <a:pt x="128270" y="62230"/>
                </a:lnTo>
                <a:lnTo>
                  <a:pt x="125730" y="63500"/>
                </a:lnTo>
                <a:lnTo>
                  <a:pt x="124460" y="66040"/>
                </a:lnTo>
                <a:lnTo>
                  <a:pt x="121920" y="69850"/>
                </a:lnTo>
                <a:lnTo>
                  <a:pt x="120650" y="72390"/>
                </a:lnTo>
                <a:lnTo>
                  <a:pt x="118110" y="77469"/>
                </a:lnTo>
                <a:lnTo>
                  <a:pt x="114300" y="85090"/>
                </a:lnTo>
                <a:lnTo>
                  <a:pt x="111760" y="91440"/>
                </a:lnTo>
                <a:lnTo>
                  <a:pt x="109220" y="99060"/>
                </a:lnTo>
                <a:lnTo>
                  <a:pt x="107950" y="106680"/>
                </a:lnTo>
                <a:lnTo>
                  <a:pt x="105410" y="113030"/>
                </a:lnTo>
                <a:lnTo>
                  <a:pt x="104140" y="120650"/>
                </a:lnTo>
                <a:lnTo>
                  <a:pt x="104140" y="124460"/>
                </a:lnTo>
                <a:lnTo>
                  <a:pt x="104140" y="124460"/>
                </a:lnTo>
                <a:lnTo>
                  <a:pt x="104140" y="129540"/>
                </a:lnTo>
                <a:lnTo>
                  <a:pt x="102870" y="138430"/>
                </a:lnTo>
                <a:lnTo>
                  <a:pt x="102870" y="147319"/>
                </a:lnTo>
                <a:lnTo>
                  <a:pt x="102870" y="156210"/>
                </a:lnTo>
                <a:lnTo>
                  <a:pt x="180340" y="355600"/>
                </a:lnTo>
                <a:lnTo>
                  <a:pt x="173990" y="359410"/>
                </a:lnTo>
                <a:lnTo>
                  <a:pt x="173990" y="359410"/>
                </a:lnTo>
                <a:lnTo>
                  <a:pt x="153670" y="370840"/>
                </a:lnTo>
                <a:lnTo>
                  <a:pt x="54610" y="140969"/>
                </a:lnTo>
                <a:lnTo>
                  <a:pt x="54610" y="138430"/>
                </a:lnTo>
                <a:lnTo>
                  <a:pt x="36830" y="91440"/>
                </a:lnTo>
                <a:lnTo>
                  <a:pt x="29210" y="93980"/>
                </a:lnTo>
                <a:lnTo>
                  <a:pt x="29210" y="93980"/>
                </a:lnTo>
                <a:lnTo>
                  <a:pt x="6350" y="100330"/>
                </a:lnTo>
                <a:lnTo>
                  <a:pt x="0" y="86360"/>
                </a:lnTo>
                <a:lnTo>
                  <a:pt x="19050" y="74930"/>
                </a:lnTo>
                <a:lnTo>
                  <a:pt x="19050" y="74930"/>
                </a:lnTo>
                <a:lnTo>
                  <a:pt x="63500" y="49530"/>
                </a:lnTo>
                <a:lnTo>
                  <a:pt x="88900" y="119380"/>
                </a:lnTo>
                <a:lnTo>
                  <a:pt x="88900" y="107950"/>
                </a:lnTo>
                <a:lnTo>
                  <a:pt x="90170" y="96519"/>
                </a:lnTo>
                <a:lnTo>
                  <a:pt x="88900" y="95250"/>
                </a:lnTo>
                <a:lnTo>
                  <a:pt x="90170" y="93980"/>
                </a:lnTo>
                <a:lnTo>
                  <a:pt x="90170" y="86360"/>
                </a:lnTo>
                <a:lnTo>
                  <a:pt x="92710" y="77469"/>
                </a:lnTo>
                <a:lnTo>
                  <a:pt x="93980" y="67310"/>
                </a:lnTo>
                <a:lnTo>
                  <a:pt x="96520" y="59690"/>
                </a:lnTo>
                <a:lnTo>
                  <a:pt x="97790" y="55880"/>
                </a:lnTo>
                <a:lnTo>
                  <a:pt x="99060" y="50800"/>
                </a:lnTo>
                <a:lnTo>
                  <a:pt x="100330" y="48260"/>
                </a:lnTo>
                <a:lnTo>
                  <a:pt x="102870" y="44450"/>
                </a:lnTo>
                <a:lnTo>
                  <a:pt x="105410" y="36830"/>
                </a:lnTo>
                <a:lnTo>
                  <a:pt x="109220" y="30480"/>
                </a:lnTo>
                <a:lnTo>
                  <a:pt x="111760" y="27940"/>
                </a:lnTo>
                <a:lnTo>
                  <a:pt x="113030" y="2413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8110" y="19050"/>
                </a:lnTo>
                <a:lnTo>
                  <a:pt x="119380" y="17780"/>
                </a:lnTo>
                <a:lnTo>
                  <a:pt x="121920" y="15240"/>
                </a:lnTo>
                <a:lnTo>
                  <a:pt x="124460" y="13969"/>
                </a:lnTo>
                <a:lnTo>
                  <a:pt x="127000" y="11430"/>
                </a:lnTo>
                <a:lnTo>
                  <a:pt x="129540" y="10160"/>
                </a:lnTo>
                <a:lnTo>
                  <a:pt x="132080" y="8890"/>
                </a:lnTo>
                <a:lnTo>
                  <a:pt x="134620" y="7619"/>
                </a:lnTo>
                <a:lnTo>
                  <a:pt x="137160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5890855" y="2776445"/>
            <a:ext cx="224870" cy="696780"/>
          </a:xfrm>
          <a:custGeom>
            <a:avLst/>
            <a:gdLst/>
            <a:ahLst/>
            <a:cxnLst/>
            <a:rect l="l" t="t" r="r" b="b"/>
            <a:pathLst>
              <a:path w="157480" h="471170">
                <a:moveTo>
                  <a:pt x="123190" y="436880"/>
                </a:moveTo>
                <a:lnTo>
                  <a:pt x="153670" y="435609"/>
                </a:lnTo>
                <a:lnTo>
                  <a:pt x="153670" y="435609"/>
                </a:lnTo>
                <a:lnTo>
                  <a:pt x="154940" y="436880"/>
                </a:lnTo>
                <a:lnTo>
                  <a:pt x="153670" y="436880"/>
                </a:lnTo>
                <a:lnTo>
                  <a:pt x="154940" y="438150"/>
                </a:lnTo>
                <a:lnTo>
                  <a:pt x="157480" y="452120"/>
                </a:lnTo>
                <a:lnTo>
                  <a:pt x="120650" y="463550"/>
                </a:lnTo>
                <a:lnTo>
                  <a:pt x="120650" y="463550"/>
                </a:lnTo>
                <a:lnTo>
                  <a:pt x="99060" y="471170"/>
                </a:lnTo>
                <a:lnTo>
                  <a:pt x="45720" y="222250"/>
                </a:lnTo>
                <a:lnTo>
                  <a:pt x="44450" y="219709"/>
                </a:lnTo>
                <a:lnTo>
                  <a:pt x="36830" y="173990"/>
                </a:lnTo>
                <a:lnTo>
                  <a:pt x="30480" y="172720"/>
                </a:lnTo>
                <a:lnTo>
                  <a:pt x="30480" y="172720"/>
                </a:lnTo>
                <a:lnTo>
                  <a:pt x="2540" y="176530"/>
                </a:lnTo>
                <a:lnTo>
                  <a:pt x="0" y="161290"/>
                </a:lnTo>
                <a:lnTo>
                  <a:pt x="22860" y="152400"/>
                </a:lnTo>
                <a:lnTo>
                  <a:pt x="22860" y="152400"/>
                </a:lnTo>
                <a:lnTo>
                  <a:pt x="74930" y="137159"/>
                </a:lnTo>
                <a:lnTo>
                  <a:pt x="123190" y="436880"/>
                </a:lnTo>
                <a:close/>
                <a:moveTo>
                  <a:pt x="64770" y="29209"/>
                </a:moveTo>
                <a:lnTo>
                  <a:pt x="66040" y="30480"/>
                </a:lnTo>
                <a:lnTo>
                  <a:pt x="66040" y="33020"/>
                </a:lnTo>
                <a:lnTo>
                  <a:pt x="66040" y="34290"/>
                </a:lnTo>
                <a:lnTo>
                  <a:pt x="66040" y="35559"/>
                </a:lnTo>
                <a:lnTo>
                  <a:pt x="67310" y="38100"/>
                </a:lnTo>
                <a:lnTo>
                  <a:pt x="67310" y="40640"/>
                </a:lnTo>
                <a:lnTo>
                  <a:pt x="66040" y="41909"/>
                </a:lnTo>
                <a:lnTo>
                  <a:pt x="66040" y="43180"/>
                </a:lnTo>
                <a:lnTo>
                  <a:pt x="66040" y="45720"/>
                </a:lnTo>
                <a:lnTo>
                  <a:pt x="66040" y="46990"/>
                </a:lnTo>
                <a:lnTo>
                  <a:pt x="66040" y="48259"/>
                </a:lnTo>
                <a:lnTo>
                  <a:pt x="64770" y="50800"/>
                </a:lnTo>
                <a:lnTo>
                  <a:pt x="64770" y="52070"/>
                </a:lnTo>
                <a:lnTo>
                  <a:pt x="63500" y="53340"/>
                </a:lnTo>
                <a:lnTo>
                  <a:pt x="63500" y="55880"/>
                </a:lnTo>
                <a:lnTo>
                  <a:pt x="62230" y="57150"/>
                </a:lnTo>
                <a:lnTo>
                  <a:pt x="60960" y="59690"/>
                </a:lnTo>
                <a:lnTo>
                  <a:pt x="59690" y="60959"/>
                </a:lnTo>
                <a:lnTo>
                  <a:pt x="59690" y="62230"/>
                </a:lnTo>
                <a:lnTo>
                  <a:pt x="5842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5880" y="66040"/>
                </a:lnTo>
                <a:lnTo>
                  <a:pt x="54610" y="67309"/>
                </a:lnTo>
                <a:lnTo>
                  <a:pt x="52070" y="69850"/>
                </a:lnTo>
                <a:lnTo>
                  <a:pt x="49530" y="71120"/>
                </a:lnTo>
                <a:lnTo>
                  <a:pt x="49530" y="72390"/>
                </a:lnTo>
                <a:lnTo>
                  <a:pt x="46990" y="72390"/>
                </a:lnTo>
                <a:lnTo>
                  <a:pt x="45720" y="73659"/>
                </a:lnTo>
                <a:lnTo>
                  <a:pt x="44450" y="73659"/>
                </a:lnTo>
                <a:lnTo>
                  <a:pt x="43180" y="74930"/>
                </a:lnTo>
                <a:lnTo>
                  <a:pt x="41910" y="74930"/>
                </a:lnTo>
                <a:lnTo>
                  <a:pt x="39370" y="74930"/>
                </a:lnTo>
                <a:lnTo>
                  <a:pt x="38100" y="74930"/>
                </a:lnTo>
                <a:lnTo>
                  <a:pt x="36830" y="74930"/>
                </a:lnTo>
                <a:lnTo>
                  <a:pt x="35560" y="74930"/>
                </a:lnTo>
                <a:lnTo>
                  <a:pt x="34290" y="73659"/>
                </a:lnTo>
                <a:lnTo>
                  <a:pt x="33020" y="73659"/>
                </a:lnTo>
                <a:lnTo>
                  <a:pt x="31750" y="73659"/>
                </a:lnTo>
                <a:lnTo>
                  <a:pt x="29210" y="73659"/>
                </a:lnTo>
                <a:lnTo>
                  <a:pt x="27940" y="73659"/>
                </a:lnTo>
                <a:lnTo>
                  <a:pt x="26670" y="72390"/>
                </a:lnTo>
                <a:lnTo>
                  <a:pt x="25400" y="71120"/>
                </a:lnTo>
                <a:lnTo>
                  <a:pt x="24130" y="71120"/>
                </a:lnTo>
                <a:lnTo>
                  <a:pt x="22860" y="69850"/>
                </a:lnTo>
                <a:lnTo>
                  <a:pt x="21590" y="69850"/>
                </a:lnTo>
                <a:lnTo>
                  <a:pt x="20320" y="67309"/>
                </a:lnTo>
                <a:lnTo>
                  <a:pt x="17780" y="67309"/>
                </a:lnTo>
                <a:lnTo>
                  <a:pt x="16510" y="66040"/>
                </a:lnTo>
                <a:lnTo>
                  <a:pt x="15240" y="64770"/>
                </a:lnTo>
                <a:lnTo>
                  <a:pt x="15240" y="63500"/>
                </a:lnTo>
                <a:lnTo>
                  <a:pt x="13970" y="62230"/>
                </a:lnTo>
                <a:lnTo>
                  <a:pt x="12700" y="60959"/>
                </a:lnTo>
                <a:lnTo>
                  <a:pt x="11430" y="59690"/>
                </a:lnTo>
                <a:lnTo>
                  <a:pt x="10160" y="58420"/>
                </a:lnTo>
                <a:lnTo>
                  <a:pt x="8890" y="57150"/>
                </a:lnTo>
                <a:lnTo>
                  <a:pt x="8890" y="54609"/>
                </a:lnTo>
                <a:lnTo>
                  <a:pt x="7620" y="53340"/>
                </a:lnTo>
                <a:lnTo>
                  <a:pt x="6350" y="52070"/>
                </a:lnTo>
                <a:lnTo>
                  <a:pt x="6350" y="50800"/>
                </a:lnTo>
                <a:lnTo>
                  <a:pt x="5080" y="48259"/>
                </a:lnTo>
                <a:lnTo>
                  <a:pt x="5080" y="46990"/>
                </a:lnTo>
                <a:lnTo>
                  <a:pt x="3810" y="45720"/>
                </a:lnTo>
                <a:lnTo>
                  <a:pt x="3810" y="43180"/>
                </a:lnTo>
                <a:lnTo>
                  <a:pt x="3810" y="40640"/>
                </a:lnTo>
                <a:lnTo>
                  <a:pt x="3810" y="39370"/>
                </a:lnTo>
                <a:lnTo>
                  <a:pt x="3810" y="38100"/>
                </a:lnTo>
                <a:lnTo>
                  <a:pt x="3810" y="35559"/>
                </a:lnTo>
                <a:lnTo>
                  <a:pt x="2540" y="34290"/>
                </a:lnTo>
                <a:lnTo>
                  <a:pt x="2540" y="33020"/>
                </a:lnTo>
                <a:lnTo>
                  <a:pt x="2540" y="30480"/>
                </a:lnTo>
                <a:lnTo>
                  <a:pt x="3810" y="29209"/>
                </a:lnTo>
                <a:lnTo>
                  <a:pt x="3810" y="26670"/>
                </a:lnTo>
                <a:lnTo>
                  <a:pt x="3810" y="25400"/>
                </a:lnTo>
                <a:lnTo>
                  <a:pt x="3810" y="24130"/>
                </a:lnTo>
                <a:lnTo>
                  <a:pt x="5080" y="21590"/>
                </a:lnTo>
                <a:lnTo>
                  <a:pt x="6350" y="19050"/>
                </a:lnTo>
                <a:lnTo>
                  <a:pt x="6350" y="16509"/>
                </a:lnTo>
                <a:lnTo>
                  <a:pt x="7620" y="15240"/>
                </a:lnTo>
                <a:lnTo>
                  <a:pt x="7620" y="13970"/>
                </a:lnTo>
                <a:lnTo>
                  <a:pt x="8890" y="12700"/>
                </a:lnTo>
                <a:lnTo>
                  <a:pt x="10160" y="11430"/>
                </a:lnTo>
                <a:lnTo>
                  <a:pt x="11430" y="10159"/>
                </a:lnTo>
                <a:lnTo>
                  <a:pt x="13970" y="7620"/>
                </a:lnTo>
                <a:lnTo>
                  <a:pt x="15240" y="6350"/>
                </a:lnTo>
                <a:lnTo>
                  <a:pt x="16510" y="5080"/>
                </a:lnTo>
                <a:lnTo>
                  <a:pt x="17780" y="5080"/>
                </a:lnTo>
                <a:lnTo>
                  <a:pt x="19050" y="3809"/>
                </a:lnTo>
                <a:lnTo>
                  <a:pt x="20320" y="2540"/>
                </a:lnTo>
                <a:lnTo>
                  <a:pt x="21590" y="2540"/>
                </a:lnTo>
                <a:lnTo>
                  <a:pt x="22860" y="1270"/>
                </a:lnTo>
                <a:lnTo>
                  <a:pt x="24130" y="1270"/>
                </a:lnTo>
                <a:lnTo>
                  <a:pt x="25400" y="1270"/>
                </a:lnTo>
                <a:lnTo>
                  <a:pt x="27940" y="0"/>
                </a:lnTo>
                <a:lnTo>
                  <a:pt x="29210" y="0"/>
                </a:lnTo>
                <a:lnTo>
                  <a:pt x="30480" y="0"/>
                </a:lnTo>
                <a:lnTo>
                  <a:pt x="33020" y="0"/>
                </a:lnTo>
                <a:lnTo>
                  <a:pt x="34290" y="0"/>
                </a:lnTo>
                <a:lnTo>
                  <a:pt x="35560" y="0"/>
                </a:lnTo>
                <a:lnTo>
                  <a:pt x="38100" y="0"/>
                </a:lnTo>
                <a:lnTo>
                  <a:pt x="39370" y="0"/>
                </a:lnTo>
                <a:lnTo>
                  <a:pt x="40640" y="0"/>
                </a:lnTo>
                <a:lnTo>
                  <a:pt x="40640" y="0"/>
                </a:lnTo>
                <a:lnTo>
                  <a:pt x="40640" y="1270"/>
                </a:lnTo>
                <a:lnTo>
                  <a:pt x="41910" y="1270"/>
                </a:lnTo>
                <a:lnTo>
                  <a:pt x="43180" y="2540"/>
                </a:lnTo>
                <a:lnTo>
                  <a:pt x="45720" y="2540"/>
                </a:lnTo>
                <a:lnTo>
                  <a:pt x="46990" y="3809"/>
                </a:lnTo>
                <a:lnTo>
                  <a:pt x="48260" y="5080"/>
                </a:lnTo>
                <a:lnTo>
                  <a:pt x="49530" y="5080"/>
                </a:lnTo>
                <a:lnTo>
                  <a:pt x="50800" y="6350"/>
                </a:lnTo>
                <a:lnTo>
                  <a:pt x="52070" y="7620"/>
                </a:lnTo>
                <a:lnTo>
                  <a:pt x="53340" y="8890"/>
                </a:lnTo>
                <a:lnTo>
                  <a:pt x="54610" y="10159"/>
                </a:lnTo>
                <a:lnTo>
                  <a:pt x="55880" y="11430"/>
                </a:lnTo>
                <a:lnTo>
                  <a:pt x="57150" y="12700"/>
                </a:lnTo>
                <a:lnTo>
                  <a:pt x="58420" y="13970"/>
                </a:lnTo>
                <a:lnTo>
                  <a:pt x="59690" y="16509"/>
                </a:lnTo>
                <a:lnTo>
                  <a:pt x="60960" y="19050"/>
                </a:lnTo>
                <a:lnTo>
                  <a:pt x="62230" y="22859"/>
                </a:lnTo>
                <a:lnTo>
                  <a:pt x="63500" y="24130"/>
                </a:lnTo>
                <a:lnTo>
                  <a:pt x="63500" y="25400"/>
                </a:lnTo>
                <a:lnTo>
                  <a:pt x="64770" y="27940"/>
                </a:lnTo>
                <a:lnTo>
                  <a:pt x="64770" y="29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5906560" y="2864401"/>
            <a:ext cx="105830" cy="124626"/>
          </a:xfrm>
          <a:custGeom>
            <a:avLst/>
            <a:gdLst/>
            <a:ahLst/>
            <a:cxnLst/>
            <a:rect l="l" t="t" r="r" b="b"/>
            <a:pathLst>
              <a:path w="74114" h="84274">
                <a:moveTo>
                  <a:pt x="66902" y="33882"/>
                </a:moveTo>
                <a:lnTo>
                  <a:pt x="68172" y="35153"/>
                </a:lnTo>
                <a:lnTo>
                  <a:pt x="68172" y="37693"/>
                </a:lnTo>
                <a:lnTo>
                  <a:pt x="68172" y="38963"/>
                </a:lnTo>
                <a:lnTo>
                  <a:pt x="68172" y="40232"/>
                </a:lnTo>
                <a:lnTo>
                  <a:pt x="69442" y="42773"/>
                </a:lnTo>
                <a:lnTo>
                  <a:pt x="69442" y="45313"/>
                </a:lnTo>
                <a:lnTo>
                  <a:pt x="68172" y="46582"/>
                </a:lnTo>
                <a:lnTo>
                  <a:pt x="68172" y="47853"/>
                </a:lnTo>
                <a:lnTo>
                  <a:pt x="68172" y="50393"/>
                </a:lnTo>
                <a:lnTo>
                  <a:pt x="68172" y="51663"/>
                </a:lnTo>
                <a:lnTo>
                  <a:pt x="68172" y="52932"/>
                </a:lnTo>
                <a:lnTo>
                  <a:pt x="66902" y="55473"/>
                </a:lnTo>
                <a:lnTo>
                  <a:pt x="66902" y="56743"/>
                </a:lnTo>
                <a:lnTo>
                  <a:pt x="65632" y="58013"/>
                </a:lnTo>
                <a:lnTo>
                  <a:pt x="65632" y="60553"/>
                </a:lnTo>
                <a:lnTo>
                  <a:pt x="64362" y="61823"/>
                </a:lnTo>
                <a:lnTo>
                  <a:pt x="63092" y="64363"/>
                </a:lnTo>
                <a:lnTo>
                  <a:pt x="61822" y="65632"/>
                </a:lnTo>
                <a:lnTo>
                  <a:pt x="61822" y="66903"/>
                </a:lnTo>
                <a:lnTo>
                  <a:pt x="60552" y="69443"/>
                </a:lnTo>
                <a:lnTo>
                  <a:pt x="59282" y="69443"/>
                </a:lnTo>
                <a:lnTo>
                  <a:pt x="59282" y="69443"/>
                </a:lnTo>
                <a:lnTo>
                  <a:pt x="59282" y="69443"/>
                </a:lnTo>
                <a:lnTo>
                  <a:pt x="58012" y="70713"/>
                </a:lnTo>
                <a:lnTo>
                  <a:pt x="56742" y="71982"/>
                </a:lnTo>
                <a:lnTo>
                  <a:pt x="54202" y="74523"/>
                </a:lnTo>
                <a:lnTo>
                  <a:pt x="51662" y="75793"/>
                </a:lnTo>
                <a:lnTo>
                  <a:pt x="51662" y="77063"/>
                </a:lnTo>
                <a:lnTo>
                  <a:pt x="49122" y="77063"/>
                </a:lnTo>
                <a:lnTo>
                  <a:pt x="47852" y="78332"/>
                </a:lnTo>
                <a:lnTo>
                  <a:pt x="46582" y="78332"/>
                </a:lnTo>
                <a:lnTo>
                  <a:pt x="45312" y="79603"/>
                </a:lnTo>
                <a:lnTo>
                  <a:pt x="44042" y="79603"/>
                </a:lnTo>
                <a:lnTo>
                  <a:pt x="41502" y="79603"/>
                </a:lnTo>
                <a:lnTo>
                  <a:pt x="40232" y="79603"/>
                </a:lnTo>
                <a:lnTo>
                  <a:pt x="38962" y="79603"/>
                </a:lnTo>
                <a:lnTo>
                  <a:pt x="37692" y="79603"/>
                </a:lnTo>
                <a:lnTo>
                  <a:pt x="36422" y="78332"/>
                </a:lnTo>
                <a:lnTo>
                  <a:pt x="35152" y="78332"/>
                </a:lnTo>
                <a:lnTo>
                  <a:pt x="33882" y="78332"/>
                </a:lnTo>
                <a:lnTo>
                  <a:pt x="31342" y="78332"/>
                </a:lnTo>
                <a:lnTo>
                  <a:pt x="30072" y="78332"/>
                </a:lnTo>
                <a:lnTo>
                  <a:pt x="28802" y="77063"/>
                </a:lnTo>
                <a:lnTo>
                  <a:pt x="27532" y="75793"/>
                </a:lnTo>
                <a:lnTo>
                  <a:pt x="26262" y="75793"/>
                </a:lnTo>
                <a:lnTo>
                  <a:pt x="24992" y="74523"/>
                </a:lnTo>
                <a:lnTo>
                  <a:pt x="23722" y="74523"/>
                </a:lnTo>
                <a:lnTo>
                  <a:pt x="22452" y="71982"/>
                </a:lnTo>
                <a:lnTo>
                  <a:pt x="19912" y="71982"/>
                </a:lnTo>
                <a:lnTo>
                  <a:pt x="18642" y="70713"/>
                </a:lnTo>
                <a:lnTo>
                  <a:pt x="17372" y="69443"/>
                </a:lnTo>
                <a:lnTo>
                  <a:pt x="17372" y="68173"/>
                </a:lnTo>
                <a:lnTo>
                  <a:pt x="16102" y="66903"/>
                </a:lnTo>
                <a:lnTo>
                  <a:pt x="14832" y="65632"/>
                </a:lnTo>
                <a:lnTo>
                  <a:pt x="13562" y="64363"/>
                </a:lnTo>
                <a:lnTo>
                  <a:pt x="12292" y="63093"/>
                </a:lnTo>
                <a:lnTo>
                  <a:pt x="11022" y="61823"/>
                </a:lnTo>
                <a:lnTo>
                  <a:pt x="11022" y="59282"/>
                </a:lnTo>
                <a:lnTo>
                  <a:pt x="9752" y="58013"/>
                </a:lnTo>
                <a:lnTo>
                  <a:pt x="8482" y="56743"/>
                </a:lnTo>
                <a:lnTo>
                  <a:pt x="8482" y="55473"/>
                </a:lnTo>
                <a:lnTo>
                  <a:pt x="7212" y="52932"/>
                </a:lnTo>
                <a:lnTo>
                  <a:pt x="7212" y="51663"/>
                </a:lnTo>
                <a:lnTo>
                  <a:pt x="5942" y="50393"/>
                </a:lnTo>
                <a:lnTo>
                  <a:pt x="5942" y="47853"/>
                </a:lnTo>
                <a:lnTo>
                  <a:pt x="5942" y="45313"/>
                </a:lnTo>
                <a:lnTo>
                  <a:pt x="5942" y="44043"/>
                </a:lnTo>
                <a:lnTo>
                  <a:pt x="5942" y="42773"/>
                </a:lnTo>
                <a:lnTo>
                  <a:pt x="5942" y="40232"/>
                </a:lnTo>
                <a:lnTo>
                  <a:pt x="4672" y="38963"/>
                </a:lnTo>
                <a:lnTo>
                  <a:pt x="4672" y="37693"/>
                </a:lnTo>
                <a:lnTo>
                  <a:pt x="4672" y="35153"/>
                </a:lnTo>
                <a:lnTo>
                  <a:pt x="5942" y="33882"/>
                </a:lnTo>
                <a:lnTo>
                  <a:pt x="5942" y="31343"/>
                </a:lnTo>
                <a:lnTo>
                  <a:pt x="5942" y="30073"/>
                </a:lnTo>
                <a:lnTo>
                  <a:pt x="5942" y="28803"/>
                </a:lnTo>
                <a:lnTo>
                  <a:pt x="7212" y="26263"/>
                </a:lnTo>
                <a:lnTo>
                  <a:pt x="8482" y="23723"/>
                </a:lnTo>
                <a:lnTo>
                  <a:pt x="8482" y="21182"/>
                </a:lnTo>
                <a:lnTo>
                  <a:pt x="9752" y="19913"/>
                </a:lnTo>
                <a:lnTo>
                  <a:pt x="9752" y="18643"/>
                </a:lnTo>
                <a:lnTo>
                  <a:pt x="11022" y="17373"/>
                </a:lnTo>
                <a:lnTo>
                  <a:pt x="12292" y="16103"/>
                </a:lnTo>
                <a:lnTo>
                  <a:pt x="13562" y="14832"/>
                </a:lnTo>
                <a:lnTo>
                  <a:pt x="16102" y="12293"/>
                </a:lnTo>
                <a:lnTo>
                  <a:pt x="17372" y="11023"/>
                </a:lnTo>
                <a:lnTo>
                  <a:pt x="18642" y="9753"/>
                </a:lnTo>
                <a:lnTo>
                  <a:pt x="19912" y="9753"/>
                </a:lnTo>
                <a:lnTo>
                  <a:pt x="21182" y="8482"/>
                </a:lnTo>
                <a:lnTo>
                  <a:pt x="22452" y="7213"/>
                </a:lnTo>
                <a:lnTo>
                  <a:pt x="23722" y="7213"/>
                </a:lnTo>
                <a:lnTo>
                  <a:pt x="24992" y="5943"/>
                </a:lnTo>
                <a:lnTo>
                  <a:pt x="26262" y="5943"/>
                </a:lnTo>
                <a:lnTo>
                  <a:pt x="27532" y="5943"/>
                </a:lnTo>
                <a:lnTo>
                  <a:pt x="30072" y="4673"/>
                </a:lnTo>
                <a:lnTo>
                  <a:pt x="31342" y="4673"/>
                </a:lnTo>
                <a:lnTo>
                  <a:pt x="32612" y="4673"/>
                </a:lnTo>
                <a:lnTo>
                  <a:pt x="35152" y="4673"/>
                </a:lnTo>
                <a:lnTo>
                  <a:pt x="36422" y="4673"/>
                </a:lnTo>
                <a:lnTo>
                  <a:pt x="37692" y="4673"/>
                </a:lnTo>
                <a:lnTo>
                  <a:pt x="40232" y="4673"/>
                </a:lnTo>
                <a:lnTo>
                  <a:pt x="41502" y="4673"/>
                </a:lnTo>
                <a:lnTo>
                  <a:pt x="42772" y="4673"/>
                </a:lnTo>
                <a:lnTo>
                  <a:pt x="42772" y="4673"/>
                </a:lnTo>
                <a:lnTo>
                  <a:pt x="42772" y="5943"/>
                </a:lnTo>
                <a:lnTo>
                  <a:pt x="44042" y="5943"/>
                </a:lnTo>
                <a:lnTo>
                  <a:pt x="45312" y="7213"/>
                </a:lnTo>
                <a:lnTo>
                  <a:pt x="47852" y="7213"/>
                </a:lnTo>
                <a:lnTo>
                  <a:pt x="49122" y="8482"/>
                </a:lnTo>
                <a:lnTo>
                  <a:pt x="50392" y="9753"/>
                </a:lnTo>
                <a:lnTo>
                  <a:pt x="51662" y="9753"/>
                </a:lnTo>
                <a:lnTo>
                  <a:pt x="52932" y="11023"/>
                </a:lnTo>
                <a:lnTo>
                  <a:pt x="54202" y="12293"/>
                </a:lnTo>
                <a:lnTo>
                  <a:pt x="55472" y="13563"/>
                </a:lnTo>
                <a:lnTo>
                  <a:pt x="56742" y="14832"/>
                </a:lnTo>
                <a:lnTo>
                  <a:pt x="58012" y="16103"/>
                </a:lnTo>
                <a:lnTo>
                  <a:pt x="59282" y="17373"/>
                </a:lnTo>
                <a:lnTo>
                  <a:pt x="60552" y="18643"/>
                </a:lnTo>
                <a:lnTo>
                  <a:pt x="61822" y="21182"/>
                </a:lnTo>
                <a:lnTo>
                  <a:pt x="63092" y="23723"/>
                </a:lnTo>
                <a:lnTo>
                  <a:pt x="64362" y="27532"/>
                </a:lnTo>
                <a:lnTo>
                  <a:pt x="65632" y="28803"/>
                </a:lnTo>
                <a:lnTo>
                  <a:pt x="65632" y="30073"/>
                </a:lnTo>
                <a:lnTo>
                  <a:pt x="66902" y="32613"/>
                </a:lnTo>
                <a:lnTo>
                  <a:pt x="66902" y="3388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6043721" y="2862716"/>
            <a:ext cx="281088" cy="728708"/>
          </a:xfrm>
          <a:custGeom>
            <a:avLst/>
            <a:gdLst/>
            <a:ahLst/>
            <a:cxnLst/>
            <a:rect l="l" t="t" r="r" b="b"/>
            <a:pathLst>
              <a:path w="196850" h="492759">
                <a:moveTo>
                  <a:pt x="90170" y="304800"/>
                </a:moveTo>
                <a:lnTo>
                  <a:pt x="92710" y="304800"/>
                </a:lnTo>
                <a:lnTo>
                  <a:pt x="93980" y="303530"/>
                </a:lnTo>
                <a:lnTo>
                  <a:pt x="96520" y="303530"/>
                </a:lnTo>
                <a:lnTo>
                  <a:pt x="97790" y="302260"/>
                </a:lnTo>
                <a:lnTo>
                  <a:pt x="99060" y="302260"/>
                </a:lnTo>
                <a:lnTo>
                  <a:pt x="100330" y="299719"/>
                </a:lnTo>
                <a:lnTo>
                  <a:pt x="104140" y="298450"/>
                </a:lnTo>
                <a:lnTo>
                  <a:pt x="105410" y="295910"/>
                </a:lnTo>
                <a:lnTo>
                  <a:pt x="105410" y="295910"/>
                </a:lnTo>
                <a:lnTo>
                  <a:pt x="106680" y="295910"/>
                </a:lnTo>
                <a:lnTo>
                  <a:pt x="110490" y="293369"/>
                </a:lnTo>
                <a:lnTo>
                  <a:pt x="111760" y="290830"/>
                </a:lnTo>
                <a:lnTo>
                  <a:pt x="113030" y="289560"/>
                </a:lnTo>
                <a:lnTo>
                  <a:pt x="114300" y="287019"/>
                </a:lnTo>
                <a:lnTo>
                  <a:pt x="116840" y="285750"/>
                </a:lnTo>
                <a:lnTo>
                  <a:pt x="121920" y="276860"/>
                </a:lnTo>
                <a:lnTo>
                  <a:pt x="124460" y="273050"/>
                </a:lnTo>
                <a:lnTo>
                  <a:pt x="128270" y="269240"/>
                </a:lnTo>
                <a:lnTo>
                  <a:pt x="130810" y="264160"/>
                </a:lnTo>
                <a:lnTo>
                  <a:pt x="133350" y="260350"/>
                </a:lnTo>
                <a:lnTo>
                  <a:pt x="135890" y="255269"/>
                </a:lnTo>
                <a:lnTo>
                  <a:pt x="138430" y="251460"/>
                </a:lnTo>
                <a:lnTo>
                  <a:pt x="139700" y="195580"/>
                </a:lnTo>
                <a:lnTo>
                  <a:pt x="139700" y="191769"/>
                </a:lnTo>
                <a:lnTo>
                  <a:pt x="151130" y="34290"/>
                </a:lnTo>
                <a:lnTo>
                  <a:pt x="147320" y="33019"/>
                </a:lnTo>
                <a:lnTo>
                  <a:pt x="144780" y="33019"/>
                </a:lnTo>
                <a:lnTo>
                  <a:pt x="139700" y="31750"/>
                </a:lnTo>
                <a:lnTo>
                  <a:pt x="137160" y="30480"/>
                </a:lnTo>
                <a:lnTo>
                  <a:pt x="134620" y="30480"/>
                </a:lnTo>
                <a:lnTo>
                  <a:pt x="132080" y="29210"/>
                </a:lnTo>
                <a:lnTo>
                  <a:pt x="129540" y="29210"/>
                </a:lnTo>
                <a:lnTo>
                  <a:pt x="129540" y="29210"/>
                </a:lnTo>
                <a:lnTo>
                  <a:pt x="129540" y="27940"/>
                </a:lnTo>
                <a:lnTo>
                  <a:pt x="128270" y="27940"/>
                </a:lnTo>
                <a:lnTo>
                  <a:pt x="127000" y="27940"/>
                </a:lnTo>
                <a:lnTo>
                  <a:pt x="124460" y="27940"/>
                </a:lnTo>
                <a:lnTo>
                  <a:pt x="119380" y="27940"/>
                </a:lnTo>
                <a:lnTo>
                  <a:pt x="116840" y="27940"/>
                </a:lnTo>
                <a:lnTo>
                  <a:pt x="114300" y="29210"/>
                </a:lnTo>
                <a:lnTo>
                  <a:pt x="110490" y="27940"/>
                </a:lnTo>
                <a:lnTo>
                  <a:pt x="106680" y="29210"/>
                </a:lnTo>
                <a:lnTo>
                  <a:pt x="101600" y="29210"/>
                </a:lnTo>
                <a:lnTo>
                  <a:pt x="96520" y="30480"/>
                </a:lnTo>
                <a:lnTo>
                  <a:pt x="92710" y="33019"/>
                </a:lnTo>
                <a:lnTo>
                  <a:pt x="87630" y="35560"/>
                </a:lnTo>
                <a:lnTo>
                  <a:pt x="83820" y="38100"/>
                </a:lnTo>
                <a:lnTo>
                  <a:pt x="78740" y="40640"/>
                </a:lnTo>
                <a:lnTo>
                  <a:pt x="77470" y="41910"/>
                </a:lnTo>
                <a:lnTo>
                  <a:pt x="77470" y="41910"/>
                </a:lnTo>
                <a:lnTo>
                  <a:pt x="74930" y="44450"/>
                </a:lnTo>
                <a:lnTo>
                  <a:pt x="71120" y="49530"/>
                </a:lnTo>
                <a:lnTo>
                  <a:pt x="67310" y="54610"/>
                </a:lnTo>
                <a:lnTo>
                  <a:pt x="63500" y="59690"/>
                </a:lnTo>
                <a:lnTo>
                  <a:pt x="59690" y="64769"/>
                </a:lnTo>
                <a:lnTo>
                  <a:pt x="57150" y="69850"/>
                </a:lnTo>
                <a:lnTo>
                  <a:pt x="54610" y="76200"/>
                </a:lnTo>
                <a:lnTo>
                  <a:pt x="52070" y="81280"/>
                </a:lnTo>
                <a:lnTo>
                  <a:pt x="49530" y="88900"/>
                </a:lnTo>
                <a:lnTo>
                  <a:pt x="46990" y="95250"/>
                </a:lnTo>
                <a:lnTo>
                  <a:pt x="45720" y="101600"/>
                </a:lnTo>
                <a:lnTo>
                  <a:pt x="44450" y="109219"/>
                </a:lnTo>
                <a:lnTo>
                  <a:pt x="41910" y="116840"/>
                </a:lnTo>
                <a:lnTo>
                  <a:pt x="40640" y="124460"/>
                </a:lnTo>
                <a:lnTo>
                  <a:pt x="40640" y="133350"/>
                </a:lnTo>
                <a:lnTo>
                  <a:pt x="39370" y="138430"/>
                </a:lnTo>
                <a:lnTo>
                  <a:pt x="39370" y="139700"/>
                </a:lnTo>
                <a:lnTo>
                  <a:pt x="39370" y="140969"/>
                </a:lnTo>
                <a:lnTo>
                  <a:pt x="38100" y="148590"/>
                </a:lnTo>
                <a:lnTo>
                  <a:pt x="38100" y="158750"/>
                </a:lnTo>
                <a:lnTo>
                  <a:pt x="38100" y="167640"/>
                </a:lnTo>
                <a:lnTo>
                  <a:pt x="38100" y="175260"/>
                </a:lnTo>
                <a:lnTo>
                  <a:pt x="39370" y="185419"/>
                </a:lnTo>
                <a:lnTo>
                  <a:pt x="40640" y="193040"/>
                </a:lnTo>
                <a:lnTo>
                  <a:pt x="40640" y="201930"/>
                </a:lnTo>
                <a:lnTo>
                  <a:pt x="41910" y="212090"/>
                </a:lnTo>
                <a:lnTo>
                  <a:pt x="43180" y="220980"/>
                </a:lnTo>
                <a:lnTo>
                  <a:pt x="44450" y="229869"/>
                </a:lnTo>
                <a:lnTo>
                  <a:pt x="44450" y="233680"/>
                </a:lnTo>
                <a:lnTo>
                  <a:pt x="45720" y="237490"/>
                </a:lnTo>
                <a:lnTo>
                  <a:pt x="46990" y="245110"/>
                </a:lnTo>
                <a:lnTo>
                  <a:pt x="49530" y="254000"/>
                </a:lnTo>
                <a:lnTo>
                  <a:pt x="52070" y="260350"/>
                </a:lnTo>
                <a:lnTo>
                  <a:pt x="53340" y="264160"/>
                </a:lnTo>
                <a:lnTo>
                  <a:pt x="54610" y="267969"/>
                </a:lnTo>
                <a:lnTo>
                  <a:pt x="55880" y="270510"/>
                </a:lnTo>
                <a:lnTo>
                  <a:pt x="57150" y="274319"/>
                </a:lnTo>
                <a:lnTo>
                  <a:pt x="58420" y="276860"/>
                </a:lnTo>
                <a:lnTo>
                  <a:pt x="59690" y="280669"/>
                </a:lnTo>
                <a:lnTo>
                  <a:pt x="60960" y="28321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3500" y="288290"/>
                </a:lnTo>
                <a:lnTo>
                  <a:pt x="66040" y="289560"/>
                </a:lnTo>
                <a:lnTo>
                  <a:pt x="67310" y="292100"/>
                </a:lnTo>
                <a:lnTo>
                  <a:pt x="68580" y="294640"/>
                </a:lnTo>
                <a:lnTo>
                  <a:pt x="69850" y="295910"/>
                </a:lnTo>
                <a:lnTo>
                  <a:pt x="72390" y="297180"/>
                </a:lnTo>
                <a:lnTo>
                  <a:pt x="73660" y="298450"/>
                </a:lnTo>
                <a:lnTo>
                  <a:pt x="76200" y="299719"/>
                </a:lnTo>
                <a:lnTo>
                  <a:pt x="77470" y="302260"/>
                </a:lnTo>
                <a:lnTo>
                  <a:pt x="78740" y="302260"/>
                </a:lnTo>
                <a:lnTo>
                  <a:pt x="81280" y="303530"/>
                </a:lnTo>
                <a:lnTo>
                  <a:pt x="83820" y="303530"/>
                </a:lnTo>
                <a:lnTo>
                  <a:pt x="85090" y="304800"/>
                </a:lnTo>
                <a:lnTo>
                  <a:pt x="86360" y="304800"/>
                </a:lnTo>
                <a:lnTo>
                  <a:pt x="88900" y="304800"/>
                </a:lnTo>
                <a:lnTo>
                  <a:pt x="90170" y="304800"/>
                </a:lnTo>
                <a:close/>
                <a:moveTo>
                  <a:pt x="137160" y="279400"/>
                </a:moveTo>
                <a:lnTo>
                  <a:pt x="134620" y="284480"/>
                </a:lnTo>
                <a:lnTo>
                  <a:pt x="133350" y="288290"/>
                </a:lnTo>
                <a:lnTo>
                  <a:pt x="130810" y="293369"/>
                </a:lnTo>
                <a:lnTo>
                  <a:pt x="127000" y="299719"/>
                </a:lnTo>
                <a:lnTo>
                  <a:pt x="124460" y="304800"/>
                </a:lnTo>
                <a:lnTo>
                  <a:pt x="121920" y="309880"/>
                </a:lnTo>
                <a:lnTo>
                  <a:pt x="118110" y="316230"/>
                </a:lnTo>
                <a:lnTo>
                  <a:pt x="114300" y="321310"/>
                </a:lnTo>
                <a:lnTo>
                  <a:pt x="110490" y="326390"/>
                </a:lnTo>
                <a:lnTo>
                  <a:pt x="109220" y="327660"/>
                </a:lnTo>
                <a:lnTo>
                  <a:pt x="109220" y="328930"/>
                </a:lnTo>
                <a:lnTo>
                  <a:pt x="107950" y="331469"/>
                </a:lnTo>
                <a:lnTo>
                  <a:pt x="102870" y="336550"/>
                </a:lnTo>
                <a:lnTo>
                  <a:pt x="99060" y="340360"/>
                </a:lnTo>
                <a:lnTo>
                  <a:pt x="97790" y="341630"/>
                </a:lnTo>
                <a:lnTo>
                  <a:pt x="95250" y="344169"/>
                </a:lnTo>
                <a:lnTo>
                  <a:pt x="92710" y="345440"/>
                </a:lnTo>
                <a:lnTo>
                  <a:pt x="91440" y="346710"/>
                </a:lnTo>
                <a:lnTo>
                  <a:pt x="88900" y="347980"/>
                </a:lnTo>
                <a:lnTo>
                  <a:pt x="86360" y="347980"/>
                </a:lnTo>
                <a:lnTo>
                  <a:pt x="85090" y="349250"/>
                </a:lnTo>
                <a:lnTo>
                  <a:pt x="82550" y="349250"/>
                </a:lnTo>
                <a:lnTo>
                  <a:pt x="80010" y="350519"/>
                </a:lnTo>
                <a:lnTo>
                  <a:pt x="76200" y="350519"/>
                </a:lnTo>
                <a:lnTo>
                  <a:pt x="73660" y="349250"/>
                </a:lnTo>
                <a:lnTo>
                  <a:pt x="73660" y="349250"/>
                </a:lnTo>
                <a:lnTo>
                  <a:pt x="73660" y="349250"/>
                </a:lnTo>
                <a:lnTo>
                  <a:pt x="71120" y="349250"/>
                </a:lnTo>
                <a:lnTo>
                  <a:pt x="68580" y="347980"/>
                </a:lnTo>
                <a:lnTo>
                  <a:pt x="64770" y="347980"/>
                </a:lnTo>
                <a:lnTo>
                  <a:pt x="62230" y="346710"/>
                </a:lnTo>
                <a:lnTo>
                  <a:pt x="59690" y="344169"/>
                </a:lnTo>
                <a:lnTo>
                  <a:pt x="57150" y="342900"/>
                </a:lnTo>
                <a:lnTo>
                  <a:pt x="54610" y="341630"/>
                </a:lnTo>
                <a:lnTo>
                  <a:pt x="52070" y="339090"/>
                </a:lnTo>
                <a:lnTo>
                  <a:pt x="49530" y="336550"/>
                </a:lnTo>
                <a:lnTo>
                  <a:pt x="46990" y="334010"/>
                </a:lnTo>
                <a:lnTo>
                  <a:pt x="44450" y="331469"/>
                </a:lnTo>
                <a:lnTo>
                  <a:pt x="41910" y="327660"/>
                </a:lnTo>
                <a:lnTo>
                  <a:pt x="39370" y="325119"/>
                </a:lnTo>
                <a:lnTo>
                  <a:pt x="36830" y="321310"/>
                </a:lnTo>
                <a:lnTo>
                  <a:pt x="34290" y="317500"/>
                </a:lnTo>
                <a:lnTo>
                  <a:pt x="33020" y="313690"/>
                </a:lnTo>
                <a:lnTo>
                  <a:pt x="30480" y="308610"/>
                </a:lnTo>
                <a:lnTo>
                  <a:pt x="27940" y="304800"/>
                </a:lnTo>
                <a:lnTo>
                  <a:pt x="26670" y="299719"/>
                </a:lnTo>
                <a:lnTo>
                  <a:pt x="24130" y="295910"/>
                </a:lnTo>
                <a:lnTo>
                  <a:pt x="21590" y="290830"/>
                </a:lnTo>
                <a:lnTo>
                  <a:pt x="21590" y="290830"/>
                </a:lnTo>
                <a:lnTo>
                  <a:pt x="21590" y="289560"/>
                </a:lnTo>
                <a:lnTo>
                  <a:pt x="20320" y="285750"/>
                </a:lnTo>
                <a:lnTo>
                  <a:pt x="17780" y="280669"/>
                </a:lnTo>
                <a:lnTo>
                  <a:pt x="16510" y="275590"/>
                </a:lnTo>
                <a:lnTo>
                  <a:pt x="15240" y="269240"/>
                </a:lnTo>
                <a:lnTo>
                  <a:pt x="12700" y="264160"/>
                </a:lnTo>
                <a:lnTo>
                  <a:pt x="11430" y="257810"/>
                </a:lnTo>
                <a:lnTo>
                  <a:pt x="8890" y="245110"/>
                </a:lnTo>
                <a:lnTo>
                  <a:pt x="6350" y="231140"/>
                </a:lnTo>
                <a:lnTo>
                  <a:pt x="3810" y="215900"/>
                </a:lnTo>
                <a:lnTo>
                  <a:pt x="1270" y="200660"/>
                </a:lnTo>
                <a:lnTo>
                  <a:pt x="0" y="191769"/>
                </a:lnTo>
                <a:lnTo>
                  <a:pt x="0" y="189230"/>
                </a:lnTo>
                <a:lnTo>
                  <a:pt x="0" y="186690"/>
                </a:lnTo>
                <a:lnTo>
                  <a:pt x="0" y="171450"/>
                </a:lnTo>
                <a:lnTo>
                  <a:pt x="0" y="158750"/>
                </a:lnTo>
                <a:lnTo>
                  <a:pt x="1270" y="143510"/>
                </a:lnTo>
                <a:lnTo>
                  <a:pt x="2540" y="130810"/>
                </a:lnTo>
                <a:lnTo>
                  <a:pt x="5080" y="118110"/>
                </a:lnTo>
                <a:lnTo>
                  <a:pt x="7620" y="105410"/>
                </a:lnTo>
                <a:lnTo>
                  <a:pt x="10160" y="99060"/>
                </a:lnTo>
                <a:lnTo>
                  <a:pt x="11430" y="93980"/>
                </a:lnTo>
                <a:lnTo>
                  <a:pt x="13970" y="87630"/>
                </a:lnTo>
                <a:lnTo>
                  <a:pt x="15240" y="81280"/>
                </a:lnTo>
                <a:lnTo>
                  <a:pt x="20320" y="71119"/>
                </a:lnTo>
                <a:lnTo>
                  <a:pt x="26670" y="59690"/>
                </a:lnTo>
                <a:lnTo>
                  <a:pt x="26670" y="59690"/>
                </a:lnTo>
                <a:lnTo>
                  <a:pt x="26670" y="59690"/>
                </a:lnTo>
                <a:lnTo>
                  <a:pt x="29210" y="54610"/>
                </a:lnTo>
                <a:lnTo>
                  <a:pt x="31750" y="50800"/>
                </a:lnTo>
                <a:lnTo>
                  <a:pt x="35560" y="45719"/>
                </a:lnTo>
                <a:lnTo>
                  <a:pt x="38100" y="41910"/>
                </a:lnTo>
                <a:lnTo>
                  <a:pt x="41910" y="36830"/>
                </a:lnTo>
                <a:lnTo>
                  <a:pt x="45720" y="33019"/>
                </a:lnTo>
                <a:lnTo>
                  <a:pt x="49530" y="29210"/>
                </a:lnTo>
                <a:lnTo>
                  <a:pt x="53340" y="26669"/>
                </a:lnTo>
                <a:lnTo>
                  <a:pt x="57150" y="22860"/>
                </a:lnTo>
                <a:lnTo>
                  <a:pt x="62230" y="19050"/>
                </a:lnTo>
                <a:lnTo>
                  <a:pt x="66040" y="16510"/>
                </a:lnTo>
                <a:lnTo>
                  <a:pt x="69850" y="13969"/>
                </a:lnTo>
                <a:lnTo>
                  <a:pt x="73660" y="11430"/>
                </a:lnTo>
                <a:lnTo>
                  <a:pt x="73660" y="11430"/>
                </a:lnTo>
                <a:lnTo>
                  <a:pt x="74930" y="11430"/>
                </a:lnTo>
                <a:lnTo>
                  <a:pt x="80010" y="8890"/>
                </a:lnTo>
                <a:lnTo>
                  <a:pt x="83820" y="7619"/>
                </a:lnTo>
                <a:lnTo>
                  <a:pt x="88900" y="6350"/>
                </a:lnTo>
                <a:lnTo>
                  <a:pt x="93980" y="3810"/>
                </a:lnTo>
                <a:lnTo>
                  <a:pt x="99060" y="3810"/>
                </a:lnTo>
                <a:lnTo>
                  <a:pt x="104140" y="2540"/>
                </a:lnTo>
                <a:lnTo>
                  <a:pt x="109220" y="2540"/>
                </a:lnTo>
                <a:lnTo>
                  <a:pt x="114300" y="1269"/>
                </a:lnTo>
                <a:lnTo>
                  <a:pt x="119380" y="1269"/>
                </a:lnTo>
                <a:lnTo>
                  <a:pt x="127000" y="0"/>
                </a:lnTo>
                <a:lnTo>
                  <a:pt x="128270" y="0"/>
                </a:lnTo>
                <a:lnTo>
                  <a:pt x="129540" y="1269"/>
                </a:lnTo>
                <a:lnTo>
                  <a:pt x="153670" y="3810"/>
                </a:lnTo>
                <a:lnTo>
                  <a:pt x="158750" y="3810"/>
                </a:lnTo>
                <a:lnTo>
                  <a:pt x="165100" y="5080"/>
                </a:lnTo>
                <a:lnTo>
                  <a:pt x="176530" y="6350"/>
                </a:lnTo>
                <a:lnTo>
                  <a:pt x="181610" y="7619"/>
                </a:lnTo>
                <a:lnTo>
                  <a:pt x="181610" y="7619"/>
                </a:lnTo>
                <a:lnTo>
                  <a:pt x="181610" y="7619"/>
                </a:lnTo>
                <a:lnTo>
                  <a:pt x="186690" y="8890"/>
                </a:lnTo>
                <a:lnTo>
                  <a:pt x="196850" y="11430"/>
                </a:lnTo>
                <a:lnTo>
                  <a:pt x="184150" y="116840"/>
                </a:lnTo>
                <a:lnTo>
                  <a:pt x="184150" y="116840"/>
                </a:lnTo>
                <a:lnTo>
                  <a:pt x="166370" y="345440"/>
                </a:lnTo>
                <a:lnTo>
                  <a:pt x="165100" y="364490"/>
                </a:lnTo>
                <a:lnTo>
                  <a:pt x="163830" y="381000"/>
                </a:lnTo>
                <a:lnTo>
                  <a:pt x="162560" y="388619"/>
                </a:lnTo>
                <a:lnTo>
                  <a:pt x="162560" y="396240"/>
                </a:lnTo>
                <a:lnTo>
                  <a:pt x="161290" y="403860"/>
                </a:lnTo>
                <a:lnTo>
                  <a:pt x="160020" y="410210"/>
                </a:lnTo>
                <a:lnTo>
                  <a:pt x="158750" y="416560"/>
                </a:lnTo>
                <a:lnTo>
                  <a:pt x="157480" y="422910"/>
                </a:lnTo>
                <a:lnTo>
                  <a:pt x="156210" y="429260"/>
                </a:lnTo>
                <a:lnTo>
                  <a:pt x="154940" y="431800"/>
                </a:lnTo>
                <a:lnTo>
                  <a:pt x="154940" y="433069"/>
                </a:lnTo>
                <a:lnTo>
                  <a:pt x="154940" y="434340"/>
                </a:lnTo>
                <a:lnTo>
                  <a:pt x="152400" y="439419"/>
                </a:lnTo>
                <a:lnTo>
                  <a:pt x="151130" y="444500"/>
                </a:lnTo>
                <a:lnTo>
                  <a:pt x="149860" y="449580"/>
                </a:lnTo>
                <a:lnTo>
                  <a:pt x="147320" y="454660"/>
                </a:lnTo>
                <a:lnTo>
                  <a:pt x="146050" y="458469"/>
                </a:lnTo>
                <a:lnTo>
                  <a:pt x="143510" y="462280"/>
                </a:lnTo>
                <a:lnTo>
                  <a:pt x="140970" y="466090"/>
                </a:lnTo>
                <a:lnTo>
                  <a:pt x="138430" y="469900"/>
                </a:lnTo>
                <a:lnTo>
                  <a:pt x="135890" y="472440"/>
                </a:lnTo>
                <a:lnTo>
                  <a:pt x="134620" y="476250"/>
                </a:lnTo>
                <a:lnTo>
                  <a:pt x="132080" y="478790"/>
                </a:lnTo>
                <a:lnTo>
                  <a:pt x="129540" y="481330"/>
                </a:lnTo>
                <a:lnTo>
                  <a:pt x="127000" y="481330"/>
                </a:lnTo>
                <a:lnTo>
                  <a:pt x="127000" y="481330"/>
                </a:lnTo>
                <a:lnTo>
                  <a:pt x="125730" y="482600"/>
                </a:lnTo>
                <a:lnTo>
                  <a:pt x="123190" y="485140"/>
                </a:lnTo>
                <a:lnTo>
                  <a:pt x="119380" y="486410"/>
                </a:lnTo>
                <a:lnTo>
                  <a:pt x="116840" y="487680"/>
                </a:lnTo>
                <a:lnTo>
                  <a:pt x="113030" y="488950"/>
                </a:lnTo>
                <a:lnTo>
                  <a:pt x="110490" y="490219"/>
                </a:lnTo>
                <a:lnTo>
                  <a:pt x="102870" y="492760"/>
                </a:lnTo>
                <a:lnTo>
                  <a:pt x="99060" y="492760"/>
                </a:lnTo>
                <a:lnTo>
                  <a:pt x="96520" y="492760"/>
                </a:lnTo>
                <a:lnTo>
                  <a:pt x="96520" y="492760"/>
                </a:lnTo>
                <a:lnTo>
                  <a:pt x="95250" y="492760"/>
                </a:lnTo>
                <a:lnTo>
                  <a:pt x="90170" y="492760"/>
                </a:lnTo>
                <a:lnTo>
                  <a:pt x="86360" y="492760"/>
                </a:lnTo>
                <a:lnTo>
                  <a:pt x="82550" y="492760"/>
                </a:lnTo>
                <a:lnTo>
                  <a:pt x="78740" y="491490"/>
                </a:lnTo>
                <a:lnTo>
                  <a:pt x="74930" y="490219"/>
                </a:lnTo>
                <a:lnTo>
                  <a:pt x="71120" y="488950"/>
                </a:lnTo>
                <a:lnTo>
                  <a:pt x="67310" y="487680"/>
                </a:lnTo>
                <a:lnTo>
                  <a:pt x="64770" y="486410"/>
                </a:lnTo>
                <a:lnTo>
                  <a:pt x="62230" y="485140"/>
                </a:lnTo>
                <a:lnTo>
                  <a:pt x="62230" y="485140"/>
                </a:lnTo>
                <a:lnTo>
                  <a:pt x="60960" y="485140"/>
                </a:lnTo>
                <a:lnTo>
                  <a:pt x="58420" y="483869"/>
                </a:lnTo>
                <a:lnTo>
                  <a:pt x="54610" y="482600"/>
                </a:lnTo>
                <a:lnTo>
                  <a:pt x="52070" y="481330"/>
                </a:lnTo>
                <a:lnTo>
                  <a:pt x="49530" y="480060"/>
                </a:lnTo>
                <a:lnTo>
                  <a:pt x="46990" y="478790"/>
                </a:lnTo>
                <a:lnTo>
                  <a:pt x="33020" y="401319"/>
                </a:lnTo>
                <a:lnTo>
                  <a:pt x="40640" y="398780"/>
                </a:lnTo>
                <a:lnTo>
                  <a:pt x="49530" y="422910"/>
                </a:lnTo>
                <a:lnTo>
                  <a:pt x="49530" y="424180"/>
                </a:lnTo>
                <a:lnTo>
                  <a:pt x="55880" y="439419"/>
                </a:lnTo>
                <a:lnTo>
                  <a:pt x="57150" y="441960"/>
                </a:lnTo>
                <a:lnTo>
                  <a:pt x="59690" y="444500"/>
                </a:lnTo>
                <a:lnTo>
                  <a:pt x="62230" y="447040"/>
                </a:lnTo>
                <a:lnTo>
                  <a:pt x="64770" y="449580"/>
                </a:lnTo>
                <a:lnTo>
                  <a:pt x="67310" y="452119"/>
                </a:lnTo>
                <a:lnTo>
                  <a:pt x="68580" y="453390"/>
                </a:lnTo>
                <a:lnTo>
                  <a:pt x="71120" y="454660"/>
                </a:lnTo>
                <a:lnTo>
                  <a:pt x="73660" y="455930"/>
                </a:lnTo>
                <a:lnTo>
                  <a:pt x="76200" y="457200"/>
                </a:lnTo>
                <a:lnTo>
                  <a:pt x="80010" y="458469"/>
                </a:lnTo>
                <a:lnTo>
                  <a:pt x="82550" y="459740"/>
                </a:lnTo>
                <a:lnTo>
                  <a:pt x="85090" y="459740"/>
                </a:lnTo>
                <a:lnTo>
                  <a:pt x="88900" y="459740"/>
                </a:lnTo>
                <a:lnTo>
                  <a:pt x="90170" y="459740"/>
                </a:lnTo>
                <a:lnTo>
                  <a:pt x="90170" y="459740"/>
                </a:lnTo>
                <a:lnTo>
                  <a:pt x="91440" y="459740"/>
                </a:lnTo>
                <a:lnTo>
                  <a:pt x="93980" y="459740"/>
                </a:lnTo>
                <a:lnTo>
                  <a:pt x="97790" y="459740"/>
                </a:lnTo>
                <a:lnTo>
                  <a:pt x="100330" y="459740"/>
                </a:lnTo>
                <a:lnTo>
                  <a:pt x="102870" y="458469"/>
                </a:lnTo>
                <a:lnTo>
                  <a:pt x="105410" y="457200"/>
                </a:lnTo>
                <a:lnTo>
                  <a:pt x="107950" y="457200"/>
                </a:lnTo>
                <a:lnTo>
                  <a:pt x="110490" y="454660"/>
                </a:lnTo>
                <a:lnTo>
                  <a:pt x="113030" y="453390"/>
                </a:lnTo>
                <a:lnTo>
                  <a:pt x="114300" y="452119"/>
                </a:lnTo>
                <a:lnTo>
                  <a:pt x="116840" y="449580"/>
                </a:lnTo>
                <a:lnTo>
                  <a:pt x="118110" y="447040"/>
                </a:lnTo>
                <a:lnTo>
                  <a:pt x="120650" y="445769"/>
                </a:lnTo>
                <a:lnTo>
                  <a:pt x="121920" y="441960"/>
                </a:lnTo>
                <a:lnTo>
                  <a:pt x="121920" y="441960"/>
                </a:lnTo>
                <a:lnTo>
                  <a:pt x="121920" y="440690"/>
                </a:lnTo>
                <a:lnTo>
                  <a:pt x="123190" y="439419"/>
                </a:lnTo>
                <a:lnTo>
                  <a:pt x="124460" y="436880"/>
                </a:lnTo>
                <a:lnTo>
                  <a:pt x="125730" y="434340"/>
                </a:lnTo>
                <a:lnTo>
                  <a:pt x="127000" y="431800"/>
                </a:lnTo>
                <a:lnTo>
                  <a:pt x="128270" y="427990"/>
                </a:lnTo>
                <a:lnTo>
                  <a:pt x="129540" y="424180"/>
                </a:lnTo>
                <a:lnTo>
                  <a:pt x="129540" y="420369"/>
                </a:lnTo>
                <a:lnTo>
                  <a:pt x="130810" y="417830"/>
                </a:lnTo>
                <a:lnTo>
                  <a:pt x="132080" y="414019"/>
                </a:lnTo>
                <a:lnTo>
                  <a:pt x="132080" y="410210"/>
                </a:lnTo>
                <a:lnTo>
                  <a:pt x="133350" y="406400"/>
                </a:lnTo>
                <a:lnTo>
                  <a:pt x="133350" y="402590"/>
                </a:lnTo>
                <a:lnTo>
                  <a:pt x="134620" y="397510"/>
                </a:lnTo>
                <a:lnTo>
                  <a:pt x="134620" y="393700"/>
                </a:lnTo>
                <a:lnTo>
                  <a:pt x="134620" y="389890"/>
                </a:lnTo>
                <a:lnTo>
                  <a:pt x="135890" y="381000"/>
                </a:lnTo>
                <a:lnTo>
                  <a:pt x="135890" y="370840"/>
                </a:lnTo>
                <a:lnTo>
                  <a:pt x="135890" y="361950"/>
                </a:lnTo>
                <a:lnTo>
                  <a:pt x="13716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6261080" y="2699101"/>
            <a:ext cx="313730" cy="758758"/>
          </a:xfrm>
          <a:custGeom>
            <a:avLst/>
            <a:gdLst/>
            <a:ahLst/>
            <a:cxnLst/>
            <a:rect l="l" t="t" r="r" b="b"/>
            <a:pathLst>
              <a:path w="219710" h="513079">
                <a:moveTo>
                  <a:pt x="83820" y="25400"/>
                </a:moveTo>
                <a:lnTo>
                  <a:pt x="80010" y="24130"/>
                </a:lnTo>
                <a:lnTo>
                  <a:pt x="80010" y="24130"/>
                </a:lnTo>
                <a:lnTo>
                  <a:pt x="49530" y="15240"/>
                </a:lnTo>
                <a:lnTo>
                  <a:pt x="53340" y="0"/>
                </a:lnTo>
                <a:lnTo>
                  <a:pt x="81280" y="1269"/>
                </a:lnTo>
                <a:lnTo>
                  <a:pt x="81280" y="1269"/>
                </a:lnTo>
                <a:lnTo>
                  <a:pt x="139700" y="8890"/>
                </a:lnTo>
                <a:lnTo>
                  <a:pt x="95250" y="175260"/>
                </a:lnTo>
                <a:lnTo>
                  <a:pt x="93980" y="179069"/>
                </a:lnTo>
                <a:lnTo>
                  <a:pt x="93980" y="182880"/>
                </a:lnTo>
                <a:lnTo>
                  <a:pt x="91440" y="191769"/>
                </a:lnTo>
                <a:lnTo>
                  <a:pt x="87630" y="210819"/>
                </a:lnTo>
                <a:lnTo>
                  <a:pt x="82550" y="227330"/>
                </a:lnTo>
                <a:lnTo>
                  <a:pt x="81280" y="232410"/>
                </a:lnTo>
                <a:lnTo>
                  <a:pt x="81280" y="234950"/>
                </a:lnTo>
                <a:lnTo>
                  <a:pt x="80010" y="236219"/>
                </a:lnTo>
                <a:lnTo>
                  <a:pt x="80010" y="236219"/>
                </a:lnTo>
                <a:lnTo>
                  <a:pt x="85090" y="228600"/>
                </a:lnTo>
                <a:lnTo>
                  <a:pt x="90170" y="222250"/>
                </a:lnTo>
                <a:lnTo>
                  <a:pt x="96520" y="215900"/>
                </a:lnTo>
                <a:lnTo>
                  <a:pt x="101600" y="209550"/>
                </a:lnTo>
                <a:lnTo>
                  <a:pt x="107950" y="203200"/>
                </a:lnTo>
                <a:lnTo>
                  <a:pt x="114300" y="19811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7000" y="187960"/>
                </a:lnTo>
                <a:lnTo>
                  <a:pt x="133350" y="184150"/>
                </a:lnTo>
                <a:lnTo>
                  <a:pt x="139700" y="181610"/>
                </a:lnTo>
                <a:lnTo>
                  <a:pt x="142240" y="180340"/>
                </a:lnTo>
                <a:lnTo>
                  <a:pt x="146050" y="179069"/>
                </a:lnTo>
                <a:lnTo>
                  <a:pt x="149860" y="177800"/>
                </a:lnTo>
                <a:lnTo>
                  <a:pt x="153670" y="176530"/>
                </a:lnTo>
                <a:lnTo>
                  <a:pt x="156210" y="176530"/>
                </a:lnTo>
                <a:lnTo>
                  <a:pt x="160020" y="175260"/>
                </a:lnTo>
                <a:lnTo>
                  <a:pt x="163830" y="173990"/>
                </a:lnTo>
                <a:lnTo>
                  <a:pt x="166370" y="173990"/>
                </a:lnTo>
                <a:lnTo>
                  <a:pt x="170180" y="173990"/>
                </a:lnTo>
                <a:lnTo>
                  <a:pt x="172720" y="173990"/>
                </a:lnTo>
                <a:lnTo>
                  <a:pt x="176530" y="173990"/>
                </a:lnTo>
                <a:lnTo>
                  <a:pt x="177800" y="173990"/>
                </a:lnTo>
                <a:lnTo>
                  <a:pt x="177800" y="173990"/>
                </a:lnTo>
                <a:lnTo>
                  <a:pt x="179070" y="175260"/>
                </a:lnTo>
                <a:lnTo>
                  <a:pt x="182880" y="175260"/>
                </a:lnTo>
                <a:lnTo>
                  <a:pt x="185420" y="176530"/>
                </a:lnTo>
                <a:lnTo>
                  <a:pt x="187960" y="177800"/>
                </a:lnTo>
                <a:lnTo>
                  <a:pt x="190500" y="177800"/>
                </a:lnTo>
                <a:lnTo>
                  <a:pt x="193040" y="179069"/>
                </a:lnTo>
                <a:lnTo>
                  <a:pt x="195580" y="181610"/>
                </a:lnTo>
                <a:lnTo>
                  <a:pt x="198120" y="182880"/>
                </a:lnTo>
                <a:lnTo>
                  <a:pt x="200660" y="184150"/>
                </a:lnTo>
                <a:lnTo>
                  <a:pt x="203200" y="185419"/>
                </a:lnTo>
                <a:lnTo>
                  <a:pt x="204470" y="186690"/>
                </a:lnTo>
                <a:lnTo>
                  <a:pt x="207010" y="189230"/>
                </a:lnTo>
                <a:lnTo>
                  <a:pt x="208280" y="191769"/>
                </a:lnTo>
                <a:lnTo>
                  <a:pt x="210820" y="193040"/>
                </a:lnTo>
                <a:lnTo>
                  <a:pt x="212090" y="195580"/>
                </a:lnTo>
                <a:lnTo>
                  <a:pt x="213360" y="198119"/>
                </a:lnTo>
                <a:lnTo>
                  <a:pt x="214630" y="200660"/>
                </a:lnTo>
                <a:lnTo>
                  <a:pt x="215900" y="203200"/>
                </a:lnTo>
                <a:lnTo>
                  <a:pt x="217170" y="205740"/>
                </a:lnTo>
                <a:lnTo>
                  <a:pt x="217170" y="208280"/>
                </a:lnTo>
                <a:lnTo>
                  <a:pt x="218440" y="212090"/>
                </a:lnTo>
                <a:lnTo>
                  <a:pt x="218440" y="214630"/>
                </a:lnTo>
                <a:lnTo>
                  <a:pt x="219710" y="218440"/>
                </a:lnTo>
                <a:lnTo>
                  <a:pt x="219710" y="220980"/>
                </a:lnTo>
                <a:lnTo>
                  <a:pt x="219710" y="224790"/>
                </a:lnTo>
                <a:lnTo>
                  <a:pt x="219710" y="228600"/>
                </a:lnTo>
                <a:lnTo>
                  <a:pt x="219710" y="232410"/>
                </a:lnTo>
                <a:lnTo>
                  <a:pt x="219710" y="236219"/>
                </a:lnTo>
                <a:lnTo>
                  <a:pt x="219710" y="238760"/>
                </a:lnTo>
                <a:lnTo>
                  <a:pt x="219710" y="240030"/>
                </a:lnTo>
                <a:lnTo>
                  <a:pt x="219710" y="240030"/>
                </a:lnTo>
                <a:lnTo>
                  <a:pt x="218440" y="243840"/>
                </a:lnTo>
                <a:lnTo>
                  <a:pt x="217170" y="248919"/>
                </a:lnTo>
                <a:lnTo>
                  <a:pt x="217170" y="252730"/>
                </a:lnTo>
                <a:lnTo>
                  <a:pt x="215900" y="257810"/>
                </a:lnTo>
                <a:lnTo>
                  <a:pt x="214630" y="262890"/>
                </a:lnTo>
                <a:lnTo>
                  <a:pt x="214630" y="265430"/>
                </a:lnTo>
                <a:lnTo>
                  <a:pt x="213360" y="267969"/>
                </a:lnTo>
                <a:lnTo>
                  <a:pt x="212090" y="271780"/>
                </a:lnTo>
                <a:lnTo>
                  <a:pt x="212090" y="271780"/>
                </a:lnTo>
                <a:lnTo>
                  <a:pt x="210820" y="273050"/>
                </a:lnTo>
                <a:lnTo>
                  <a:pt x="210820" y="275590"/>
                </a:lnTo>
                <a:lnTo>
                  <a:pt x="208280" y="283210"/>
                </a:lnTo>
                <a:lnTo>
                  <a:pt x="205740" y="288290"/>
                </a:lnTo>
                <a:lnTo>
                  <a:pt x="205740" y="290830"/>
                </a:lnTo>
                <a:lnTo>
                  <a:pt x="201930" y="299719"/>
                </a:lnTo>
                <a:lnTo>
                  <a:pt x="200660" y="303530"/>
                </a:lnTo>
                <a:lnTo>
                  <a:pt x="199390" y="307340"/>
                </a:lnTo>
                <a:lnTo>
                  <a:pt x="198120" y="311150"/>
                </a:lnTo>
                <a:lnTo>
                  <a:pt x="196850" y="314960"/>
                </a:lnTo>
                <a:lnTo>
                  <a:pt x="140970" y="485140"/>
                </a:lnTo>
                <a:lnTo>
                  <a:pt x="160020" y="495300"/>
                </a:lnTo>
                <a:lnTo>
                  <a:pt x="160020" y="495300"/>
                </a:lnTo>
                <a:lnTo>
                  <a:pt x="163830" y="497840"/>
                </a:lnTo>
                <a:lnTo>
                  <a:pt x="158750" y="513080"/>
                </a:lnTo>
                <a:lnTo>
                  <a:pt x="156210" y="511810"/>
                </a:lnTo>
                <a:lnTo>
                  <a:pt x="156210" y="511810"/>
                </a:lnTo>
                <a:lnTo>
                  <a:pt x="118110" y="504190"/>
                </a:lnTo>
                <a:lnTo>
                  <a:pt x="118110" y="504190"/>
                </a:lnTo>
                <a:lnTo>
                  <a:pt x="104140" y="501650"/>
                </a:lnTo>
                <a:lnTo>
                  <a:pt x="147320" y="345440"/>
                </a:lnTo>
                <a:lnTo>
                  <a:pt x="147320" y="345440"/>
                </a:lnTo>
                <a:lnTo>
                  <a:pt x="158750" y="306069"/>
                </a:lnTo>
                <a:lnTo>
                  <a:pt x="160020" y="302260"/>
                </a:lnTo>
                <a:lnTo>
                  <a:pt x="161290" y="299719"/>
                </a:lnTo>
                <a:lnTo>
                  <a:pt x="162560" y="294640"/>
                </a:lnTo>
                <a:lnTo>
                  <a:pt x="163830" y="290830"/>
                </a:lnTo>
                <a:lnTo>
                  <a:pt x="166370" y="283210"/>
                </a:lnTo>
                <a:lnTo>
                  <a:pt x="167640" y="279400"/>
                </a:lnTo>
                <a:lnTo>
                  <a:pt x="168910" y="275590"/>
                </a:lnTo>
                <a:lnTo>
                  <a:pt x="170180" y="271780"/>
                </a:lnTo>
                <a:lnTo>
                  <a:pt x="171450" y="267969"/>
                </a:lnTo>
                <a:lnTo>
                  <a:pt x="172720" y="261619"/>
                </a:lnTo>
                <a:lnTo>
                  <a:pt x="173990" y="257810"/>
                </a:lnTo>
                <a:lnTo>
                  <a:pt x="173990" y="255269"/>
                </a:lnTo>
                <a:lnTo>
                  <a:pt x="175260" y="252730"/>
                </a:lnTo>
                <a:lnTo>
                  <a:pt x="175260" y="251460"/>
                </a:lnTo>
                <a:lnTo>
                  <a:pt x="176530" y="247650"/>
                </a:lnTo>
                <a:lnTo>
                  <a:pt x="176530" y="243840"/>
                </a:lnTo>
                <a:lnTo>
                  <a:pt x="176530" y="240030"/>
                </a:lnTo>
                <a:lnTo>
                  <a:pt x="176530" y="237490"/>
                </a:lnTo>
                <a:lnTo>
                  <a:pt x="176530" y="233680"/>
                </a:lnTo>
                <a:lnTo>
                  <a:pt x="176530" y="229869"/>
                </a:lnTo>
                <a:lnTo>
                  <a:pt x="175260" y="227330"/>
                </a:lnTo>
                <a:lnTo>
                  <a:pt x="175260" y="226060"/>
                </a:lnTo>
                <a:lnTo>
                  <a:pt x="173990" y="224790"/>
                </a:lnTo>
                <a:lnTo>
                  <a:pt x="173990" y="223519"/>
                </a:lnTo>
                <a:lnTo>
                  <a:pt x="172720" y="222250"/>
                </a:lnTo>
                <a:lnTo>
                  <a:pt x="172720" y="220980"/>
                </a:lnTo>
                <a:lnTo>
                  <a:pt x="171450" y="219710"/>
                </a:lnTo>
                <a:lnTo>
                  <a:pt x="171450" y="218440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68910" y="217169"/>
                </a:lnTo>
                <a:lnTo>
                  <a:pt x="167640" y="215900"/>
                </a:lnTo>
                <a:lnTo>
                  <a:pt x="166370" y="215900"/>
                </a:lnTo>
                <a:lnTo>
                  <a:pt x="165100" y="214630"/>
                </a:lnTo>
                <a:lnTo>
                  <a:pt x="162560" y="213360"/>
                </a:lnTo>
                <a:lnTo>
                  <a:pt x="160020" y="212090"/>
                </a:lnTo>
                <a:lnTo>
                  <a:pt x="156210" y="212090"/>
                </a:lnTo>
                <a:lnTo>
                  <a:pt x="153670" y="212090"/>
                </a:lnTo>
                <a:lnTo>
                  <a:pt x="151130" y="212090"/>
                </a:lnTo>
                <a:lnTo>
                  <a:pt x="148590" y="212090"/>
                </a:lnTo>
                <a:lnTo>
                  <a:pt x="146050" y="212090"/>
                </a:lnTo>
                <a:lnTo>
                  <a:pt x="142240" y="213360"/>
                </a:lnTo>
                <a:lnTo>
                  <a:pt x="139700" y="213360"/>
                </a:lnTo>
                <a:lnTo>
                  <a:pt x="137160" y="213360"/>
                </a:lnTo>
                <a:lnTo>
                  <a:pt x="134620" y="214630"/>
                </a:lnTo>
                <a:lnTo>
                  <a:pt x="128270" y="217169"/>
                </a:lnTo>
                <a:lnTo>
                  <a:pt x="121920" y="220980"/>
                </a:lnTo>
                <a:lnTo>
                  <a:pt x="119380" y="223519"/>
                </a:lnTo>
                <a:lnTo>
                  <a:pt x="116840" y="224790"/>
                </a:lnTo>
                <a:lnTo>
                  <a:pt x="115570" y="224790"/>
                </a:lnTo>
                <a:lnTo>
                  <a:pt x="115570" y="224790"/>
                </a:lnTo>
                <a:lnTo>
                  <a:pt x="113030" y="226060"/>
                </a:lnTo>
                <a:lnTo>
                  <a:pt x="110490" y="228600"/>
                </a:lnTo>
                <a:lnTo>
                  <a:pt x="104140" y="233680"/>
                </a:lnTo>
                <a:lnTo>
                  <a:pt x="99060" y="238760"/>
                </a:lnTo>
                <a:lnTo>
                  <a:pt x="93980" y="245110"/>
                </a:lnTo>
                <a:lnTo>
                  <a:pt x="88900" y="250190"/>
                </a:lnTo>
                <a:lnTo>
                  <a:pt x="86360" y="254000"/>
                </a:lnTo>
                <a:lnTo>
                  <a:pt x="83820" y="256540"/>
                </a:lnTo>
                <a:lnTo>
                  <a:pt x="80010" y="262890"/>
                </a:lnTo>
                <a:lnTo>
                  <a:pt x="76200" y="269240"/>
                </a:lnTo>
                <a:lnTo>
                  <a:pt x="72390" y="275590"/>
                </a:lnTo>
                <a:lnTo>
                  <a:pt x="50800" y="375919"/>
                </a:lnTo>
                <a:lnTo>
                  <a:pt x="50800" y="378460"/>
                </a:lnTo>
                <a:lnTo>
                  <a:pt x="31750" y="492760"/>
                </a:lnTo>
                <a:lnTo>
                  <a:pt x="3810" y="491490"/>
                </a:lnTo>
                <a:lnTo>
                  <a:pt x="3810" y="491490"/>
                </a:lnTo>
                <a:lnTo>
                  <a:pt x="0" y="491490"/>
                </a:lnTo>
                <a:lnTo>
                  <a:pt x="5080" y="457200"/>
                </a:lnTo>
                <a:lnTo>
                  <a:pt x="5080" y="455930"/>
                </a:lnTo>
                <a:lnTo>
                  <a:pt x="77470" y="50800"/>
                </a:lnTo>
                <a:lnTo>
                  <a:pt x="77470" y="49530"/>
                </a:lnTo>
                <a:lnTo>
                  <a:pt x="8382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6467541" y="2892013"/>
            <a:ext cx="291968" cy="563434"/>
          </a:xfrm>
          <a:custGeom>
            <a:avLst/>
            <a:gdLst/>
            <a:ahLst/>
            <a:cxnLst/>
            <a:rect l="l" t="t" r="r" b="b"/>
            <a:pathLst>
              <a:path w="204470" h="381000">
                <a:moveTo>
                  <a:pt x="38100" y="313690"/>
                </a:moveTo>
                <a:lnTo>
                  <a:pt x="36830" y="317500"/>
                </a:lnTo>
                <a:lnTo>
                  <a:pt x="36830" y="320040"/>
                </a:lnTo>
                <a:lnTo>
                  <a:pt x="35560" y="323850"/>
                </a:lnTo>
                <a:lnTo>
                  <a:pt x="35560" y="326390"/>
                </a:lnTo>
                <a:lnTo>
                  <a:pt x="35560" y="327660"/>
                </a:lnTo>
                <a:lnTo>
                  <a:pt x="35560" y="330200"/>
                </a:lnTo>
                <a:lnTo>
                  <a:pt x="35560" y="331470"/>
                </a:lnTo>
                <a:lnTo>
                  <a:pt x="34290" y="332740"/>
                </a:lnTo>
                <a:lnTo>
                  <a:pt x="35560" y="334010"/>
                </a:lnTo>
                <a:lnTo>
                  <a:pt x="35560" y="335279"/>
                </a:lnTo>
                <a:lnTo>
                  <a:pt x="35560" y="336550"/>
                </a:lnTo>
                <a:lnTo>
                  <a:pt x="35560" y="337820"/>
                </a:lnTo>
                <a:lnTo>
                  <a:pt x="35560" y="339090"/>
                </a:lnTo>
                <a:lnTo>
                  <a:pt x="36830" y="340360"/>
                </a:lnTo>
                <a:lnTo>
                  <a:pt x="36830" y="341629"/>
                </a:lnTo>
                <a:lnTo>
                  <a:pt x="36830" y="342900"/>
                </a:lnTo>
                <a:lnTo>
                  <a:pt x="36830" y="342900"/>
                </a:lnTo>
                <a:lnTo>
                  <a:pt x="38100" y="342900"/>
                </a:lnTo>
                <a:lnTo>
                  <a:pt x="38100" y="342900"/>
                </a:lnTo>
                <a:lnTo>
                  <a:pt x="38100" y="344170"/>
                </a:lnTo>
                <a:lnTo>
                  <a:pt x="38100" y="344170"/>
                </a:lnTo>
                <a:lnTo>
                  <a:pt x="38100" y="345440"/>
                </a:lnTo>
                <a:lnTo>
                  <a:pt x="39370" y="345440"/>
                </a:lnTo>
                <a:lnTo>
                  <a:pt x="40640" y="346710"/>
                </a:lnTo>
                <a:lnTo>
                  <a:pt x="41910" y="347979"/>
                </a:lnTo>
                <a:lnTo>
                  <a:pt x="43180" y="347979"/>
                </a:lnTo>
                <a:lnTo>
                  <a:pt x="46990" y="350520"/>
                </a:lnTo>
                <a:lnTo>
                  <a:pt x="50800" y="350520"/>
                </a:lnTo>
                <a:lnTo>
                  <a:pt x="54610" y="350520"/>
                </a:lnTo>
                <a:lnTo>
                  <a:pt x="58420" y="351790"/>
                </a:lnTo>
                <a:lnTo>
                  <a:pt x="62230" y="350520"/>
                </a:lnTo>
                <a:lnTo>
                  <a:pt x="67310" y="350520"/>
                </a:lnTo>
                <a:lnTo>
                  <a:pt x="71120" y="350520"/>
                </a:lnTo>
                <a:lnTo>
                  <a:pt x="74930" y="349250"/>
                </a:lnTo>
                <a:lnTo>
                  <a:pt x="72390" y="361950"/>
                </a:lnTo>
                <a:lnTo>
                  <a:pt x="72390" y="363220"/>
                </a:lnTo>
                <a:lnTo>
                  <a:pt x="72390" y="365760"/>
                </a:lnTo>
                <a:lnTo>
                  <a:pt x="71120" y="365760"/>
                </a:lnTo>
                <a:lnTo>
                  <a:pt x="71120" y="365760"/>
                </a:lnTo>
                <a:lnTo>
                  <a:pt x="66040" y="369570"/>
                </a:lnTo>
                <a:lnTo>
                  <a:pt x="59690" y="373379"/>
                </a:lnTo>
                <a:lnTo>
                  <a:pt x="52070" y="375920"/>
                </a:lnTo>
                <a:lnTo>
                  <a:pt x="45720" y="378460"/>
                </a:lnTo>
                <a:lnTo>
                  <a:pt x="41910" y="379729"/>
                </a:lnTo>
                <a:lnTo>
                  <a:pt x="38100" y="379729"/>
                </a:lnTo>
                <a:lnTo>
                  <a:pt x="35560" y="381000"/>
                </a:lnTo>
                <a:lnTo>
                  <a:pt x="31750" y="381000"/>
                </a:lnTo>
                <a:lnTo>
                  <a:pt x="2921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1590" y="379729"/>
                </a:lnTo>
                <a:lnTo>
                  <a:pt x="19050" y="378460"/>
                </a:lnTo>
                <a:lnTo>
                  <a:pt x="16510" y="377190"/>
                </a:lnTo>
                <a:lnTo>
                  <a:pt x="15240" y="375920"/>
                </a:lnTo>
                <a:lnTo>
                  <a:pt x="13970" y="375920"/>
                </a:lnTo>
                <a:lnTo>
                  <a:pt x="11430" y="374650"/>
                </a:lnTo>
                <a:lnTo>
                  <a:pt x="10160" y="373379"/>
                </a:lnTo>
                <a:lnTo>
                  <a:pt x="8890" y="372110"/>
                </a:lnTo>
                <a:lnTo>
                  <a:pt x="7620" y="370840"/>
                </a:lnTo>
                <a:lnTo>
                  <a:pt x="7620" y="369570"/>
                </a:lnTo>
                <a:lnTo>
                  <a:pt x="6350" y="367029"/>
                </a:lnTo>
                <a:lnTo>
                  <a:pt x="5080" y="365760"/>
                </a:lnTo>
                <a:lnTo>
                  <a:pt x="3810" y="364490"/>
                </a:lnTo>
                <a:lnTo>
                  <a:pt x="2540" y="361950"/>
                </a:lnTo>
                <a:lnTo>
                  <a:pt x="2540" y="360679"/>
                </a:lnTo>
                <a:lnTo>
                  <a:pt x="2540" y="358140"/>
                </a:lnTo>
                <a:lnTo>
                  <a:pt x="1270" y="355600"/>
                </a:lnTo>
                <a:lnTo>
                  <a:pt x="1270" y="353060"/>
                </a:lnTo>
                <a:lnTo>
                  <a:pt x="0" y="351790"/>
                </a:lnTo>
                <a:lnTo>
                  <a:pt x="0" y="349250"/>
                </a:lnTo>
                <a:lnTo>
                  <a:pt x="0" y="345440"/>
                </a:lnTo>
                <a:lnTo>
                  <a:pt x="0" y="344170"/>
                </a:lnTo>
                <a:lnTo>
                  <a:pt x="0" y="341629"/>
                </a:lnTo>
                <a:lnTo>
                  <a:pt x="0" y="337820"/>
                </a:lnTo>
                <a:lnTo>
                  <a:pt x="0" y="335279"/>
                </a:lnTo>
                <a:lnTo>
                  <a:pt x="1270" y="332740"/>
                </a:lnTo>
                <a:lnTo>
                  <a:pt x="1270" y="328929"/>
                </a:lnTo>
                <a:lnTo>
                  <a:pt x="1270" y="326390"/>
                </a:lnTo>
                <a:lnTo>
                  <a:pt x="2540" y="323850"/>
                </a:lnTo>
                <a:lnTo>
                  <a:pt x="2540" y="320040"/>
                </a:lnTo>
                <a:lnTo>
                  <a:pt x="2540" y="317500"/>
                </a:lnTo>
                <a:lnTo>
                  <a:pt x="2540" y="316229"/>
                </a:lnTo>
                <a:lnTo>
                  <a:pt x="2540" y="316229"/>
                </a:lnTo>
                <a:lnTo>
                  <a:pt x="3810" y="313690"/>
                </a:lnTo>
                <a:lnTo>
                  <a:pt x="5080" y="311150"/>
                </a:lnTo>
                <a:lnTo>
                  <a:pt x="5080" y="307340"/>
                </a:lnTo>
                <a:lnTo>
                  <a:pt x="7620" y="302260"/>
                </a:lnTo>
                <a:lnTo>
                  <a:pt x="8890" y="297179"/>
                </a:lnTo>
                <a:lnTo>
                  <a:pt x="8890" y="297179"/>
                </a:lnTo>
                <a:lnTo>
                  <a:pt x="8890" y="297179"/>
                </a:lnTo>
                <a:lnTo>
                  <a:pt x="10160" y="290829"/>
                </a:lnTo>
                <a:lnTo>
                  <a:pt x="12700" y="285750"/>
                </a:lnTo>
                <a:lnTo>
                  <a:pt x="21590" y="262890"/>
                </a:lnTo>
                <a:lnTo>
                  <a:pt x="99060" y="83820"/>
                </a:lnTo>
                <a:lnTo>
                  <a:pt x="71120" y="74929"/>
                </a:lnTo>
                <a:lnTo>
                  <a:pt x="71120" y="74929"/>
                </a:lnTo>
                <a:lnTo>
                  <a:pt x="68580" y="74929"/>
                </a:lnTo>
                <a:lnTo>
                  <a:pt x="74930" y="60960"/>
                </a:lnTo>
                <a:lnTo>
                  <a:pt x="74930" y="59690"/>
                </a:lnTo>
                <a:lnTo>
                  <a:pt x="74930" y="59690"/>
                </a:lnTo>
                <a:lnTo>
                  <a:pt x="111760" y="58420"/>
                </a:lnTo>
                <a:lnTo>
                  <a:pt x="143510" y="25400"/>
                </a:lnTo>
                <a:lnTo>
                  <a:pt x="143510" y="25400"/>
                </a:lnTo>
                <a:lnTo>
                  <a:pt x="170180" y="0"/>
                </a:lnTo>
                <a:lnTo>
                  <a:pt x="186690" y="6350"/>
                </a:lnTo>
                <a:lnTo>
                  <a:pt x="152400" y="72390"/>
                </a:lnTo>
                <a:lnTo>
                  <a:pt x="181610" y="83820"/>
                </a:lnTo>
                <a:lnTo>
                  <a:pt x="181610" y="83820"/>
                </a:lnTo>
                <a:lnTo>
                  <a:pt x="204470" y="93979"/>
                </a:lnTo>
                <a:lnTo>
                  <a:pt x="190500" y="119379"/>
                </a:lnTo>
                <a:lnTo>
                  <a:pt x="170180" y="110490"/>
                </a:lnTo>
                <a:lnTo>
                  <a:pt x="170180" y="110490"/>
                </a:lnTo>
                <a:lnTo>
                  <a:pt x="138430" y="97790"/>
                </a:lnTo>
                <a:lnTo>
                  <a:pt x="76200" y="228600"/>
                </a:lnTo>
                <a:lnTo>
                  <a:pt x="76200" y="228600"/>
                </a:lnTo>
                <a:lnTo>
                  <a:pt x="55880" y="271779"/>
                </a:lnTo>
                <a:lnTo>
                  <a:pt x="53340" y="278129"/>
                </a:lnTo>
                <a:lnTo>
                  <a:pt x="50800" y="283210"/>
                </a:lnTo>
                <a:lnTo>
                  <a:pt x="45720" y="295910"/>
                </a:lnTo>
                <a:lnTo>
                  <a:pt x="40640" y="304800"/>
                </a:lnTo>
                <a:lnTo>
                  <a:pt x="39370" y="309879"/>
                </a:lnTo>
                <a:lnTo>
                  <a:pt x="39370" y="311150"/>
                </a:lnTo>
                <a:lnTo>
                  <a:pt x="38100" y="313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6621162" y="2907756"/>
            <a:ext cx="478756" cy="677998"/>
          </a:xfrm>
          <a:custGeom>
            <a:avLst/>
            <a:gdLst/>
            <a:ahLst/>
            <a:cxnLst/>
            <a:rect l="l" t="t" r="r" b="b"/>
            <a:pathLst>
              <a:path w="335280" h="458470">
                <a:moveTo>
                  <a:pt x="279400" y="40639"/>
                </a:moveTo>
                <a:lnTo>
                  <a:pt x="269240" y="30480"/>
                </a:lnTo>
                <a:lnTo>
                  <a:pt x="269240" y="30480"/>
                </a:lnTo>
                <a:lnTo>
                  <a:pt x="250190" y="11430"/>
                </a:lnTo>
                <a:lnTo>
                  <a:pt x="260350" y="0"/>
                </a:lnTo>
                <a:lnTo>
                  <a:pt x="280670" y="12700"/>
                </a:lnTo>
                <a:lnTo>
                  <a:pt x="280670" y="12700"/>
                </a:lnTo>
                <a:lnTo>
                  <a:pt x="332740" y="49530"/>
                </a:lnTo>
                <a:lnTo>
                  <a:pt x="332740" y="49530"/>
                </a:lnTo>
                <a:lnTo>
                  <a:pt x="335280" y="50800"/>
                </a:lnTo>
                <a:lnTo>
                  <a:pt x="321310" y="63500"/>
                </a:lnTo>
                <a:lnTo>
                  <a:pt x="321310" y="64770"/>
                </a:lnTo>
                <a:lnTo>
                  <a:pt x="231140" y="163830"/>
                </a:lnTo>
                <a:lnTo>
                  <a:pt x="229870" y="165100"/>
                </a:lnTo>
                <a:lnTo>
                  <a:pt x="229870" y="166370"/>
                </a:lnTo>
                <a:lnTo>
                  <a:pt x="227330" y="168910"/>
                </a:lnTo>
                <a:lnTo>
                  <a:pt x="223520" y="171450"/>
                </a:lnTo>
                <a:lnTo>
                  <a:pt x="220980" y="175260"/>
                </a:lnTo>
                <a:lnTo>
                  <a:pt x="214630" y="181610"/>
                </a:lnTo>
                <a:lnTo>
                  <a:pt x="212090" y="185420"/>
                </a:lnTo>
                <a:lnTo>
                  <a:pt x="208280" y="187960"/>
                </a:lnTo>
                <a:lnTo>
                  <a:pt x="207010" y="189230"/>
                </a:lnTo>
                <a:lnTo>
                  <a:pt x="205740" y="191770"/>
                </a:lnTo>
                <a:lnTo>
                  <a:pt x="203200" y="195580"/>
                </a:lnTo>
                <a:lnTo>
                  <a:pt x="199390" y="198120"/>
                </a:lnTo>
                <a:lnTo>
                  <a:pt x="198120" y="199389"/>
                </a:lnTo>
                <a:lnTo>
                  <a:pt x="195580" y="200660"/>
                </a:lnTo>
                <a:lnTo>
                  <a:pt x="185420" y="212089"/>
                </a:lnTo>
                <a:lnTo>
                  <a:pt x="193040" y="209550"/>
                </a:lnTo>
                <a:lnTo>
                  <a:pt x="200660" y="208280"/>
                </a:lnTo>
                <a:lnTo>
                  <a:pt x="208280" y="205739"/>
                </a:lnTo>
                <a:lnTo>
                  <a:pt x="215900" y="203200"/>
                </a:lnTo>
                <a:lnTo>
                  <a:pt x="223520" y="201930"/>
                </a:lnTo>
                <a:lnTo>
                  <a:pt x="224790" y="201930"/>
                </a:lnTo>
                <a:lnTo>
                  <a:pt x="224790" y="200660"/>
                </a:lnTo>
                <a:lnTo>
                  <a:pt x="229870" y="201930"/>
                </a:lnTo>
                <a:lnTo>
                  <a:pt x="237490" y="200660"/>
                </a:lnTo>
                <a:lnTo>
                  <a:pt x="243840" y="200660"/>
                </a:lnTo>
                <a:lnTo>
                  <a:pt x="250190" y="200660"/>
                </a:lnTo>
                <a:lnTo>
                  <a:pt x="256540" y="201930"/>
                </a:lnTo>
                <a:lnTo>
                  <a:pt x="259080" y="201930"/>
                </a:lnTo>
                <a:lnTo>
                  <a:pt x="262890" y="201930"/>
                </a:lnTo>
                <a:lnTo>
                  <a:pt x="265430" y="203200"/>
                </a:lnTo>
                <a:lnTo>
                  <a:pt x="267970" y="204470"/>
                </a:lnTo>
                <a:lnTo>
                  <a:pt x="273050" y="205739"/>
                </a:lnTo>
                <a:lnTo>
                  <a:pt x="278130" y="208280"/>
                </a:lnTo>
                <a:lnTo>
                  <a:pt x="280670" y="209550"/>
                </a:lnTo>
                <a:lnTo>
                  <a:pt x="283210" y="210820"/>
                </a:lnTo>
                <a:lnTo>
                  <a:pt x="284480" y="210820"/>
                </a:lnTo>
                <a:lnTo>
                  <a:pt x="285750" y="212089"/>
                </a:lnTo>
                <a:lnTo>
                  <a:pt x="285750" y="212089"/>
                </a:lnTo>
                <a:lnTo>
                  <a:pt x="287020" y="213360"/>
                </a:lnTo>
                <a:lnTo>
                  <a:pt x="289560" y="215900"/>
                </a:lnTo>
                <a:lnTo>
                  <a:pt x="292100" y="218439"/>
                </a:lnTo>
                <a:lnTo>
                  <a:pt x="294640" y="222250"/>
                </a:lnTo>
                <a:lnTo>
                  <a:pt x="297180" y="224789"/>
                </a:lnTo>
                <a:lnTo>
                  <a:pt x="299720" y="227330"/>
                </a:lnTo>
                <a:lnTo>
                  <a:pt x="300990" y="231139"/>
                </a:lnTo>
                <a:lnTo>
                  <a:pt x="302260" y="234950"/>
                </a:lnTo>
                <a:lnTo>
                  <a:pt x="304800" y="238760"/>
                </a:lnTo>
                <a:lnTo>
                  <a:pt x="306070" y="241300"/>
                </a:lnTo>
                <a:lnTo>
                  <a:pt x="306070" y="246380"/>
                </a:lnTo>
                <a:lnTo>
                  <a:pt x="307340" y="248920"/>
                </a:lnTo>
                <a:lnTo>
                  <a:pt x="307340" y="254000"/>
                </a:lnTo>
                <a:lnTo>
                  <a:pt x="307340" y="256539"/>
                </a:lnTo>
                <a:lnTo>
                  <a:pt x="308610" y="261620"/>
                </a:lnTo>
                <a:lnTo>
                  <a:pt x="308610" y="265430"/>
                </a:lnTo>
                <a:lnTo>
                  <a:pt x="307340" y="269239"/>
                </a:lnTo>
                <a:lnTo>
                  <a:pt x="307340" y="270510"/>
                </a:lnTo>
                <a:lnTo>
                  <a:pt x="307340" y="270510"/>
                </a:lnTo>
                <a:lnTo>
                  <a:pt x="306070" y="274320"/>
                </a:lnTo>
                <a:lnTo>
                  <a:pt x="306070" y="278130"/>
                </a:lnTo>
                <a:lnTo>
                  <a:pt x="304800" y="283210"/>
                </a:lnTo>
                <a:lnTo>
                  <a:pt x="303530" y="287020"/>
                </a:lnTo>
                <a:lnTo>
                  <a:pt x="302260" y="292100"/>
                </a:lnTo>
                <a:lnTo>
                  <a:pt x="299720" y="297180"/>
                </a:lnTo>
                <a:lnTo>
                  <a:pt x="297180" y="302260"/>
                </a:lnTo>
                <a:lnTo>
                  <a:pt x="294640" y="307339"/>
                </a:lnTo>
                <a:lnTo>
                  <a:pt x="292100" y="311150"/>
                </a:lnTo>
                <a:lnTo>
                  <a:pt x="288290" y="316230"/>
                </a:lnTo>
                <a:lnTo>
                  <a:pt x="285750" y="321310"/>
                </a:lnTo>
                <a:lnTo>
                  <a:pt x="281940" y="326389"/>
                </a:lnTo>
                <a:lnTo>
                  <a:pt x="278130" y="331470"/>
                </a:lnTo>
                <a:lnTo>
                  <a:pt x="274320" y="336550"/>
                </a:lnTo>
                <a:lnTo>
                  <a:pt x="269240" y="341630"/>
                </a:lnTo>
                <a:lnTo>
                  <a:pt x="265430" y="347980"/>
                </a:lnTo>
                <a:lnTo>
                  <a:pt x="255270" y="358139"/>
                </a:lnTo>
                <a:lnTo>
                  <a:pt x="245110" y="368300"/>
                </a:lnTo>
                <a:lnTo>
                  <a:pt x="234950" y="377189"/>
                </a:lnTo>
                <a:lnTo>
                  <a:pt x="223520" y="387350"/>
                </a:lnTo>
                <a:lnTo>
                  <a:pt x="213360" y="396239"/>
                </a:lnTo>
                <a:lnTo>
                  <a:pt x="201930" y="403860"/>
                </a:lnTo>
                <a:lnTo>
                  <a:pt x="191770" y="411480"/>
                </a:lnTo>
                <a:lnTo>
                  <a:pt x="180340" y="419100"/>
                </a:lnTo>
                <a:lnTo>
                  <a:pt x="179070" y="419100"/>
                </a:lnTo>
                <a:lnTo>
                  <a:pt x="179070" y="419100"/>
                </a:lnTo>
                <a:lnTo>
                  <a:pt x="168910" y="425450"/>
                </a:lnTo>
                <a:lnTo>
                  <a:pt x="158750" y="431800"/>
                </a:lnTo>
                <a:lnTo>
                  <a:pt x="152400" y="434339"/>
                </a:lnTo>
                <a:lnTo>
                  <a:pt x="147320" y="436880"/>
                </a:lnTo>
                <a:lnTo>
                  <a:pt x="143510" y="439420"/>
                </a:lnTo>
                <a:lnTo>
                  <a:pt x="137160" y="441960"/>
                </a:lnTo>
                <a:lnTo>
                  <a:pt x="127000" y="445770"/>
                </a:lnTo>
                <a:lnTo>
                  <a:pt x="121920" y="448310"/>
                </a:lnTo>
                <a:lnTo>
                  <a:pt x="116840" y="449580"/>
                </a:lnTo>
                <a:lnTo>
                  <a:pt x="111760" y="450850"/>
                </a:lnTo>
                <a:lnTo>
                  <a:pt x="106680" y="453389"/>
                </a:lnTo>
                <a:lnTo>
                  <a:pt x="102870" y="453389"/>
                </a:lnTo>
                <a:lnTo>
                  <a:pt x="97790" y="454660"/>
                </a:lnTo>
                <a:lnTo>
                  <a:pt x="95250" y="455930"/>
                </a:lnTo>
                <a:lnTo>
                  <a:pt x="95250" y="454660"/>
                </a:lnTo>
                <a:lnTo>
                  <a:pt x="93980" y="455930"/>
                </a:lnTo>
                <a:lnTo>
                  <a:pt x="88900" y="455930"/>
                </a:lnTo>
                <a:lnTo>
                  <a:pt x="85090" y="457200"/>
                </a:lnTo>
                <a:lnTo>
                  <a:pt x="80010" y="457200"/>
                </a:lnTo>
                <a:lnTo>
                  <a:pt x="76200" y="457200"/>
                </a:lnTo>
                <a:lnTo>
                  <a:pt x="71120" y="458470"/>
                </a:lnTo>
                <a:lnTo>
                  <a:pt x="68580" y="457200"/>
                </a:lnTo>
                <a:lnTo>
                  <a:pt x="63500" y="457200"/>
                </a:lnTo>
                <a:lnTo>
                  <a:pt x="59690" y="457200"/>
                </a:lnTo>
                <a:lnTo>
                  <a:pt x="55880" y="455930"/>
                </a:lnTo>
                <a:lnTo>
                  <a:pt x="52070" y="454660"/>
                </a:lnTo>
                <a:lnTo>
                  <a:pt x="48260" y="453389"/>
                </a:lnTo>
                <a:lnTo>
                  <a:pt x="46990" y="452120"/>
                </a:lnTo>
                <a:lnTo>
                  <a:pt x="46990" y="452120"/>
                </a:lnTo>
                <a:lnTo>
                  <a:pt x="45720" y="452120"/>
                </a:lnTo>
                <a:lnTo>
                  <a:pt x="41910" y="450850"/>
                </a:lnTo>
                <a:lnTo>
                  <a:pt x="38100" y="448310"/>
                </a:lnTo>
                <a:lnTo>
                  <a:pt x="35560" y="445770"/>
                </a:lnTo>
                <a:lnTo>
                  <a:pt x="31750" y="444500"/>
                </a:lnTo>
                <a:lnTo>
                  <a:pt x="30480" y="441960"/>
                </a:lnTo>
                <a:lnTo>
                  <a:pt x="27940" y="439420"/>
                </a:lnTo>
                <a:lnTo>
                  <a:pt x="24130" y="436880"/>
                </a:lnTo>
                <a:lnTo>
                  <a:pt x="21590" y="434339"/>
                </a:lnTo>
                <a:lnTo>
                  <a:pt x="19050" y="430530"/>
                </a:lnTo>
                <a:lnTo>
                  <a:pt x="17780" y="427989"/>
                </a:lnTo>
                <a:lnTo>
                  <a:pt x="17780" y="427989"/>
                </a:lnTo>
                <a:lnTo>
                  <a:pt x="16510" y="426720"/>
                </a:lnTo>
                <a:lnTo>
                  <a:pt x="13970" y="424180"/>
                </a:lnTo>
                <a:lnTo>
                  <a:pt x="12700" y="420370"/>
                </a:lnTo>
                <a:lnTo>
                  <a:pt x="10160" y="416560"/>
                </a:lnTo>
                <a:lnTo>
                  <a:pt x="8890" y="412750"/>
                </a:lnTo>
                <a:lnTo>
                  <a:pt x="6350" y="407670"/>
                </a:lnTo>
                <a:lnTo>
                  <a:pt x="5080" y="405130"/>
                </a:lnTo>
                <a:lnTo>
                  <a:pt x="5080" y="403860"/>
                </a:lnTo>
                <a:lnTo>
                  <a:pt x="2540" y="398780"/>
                </a:lnTo>
                <a:lnTo>
                  <a:pt x="1270" y="393700"/>
                </a:lnTo>
                <a:lnTo>
                  <a:pt x="0" y="388620"/>
                </a:lnTo>
                <a:lnTo>
                  <a:pt x="223520" y="102870"/>
                </a:lnTo>
                <a:lnTo>
                  <a:pt x="224790" y="101600"/>
                </a:lnTo>
                <a:lnTo>
                  <a:pt x="279400" y="40639"/>
                </a:lnTo>
                <a:close/>
                <a:moveTo>
                  <a:pt x="36830" y="393700"/>
                </a:moveTo>
                <a:lnTo>
                  <a:pt x="36830" y="396239"/>
                </a:lnTo>
                <a:lnTo>
                  <a:pt x="36830" y="397510"/>
                </a:lnTo>
                <a:lnTo>
                  <a:pt x="36830" y="397510"/>
                </a:lnTo>
                <a:lnTo>
                  <a:pt x="36830" y="398780"/>
                </a:lnTo>
                <a:lnTo>
                  <a:pt x="36830" y="401320"/>
                </a:lnTo>
                <a:lnTo>
                  <a:pt x="36830" y="403860"/>
                </a:lnTo>
                <a:lnTo>
                  <a:pt x="38100" y="405130"/>
                </a:lnTo>
                <a:lnTo>
                  <a:pt x="39370" y="407670"/>
                </a:lnTo>
                <a:lnTo>
                  <a:pt x="39370" y="410210"/>
                </a:lnTo>
                <a:lnTo>
                  <a:pt x="40640" y="411480"/>
                </a:lnTo>
                <a:lnTo>
                  <a:pt x="41910" y="414020"/>
                </a:lnTo>
                <a:lnTo>
                  <a:pt x="43180" y="415289"/>
                </a:lnTo>
                <a:lnTo>
                  <a:pt x="44450" y="417830"/>
                </a:lnTo>
                <a:lnTo>
                  <a:pt x="45720" y="419100"/>
                </a:lnTo>
                <a:lnTo>
                  <a:pt x="46990" y="420370"/>
                </a:lnTo>
                <a:lnTo>
                  <a:pt x="49530" y="422910"/>
                </a:lnTo>
                <a:lnTo>
                  <a:pt x="50800" y="424180"/>
                </a:lnTo>
                <a:lnTo>
                  <a:pt x="52070" y="425450"/>
                </a:lnTo>
                <a:lnTo>
                  <a:pt x="55880" y="427989"/>
                </a:lnTo>
                <a:lnTo>
                  <a:pt x="59690" y="42926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7310" y="431800"/>
                </a:lnTo>
                <a:lnTo>
                  <a:pt x="71120" y="431800"/>
                </a:lnTo>
                <a:lnTo>
                  <a:pt x="76200" y="431800"/>
                </a:lnTo>
                <a:lnTo>
                  <a:pt x="80010" y="430530"/>
                </a:lnTo>
                <a:lnTo>
                  <a:pt x="85090" y="430530"/>
                </a:lnTo>
                <a:lnTo>
                  <a:pt x="90170" y="427989"/>
                </a:lnTo>
                <a:lnTo>
                  <a:pt x="95250" y="426720"/>
                </a:lnTo>
                <a:lnTo>
                  <a:pt x="101600" y="425450"/>
                </a:lnTo>
                <a:lnTo>
                  <a:pt x="106680" y="422910"/>
                </a:lnTo>
                <a:lnTo>
                  <a:pt x="111760" y="420370"/>
                </a:lnTo>
                <a:lnTo>
                  <a:pt x="118110" y="417830"/>
                </a:lnTo>
                <a:lnTo>
                  <a:pt x="123190" y="414020"/>
                </a:lnTo>
                <a:lnTo>
                  <a:pt x="129540" y="410210"/>
                </a:lnTo>
                <a:lnTo>
                  <a:pt x="129540" y="411480"/>
                </a:lnTo>
                <a:lnTo>
                  <a:pt x="129540" y="410210"/>
                </a:lnTo>
                <a:lnTo>
                  <a:pt x="135890" y="407670"/>
                </a:lnTo>
                <a:lnTo>
                  <a:pt x="140970" y="403860"/>
                </a:lnTo>
                <a:lnTo>
                  <a:pt x="147320" y="398780"/>
                </a:lnTo>
                <a:lnTo>
                  <a:pt x="153670" y="394970"/>
                </a:lnTo>
                <a:lnTo>
                  <a:pt x="160020" y="389889"/>
                </a:lnTo>
                <a:lnTo>
                  <a:pt x="167640" y="386080"/>
                </a:lnTo>
                <a:lnTo>
                  <a:pt x="172720" y="379730"/>
                </a:lnTo>
                <a:lnTo>
                  <a:pt x="179070" y="374650"/>
                </a:lnTo>
                <a:lnTo>
                  <a:pt x="186690" y="369570"/>
                </a:lnTo>
                <a:lnTo>
                  <a:pt x="193040" y="363220"/>
                </a:lnTo>
                <a:lnTo>
                  <a:pt x="198120" y="356870"/>
                </a:lnTo>
                <a:lnTo>
                  <a:pt x="204470" y="351789"/>
                </a:lnTo>
                <a:lnTo>
                  <a:pt x="210820" y="345439"/>
                </a:lnTo>
                <a:lnTo>
                  <a:pt x="217170" y="339089"/>
                </a:lnTo>
                <a:lnTo>
                  <a:pt x="222250" y="331470"/>
                </a:lnTo>
                <a:lnTo>
                  <a:pt x="228600" y="325120"/>
                </a:lnTo>
                <a:lnTo>
                  <a:pt x="233680" y="318770"/>
                </a:lnTo>
                <a:lnTo>
                  <a:pt x="238760" y="311150"/>
                </a:lnTo>
                <a:lnTo>
                  <a:pt x="243840" y="303530"/>
                </a:lnTo>
                <a:lnTo>
                  <a:pt x="247650" y="297180"/>
                </a:lnTo>
                <a:lnTo>
                  <a:pt x="251460" y="290830"/>
                </a:lnTo>
                <a:lnTo>
                  <a:pt x="254000" y="284480"/>
                </a:lnTo>
                <a:lnTo>
                  <a:pt x="254000" y="280670"/>
                </a:lnTo>
                <a:lnTo>
                  <a:pt x="256540" y="278130"/>
                </a:lnTo>
                <a:lnTo>
                  <a:pt x="256540" y="274320"/>
                </a:lnTo>
                <a:lnTo>
                  <a:pt x="256540" y="271780"/>
                </a:lnTo>
                <a:lnTo>
                  <a:pt x="257810" y="267970"/>
                </a:lnTo>
                <a:lnTo>
                  <a:pt x="257810" y="265430"/>
                </a:lnTo>
                <a:lnTo>
                  <a:pt x="257810" y="262889"/>
                </a:lnTo>
                <a:lnTo>
                  <a:pt x="257810" y="260350"/>
                </a:lnTo>
                <a:lnTo>
                  <a:pt x="257810" y="257810"/>
                </a:lnTo>
                <a:lnTo>
                  <a:pt x="257810" y="255270"/>
                </a:lnTo>
                <a:lnTo>
                  <a:pt x="257810" y="252730"/>
                </a:lnTo>
                <a:lnTo>
                  <a:pt x="256540" y="250189"/>
                </a:lnTo>
                <a:lnTo>
                  <a:pt x="256540" y="248920"/>
                </a:lnTo>
                <a:lnTo>
                  <a:pt x="256540" y="247650"/>
                </a:lnTo>
                <a:lnTo>
                  <a:pt x="256540" y="247650"/>
                </a:lnTo>
                <a:lnTo>
                  <a:pt x="255270" y="245110"/>
                </a:lnTo>
                <a:lnTo>
                  <a:pt x="254000" y="243839"/>
                </a:lnTo>
                <a:lnTo>
                  <a:pt x="252730" y="241300"/>
                </a:lnTo>
                <a:lnTo>
                  <a:pt x="251460" y="240030"/>
                </a:lnTo>
                <a:lnTo>
                  <a:pt x="248920" y="238760"/>
                </a:lnTo>
                <a:lnTo>
                  <a:pt x="247650" y="236220"/>
                </a:lnTo>
                <a:lnTo>
                  <a:pt x="246380" y="234950"/>
                </a:lnTo>
                <a:lnTo>
                  <a:pt x="243840" y="233680"/>
                </a:lnTo>
                <a:lnTo>
                  <a:pt x="242570" y="232410"/>
                </a:lnTo>
                <a:lnTo>
                  <a:pt x="241300" y="231139"/>
                </a:lnTo>
                <a:lnTo>
                  <a:pt x="238760" y="231139"/>
                </a:lnTo>
                <a:lnTo>
                  <a:pt x="234950" y="228600"/>
                </a:lnTo>
                <a:lnTo>
                  <a:pt x="231140" y="227330"/>
                </a:lnTo>
                <a:lnTo>
                  <a:pt x="228600" y="227330"/>
                </a:lnTo>
                <a:lnTo>
                  <a:pt x="227330" y="227330"/>
                </a:lnTo>
                <a:lnTo>
                  <a:pt x="224790" y="226060"/>
                </a:lnTo>
                <a:lnTo>
                  <a:pt x="222250" y="226060"/>
                </a:lnTo>
                <a:lnTo>
                  <a:pt x="217170" y="226060"/>
                </a:lnTo>
                <a:lnTo>
                  <a:pt x="212090" y="226060"/>
                </a:lnTo>
                <a:lnTo>
                  <a:pt x="208280" y="224789"/>
                </a:lnTo>
                <a:lnTo>
                  <a:pt x="208280" y="224789"/>
                </a:lnTo>
                <a:lnTo>
                  <a:pt x="207010" y="226060"/>
                </a:lnTo>
                <a:lnTo>
                  <a:pt x="200660" y="227330"/>
                </a:lnTo>
                <a:lnTo>
                  <a:pt x="195580" y="227330"/>
                </a:lnTo>
                <a:lnTo>
                  <a:pt x="189230" y="228600"/>
                </a:lnTo>
                <a:lnTo>
                  <a:pt x="184150" y="229870"/>
                </a:lnTo>
                <a:lnTo>
                  <a:pt x="179070" y="231139"/>
                </a:lnTo>
                <a:lnTo>
                  <a:pt x="172720" y="232410"/>
                </a:lnTo>
                <a:lnTo>
                  <a:pt x="167640" y="234950"/>
                </a:lnTo>
                <a:lnTo>
                  <a:pt x="53340" y="370839"/>
                </a:lnTo>
                <a:lnTo>
                  <a:pt x="52070" y="372110"/>
                </a:lnTo>
                <a:lnTo>
                  <a:pt x="3683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6600528" y="3225289"/>
            <a:ext cx="692744" cy="505212"/>
          </a:xfrm>
          <a:custGeom>
            <a:avLst/>
            <a:gdLst/>
            <a:ahLst/>
            <a:cxnLst/>
            <a:rect l="l" t="t" r="r" b="b"/>
            <a:pathLst>
              <a:path w="485140" h="341630">
                <a:moveTo>
                  <a:pt x="346710" y="0"/>
                </a:moveTo>
                <a:lnTo>
                  <a:pt x="349250" y="2540"/>
                </a:lnTo>
                <a:lnTo>
                  <a:pt x="350520" y="2540"/>
                </a:lnTo>
                <a:lnTo>
                  <a:pt x="387350" y="43179"/>
                </a:lnTo>
                <a:lnTo>
                  <a:pt x="387350" y="43179"/>
                </a:lnTo>
                <a:lnTo>
                  <a:pt x="392430" y="48260"/>
                </a:lnTo>
                <a:lnTo>
                  <a:pt x="228600" y="242570"/>
                </a:lnTo>
                <a:lnTo>
                  <a:pt x="250190" y="233679"/>
                </a:lnTo>
                <a:lnTo>
                  <a:pt x="251460" y="233679"/>
                </a:lnTo>
                <a:lnTo>
                  <a:pt x="367030" y="195579"/>
                </a:lnTo>
                <a:lnTo>
                  <a:pt x="375920" y="191770"/>
                </a:lnTo>
                <a:lnTo>
                  <a:pt x="375920" y="193040"/>
                </a:lnTo>
                <a:lnTo>
                  <a:pt x="377190" y="193040"/>
                </a:lnTo>
                <a:lnTo>
                  <a:pt x="386080" y="189229"/>
                </a:lnTo>
                <a:lnTo>
                  <a:pt x="391160" y="187960"/>
                </a:lnTo>
                <a:lnTo>
                  <a:pt x="394970" y="186690"/>
                </a:lnTo>
                <a:lnTo>
                  <a:pt x="398780" y="184150"/>
                </a:lnTo>
                <a:lnTo>
                  <a:pt x="402590" y="182879"/>
                </a:lnTo>
                <a:lnTo>
                  <a:pt x="406400" y="180340"/>
                </a:lnTo>
                <a:lnTo>
                  <a:pt x="410210" y="179070"/>
                </a:lnTo>
                <a:lnTo>
                  <a:pt x="414020" y="177800"/>
                </a:lnTo>
                <a:lnTo>
                  <a:pt x="417830" y="175260"/>
                </a:lnTo>
                <a:lnTo>
                  <a:pt x="420370" y="173990"/>
                </a:lnTo>
                <a:lnTo>
                  <a:pt x="422910" y="171450"/>
                </a:lnTo>
                <a:lnTo>
                  <a:pt x="426720" y="170179"/>
                </a:lnTo>
                <a:lnTo>
                  <a:pt x="429260" y="167640"/>
                </a:lnTo>
                <a:lnTo>
                  <a:pt x="431800" y="166370"/>
                </a:lnTo>
                <a:lnTo>
                  <a:pt x="433070" y="163829"/>
                </a:lnTo>
                <a:lnTo>
                  <a:pt x="435610" y="162560"/>
                </a:lnTo>
                <a:lnTo>
                  <a:pt x="436880" y="160020"/>
                </a:lnTo>
                <a:lnTo>
                  <a:pt x="438150" y="158750"/>
                </a:lnTo>
                <a:lnTo>
                  <a:pt x="438150" y="158750"/>
                </a:lnTo>
                <a:lnTo>
                  <a:pt x="439420" y="157479"/>
                </a:lnTo>
                <a:lnTo>
                  <a:pt x="439420" y="156210"/>
                </a:lnTo>
                <a:lnTo>
                  <a:pt x="440690" y="154940"/>
                </a:lnTo>
                <a:lnTo>
                  <a:pt x="440690" y="153670"/>
                </a:lnTo>
                <a:lnTo>
                  <a:pt x="441960" y="152400"/>
                </a:lnTo>
                <a:lnTo>
                  <a:pt x="441960" y="152400"/>
                </a:lnTo>
                <a:lnTo>
                  <a:pt x="441960" y="149860"/>
                </a:lnTo>
                <a:lnTo>
                  <a:pt x="441960" y="147320"/>
                </a:lnTo>
                <a:lnTo>
                  <a:pt x="443230" y="144779"/>
                </a:lnTo>
                <a:lnTo>
                  <a:pt x="443230" y="143510"/>
                </a:lnTo>
                <a:lnTo>
                  <a:pt x="443230" y="14097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7160"/>
                </a:lnTo>
                <a:lnTo>
                  <a:pt x="441960" y="135890"/>
                </a:lnTo>
                <a:lnTo>
                  <a:pt x="455930" y="128270"/>
                </a:lnTo>
                <a:lnTo>
                  <a:pt x="457200" y="129540"/>
                </a:lnTo>
                <a:lnTo>
                  <a:pt x="457200" y="129540"/>
                </a:lnTo>
                <a:lnTo>
                  <a:pt x="485140" y="168910"/>
                </a:lnTo>
                <a:lnTo>
                  <a:pt x="485140" y="170179"/>
                </a:lnTo>
                <a:lnTo>
                  <a:pt x="485140" y="170179"/>
                </a:lnTo>
                <a:lnTo>
                  <a:pt x="483870" y="171450"/>
                </a:lnTo>
                <a:lnTo>
                  <a:pt x="483870" y="171450"/>
                </a:lnTo>
                <a:lnTo>
                  <a:pt x="483870" y="172720"/>
                </a:lnTo>
                <a:lnTo>
                  <a:pt x="482600" y="173990"/>
                </a:lnTo>
                <a:lnTo>
                  <a:pt x="481330" y="175260"/>
                </a:lnTo>
                <a:lnTo>
                  <a:pt x="480060" y="177800"/>
                </a:lnTo>
                <a:lnTo>
                  <a:pt x="478790" y="179070"/>
                </a:lnTo>
                <a:lnTo>
                  <a:pt x="478790" y="180340"/>
                </a:lnTo>
                <a:lnTo>
                  <a:pt x="477520" y="181610"/>
                </a:lnTo>
                <a:lnTo>
                  <a:pt x="476250" y="182879"/>
                </a:lnTo>
                <a:lnTo>
                  <a:pt x="474980" y="184150"/>
                </a:lnTo>
                <a:lnTo>
                  <a:pt x="473710" y="185420"/>
                </a:lnTo>
                <a:lnTo>
                  <a:pt x="472440" y="186690"/>
                </a:lnTo>
                <a:lnTo>
                  <a:pt x="471170" y="186690"/>
                </a:lnTo>
                <a:lnTo>
                  <a:pt x="468630" y="189229"/>
                </a:lnTo>
                <a:lnTo>
                  <a:pt x="466090" y="190500"/>
                </a:lnTo>
                <a:lnTo>
                  <a:pt x="463550" y="191770"/>
                </a:lnTo>
                <a:lnTo>
                  <a:pt x="459740" y="193040"/>
                </a:lnTo>
                <a:lnTo>
                  <a:pt x="457200" y="195579"/>
                </a:lnTo>
                <a:lnTo>
                  <a:pt x="453390" y="196850"/>
                </a:lnTo>
                <a:lnTo>
                  <a:pt x="449580" y="198120"/>
                </a:lnTo>
                <a:lnTo>
                  <a:pt x="444500" y="200660"/>
                </a:lnTo>
                <a:lnTo>
                  <a:pt x="439420" y="201929"/>
                </a:lnTo>
                <a:lnTo>
                  <a:pt x="435610" y="203200"/>
                </a:lnTo>
                <a:lnTo>
                  <a:pt x="424180" y="207010"/>
                </a:lnTo>
                <a:lnTo>
                  <a:pt x="412750" y="209550"/>
                </a:lnTo>
                <a:lnTo>
                  <a:pt x="398780" y="213360"/>
                </a:lnTo>
                <a:lnTo>
                  <a:pt x="323850" y="232410"/>
                </a:lnTo>
                <a:lnTo>
                  <a:pt x="323850" y="232410"/>
                </a:lnTo>
                <a:lnTo>
                  <a:pt x="204470" y="273050"/>
                </a:lnTo>
                <a:lnTo>
                  <a:pt x="203200" y="274320"/>
                </a:lnTo>
                <a:lnTo>
                  <a:pt x="170180" y="288290"/>
                </a:lnTo>
                <a:lnTo>
                  <a:pt x="111760" y="314960"/>
                </a:lnTo>
                <a:lnTo>
                  <a:pt x="99060" y="320040"/>
                </a:lnTo>
                <a:lnTo>
                  <a:pt x="93980" y="321310"/>
                </a:lnTo>
                <a:lnTo>
                  <a:pt x="92710" y="322580"/>
                </a:lnTo>
                <a:lnTo>
                  <a:pt x="87630" y="325120"/>
                </a:lnTo>
                <a:lnTo>
                  <a:pt x="76200" y="330200"/>
                </a:lnTo>
                <a:lnTo>
                  <a:pt x="66040" y="334010"/>
                </a:lnTo>
                <a:lnTo>
                  <a:pt x="60960" y="335280"/>
                </a:lnTo>
                <a:lnTo>
                  <a:pt x="57150" y="336550"/>
                </a:lnTo>
                <a:lnTo>
                  <a:pt x="52070" y="337820"/>
                </a:lnTo>
                <a:lnTo>
                  <a:pt x="48260" y="339090"/>
                </a:lnTo>
                <a:lnTo>
                  <a:pt x="44450" y="340360"/>
                </a:lnTo>
                <a:lnTo>
                  <a:pt x="40640" y="340360"/>
                </a:lnTo>
                <a:lnTo>
                  <a:pt x="36830" y="341630"/>
                </a:lnTo>
                <a:lnTo>
                  <a:pt x="33020" y="341630"/>
                </a:lnTo>
                <a:lnTo>
                  <a:pt x="3048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4130" y="341630"/>
                </a:lnTo>
                <a:lnTo>
                  <a:pt x="21590" y="340360"/>
                </a:lnTo>
                <a:lnTo>
                  <a:pt x="19050" y="340360"/>
                </a:lnTo>
                <a:lnTo>
                  <a:pt x="16510" y="339090"/>
                </a:lnTo>
                <a:lnTo>
                  <a:pt x="13970" y="337820"/>
                </a:lnTo>
                <a:lnTo>
                  <a:pt x="12700" y="335280"/>
                </a:lnTo>
                <a:lnTo>
                  <a:pt x="7620" y="331470"/>
                </a:lnTo>
                <a:lnTo>
                  <a:pt x="6350" y="330200"/>
                </a:lnTo>
                <a:lnTo>
                  <a:pt x="6350" y="328930"/>
                </a:lnTo>
                <a:lnTo>
                  <a:pt x="5080" y="327660"/>
                </a:lnTo>
                <a:lnTo>
                  <a:pt x="3810" y="326390"/>
                </a:lnTo>
                <a:lnTo>
                  <a:pt x="1270" y="321310"/>
                </a:lnTo>
                <a:lnTo>
                  <a:pt x="1270" y="321310"/>
                </a:lnTo>
                <a:lnTo>
                  <a:pt x="1270" y="321310"/>
                </a:lnTo>
                <a:lnTo>
                  <a:pt x="0" y="316230"/>
                </a:lnTo>
                <a:lnTo>
                  <a:pt x="43180" y="273050"/>
                </a:lnTo>
                <a:lnTo>
                  <a:pt x="44450" y="271779"/>
                </a:lnTo>
                <a:lnTo>
                  <a:pt x="49530" y="267970"/>
                </a:lnTo>
                <a:lnTo>
                  <a:pt x="54610" y="273050"/>
                </a:lnTo>
                <a:lnTo>
                  <a:pt x="35560" y="298450"/>
                </a:lnTo>
                <a:lnTo>
                  <a:pt x="35560" y="299720"/>
                </a:lnTo>
                <a:lnTo>
                  <a:pt x="34290" y="300990"/>
                </a:lnTo>
                <a:lnTo>
                  <a:pt x="34290" y="302260"/>
                </a:lnTo>
                <a:lnTo>
                  <a:pt x="34290" y="303530"/>
                </a:lnTo>
                <a:lnTo>
                  <a:pt x="34290" y="303530"/>
                </a:lnTo>
                <a:lnTo>
                  <a:pt x="35560" y="304800"/>
                </a:lnTo>
                <a:lnTo>
                  <a:pt x="35560" y="307340"/>
                </a:lnTo>
                <a:lnTo>
                  <a:pt x="35560" y="308610"/>
                </a:lnTo>
                <a:lnTo>
                  <a:pt x="36830" y="311150"/>
                </a:lnTo>
                <a:lnTo>
                  <a:pt x="38100" y="312420"/>
                </a:lnTo>
                <a:lnTo>
                  <a:pt x="39370" y="313690"/>
                </a:lnTo>
                <a:lnTo>
                  <a:pt x="40640" y="314960"/>
                </a:lnTo>
                <a:lnTo>
                  <a:pt x="41910" y="316230"/>
                </a:lnTo>
                <a:lnTo>
                  <a:pt x="44450" y="316230"/>
                </a:lnTo>
                <a:lnTo>
                  <a:pt x="45720" y="317500"/>
                </a:lnTo>
                <a:lnTo>
                  <a:pt x="4826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52070" y="317500"/>
                </a:lnTo>
                <a:lnTo>
                  <a:pt x="54610" y="317500"/>
                </a:lnTo>
                <a:lnTo>
                  <a:pt x="57150" y="316230"/>
                </a:lnTo>
                <a:lnTo>
                  <a:pt x="59690" y="316230"/>
                </a:lnTo>
                <a:lnTo>
                  <a:pt x="63500" y="316230"/>
                </a:lnTo>
                <a:lnTo>
                  <a:pt x="66040" y="314960"/>
                </a:lnTo>
                <a:lnTo>
                  <a:pt x="68580" y="313690"/>
                </a:lnTo>
                <a:lnTo>
                  <a:pt x="72390" y="312420"/>
                </a:lnTo>
                <a:lnTo>
                  <a:pt x="78740" y="309880"/>
                </a:lnTo>
                <a:lnTo>
                  <a:pt x="86360" y="307340"/>
                </a:lnTo>
                <a:lnTo>
                  <a:pt x="92710" y="304800"/>
                </a:lnTo>
                <a:lnTo>
                  <a:pt x="100330" y="300990"/>
                </a:lnTo>
                <a:lnTo>
                  <a:pt x="107950" y="298450"/>
                </a:lnTo>
                <a:lnTo>
                  <a:pt x="123190" y="290829"/>
                </a:lnTo>
                <a:lnTo>
                  <a:pt x="130810" y="287020"/>
                </a:lnTo>
                <a:lnTo>
                  <a:pt x="130810" y="287020"/>
                </a:lnTo>
                <a:lnTo>
                  <a:pt x="132080" y="285750"/>
                </a:lnTo>
                <a:lnTo>
                  <a:pt x="138430" y="283210"/>
                </a:lnTo>
                <a:lnTo>
                  <a:pt x="163830" y="270510"/>
                </a:lnTo>
                <a:lnTo>
                  <a:pt x="223520" y="199390"/>
                </a:lnTo>
                <a:lnTo>
                  <a:pt x="226060" y="196850"/>
                </a:lnTo>
                <a:lnTo>
                  <a:pt x="347980" y="36829"/>
                </a:lnTo>
                <a:lnTo>
                  <a:pt x="337820" y="15240"/>
                </a:lnTo>
                <a:lnTo>
                  <a:pt x="337820" y="15240"/>
                </a:lnTo>
                <a:lnTo>
                  <a:pt x="334010" y="10160"/>
                </a:lnTo>
                <a:lnTo>
                  <a:pt x="34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6870683" y="3537386"/>
            <a:ext cx="729014" cy="460138"/>
          </a:xfrm>
          <a:custGeom>
            <a:avLst/>
            <a:gdLst/>
            <a:ahLst/>
            <a:cxnLst/>
            <a:rect l="l" t="t" r="r" b="b"/>
            <a:pathLst>
              <a:path w="510540" h="311150">
                <a:moveTo>
                  <a:pt x="29210" y="128270"/>
                </a:moveTo>
                <a:lnTo>
                  <a:pt x="67310" y="127000"/>
                </a:lnTo>
                <a:lnTo>
                  <a:pt x="68580" y="127000"/>
                </a:lnTo>
                <a:lnTo>
                  <a:pt x="173990" y="128270"/>
                </a:lnTo>
                <a:lnTo>
                  <a:pt x="173990" y="128270"/>
                </a:lnTo>
                <a:lnTo>
                  <a:pt x="280670" y="139700"/>
                </a:lnTo>
                <a:lnTo>
                  <a:pt x="281940" y="139700"/>
                </a:lnTo>
                <a:lnTo>
                  <a:pt x="387350" y="160020"/>
                </a:lnTo>
                <a:lnTo>
                  <a:pt x="388620" y="160020"/>
                </a:lnTo>
                <a:lnTo>
                  <a:pt x="464820" y="182880"/>
                </a:lnTo>
                <a:lnTo>
                  <a:pt x="453390" y="140970"/>
                </a:lnTo>
                <a:lnTo>
                  <a:pt x="453390" y="139700"/>
                </a:lnTo>
                <a:lnTo>
                  <a:pt x="448310" y="127000"/>
                </a:lnTo>
                <a:lnTo>
                  <a:pt x="434340" y="82550"/>
                </a:lnTo>
                <a:lnTo>
                  <a:pt x="434340" y="82550"/>
                </a:lnTo>
                <a:lnTo>
                  <a:pt x="429260" y="67310"/>
                </a:lnTo>
                <a:lnTo>
                  <a:pt x="424180" y="55880"/>
                </a:lnTo>
                <a:lnTo>
                  <a:pt x="420370" y="46990"/>
                </a:lnTo>
                <a:lnTo>
                  <a:pt x="416560" y="40640"/>
                </a:lnTo>
                <a:lnTo>
                  <a:pt x="415290" y="36830"/>
                </a:lnTo>
                <a:lnTo>
                  <a:pt x="414020" y="34290"/>
                </a:lnTo>
                <a:lnTo>
                  <a:pt x="379730" y="39370"/>
                </a:lnTo>
                <a:lnTo>
                  <a:pt x="378460" y="39370"/>
                </a:lnTo>
                <a:lnTo>
                  <a:pt x="339090" y="46990"/>
                </a:lnTo>
                <a:lnTo>
                  <a:pt x="331470" y="29210"/>
                </a:lnTo>
                <a:lnTo>
                  <a:pt x="435610" y="0"/>
                </a:lnTo>
                <a:lnTo>
                  <a:pt x="440690" y="12700"/>
                </a:lnTo>
                <a:lnTo>
                  <a:pt x="440690" y="12700"/>
                </a:lnTo>
                <a:lnTo>
                  <a:pt x="463550" y="71120"/>
                </a:lnTo>
                <a:lnTo>
                  <a:pt x="463550" y="71120"/>
                </a:lnTo>
                <a:lnTo>
                  <a:pt x="482600" y="130810"/>
                </a:lnTo>
                <a:lnTo>
                  <a:pt x="482600" y="130810"/>
                </a:lnTo>
                <a:lnTo>
                  <a:pt x="499110" y="191770"/>
                </a:lnTo>
                <a:lnTo>
                  <a:pt x="499110" y="191770"/>
                </a:lnTo>
                <a:lnTo>
                  <a:pt x="510540" y="246380"/>
                </a:lnTo>
                <a:lnTo>
                  <a:pt x="481330" y="247650"/>
                </a:lnTo>
                <a:lnTo>
                  <a:pt x="396240" y="217170"/>
                </a:lnTo>
                <a:lnTo>
                  <a:pt x="396240" y="218440"/>
                </a:lnTo>
                <a:lnTo>
                  <a:pt x="289560" y="191770"/>
                </a:lnTo>
                <a:lnTo>
                  <a:pt x="289560" y="191770"/>
                </a:lnTo>
                <a:lnTo>
                  <a:pt x="185420" y="175260"/>
                </a:lnTo>
                <a:lnTo>
                  <a:pt x="184150" y="175260"/>
                </a:lnTo>
                <a:lnTo>
                  <a:pt x="80010" y="168910"/>
                </a:lnTo>
                <a:lnTo>
                  <a:pt x="78740" y="168910"/>
                </a:lnTo>
                <a:lnTo>
                  <a:pt x="45720" y="170180"/>
                </a:lnTo>
                <a:lnTo>
                  <a:pt x="50800" y="181610"/>
                </a:lnTo>
                <a:lnTo>
                  <a:pt x="50800" y="181610"/>
                </a:lnTo>
                <a:lnTo>
                  <a:pt x="63500" y="213360"/>
                </a:lnTo>
                <a:lnTo>
                  <a:pt x="64770" y="219710"/>
                </a:lnTo>
                <a:lnTo>
                  <a:pt x="64770" y="219710"/>
                </a:lnTo>
                <a:lnTo>
                  <a:pt x="71120" y="237490"/>
                </a:lnTo>
                <a:lnTo>
                  <a:pt x="72390" y="242570"/>
                </a:lnTo>
                <a:lnTo>
                  <a:pt x="74930" y="248920"/>
                </a:lnTo>
                <a:lnTo>
                  <a:pt x="77470" y="254000"/>
                </a:lnTo>
                <a:lnTo>
                  <a:pt x="80010" y="257810"/>
                </a:lnTo>
                <a:lnTo>
                  <a:pt x="80010" y="257810"/>
                </a:lnTo>
                <a:lnTo>
                  <a:pt x="80010" y="259080"/>
                </a:lnTo>
                <a:lnTo>
                  <a:pt x="83820" y="267970"/>
                </a:lnTo>
                <a:lnTo>
                  <a:pt x="86360" y="271780"/>
                </a:lnTo>
                <a:lnTo>
                  <a:pt x="88900" y="275590"/>
                </a:lnTo>
                <a:lnTo>
                  <a:pt x="91440" y="283210"/>
                </a:lnTo>
                <a:lnTo>
                  <a:pt x="93980" y="284480"/>
                </a:lnTo>
                <a:lnTo>
                  <a:pt x="93980" y="285750"/>
                </a:lnTo>
                <a:lnTo>
                  <a:pt x="95250" y="287020"/>
                </a:lnTo>
                <a:lnTo>
                  <a:pt x="138430" y="285750"/>
                </a:lnTo>
                <a:lnTo>
                  <a:pt x="139700" y="285750"/>
                </a:lnTo>
                <a:lnTo>
                  <a:pt x="185420" y="285750"/>
                </a:lnTo>
                <a:lnTo>
                  <a:pt x="187960" y="299720"/>
                </a:lnTo>
                <a:lnTo>
                  <a:pt x="62230" y="311150"/>
                </a:lnTo>
                <a:lnTo>
                  <a:pt x="60960" y="306070"/>
                </a:lnTo>
                <a:lnTo>
                  <a:pt x="60960" y="306070"/>
                </a:lnTo>
                <a:lnTo>
                  <a:pt x="49530" y="267970"/>
                </a:lnTo>
                <a:lnTo>
                  <a:pt x="49530" y="267970"/>
                </a:lnTo>
                <a:lnTo>
                  <a:pt x="38100" y="229870"/>
                </a:lnTo>
                <a:lnTo>
                  <a:pt x="38100" y="229870"/>
                </a:lnTo>
                <a:lnTo>
                  <a:pt x="24130" y="193040"/>
                </a:lnTo>
                <a:lnTo>
                  <a:pt x="24130" y="193040"/>
                </a:lnTo>
                <a:lnTo>
                  <a:pt x="7620" y="156210"/>
                </a:lnTo>
                <a:lnTo>
                  <a:pt x="7620" y="156210"/>
                </a:lnTo>
                <a:lnTo>
                  <a:pt x="0" y="140970"/>
                </a:lnTo>
                <a:lnTo>
                  <a:pt x="29210" y="1282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6977489" y="3884487"/>
            <a:ext cx="482382" cy="292986"/>
          </a:xfrm>
          <a:custGeom>
            <a:avLst/>
            <a:gdLst/>
            <a:ahLst/>
            <a:cxnLst/>
            <a:rect l="l" t="t" r="r" b="b"/>
            <a:pathLst>
              <a:path w="337820" h="198120">
                <a:moveTo>
                  <a:pt x="38100" y="162560"/>
                </a:moveTo>
                <a:lnTo>
                  <a:pt x="30480" y="182880"/>
                </a:lnTo>
                <a:lnTo>
                  <a:pt x="30480" y="182880"/>
                </a:lnTo>
                <a:lnTo>
                  <a:pt x="29210" y="18415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43510"/>
                </a:lnTo>
                <a:lnTo>
                  <a:pt x="13970" y="143510"/>
                </a:lnTo>
                <a:lnTo>
                  <a:pt x="12700" y="129540"/>
                </a:lnTo>
                <a:lnTo>
                  <a:pt x="64770" y="132080"/>
                </a:lnTo>
                <a:lnTo>
                  <a:pt x="50800" y="124460"/>
                </a:lnTo>
                <a:lnTo>
                  <a:pt x="38100" y="118110"/>
                </a:lnTo>
                <a:lnTo>
                  <a:pt x="33020" y="114300"/>
                </a:lnTo>
                <a:lnTo>
                  <a:pt x="27940" y="111760"/>
                </a:lnTo>
                <a:lnTo>
                  <a:pt x="22860" y="107950"/>
                </a:lnTo>
                <a:lnTo>
                  <a:pt x="19050" y="104140"/>
                </a:lnTo>
                <a:lnTo>
                  <a:pt x="16510" y="102870"/>
                </a:lnTo>
                <a:lnTo>
                  <a:pt x="16510" y="102870"/>
                </a:lnTo>
                <a:lnTo>
                  <a:pt x="13970" y="101600"/>
                </a:lnTo>
                <a:lnTo>
                  <a:pt x="11430" y="97790"/>
                </a:lnTo>
                <a:lnTo>
                  <a:pt x="7620" y="95250"/>
                </a:lnTo>
                <a:lnTo>
                  <a:pt x="5080" y="91440"/>
                </a:lnTo>
                <a:lnTo>
                  <a:pt x="3810" y="88900"/>
                </a:lnTo>
                <a:lnTo>
                  <a:pt x="2540" y="85090"/>
                </a:lnTo>
                <a:lnTo>
                  <a:pt x="1270" y="82550"/>
                </a:lnTo>
                <a:lnTo>
                  <a:pt x="0" y="78740"/>
                </a:lnTo>
                <a:lnTo>
                  <a:pt x="0" y="76200"/>
                </a:lnTo>
                <a:lnTo>
                  <a:pt x="0" y="73660"/>
                </a:lnTo>
                <a:lnTo>
                  <a:pt x="0" y="71120"/>
                </a:lnTo>
                <a:lnTo>
                  <a:pt x="1270" y="68580"/>
                </a:lnTo>
                <a:lnTo>
                  <a:pt x="2540" y="66040"/>
                </a:lnTo>
                <a:lnTo>
                  <a:pt x="2540" y="64770"/>
                </a:lnTo>
                <a:lnTo>
                  <a:pt x="2540" y="63500"/>
                </a:lnTo>
                <a:lnTo>
                  <a:pt x="2540" y="63500"/>
                </a:lnTo>
                <a:lnTo>
                  <a:pt x="3810" y="60960"/>
                </a:lnTo>
                <a:lnTo>
                  <a:pt x="5080" y="58420"/>
                </a:lnTo>
                <a:lnTo>
                  <a:pt x="7620" y="55880"/>
                </a:lnTo>
                <a:lnTo>
                  <a:pt x="8890" y="53340"/>
                </a:lnTo>
                <a:lnTo>
                  <a:pt x="10160" y="50800"/>
                </a:lnTo>
                <a:lnTo>
                  <a:pt x="12700" y="48260"/>
                </a:lnTo>
                <a:lnTo>
                  <a:pt x="15240" y="45720"/>
                </a:lnTo>
                <a:lnTo>
                  <a:pt x="17780" y="43180"/>
                </a:lnTo>
                <a:lnTo>
                  <a:pt x="20320" y="40640"/>
                </a:lnTo>
                <a:lnTo>
                  <a:pt x="24130" y="39370"/>
                </a:lnTo>
                <a:lnTo>
                  <a:pt x="26670" y="36830"/>
                </a:lnTo>
                <a:lnTo>
                  <a:pt x="30480" y="34290"/>
                </a:lnTo>
                <a:lnTo>
                  <a:pt x="34290" y="31750"/>
                </a:lnTo>
                <a:lnTo>
                  <a:pt x="38100" y="29210"/>
                </a:lnTo>
                <a:lnTo>
                  <a:pt x="41910" y="27940"/>
                </a:lnTo>
                <a:lnTo>
                  <a:pt x="46990" y="25400"/>
                </a:lnTo>
                <a:lnTo>
                  <a:pt x="50800" y="22860"/>
                </a:lnTo>
                <a:lnTo>
                  <a:pt x="55880" y="21590"/>
                </a:lnTo>
                <a:lnTo>
                  <a:pt x="60960" y="19050"/>
                </a:lnTo>
                <a:lnTo>
                  <a:pt x="66040" y="17780"/>
                </a:lnTo>
                <a:lnTo>
                  <a:pt x="72390" y="15240"/>
                </a:lnTo>
                <a:lnTo>
                  <a:pt x="78740" y="13970"/>
                </a:lnTo>
                <a:lnTo>
                  <a:pt x="83820" y="12700"/>
                </a:lnTo>
                <a:lnTo>
                  <a:pt x="90170" y="10160"/>
                </a:lnTo>
                <a:lnTo>
                  <a:pt x="96520" y="8890"/>
                </a:lnTo>
                <a:lnTo>
                  <a:pt x="104140" y="7620"/>
                </a:lnTo>
                <a:lnTo>
                  <a:pt x="118110" y="5080"/>
                </a:lnTo>
                <a:lnTo>
                  <a:pt x="132080" y="2540"/>
                </a:lnTo>
                <a:lnTo>
                  <a:pt x="146050" y="1270"/>
                </a:lnTo>
                <a:lnTo>
                  <a:pt x="160020" y="0"/>
                </a:lnTo>
                <a:lnTo>
                  <a:pt x="173990" y="0"/>
                </a:lnTo>
                <a:lnTo>
                  <a:pt x="186690" y="0"/>
                </a:lnTo>
                <a:lnTo>
                  <a:pt x="200660" y="1270"/>
                </a:lnTo>
                <a:lnTo>
                  <a:pt x="213360" y="2540"/>
                </a:lnTo>
                <a:lnTo>
                  <a:pt x="226060" y="5080"/>
                </a:lnTo>
                <a:lnTo>
                  <a:pt x="232410" y="6350"/>
                </a:lnTo>
                <a:lnTo>
                  <a:pt x="237490" y="8890"/>
                </a:lnTo>
                <a:lnTo>
                  <a:pt x="243840" y="10160"/>
                </a:lnTo>
                <a:lnTo>
                  <a:pt x="250190" y="11430"/>
                </a:lnTo>
                <a:lnTo>
                  <a:pt x="255270" y="13970"/>
                </a:lnTo>
                <a:lnTo>
                  <a:pt x="260350" y="16510"/>
                </a:lnTo>
                <a:lnTo>
                  <a:pt x="266700" y="17780"/>
                </a:lnTo>
                <a:lnTo>
                  <a:pt x="271780" y="20320"/>
                </a:lnTo>
                <a:lnTo>
                  <a:pt x="275590" y="21590"/>
                </a:lnTo>
                <a:lnTo>
                  <a:pt x="275590" y="22860"/>
                </a:lnTo>
                <a:lnTo>
                  <a:pt x="276860" y="24130"/>
                </a:lnTo>
                <a:lnTo>
                  <a:pt x="281940" y="26670"/>
                </a:lnTo>
                <a:lnTo>
                  <a:pt x="285750" y="29210"/>
                </a:lnTo>
                <a:lnTo>
                  <a:pt x="290830" y="31750"/>
                </a:lnTo>
                <a:lnTo>
                  <a:pt x="294640" y="35560"/>
                </a:lnTo>
                <a:lnTo>
                  <a:pt x="299720" y="39370"/>
                </a:lnTo>
                <a:lnTo>
                  <a:pt x="307340" y="46990"/>
                </a:lnTo>
                <a:lnTo>
                  <a:pt x="311150" y="50800"/>
                </a:lnTo>
                <a:lnTo>
                  <a:pt x="313690" y="54610"/>
                </a:lnTo>
                <a:lnTo>
                  <a:pt x="317500" y="58420"/>
                </a:lnTo>
                <a:lnTo>
                  <a:pt x="321310" y="62230"/>
                </a:lnTo>
                <a:lnTo>
                  <a:pt x="323850" y="6731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8930" y="76200"/>
                </a:lnTo>
                <a:lnTo>
                  <a:pt x="330200" y="80010"/>
                </a:lnTo>
                <a:lnTo>
                  <a:pt x="332740" y="85090"/>
                </a:lnTo>
                <a:lnTo>
                  <a:pt x="334010" y="90170"/>
                </a:lnTo>
                <a:lnTo>
                  <a:pt x="335280" y="95250"/>
                </a:lnTo>
                <a:lnTo>
                  <a:pt x="336550" y="100330"/>
                </a:lnTo>
                <a:lnTo>
                  <a:pt x="337820" y="105410"/>
                </a:lnTo>
                <a:lnTo>
                  <a:pt x="337820" y="110490"/>
                </a:lnTo>
                <a:lnTo>
                  <a:pt x="337820" y="119380"/>
                </a:lnTo>
                <a:lnTo>
                  <a:pt x="337820" y="125730"/>
                </a:lnTo>
                <a:lnTo>
                  <a:pt x="337820" y="125730"/>
                </a:lnTo>
                <a:lnTo>
                  <a:pt x="337820" y="127000"/>
                </a:lnTo>
                <a:lnTo>
                  <a:pt x="336550" y="135890"/>
                </a:lnTo>
                <a:lnTo>
                  <a:pt x="336550" y="139700"/>
                </a:lnTo>
                <a:lnTo>
                  <a:pt x="335280" y="143510"/>
                </a:lnTo>
                <a:lnTo>
                  <a:pt x="334010" y="149860"/>
                </a:lnTo>
                <a:lnTo>
                  <a:pt x="331470" y="157480"/>
                </a:lnTo>
                <a:lnTo>
                  <a:pt x="328930" y="165100"/>
                </a:lnTo>
                <a:lnTo>
                  <a:pt x="325120" y="171450"/>
                </a:lnTo>
                <a:lnTo>
                  <a:pt x="325120" y="171450"/>
                </a:lnTo>
                <a:lnTo>
                  <a:pt x="326390" y="171450"/>
                </a:lnTo>
                <a:lnTo>
                  <a:pt x="326390" y="172720"/>
                </a:lnTo>
                <a:lnTo>
                  <a:pt x="32639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30200" y="175260"/>
                </a:lnTo>
                <a:lnTo>
                  <a:pt x="330200" y="176530"/>
                </a:lnTo>
                <a:lnTo>
                  <a:pt x="331470" y="176530"/>
                </a:lnTo>
                <a:lnTo>
                  <a:pt x="331470" y="176530"/>
                </a:lnTo>
                <a:lnTo>
                  <a:pt x="331470" y="177800"/>
                </a:lnTo>
                <a:lnTo>
                  <a:pt x="332740" y="177800"/>
                </a:lnTo>
                <a:lnTo>
                  <a:pt x="332740" y="179070"/>
                </a:lnTo>
                <a:lnTo>
                  <a:pt x="334010" y="180340"/>
                </a:lnTo>
                <a:lnTo>
                  <a:pt x="337820" y="181610"/>
                </a:lnTo>
                <a:lnTo>
                  <a:pt x="337820" y="181610"/>
                </a:lnTo>
                <a:lnTo>
                  <a:pt x="337820" y="182880"/>
                </a:lnTo>
                <a:lnTo>
                  <a:pt x="337820" y="198120"/>
                </a:lnTo>
                <a:lnTo>
                  <a:pt x="233680" y="181610"/>
                </a:lnTo>
                <a:lnTo>
                  <a:pt x="231140" y="181610"/>
                </a:lnTo>
                <a:lnTo>
                  <a:pt x="38100" y="162560"/>
                </a:lnTo>
                <a:close/>
                <a:moveTo>
                  <a:pt x="295910" y="149860"/>
                </a:moveTo>
                <a:lnTo>
                  <a:pt x="298450" y="147320"/>
                </a:lnTo>
                <a:lnTo>
                  <a:pt x="300990" y="144780"/>
                </a:lnTo>
                <a:lnTo>
                  <a:pt x="300990" y="143510"/>
                </a:lnTo>
                <a:lnTo>
                  <a:pt x="302260" y="142240"/>
                </a:lnTo>
                <a:lnTo>
                  <a:pt x="303530" y="140970"/>
                </a:lnTo>
                <a:lnTo>
                  <a:pt x="303530" y="139700"/>
                </a:lnTo>
                <a:lnTo>
                  <a:pt x="304800" y="138430"/>
                </a:lnTo>
                <a:lnTo>
                  <a:pt x="306070" y="135890"/>
                </a:lnTo>
                <a:lnTo>
                  <a:pt x="307340" y="133350"/>
                </a:lnTo>
                <a:lnTo>
                  <a:pt x="308610" y="130810"/>
                </a:lnTo>
                <a:lnTo>
                  <a:pt x="309880" y="128270"/>
                </a:lnTo>
                <a:lnTo>
                  <a:pt x="309880" y="128270"/>
                </a:lnTo>
                <a:lnTo>
                  <a:pt x="309880" y="125730"/>
                </a:lnTo>
                <a:lnTo>
                  <a:pt x="309880" y="123190"/>
                </a:lnTo>
                <a:lnTo>
                  <a:pt x="311150" y="120650"/>
                </a:lnTo>
                <a:lnTo>
                  <a:pt x="311150" y="114300"/>
                </a:lnTo>
                <a:lnTo>
                  <a:pt x="311150" y="111760"/>
                </a:lnTo>
                <a:lnTo>
                  <a:pt x="311150" y="107950"/>
                </a:lnTo>
                <a:lnTo>
                  <a:pt x="309880" y="102870"/>
                </a:lnTo>
                <a:lnTo>
                  <a:pt x="308610" y="97790"/>
                </a:lnTo>
                <a:lnTo>
                  <a:pt x="307340" y="92710"/>
                </a:lnTo>
                <a:lnTo>
                  <a:pt x="304800" y="87630"/>
                </a:lnTo>
                <a:lnTo>
                  <a:pt x="302260" y="83820"/>
                </a:lnTo>
                <a:lnTo>
                  <a:pt x="298450" y="78740"/>
                </a:lnTo>
                <a:lnTo>
                  <a:pt x="294640" y="74930"/>
                </a:lnTo>
                <a:lnTo>
                  <a:pt x="294640" y="73660"/>
                </a:lnTo>
                <a:lnTo>
                  <a:pt x="294640" y="73660"/>
                </a:lnTo>
                <a:lnTo>
                  <a:pt x="290830" y="71120"/>
                </a:lnTo>
                <a:lnTo>
                  <a:pt x="285750" y="67310"/>
                </a:lnTo>
                <a:lnTo>
                  <a:pt x="281940" y="63500"/>
                </a:lnTo>
                <a:lnTo>
                  <a:pt x="275590" y="60960"/>
                </a:lnTo>
                <a:lnTo>
                  <a:pt x="269240" y="57150"/>
                </a:lnTo>
                <a:lnTo>
                  <a:pt x="264160" y="54610"/>
                </a:lnTo>
                <a:lnTo>
                  <a:pt x="257810" y="52070"/>
                </a:lnTo>
                <a:lnTo>
                  <a:pt x="251460" y="49530"/>
                </a:lnTo>
                <a:lnTo>
                  <a:pt x="245110" y="48260"/>
                </a:lnTo>
                <a:lnTo>
                  <a:pt x="237490" y="45720"/>
                </a:lnTo>
                <a:lnTo>
                  <a:pt x="229870" y="44450"/>
                </a:lnTo>
                <a:lnTo>
                  <a:pt x="223520" y="43180"/>
                </a:lnTo>
                <a:lnTo>
                  <a:pt x="215900" y="41910"/>
                </a:lnTo>
                <a:lnTo>
                  <a:pt x="207010" y="40640"/>
                </a:lnTo>
                <a:lnTo>
                  <a:pt x="200660" y="39370"/>
                </a:lnTo>
                <a:lnTo>
                  <a:pt x="184150" y="39370"/>
                </a:lnTo>
                <a:lnTo>
                  <a:pt x="167640" y="39370"/>
                </a:lnTo>
                <a:lnTo>
                  <a:pt x="167640" y="39370"/>
                </a:lnTo>
                <a:lnTo>
                  <a:pt x="166370" y="39370"/>
                </a:lnTo>
                <a:lnTo>
                  <a:pt x="151130" y="39370"/>
                </a:lnTo>
                <a:lnTo>
                  <a:pt x="142240" y="40640"/>
                </a:lnTo>
                <a:lnTo>
                  <a:pt x="134620" y="40640"/>
                </a:lnTo>
                <a:lnTo>
                  <a:pt x="125730" y="41910"/>
                </a:lnTo>
                <a:lnTo>
                  <a:pt x="118110" y="43180"/>
                </a:lnTo>
                <a:lnTo>
                  <a:pt x="109220" y="45720"/>
                </a:lnTo>
                <a:lnTo>
                  <a:pt x="104140" y="45720"/>
                </a:lnTo>
                <a:lnTo>
                  <a:pt x="99060" y="46990"/>
                </a:lnTo>
                <a:lnTo>
                  <a:pt x="95250" y="48260"/>
                </a:lnTo>
                <a:lnTo>
                  <a:pt x="91440" y="49530"/>
                </a:lnTo>
                <a:lnTo>
                  <a:pt x="86360" y="50800"/>
                </a:lnTo>
                <a:lnTo>
                  <a:pt x="83820" y="52070"/>
                </a:lnTo>
                <a:lnTo>
                  <a:pt x="82550" y="52070"/>
                </a:lnTo>
                <a:lnTo>
                  <a:pt x="82550" y="52070"/>
                </a:lnTo>
                <a:lnTo>
                  <a:pt x="80010" y="53340"/>
                </a:lnTo>
                <a:lnTo>
                  <a:pt x="76200" y="54610"/>
                </a:lnTo>
                <a:lnTo>
                  <a:pt x="72390" y="55880"/>
                </a:lnTo>
                <a:lnTo>
                  <a:pt x="69850" y="57150"/>
                </a:lnTo>
                <a:lnTo>
                  <a:pt x="67310" y="58420"/>
                </a:lnTo>
                <a:lnTo>
                  <a:pt x="64770" y="59690"/>
                </a:lnTo>
                <a:lnTo>
                  <a:pt x="62230" y="60960"/>
                </a:lnTo>
                <a:lnTo>
                  <a:pt x="59690" y="63500"/>
                </a:lnTo>
                <a:lnTo>
                  <a:pt x="58420" y="64770"/>
                </a:lnTo>
                <a:lnTo>
                  <a:pt x="55880" y="66040"/>
                </a:lnTo>
                <a:lnTo>
                  <a:pt x="53340" y="67310"/>
                </a:lnTo>
                <a:lnTo>
                  <a:pt x="52070" y="68580"/>
                </a:lnTo>
                <a:lnTo>
                  <a:pt x="50800" y="71120"/>
                </a:lnTo>
                <a:lnTo>
                  <a:pt x="49530" y="72390"/>
                </a:lnTo>
                <a:lnTo>
                  <a:pt x="48260" y="73660"/>
                </a:lnTo>
                <a:lnTo>
                  <a:pt x="46990" y="74930"/>
                </a:lnTo>
                <a:lnTo>
                  <a:pt x="45720" y="76200"/>
                </a:lnTo>
                <a:lnTo>
                  <a:pt x="45720" y="78740"/>
                </a:lnTo>
                <a:lnTo>
                  <a:pt x="45720" y="80010"/>
                </a:lnTo>
                <a:lnTo>
                  <a:pt x="44450" y="81280"/>
                </a:lnTo>
                <a:lnTo>
                  <a:pt x="43180" y="82550"/>
                </a:lnTo>
                <a:lnTo>
                  <a:pt x="44450" y="85090"/>
                </a:lnTo>
                <a:lnTo>
                  <a:pt x="43180" y="86360"/>
                </a:lnTo>
                <a:lnTo>
                  <a:pt x="43180" y="87630"/>
                </a:lnTo>
                <a:lnTo>
                  <a:pt x="44450" y="88900"/>
                </a:lnTo>
                <a:lnTo>
                  <a:pt x="44450" y="91440"/>
                </a:lnTo>
                <a:lnTo>
                  <a:pt x="44450" y="92710"/>
                </a:lnTo>
                <a:lnTo>
                  <a:pt x="45720" y="93980"/>
                </a:lnTo>
                <a:lnTo>
                  <a:pt x="45720" y="95250"/>
                </a:lnTo>
                <a:lnTo>
                  <a:pt x="48260" y="97790"/>
                </a:lnTo>
                <a:lnTo>
                  <a:pt x="48260" y="99060"/>
                </a:lnTo>
                <a:lnTo>
                  <a:pt x="49530" y="99060"/>
                </a:lnTo>
                <a:lnTo>
                  <a:pt x="49530" y="99060"/>
                </a:lnTo>
                <a:lnTo>
                  <a:pt x="49530" y="100330"/>
                </a:lnTo>
                <a:lnTo>
                  <a:pt x="50800" y="101600"/>
                </a:lnTo>
                <a:lnTo>
                  <a:pt x="52070" y="102870"/>
                </a:lnTo>
                <a:lnTo>
                  <a:pt x="53340" y="104140"/>
                </a:lnTo>
                <a:lnTo>
                  <a:pt x="54610" y="106680"/>
                </a:lnTo>
                <a:lnTo>
                  <a:pt x="57150" y="109220"/>
                </a:lnTo>
                <a:lnTo>
                  <a:pt x="60960" y="111760"/>
                </a:lnTo>
                <a:lnTo>
                  <a:pt x="63500" y="114300"/>
                </a:lnTo>
                <a:lnTo>
                  <a:pt x="67310" y="118110"/>
                </a:lnTo>
                <a:lnTo>
                  <a:pt x="76200" y="123190"/>
                </a:lnTo>
                <a:lnTo>
                  <a:pt x="95250" y="133350"/>
                </a:lnTo>
                <a:lnTo>
                  <a:pt x="147320" y="135890"/>
                </a:lnTo>
                <a:lnTo>
                  <a:pt x="148590" y="135890"/>
                </a:lnTo>
                <a:lnTo>
                  <a:pt x="295910" y="149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6934089" y="4100352"/>
            <a:ext cx="712692" cy="332426"/>
          </a:xfrm>
          <a:custGeom>
            <a:avLst/>
            <a:gdLst/>
            <a:ahLst/>
            <a:cxnLst/>
            <a:rect l="l" t="t" r="r" b="b"/>
            <a:pathLst>
              <a:path w="499110" h="224790">
                <a:moveTo>
                  <a:pt x="472440" y="91440"/>
                </a:moveTo>
                <a:lnTo>
                  <a:pt x="474980" y="86360"/>
                </a:lnTo>
                <a:lnTo>
                  <a:pt x="474980" y="86360"/>
                </a:lnTo>
                <a:lnTo>
                  <a:pt x="483870" y="58420"/>
                </a:lnTo>
                <a:lnTo>
                  <a:pt x="499110" y="60960"/>
                </a:lnTo>
                <a:lnTo>
                  <a:pt x="496570" y="88900"/>
                </a:lnTo>
                <a:lnTo>
                  <a:pt x="496570" y="88900"/>
                </a:lnTo>
                <a:lnTo>
                  <a:pt x="488950" y="148590"/>
                </a:lnTo>
                <a:lnTo>
                  <a:pt x="327660" y="100330"/>
                </a:lnTo>
                <a:lnTo>
                  <a:pt x="323850" y="99060"/>
                </a:lnTo>
                <a:lnTo>
                  <a:pt x="320040" y="99060"/>
                </a:lnTo>
                <a:lnTo>
                  <a:pt x="311150" y="96520"/>
                </a:lnTo>
                <a:lnTo>
                  <a:pt x="293370" y="91440"/>
                </a:lnTo>
                <a:lnTo>
                  <a:pt x="278130" y="87630"/>
                </a:lnTo>
                <a:lnTo>
                  <a:pt x="271780" y="85090"/>
                </a:lnTo>
                <a:lnTo>
                  <a:pt x="270510" y="85090"/>
                </a:lnTo>
                <a:lnTo>
                  <a:pt x="269240" y="85090"/>
                </a:lnTo>
                <a:lnTo>
                  <a:pt x="269240" y="85090"/>
                </a:lnTo>
                <a:lnTo>
                  <a:pt x="275590" y="88900"/>
                </a:lnTo>
                <a:lnTo>
                  <a:pt x="281940" y="95250"/>
                </a:lnTo>
                <a:lnTo>
                  <a:pt x="288290" y="100330"/>
                </a:lnTo>
                <a:lnTo>
                  <a:pt x="294640" y="106680"/>
                </a:lnTo>
                <a:lnTo>
                  <a:pt x="300990" y="113030"/>
                </a:lnTo>
                <a:lnTo>
                  <a:pt x="306070" y="118110"/>
                </a:lnTo>
                <a:lnTo>
                  <a:pt x="311150" y="124460"/>
                </a:lnTo>
                <a:lnTo>
                  <a:pt x="311150" y="125730"/>
                </a:lnTo>
                <a:lnTo>
                  <a:pt x="311150" y="125730"/>
                </a:lnTo>
                <a:lnTo>
                  <a:pt x="314960" y="132080"/>
                </a:lnTo>
                <a:lnTo>
                  <a:pt x="318770" y="138430"/>
                </a:lnTo>
                <a:lnTo>
                  <a:pt x="321310" y="144780"/>
                </a:lnTo>
                <a:lnTo>
                  <a:pt x="322580" y="148590"/>
                </a:lnTo>
                <a:lnTo>
                  <a:pt x="323850" y="152400"/>
                </a:lnTo>
                <a:lnTo>
                  <a:pt x="325120" y="154940"/>
                </a:lnTo>
                <a:lnTo>
                  <a:pt x="326390" y="158750"/>
                </a:lnTo>
                <a:lnTo>
                  <a:pt x="326390" y="161290"/>
                </a:lnTo>
                <a:lnTo>
                  <a:pt x="327660" y="165100"/>
                </a:lnTo>
                <a:lnTo>
                  <a:pt x="327660" y="168910"/>
                </a:lnTo>
                <a:lnTo>
                  <a:pt x="327660" y="171450"/>
                </a:lnTo>
                <a:lnTo>
                  <a:pt x="327660" y="175260"/>
                </a:lnTo>
                <a:lnTo>
                  <a:pt x="327660" y="177800"/>
                </a:lnTo>
                <a:lnTo>
                  <a:pt x="327660" y="181610"/>
                </a:lnTo>
                <a:lnTo>
                  <a:pt x="327660" y="184150"/>
                </a:lnTo>
                <a:lnTo>
                  <a:pt x="327660" y="184150"/>
                </a:lnTo>
                <a:lnTo>
                  <a:pt x="326390" y="185420"/>
                </a:lnTo>
                <a:lnTo>
                  <a:pt x="326390" y="187960"/>
                </a:lnTo>
                <a:lnTo>
                  <a:pt x="325120" y="190500"/>
                </a:lnTo>
                <a:lnTo>
                  <a:pt x="323850" y="194310"/>
                </a:lnTo>
                <a:lnTo>
                  <a:pt x="323850" y="196850"/>
                </a:lnTo>
                <a:lnTo>
                  <a:pt x="322580" y="199390"/>
                </a:lnTo>
                <a:lnTo>
                  <a:pt x="321310" y="200660"/>
                </a:lnTo>
                <a:lnTo>
                  <a:pt x="320040" y="203200"/>
                </a:lnTo>
                <a:lnTo>
                  <a:pt x="318770" y="205740"/>
                </a:lnTo>
                <a:lnTo>
                  <a:pt x="316230" y="208280"/>
                </a:lnTo>
                <a:lnTo>
                  <a:pt x="314960" y="209550"/>
                </a:lnTo>
                <a:lnTo>
                  <a:pt x="312420" y="212090"/>
                </a:lnTo>
                <a:lnTo>
                  <a:pt x="311150" y="213360"/>
                </a:lnTo>
                <a:lnTo>
                  <a:pt x="308610" y="214630"/>
                </a:lnTo>
                <a:lnTo>
                  <a:pt x="307340" y="217170"/>
                </a:lnTo>
                <a:lnTo>
                  <a:pt x="304800" y="218440"/>
                </a:lnTo>
                <a:lnTo>
                  <a:pt x="302260" y="219710"/>
                </a:lnTo>
                <a:lnTo>
                  <a:pt x="299720" y="220980"/>
                </a:lnTo>
                <a:lnTo>
                  <a:pt x="297180" y="222250"/>
                </a:lnTo>
                <a:lnTo>
                  <a:pt x="293370" y="222250"/>
                </a:lnTo>
                <a:lnTo>
                  <a:pt x="290830" y="223520"/>
                </a:lnTo>
                <a:lnTo>
                  <a:pt x="288290" y="223520"/>
                </a:lnTo>
                <a:lnTo>
                  <a:pt x="284480" y="223520"/>
                </a:lnTo>
                <a:lnTo>
                  <a:pt x="281940" y="224790"/>
                </a:lnTo>
                <a:lnTo>
                  <a:pt x="278130" y="224790"/>
                </a:lnTo>
                <a:lnTo>
                  <a:pt x="274320" y="224790"/>
                </a:lnTo>
                <a:lnTo>
                  <a:pt x="271780" y="223520"/>
                </a:lnTo>
                <a:lnTo>
                  <a:pt x="267970" y="223520"/>
                </a:lnTo>
                <a:lnTo>
                  <a:pt x="264160" y="223520"/>
                </a:lnTo>
                <a:lnTo>
                  <a:pt x="259080" y="222250"/>
                </a:lnTo>
                <a:lnTo>
                  <a:pt x="255270" y="222250"/>
                </a:lnTo>
                <a:lnTo>
                  <a:pt x="251460" y="220980"/>
                </a:lnTo>
                <a:lnTo>
                  <a:pt x="246380" y="219710"/>
                </a:lnTo>
                <a:lnTo>
                  <a:pt x="241300" y="218440"/>
                </a:lnTo>
                <a:lnTo>
                  <a:pt x="238760" y="218440"/>
                </a:lnTo>
                <a:lnTo>
                  <a:pt x="236220" y="217170"/>
                </a:lnTo>
                <a:lnTo>
                  <a:pt x="232410" y="215900"/>
                </a:lnTo>
                <a:lnTo>
                  <a:pt x="228600" y="214630"/>
                </a:lnTo>
                <a:lnTo>
                  <a:pt x="220980" y="210820"/>
                </a:lnTo>
                <a:lnTo>
                  <a:pt x="217170" y="209550"/>
                </a:lnTo>
                <a:lnTo>
                  <a:pt x="213360" y="208280"/>
                </a:lnTo>
                <a:lnTo>
                  <a:pt x="205740" y="204470"/>
                </a:lnTo>
                <a:lnTo>
                  <a:pt x="201930" y="203200"/>
                </a:lnTo>
                <a:lnTo>
                  <a:pt x="198120" y="201930"/>
                </a:lnTo>
                <a:lnTo>
                  <a:pt x="194310" y="200660"/>
                </a:lnTo>
                <a:lnTo>
                  <a:pt x="190500" y="199390"/>
                </a:lnTo>
                <a:lnTo>
                  <a:pt x="26670" y="140970"/>
                </a:lnTo>
                <a:lnTo>
                  <a:pt x="15240" y="161290"/>
                </a:lnTo>
                <a:lnTo>
                  <a:pt x="15240" y="161290"/>
                </a:lnTo>
                <a:lnTo>
                  <a:pt x="13970" y="163830"/>
                </a:lnTo>
                <a:lnTo>
                  <a:pt x="0" y="157480"/>
                </a:lnTo>
                <a:lnTo>
                  <a:pt x="0" y="157480"/>
                </a:lnTo>
                <a:lnTo>
                  <a:pt x="0" y="157480"/>
                </a:lnTo>
                <a:lnTo>
                  <a:pt x="7620" y="118110"/>
                </a:lnTo>
                <a:lnTo>
                  <a:pt x="7620" y="118110"/>
                </a:lnTo>
                <a:lnTo>
                  <a:pt x="10160" y="102870"/>
                </a:lnTo>
                <a:lnTo>
                  <a:pt x="170180" y="152400"/>
                </a:lnTo>
                <a:lnTo>
                  <a:pt x="172720" y="152400"/>
                </a:lnTo>
                <a:lnTo>
                  <a:pt x="199390" y="161290"/>
                </a:lnTo>
                <a:lnTo>
                  <a:pt x="203200" y="163830"/>
                </a:lnTo>
                <a:lnTo>
                  <a:pt x="207010" y="165100"/>
                </a:lnTo>
                <a:lnTo>
                  <a:pt x="210820" y="166370"/>
                </a:lnTo>
                <a:lnTo>
                  <a:pt x="214630" y="166370"/>
                </a:lnTo>
                <a:lnTo>
                  <a:pt x="222250" y="170180"/>
                </a:lnTo>
                <a:lnTo>
                  <a:pt x="226060" y="171450"/>
                </a:lnTo>
                <a:lnTo>
                  <a:pt x="229870" y="172720"/>
                </a:lnTo>
                <a:lnTo>
                  <a:pt x="232410" y="173990"/>
                </a:lnTo>
                <a:lnTo>
                  <a:pt x="236220" y="173990"/>
                </a:lnTo>
                <a:lnTo>
                  <a:pt x="243840" y="176530"/>
                </a:lnTo>
                <a:lnTo>
                  <a:pt x="246380" y="177800"/>
                </a:lnTo>
                <a:lnTo>
                  <a:pt x="248920" y="177800"/>
                </a:lnTo>
                <a:lnTo>
                  <a:pt x="251460" y="179070"/>
                </a:lnTo>
                <a:lnTo>
                  <a:pt x="252730" y="179070"/>
                </a:lnTo>
                <a:lnTo>
                  <a:pt x="256540" y="180340"/>
                </a:lnTo>
                <a:lnTo>
                  <a:pt x="260350" y="180340"/>
                </a:lnTo>
                <a:lnTo>
                  <a:pt x="264160" y="180340"/>
                </a:lnTo>
                <a:lnTo>
                  <a:pt x="266700" y="180340"/>
                </a:lnTo>
                <a:lnTo>
                  <a:pt x="270510" y="180340"/>
                </a:lnTo>
                <a:lnTo>
                  <a:pt x="273050" y="180340"/>
                </a:lnTo>
                <a:lnTo>
                  <a:pt x="275590" y="180340"/>
                </a:lnTo>
                <a:lnTo>
                  <a:pt x="278130" y="179070"/>
                </a:lnTo>
                <a:lnTo>
                  <a:pt x="278130" y="179070"/>
                </a:lnTo>
                <a:lnTo>
                  <a:pt x="280670" y="177800"/>
                </a:lnTo>
                <a:lnTo>
                  <a:pt x="280670" y="177800"/>
                </a:lnTo>
                <a:lnTo>
                  <a:pt x="281940" y="176530"/>
                </a:lnTo>
                <a:lnTo>
                  <a:pt x="283210" y="176530"/>
                </a:lnTo>
                <a:lnTo>
                  <a:pt x="284480" y="176530"/>
                </a:lnTo>
                <a:lnTo>
                  <a:pt x="284480" y="175260"/>
                </a:lnTo>
                <a:lnTo>
                  <a:pt x="284480" y="175260"/>
                </a:lnTo>
                <a:lnTo>
                  <a:pt x="285750" y="173990"/>
                </a:lnTo>
                <a:lnTo>
                  <a:pt x="285750" y="173990"/>
                </a:lnTo>
                <a:lnTo>
                  <a:pt x="287020" y="172720"/>
                </a:lnTo>
                <a:lnTo>
                  <a:pt x="288290" y="171450"/>
                </a:lnTo>
                <a:lnTo>
                  <a:pt x="288290" y="170180"/>
                </a:lnTo>
                <a:lnTo>
                  <a:pt x="289560" y="167640"/>
                </a:lnTo>
                <a:lnTo>
                  <a:pt x="290830" y="163830"/>
                </a:lnTo>
                <a:lnTo>
                  <a:pt x="290830" y="161290"/>
                </a:lnTo>
                <a:lnTo>
                  <a:pt x="292100" y="158750"/>
                </a:lnTo>
                <a:lnTo>
                  <a:pt x="292100" y="156210"/>
                </a:lnTo>
                <a:lnTo>
                  <a:pt x="292100" y="152400"/>
                </a:lnTo>
                <a:lnTo>
                  <a:pt x="290830" y="149860"/>
                </a:lnTo>
                <a:lnTo>
                  <a:pt x="290830" y="147320"/>
                </a:lnTo>
                <a:lnTo>
                  <a:pt x="290830" y="144780"/>
                </a:lnTo>
                <a:lnTo>
                  <a:pt x="289560" y="142240"/>
                </a:lnTo>
                <a:lnTo>
                  <a:pt x="288290" y="138430"/>
                </a:lnTo>
                <a:lnTo>
                  <a:pt x="285750" y="132080"/>
                </a:lnTo>
                <a:lnTo>
                  <a:pt x="283210" y="125730"/>
                </a:lnTo>
                <a:lnTo>
                  <a:pt x="280670" y="123190"/>
                </a:lnTo>
                <a:lnTo>
                  <a:pt x="279400" y="120650"/>
                </a:lnTo>
                <a:lnTo>
                  <a:pt x="279400" y="120650"/>
                </a:lnTo>
                <a:lnTo>
                  <a:pt x="279400" y="119380"/>
                </a:lnTo>
                <a:lnTo>
                  <a:pt x="278130" y="118110"/>
                </a:lnTo>
                <a:lnTo>
                  <a:pt x="275590" y="114300"/>
                </a:lnTo>
                <a:lnTo>
                  <a:pt x="271780" y="109220"/>
                </a:lnTo>
                <a:lnTo>
                  <a:pt x="265430" y="104140"/>
                </a:lnTo>
                <a:lnTo>
                  <a:pt x="260350" y="97790"/>
                </a:lnTo>
                <a:lnTo>
                  <a:pt x="255270" y="92710"/>
                </a:lnTo>
                <a:lnTo>
                  <a:pt x="251460" y="90170"/>
                </a:lnTo>
                <a:lnTo>
                  <a:pt x="248920" y="87630"/>
                </a:lnTo>
                <a:lnTo>
                  <a:pt x="242570" y="83820"/>
                </a:lnTo>
                <a:lnTo>
                  <a:pt x="236220" y="80010"/>
                </a:lnTo>
                <a:lnTo>
                  <a:pt x="229870" y="74930"/>
                </a:lnTo>
                <a:lnTo>
                  <a:pt x="118110" y="49530"/>
                </a:lnTo>
                <a:lnTo>
                  <a:pt x="118110" y="49530"/>
                </a:lnTo>
                <a:lnTo>
                  <a:pt x="20320" y="30480"/>
                </a:lnTo>
                <a:lnTo>
                  <a:pt x="22860" y="0"/>
                </a:lnTo>
                <a:lnTo>
                  <a:pt x="22860" y="0"/>
                </a:lnTo>
                <a:lnTo>
                  <a:pt x="22860" y="0"/>
                </a:lnTo>
                <a:lnTo>
                  <a:pt x="29210" y="0"/>
                </a:lnTo>
                <a:lnTo>
                  <a:pt x="31750" y="0"/>
                </a:lnTo>
                <a:lnTo>
                  <a:pt x="434340" y="82550"/>
                </a:lnTo>
                <a:lnTo>
                  <a:pt x="435610" y="82550"/>
                </a:lnTo>
                <a:lnTo>
                  <a:pt x="472440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6769541" y="4587552"/>
            <a:ext cx="344558" cy="531506"/>
          </a:xfrm>
          <a:custGeom>
            <a:avLst/>
            <a:gdLst/>
            <a:ahLst/>
            <a:cxnLst/>
            <a:rect l="l" t="t" r="r" b="b"/>
            <a:pathLst>
              <a:path w="241300" h="359410">
                <a:moveTo>
                  <a:pt x="129540" y="347980"/>
                </a:moveTo>
                <a:lnTo>
                  <a:pt x="127000" y="350520"/>
                </a:lnTo>
                <a:lnTo>
                  <a:pt x="124460" y="351790"/>
                </a:lnTo>
                <a:lnTo>
                  <a:pt x="119380" y="354330"/>
                </a:lnTo>
                <a:lnTo>
                  <a:pt x="114300" y="35687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1760" y="359410"/>
                </a:lnTo>
                <a:lnTo>
                  <a:pt x="111760" y="359410"/>
                </a:lnTo>
                <a:lnTo>
                  <a:pt x="109220" y="353060"/>
                </a:lnTo>
                <a:lnTo>
                  <a:pt x="107950" y="351790"/>
                </a:lnTo>
                <a:lnTo>
                  <a:pt x="71120" y="283210"/>
                </a:lnTo>
                <a:lnTo>
                  <a:pt x="80010" y="276860"/>
                </a:lnTo>
                <a:lnTo>
                  <a:pt x="113030" y="306070"/>
                </a:lnTo>
                <a:lnTo>
                  <a:pt x="114300" y="303530"/>
                </a:lnTo>
                <a:lnTo>
                  <a:pt x="116840" y="302260"/>
                </a:lnTo>
                <a:lnTo>
                  <a:pt x="119380" y="299720"/>
                </a:lnTo>
                <a:lnTo>
                  <a:pt x="120650" y="297180"/>
                </a:lnTo>
                <a:lnTo>
                  <a:pt x="121920" y="295910"/>
                </a:lnTo>
                <a:lnTo>
                  <a:pt x="123190" y="293370"/>
                </a:lnTo>
                <a:lnTo>
                  <a:pt x="125730" y="28956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8270" y="284480"/>
                </a:lnTo>
                <a:lnTo>
                  <a:pt x="128270" y="280670"/>
                </a:lnTo>
                <a:lnTo>
                  <a:pt x="129540" y="274320"/>
                </a:lnTo>
                <a:lnTo>
                  <a:pt x="130810" y="266700"/>
                </a:lnTo>
                <a:lnTo>
                  <a:pt x="132080" y="260350"/>
                </a:lnTo>
                <a:lnTo>
                  <a:pt x="132080" y="252730"/>
                </a:lnTo>
                <a:lnTo>
                  <a:pt x="132080" y="243840"/>
                </a:lnTo>
                <a:lnTo>
                  <a:pt x="132080" y="236220"/>
                </a:lnTo>
                <a:lnTo>
                  <a:pt x="132080" y="228600"/>
                </a:lnTo>
                <a:lnTo>
                  <a:pt x="130810" y="220980"/>
                </a:lnTo>
                <a:lnTo>
                  <a:pt x="129540" y="212090"/>
                </a:lnTo>
                <a:lnTo>
                  <a:pt x="129540" y="208280"/>
                </a:lnTo>
                <a:lnTo>
                  <a:pt x="128270" y="208280"/>
                </a:lnTo>
                <a:lnTo>
                  <a:pt x="127000" y="203200"/>
                </a:lnTo>
                <a:lnTo>
                  <a:pt x="124460" y="195580"/>
                </a:lnTo>
                <a:lnTo>
                  <a:pt x="0" y="22860"/>
                </a:lnTo>
                <a:lnTo>
                  <a:pt x="10160" y="12700"/>
                </a:lnTo>
                <a:lnTo>
                  <a:pt x="10160" y="12700"/>
                </a:lnTo>
                <a:lnTo>
                  <a:pt x="21590" y="0"/>
                </a:lnTo>
                <a:lnTo>
                  <a:pt x="129540" y="135890"/>
                </a:lnTo>
                <a:lnTo>
                  <a:pt x="132080" y="139700"/>
                </a:lnTo>
                <a:lnTo>
                  <a:pt x="204470" y="240030"/>
                </a:lnTo>
                <a:lnTo>
                  <a:pt x="219710" y="231140"/>
                </a:lnTo>
                <a:lnTo>
                  <a:pt x="219710" y="231140"/>
                </a:lnTo>
                <a:lnTo>
                  <a:pt x="232410" y="224790"/>
                </a:lnTo>
                <a:lnTo>
                  <a:pt x="241300" y="236220"/>
                </a:lnTo>
                <a:lnTo>
                  <a:pt x="233680" y="245110"/>
                </a:lnTo>
                <a:lnTo>
                  <a:pt x="233680" y="245110"/>
                </a:lnTo>
                <a:lnTo>
                  <a:pt x="193040" y="283210"/>
                </a:lnTo>
                <a:lnTo>
                  <a:pt x="193040" y="283210"/>
                </a:lnTo>
                <a:lnTo>
                  <a:pt x="189230" y="287020"/>
                </a:lnTo>
                <a:lnTo>
                  <a:pt x="161290" y="246380"/>
                </a:lnTo>
                <a:lnTo>
                  <a:pt x="160020" y="243840"/>
                </a:lnTo>
                <a:lnTo>
                  <a:pt x="147320" y="227330"/>
                </a:lnTo>
                <a:lnTo>
                  <a:pt x="148590" y="231140"/>
                </a:lnTo>
                <a:lnTo>
                  <a:pt x="149860" y="232410"/>
                </a:lnTo>
                <a:lnTo>
                  <a:pt x="149860" y="237490"/>
                </a:lnTo>
                <a:lnTo>
                  <a:pt x="152400" y="248920"/>
                </a:lnTo>
                <a:lnTo>
                  <a:pt x="153670" y="257810"/>
                </a:lnTo>
                <a:lnTo>
                  <a:pt x="154940" y="267970"/>
                </a:lnTo>
                <a:lnTo>
                  <a:pt x="154940" y="278130"/>
                </a:lnTo>
                <a:lnTo>
                  <a:pt x="154940" y="287020"/>
                </a:lnTo>
                <a:lnTo>
                  <a:pt x="154940" y="290830"/>
                </a:lnTo>
                <a:lnTo>
                  <a:pt x="154940" y="294640"/>
                </a:lnTo>
                <a:lnTo>
                  <a:pt x="153670" y="298450"/>
                </a:lnTo>
                <a:lnTo>
                  <a:pt x="153670" y="303530"/>
                </a:lnTo>
                <a:lnTo>
                  <a:pt x="152400" y="311150"/>
                </a:lnTo>
                <a:lnTo>
                  <a:pt x="151130" y="317500"/>
                </a:lnTo>
                <a:lnTo>
                  <a:pt x="149860" y="317500"/>
                </a:lnTo>
                <a:lnTo>
                  <a:pt x="149860" y="317500"/>
                </a:lnTo>
                <a:lnTo>
                  <a:pt x="148590" y="321310"/>
                </a:lnTo>
                <a:lnTo>
                  <a:pt x="147320" y="323850"/>
                </a:lnTo>
                <a:lnTo>
                  <a:pt x="146050" y="327660"/>
                </a:lnTo>
                <a:lnTo>
                  <a:pt x="144780" y="330200"/>
                </a:lnTo>
                <a:lnTo>
                  <a:pt x="142240" y="332740"/>
                </a:lnTo>
                <a:lnTo>
                  <a:pt x="140970" y="335280"/>
                </a:lnTo>
                <a:lnTo>
                  <a:pt x="139700" y="337820"/>
                </a:lnTo>
                <a:lnTo>
                  <a:pt x="137160" y="340360"/>
                </a:lnTo>
                <a:lnTo>
                  <a:pt x="135890" y="342900"/>
                </a:lnTo>
                <a:lnTo>
                  <a:pt x="133350" y="344170"/>
                </a:lnTo>
                <a:lnTo>
                  <a:pt x="132080" y="346710"/>
                </a:lnTo>
                <a:lnTo>
                  <a:pt x="129540" y="34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6055789" y="4821983"/>
            <a:ext cx="293782" cy="503334"/>
          </a:xfrm>
          <a:custGeom>
            <a:avLst/>
            <a:gdLst/>
            <a:ahLst/>
            <a:cxnLst/>
            <a:rect l="l" t="t" r="r" b="b"/>
            <a:pathLst>
              <a:path w="205740" h="340360">
                <a:moveTo>
                  <a:pt x="43180" y="261620"/>
                </a:moveTo>
                <a:lnTo>
                  <a:pt x="43180" y="265430"/>
                </a:lnTo>
                <a:lnTo>
                  <a:pt x="43180" y="269240"/>
                </a:lnTo>
                <a:lnTo>
                  <a:pt x="43180" y="273050"/>
                </a:lnTo>
                <a:lnTo>
                  <a:pt x="43180" y="275590"/>
                </a:lnTo>
                <a:lnTo>
                  <a:pt x="43180" y="279400"/>
                </a:lnTo>
                <a:lnTo>
                  <a:pt x="43180" y="281940"/>
                </a:lnTo>
                <a:lnTo>
                  <a:pt x="44450" y="285750"/>
                </a:lnTo>
                <a:lnTo>
                  <a:pt x="45720" y="287020"/>
                </a:lnTo>
                <a:lnTo>
                  <a:pt x="45720" y="288290"/>
                </a:lnTo>
                <a:lnTo>
                  <a:pt x="45720" y="289560"/>
                </a:lnTo>
                <a:lnTo>
                  <a:pt x="46990" y="290830"/>
                </a:lnTo>
                <a:lnTo>
                  <a:pt x="48260" y="292100"/>
                </a:lnTo>
                <a:lnTo>
                  <a:pt x="48260" y="293370"/>
                </a:lnTo>
                <a:lnTo>
                  <a:pt x="49530" y="293370"/>
                </a:lnTo>
                <a:lnTo>
                  <a:pt x="50800" y="294640"/>
                </a:lnTo>
                <a:lnTo>
                  <a:pt x="52070" y="295910"/>
                </a:lnTo>
                <a:lnTo>
                  <a:pt x="53340" y="295910"/>
                </a:lnTo>
                <a:lnTo>
                  <a:pt x="53340" y="297180"/>
                </a:lnTo>
                <a:lnTo>
                  <a:pt x="54610" y="297180"/>
                </a:lnTo>
                <a:lnTo>
                  <a:pt x="57150" y="298450"/>
                </a:lnTo>
                <a:lnTo>
                  <a:pt x="60960" y="299720"/>
                </a:lnTo>
                <a:lnTo>
                  <a:pt x="63500" y="299720"/>
                </a:lnTo>
                <a:lnTo>
                  <a:pt x="64770" y="299720"/>
                </a:lnTo>
                <a:lnTo>
                  <a:pt x="64770" y="299720"/>
                </a:lnTo>
                <a:lnTo>
                  <a:pt x="66040" y="299720"/>
                </a:lnTo>
                <a:lnTo>
                  <a:pt x="69850" y="299720"/>
                </a:lnTo>
                <a:lnTo>
                  <a:pt x="72390" y="299720"/>
                </a:lnTo>
                <a:lnTo>
                  <a:pt x="74930" y="299720"/>
                </a:lnTo>
                <a:lnTo>
                  <a:pt x="77470" y="298450"/>
                </a:lnTo>
                <a:lnTo>
                  <a:pt x="80010" y="297180"/>
                </a:lnTo>
                <a:lnTo>
                  <a:pt x="83820" y="297180"/>
                </a:lnTo>
                <a:lnTo>
                  <a:pt x="86360" y="295910"/>
                </a:lnTo>
                <a:lnTo>
                  <a:pt x="88900" y="294640"/>
                </a:lnTo>
                <a:lnTo>
                  <a:pt x="92710" y="292100"/>
                </a:lnTo>
                <a:lnTo>
                  <a:pt x="95250" y="290830"/>
                </a:lnTo>
                <a:lnTo>
                  <a:pt x="97790" y="289560"/>
                </a:lnTo>
                <a:lnTo>
                  <a:pt x="104140" y="284480"/>
                </a:lnTo>
                <a:lnTo>
                  <a:pt x="109220" y="280670"/>
                </a:lnTo>
                <a:lnTo>
                  <a:pt x="114300" y="275590"/>
                </a:lnTo>
                <a:lnTo>
                  <a:pt x="118110" y="271780"/>
                </a:lnTo>
                <a:lnTo>
                  <a:pt x="119380" y="271780"/>
                </a:lnTo>
                <a:lnTo>
                  <a:pt x="119380" y="269240"/>
                </a:lnTo>
                <a:lnTo>
                  <a:pt x="124460" y="262890"/>
                </a:lnTo>
                <a:lnTo>
                  <a:pt x="129540" y="256540"/>
                </a:lnTo>
                <a:lnTo>
                  <a:pt x="134620" y="250190"/>
                </a:lnTo>
                <a:lnTo>
                  <a:pt x="137160" y="243840"/>
                </a:lnTo>
                <a:lnTo>
                  <a:pt x="142240" y="237490"/>
                </a:lnTo>
                <a:lnTo>
                  <a:pt x="144780" y="231140"/>
                </a:lnTo>
                <a:lnTo>
                  <a:pt x="172720" y="25400"/>
                </a:lnTo>
                <a:lnTo>
                  <a:pt x="172720" y="21590"/>
                </a:lnTo>
                <a:lnTo>
                  <a:pt x="173990" y="12700"/>
                </a:lnTo>
                <a:lnTo>
                  <a:pt x="205740" y="12700"/>
                </a:lnTo>
                <a:lnTo>
                  <a:pt x="173990" y="314960"/>
                </a:lnTo>
                <a:lnTo>
                  <a:pt x="204470" y="323850"/>
                </a:lnTo>
                <a:lnTo>
                  <a:pt x="201930" y="339090"/>
                </a:lnTo>
                <a:lnTo>
                  <a:pt x="168910" y="340360"/>
                </a:lnTo>
                <a:lnTo>
                  <a:pt x="168910" y="340360"/>
                </a:lnTo>
                <a:lnTo>
                  <a:pt x="129540" y="337820"/>
                </a:lnTo>
                <a:lnTo>
                  <a:pt x="138430" y="271780"/>
                </a:lnTo>
                <a:lnTo>
                  <a:pt x="133350" y="279400"/>
                </a:lnTo>
                <a:lnTo>
                  <a:pt x="128270" y="288290"/>
                </a:lnTo>
                <a:lnTo>
                  <a:pt x="123190" y="294640"/>
                </a:lnTo>
                <a:lnTo>
                  <a:pt x="118110" y="300990"/>
                </a:lnTo>
                <a:lnTo>
                  <a:pt x="116840" y="302260"/>
                </a:lnTo>
                <a:lnTo>
                  <a:pt x="116840" y="302260"/>
                </a:lnTo>
                <a:lnTo>
                  <a:pt x="111760" y="307340"/>
                </a:lnTo>
                <a:lnTo>
                  <a:pt x="105410" y="313690"/>
                </a:lnTo>
                <a:lnTo>
                  <a:pt x="99060" y="318770"/>
                </a:lnTo>
                <a:lnTo>
                  <a:pt x="96520" y="321310"/>
                </a:lnTo>
                <a:lnTo>
                  <a:pt x="93980" y="323850"/>
                </a:lnTo>
                <a:lnTo>
                  <a:pt x="87630" y="327660"/>
                </a:lnTo>
                <a:lnTo>
                  <a:pt x="81280" y="330200"/>
                </a:lnTo>
                <a:lnTo>
                  <a:pt x="77470" y="332740"/>
                </a:lnTo>
                <a:lnTo>
                  <a:pt x="74930" y="334010"/>
                </a:lnTo>
                <a:lnTo>
                  <a:pt x="71120" y="335280"/>
                </a:lnTo>
                <a:lnTo>
                  <a:pt x="68580" y="336550"/>
                </a:lnTo>
                <a:lnTo>
                  <a:pt x="64770" y="336550"/>
                </a:lnTo>
                <a:lnTo>
                  <a:pt x="62230" y="337820"/>
                </a:lnTo>
                <a:lnTo>
                  <a:pt x="59690" y="339090"/>
                </a:lnTo>
                <a:lnTo>
                  <a:pt x="59690" y="339090"/>
                </a:lnTo>
                <a:lnTo>
                  <a:pt x="58420" y="337820"/>
                </a:lnTo>
                <a:lnTo>
                  <a:pt x="55880" y="339090"/>
                </a:lnTo>
                <a:lnTo>
                  <a:pt x="52070" y="339090"/>
                </a:lnTo>
                <a:lnTo>
                  <a:pt x="49530" y="339090"/>
                </a:lnTo>
                <a:lnTo>
                  <a:pt x="45720" y="339090"/>
                </a:lnTo>
                <a:lnTo>
                  <a:pt x="43180" y="337820"/>
                </a:lnTo>
                <a:lnTo>
                  <a:pt x="40640" y="337820"/>
                </a:lnTo>
                <a:lnTo>
                  <a:pt x="36830" y="336550"/>
                </a:lnTo>
                <a:lnTo>
                  <a:pt x="34290" y="336550"/>
                </a:lnTo>
                <a:lnTo>
                  <a:pt x="31750" y="335280"/>
                </a:lnTo>
                <a:lnTo>
                  <a:pt x="29210" y="334010"/>
                </a:lnTo>
                <a:lnTo>
                  <a:pt x="26670" y="332740"/>
                </a:lnTo>
                <a:lnTo>
                  <a:pt x="24130" y="331470"/>
                </a:lnTo>
                <a:lnTo>
                  <a:pt x="21590" y="330200"/>
                </a:lnTo>
                <a:lnTo>
                  <a:pt x="19050" y="328930"/>
                </a:lnTo>
                <a:lnTo>
                  <a:pt x="17780" y="327660"/>
                </a:lnTo>
                <a:lnTo>
                  <a:pt x="15240" y="326390"/>
                </a:lnTo>
                <a:lnTo>
                  <a:pt x="13970" y="323850"/>
                </a:lnTo>
                <a:lnTo>
                  <a:pt x="11430" y="321310"/>
                </a:lnTo>
                <a:lnTo>
                  <a:pt x="10160" y="32004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4960"/>
                </a:lnTo>
                <a:lnTo>
                  <a:pt x="5080" y="312420"/>
                </a:lnTo>
                <a:lnTo>
                  <a:pt x="5080" y="309880"/>
                </a:lnTo>
                <a:lnTo>
                  <a:pt x="3810" y="307340"/>
                </a:lnTo>
                <a:lnTo>
                  <a:pt x="2540" y="303530"/>
                </a:lnTo>
                <a:lnTo>
                  <a:pt x="2540" y="300990"/>
                </a:lnTo>
                <a:lnTo>
                  <a:pt x="1270" y="297180"/>
                </a:lnTo>
                <a:lnTo>
                  <a:pt x="0" y="293370"/>
                </a:lnTo>
                <a:lnTo>
                  <a:pt x="0" y="290830"/>
                </a:lnTo>
                <a:lnTo>
                  <a:pt x="0" y="287020"/>
                </a:lnTo>
                <a:lnTo>
                  <a:pt x="0" y="283210"/>
                </a:lnTo>
                <a:lnTo>
                  <a:pt x="0" y="279400"/>
                </a:lnTo>
                <a:lnTo>
                  <a:pt x="0" y="275590"/>
                </a:lnTo>
                <a:lnTo>
                  <a:pt x="0" y="270510"/>
                </a:lnTo>
                <a:lnTo>
                  <a:pt x="1270" y="266700"/>
                </a:lnTo>
                <a:lnTo>
                  <a:pt x="1270" y="261620"/>
                </a:lnTo>
                <a:lnTo>
                  <a:pt x="2540" y="256540"/>
                </a:lnTo>
                <a:lnTo>
                  <a:pt x="3810" y="252730"/>
                </a:lnTo>
                <a:lnTo>
                  <a:pt x="3810" y="250190"/>
                </a:lnTo>
                <a:lnTo>
                  <a:pt x="5080" y="246380"/>
                </a:lnTo>
                <a:lnTo>
                  <a:pt x="5080" y="242570"/>
                </a:lnTo>
                <a:lnTo>
                  <a:pt x="6350" y="238760"/>
                </a:lnTo>
                <a:lnTo>
                  <a:pt x="8890" y="231140"/>
                </a:lnTo>
                <a:lnTo>
                  <a:pt x="10160" y="227330"/>
                </a:lnTo>
                <a:lnTo>
                  <a:pt x="11430" y="223520"/>
                </a:lnTo>
                <a:lnTo>
                  <a:pt x="13970" y="214630"/>
                </a:lnTo>
                <a:lnTo>
                  <a:pt x="15240" y="210820"/>
                </a:lnTo>
                <a:lnTo>
                  <a:pt x="16510" y="205740"/>
                </a:lnTo>
                <a:lnTo>
                  <a:pt x="17780" y="203200"/>
                </a:lnTo>
                <a:lnTo>
                  <a:pt x="19050" y="199390"/>
                </a:lnTo>
                <a:lnTo>
                  <a:pt x="36830" y="137160"/>
                </a:lnTo>
                <a:lnTo>
                  <a:pt x="36830" y="134620"/>
                </a:lnTo>
                <a:lnTo>
                  <a:pt x="64770" y="26670"/>
                </a:lnTo>
                <a:lnTo>
                  <a:pt x="54610" y="22860"/>
                </a:lnTo>
                <a:lnTo>
                  <a:pt x="54610" y="22860"/>
                </a:lnTo>
                <a:lnTo>
                  <a:pt x="40640" y="13970"/>
                </a:lnTo>
                <a:lnTo>
                  <a:pt x="45720" y="0"/>
                </a:lnTo>
                <a:lnTo>
                  <a:pt x="58420" y="1270"/>
                </a:lnTo>
                <a:lnTo>
                  <a:pt x="58420" y="1270"/>
                </a:lnTo>
                <a:lnTo>
                  <a:pt x="96520" y="7620"/>
                </a:lnTo>
                <a:lnTo>
                  <a:pt x="96520" y="7620"/>
                </a:lnTo>
                <a:lnTo>
                  <a:pt x="101600" y="7620"/>
                </a:lnTo>
                <a:lnTo>
                  <a:pt x="91440" y="58420"/>
                </a:lnTo>
                <a:lnTo>
                  <a:pt x="90170" y="59690"/>
                </a:lnTo>
                <a:lnTo>
                  <a:pt x="55880" y="205740"/>
                </a:lnTo>
                <a:lnTo>
                  <a:pt x="55880" y="209550"/>
                </a:lnTo>
                <a:lnTo>
                  <a:pt x="54610" y="213360"/>
                </a:lnTo>
                <a:lnTo>
                  <a:pt x="53340" y="217170"/>
                </a:lnTo>
                <a:lnTo>
                  <a:pt x="53340" y="220980"/>
                </a:lnTo>
                <a:lnTo>
                  <a:pt x="50800" y="228600"/>
                </a:lnTo>
                <a:lnTo>
                  <a:pt x="49530" y="232410"/>
                </a:lnTo>
                <a:lnTo>
                  <a:pt x="48260" y="237490"/>
                </a:lnTo>
                <a:lnTo>
                  <a:pt x="48260" y="241300"/>
                </a:lnTo>
                <a:lnTo>
                  <a:pt x="46990" y="245110"/>
                </a:lnTo>
                <a:lnTo>
                  <a:pt x="45720" y="251460"/>
                </a:lnTo>
                <a:lnTo>
                  <a:pt x="44450" y="254000"/>
                </a:lnTo>
                <a:lnTo>
                  <a:pt x="43180" y="257810"/>
                </a:lnTo>
                <a:lnTo>
                  <a:pt x="43180" y="259080"/>
                </a:lnTo>
                <a:lnTo>
                  <a:pt x="43180" y="261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5929664" y="4727999"/>
            <a:ext cx="152332" cy="236642"/>
          </a:xfrm>
          <a:custGeom>
            <a:avLst/>
            <a:gdLst/>
            <a:ahLst/>
            <a:cxnLst/>
            <a:rect l="l" t="t" r="r" b="b"/>
            <a:pathLst>
              <a:path w="106680" h="160020">
                <a:moveTo>
                  <a:pt x="11430" y="93980"/>
                </a:moveTo>
                <a:lnTo>
                  <a:pt x="12700" y="88900"/>
                </a:lnTo>
                <a:lnTo>
                  <a:pt x="15240" y="85090"/>
                </a:lnTo>
                <a:lnTo>
                  <a:pt x="17780" y="80010"/>
                </a:lnTo>
                <a:lnTo>
                  <a:pt x="20320" y="76200"/>
                </a:lnTo>
                <a:lnTo>
                  <a:pt x="21590" y="71120"/>
                </a:lnTo>
                <a:lnTo>
                  <a:pt x="24130" y="67310"/>
                </a:lnTo>
                <a:lnTo>
                  <a:pt x="26670" y="63500"/>
                </a:lnTo>
                <a:lnTo>
                  <a:pt x="29210" y="59690"/>
                </a:lnTo>
                <a:lnTo>
                  <a:pt x="31750" y="54610"/>
                </a:lnTo>
                <a:lnTo>
                  <a:pt x="33020" y="54610"/>
                </a:lnTo>
                <a:lnTo>
                  <a:pt x="33020" y="54610"/>
                </a:lnTo>
                <a:lnTo>
                  <a:pt x="34290" y="52070"/>
                </a:lnTo>
                <a:lnTo>
                  <a:pt x="38100" y="48260"/>
                </a:lnTo>
                <a:lnTo>
                  <a:pt x="40640" y="44450"/>
                </a:lnTo>
                <a:lnTo>
                  <a:pt x="43180" y="40640"/>
                </a:lnTo>
                <a:lnTo>
                  <a:pt x="45720" y="38100"/>
                </a:lnTo>
                <a:lnTo>
                  <a:pt x="49530" y="34290"/>
                </a:lnTo>
                <a:lnTo>
                  <a:pt x="52070" y="31750"/>
                </a:lnTo>
                <a:lnTo>
                  <a:pt x="55880" y="29210"/>
                </a:lnTo>
                <a:lnTo>
                  <a:pt x="58420" y="25400"/>
                </a:lnTo>
                <a:lnTo>
                  <a:pt x="60960" y="22860"/>
                </a:lnTo>
                <a:lnTo>
                  <a:pt x="64770" y="20320"/>
                </a:lnTo>
                <a:lnTo>
                  <a:pt x="67310" y="17780"/>
                </a:lnTo>
                <a:lnTo>
                  <a:pt x="71120" y="15240"/>
                </a:lnTo>
                <a:lnTo>
                  <a:pt x="74930" y="13970"/>
                </a:lnTo>
                <a:lnTo>
                  <a:pt x="77470" y="11430"/>
                </a:lnTo>
                <a:lnTo>
                  <a:pt x="81280" y="8890"/>
                </a:lnTo>
                <a:lnTo>
                  <a:pt x="85090" y="7620"/>
                </a:lnTo>
                <a:lnTo>
                  <a:pt x="88900" y="6350"/>
                </a:lnTo>
                <a:lnTo>
                  <a:pt x="90170" y="6350"/>
                </a:lnTo>
                <a:lnTo>
                  <a:pt x="91440" y="5080"/>
                </a:lnTo>
                <a:lnTo>
                  <a:pt x="91440" y="3810"/>
                </a:lnTo>
                <a:lnTo>
                  <a:pt x="100330" y="1270"/>
                </a:lnTo>
                <a:lnTo>
                  <a:pt x="106680" y="0"/>
                </a:lnTo>
                <a:lnTo>
                  <a:pt x="99060" y="25400"/>
                </a:lnTo>
                <a:lnTo>
                  <a:pt x="93980" y="26670"/>
                </a:lnTo>
                <a:lnTo>
                  <a:pt x="90170" y="27940"/>
                </a:lnTo>
                <a:lnTo>
                  <a:pt x="86360" y="29210"/>
                </a:lnTo>
                <a:lnTo>
                  <a:pt x="82550" y="30480"/>
                </a:lnTo>
                <a:lnTo>
                  <a:pt x="81280" y="31750"/>
                </a:lnTo>
                <a:lnTo>
                  <a:pt x="81280" y="33020"/>
                </a:lnTo>
                <a:lnTo>
                  <a:pt x="77470" y="33020"/>
                </a:lnTo>
                <a:lnTo>
                  <a:pt x="74930" y="35560"/>
                </a:lnTo>
                <a:lnTo>
                  <a:pt x="71120" y="36830"/>
                </a:lnTo>
                <a:lnTo>
                  <a:pt x="67310" y="39370"/>
                </a:lnTo>
                <a:lnTo>
                  <a:pt x="64770" y="41910"/>
                </a:lnTo>
                <a:lnTo>
                  <a:pt x="62230" y="45720"/>
                </a:lnTo>
                <a:lnTo>
                  <a:pt x="60960" y="46990"/>
                </a:lnTo>
                <a:lnTo>
                  <a:pt x="59690" y="48260"/>
                </a:lnTo>
                <a:lnTo>
                  <a:pt x="58420" y="49530"/>
                </a:lnTo>
                <a:lnTo>
                  <a:pt x="55880" y="52070"/>
                </a:lnTo>
                <a:lnTo>
                  <a:pt x="55880" y="53340"/>
                </a:lnTo>
                <a:lnTo>
                  <a:pt x="53340" y="55880"/>
                </a:lnTo>
                <a:lnTo>
                  <a:pt x="53340" y="57150"/>
                </a:lnTo>
                <a:lnTo>
                  <a:pt x="52070" y="59690"/>
                </a:lnTo>
                <a:lnTo>
                  <a:pt x="50800" y="60960"/>
                </a:lnTo>
                <a:lnTo>
                  <a:pt x="49530" y="63500"/>
                </a:lnTo>
                <a:lnTo>
                  <a:pt x="48260" y="66040"/>
                </a:lnTo>
                <a:lnTo>
                  <a:pt x="48260" y="67310"/>
                </a:lnTo>
                <a:lnTo>
                  <a:pt x="46990" y="69850"/>
                </a:lnTo>
                <a:lnTo>
                  <a:pt x="46990" y="71120"/>
                </a:lnTo>
                <a:lnTo>
                  <a:pt x="46990" y="72390"/>
                </a:lnTo>
                <a:lnTo>
                  <a:pt x="45720" y="72390"/>
                </a:lnTo>
                <a:lnTo>
                  <a:pt x="45720" y="73660"/>
                </a:lnTo>
                <a:lnTo>
                  <a:pt x="45720" y="74930"/>
                </a:lnTo>
                <a:lnTo>
                  <a:pt x="45720" y="76200"/>
                </a:lnTo>
                <a:lnTo>
                  <a:pt x="45720" y="76200"/>
                </a:lnTo>
                <a:lnTo>
                  <a:pt x="45720" y="77470"/>
                </a:lnTo>
                <a:lnTo>
                  <a:pt x="45720" y="78740"/>
                </a:lnTo>
                <a:lnTo>
                  <a:pt x="45720" y="80010"/>
                </a:lnTo>
                <a:lnTo>
                  <a:pt x="45720" y="80010"/>
                </a:lnTo>
                <a:lnTo>
                  <a:pt x="45720" y="81280"/>
                </a:lnTo>
                <a:lnTo>
                  <a:pt x="45720" y="81280"/>
                </a:lnTo>
                <a:lnTo>
                  <a:pt x="45720" y="82550"/>
                </a:lnTo>
                <a:lnTo>
                  <a:pt x="46990" y="85090"/>
                </a:lnTo>
                <a:lnTo>
                  <a:pt x="48260" y="88900"/>
                </a:lnTo>
                <a:lnTo>
                  <a:pt x="49530" y="95250"/>
                </a:lnTo>
                <a:lnTo>
                  <a:pt x="52070" y="101600"/>
                </a:lnTo>
                <a:lnTo>
                  <a:pt x="52070" y="104140"/>
                </a:lnTo>
                <a:lnTo>
                  <a:pt x="52070" y="10541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9220"/>
                </a:lnTo>
                <a:lnTo>
                  <a:pt x="53340" y="110490"/>
                </a:lnTo>
                <a:lnTo>
                  <a:pt x="53340" y="111760"/>
                </a:lnTo>
                <a:lnTo>
                  <a:pt x="53340" y="113030"/>
                </a:lnTo>
                <a:lnTo>
                  <a:pt x="53340" y="114300"/>
                </a:lnTo>
                <a:lnTo>
                  <a:pt x="53340" y="115570"/>
                </a:lnTo>
                <a:lnTo>
                  <a:pt x="53340" y="116840"/>
                </a:lnTo>
                <a:lnTo>
                  <a:pt x="52070" y="119380"/>
                </a:lnTo>
                <a:lnTo>
                  <a:pt x="52070" y="121920"/>
                </a:lnTo>
                <a:lnTo>
                  <a:pt x="50800" y="124460"/>
                </a:lnTo>
                <a:lnTo>
                  <a:pt x="50800" y="128270"/>
                </a:lnTo>
                <a:lnTo>
                  <a:pt x="48260" y="132080"/>
                </a:lnTo>
                <a:lnTo>
                  <a:pt x="46990" y="135890"/>
                </a:lnTo>
                <a:lnTo>
                  <a:pt x="45720" y="139700"/>
                </a:lnTo>
                <a:lnTo>
                  <a:pt x="43180" y="143510"/>
                </a:lnTo>
                <a:lnTo>
                  <a:pt x="43180" y="144780"/>
                </a:lnTo>
                <a:lnTo>
                  <a:pt x="41910" y="146050"/>
                </a:lnTo>
                <a:lnTo>
                  <a:pt x="40640" y="148590"/>
                </a:lnTo>
                <a:lnTo>
                  <a:pt x="39370" y="149860"/>
                </a:lnTo>
                <a:lnTo>
                  <a:pt x="39370" y="151130"/>
                </a:lnTo>
                <a:lnTo>
                  <a:pt x="36830" y="152400"/>
                </a:lnTo>
                <a:lnTo>
                  <a:pt x="36830" y="153670"/>
                </a:lnTo>
                <a:lnTo>
                  <a:pt x="36830" y="153670"/>
                </a:lnTo>
                <a:lnTo>
                  <a:pt x="35560" y="153670"/>
                </a:lnTo>
                <a:lnTo>
                  <a:pt x="35560" y="153670"/>
                </a:lnTo>
                <a:lnTo>
                  <a:pt x="34290" y="154940"/>
                </a:lnTo>
                <a:lnTo>
                  <a:pt x="33020" y="156210"/>
                </a:lnTo>
                <a:lnTo>
                  <a:pt x="31750" y="156210"/>
                </a:lnTo>
                <a:lnTo>
                  <a:pt x="30480" y="157480"/>
                </a:lnTo>
                <a:lnTo>
                  <a:pt x="29210" y="158750"/>
                </a:lnTo>
                <a:lnTo>
                  <a:pt x="27940" y="158750"/>
                </a:lnTo>
                <a:lnTo>
                  <a:pt x="25400" y="160020"/>
                </a:lnTo>
                <a:lnTo>
                  <a:pt x="22860" y="160020"/>
                </a:lnTo>
                <a:lnTo>
                  <a:pt x="20320" y="160020"/>
                </a:lnTo>
                <a:lnTo>
                  <a:pt x="17780" y="160020"/>
                </a:lnTo>
                <a:lnTo>
                  <a:pt x="15240" y="158750"/>
                </a:lnTo>
                <a:lnTo>
                  <a:pt x="12700" y="158750"/>
                </a:lnTo>
                <a:lnTo>
                  <a:pt x="11430" y="157480"/>
                </a:lnTo>
                <a:lnTo>
                  <a:pt x="10160" y="157480"/>
                </a:lnTo>
                <a:lnTo>
                  <a:pt x="8890" y="156210"/>
                </a:lnTo>
                <a:lnTo>
                  <a:pt x="7620" y="154940"/>
                </a:lnTo>
                <a:lnTo>
                  <a:pt x="7620" y="153670"/>
                </a:lnTo>
                <a:lnTo>
                  <a:pt x="6350" y="153670"/>
                </a:lnTo>
                <a:lnTo>
                  <a:pt x="5080" y="152400"/>
                </a:lnTo>
                <a:lnTo>
                  <a:pt x="5080" y="151130"/>
                </a:lnTo>
                <a:lnTo>
                  <a:pt x="3810" y="148590"/>
                </a:lnTo>
                <a:lnTo>
                  <a:pt x="2540" y="147320"/>
                </a:lnTo>
                <a:lnTo>
                  <a:pt x="2540" y="146050"/>
                </a:lnTo>
                <a:lnTo>
                  <a:pt x="2540" y="144780"/>
                </a:lnTo>
                <a:lnTo>
                  <a:pt x="1270" y="143510"/>
                </a:lnTo>
                <a:lnTo>
                  <a:pt x="1270" y="140970"/>
                </a:lnTo>
                <a:lnTo>
                  <a:pt x="1270" y="138430"/>
                </a:lnTo>
                <a:lnTo>
                  <a:pt x="0" y="137160"/>
                </a:lnTo>
                <a:lnTo>
                  <a:pt x="0" y="135890"/>
                </a:lnTo>
                <a:lnTo>
                  <a:pt x="0" y="133350"/>
                </a:lnTo>
                <a:lnTo>
                  <a:pt x="1270" y="130810"/>
                </a:lnTo>
                <a:lnTo>
                  <a:pt x="1270" y="130810"/>
                </a:lnTo>
                <a:lnTo>
                  <a:pt x="1270" y="129540"/>
                </a:lnTo>
                <a:lnTo>
                  <a:pt x="1270" y="128270"/>
                </a:lnTo>
                <a:lnTo>
                  <a:pt x="1270" y="125730"/>
                </a:lnTo>
                <a:lnTo>
                  <a:pt x="1270" y="123190"/>
                </a:lnTo>
                <a:lnTo>
                  <a:pt x="2540" y="118110"/>
                </a:lnTo>
                <a:lnTo>
                  <a:pt x="3810" y="115570"/>
                </a:lnTo>
                <a:lnTo>
                  <a:pt x="3810" y="113030"/>
                </a:lnTo>
                <a:lnTo>
                  <a:pt x="5080" y="110490"/>
                </a:lnTo>
                <a:lnTo>
                  <a:pt x="6350" y="106680"/>
                </a:lnTo>
                <a:lnTo>
                  <a:pt x="7620" y="104140"/>
                </a:lnTo>
                <a:lnTo>
                  <a:pt x="7620" y="100330"/>
                </a:lnTo>
                <a:lnTo>
                  <a:pt x="1143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5154164" y="4500958"/>
            <a:ext cx="623832" cy="454504"/>
          </a:xfrm>
          <a:custGeom>
            <a:avLst/>
            <a:gdLst/>
            <a:ahLst/>
            <a:cxnLst/>
            <a:rect l="l" t="t" r="r" b="b"/>
            <a:pathLst>
              <a:path w="436879" h="307340">
                <a:moveTo>
                  <a:pt x="168910" y="59690"/>
                </a:moveTo>
                <a:lnTo>
                  <a:pt x="194310" y="49530"/>
                </a:lnTo>
                <a:lnTo>
                  <a:pt x="218440" y="39370"/>
                </a:lnTo>
                <a:lnTo>
                  <a:pt x="242569" y="30480"/>
                </a:lnTo>
                <a:lnTo>
                  <a:pt x="264160" y="22860"/>
                </a:lnTo>
                <a:lnTo>
                  <a:pt x="274319" y="19050"/>
                </a:lnTo>
                <a:lnTo>
                  <a:pt x="284480" y="15240"/>
                </a:lnTo>
                <a:lnTo>
                  <a:pt x="294640" y="12700"/>
                </a:lnTo>
                <a:lnTo>
                  <a:pt x="303530" y="10160"/>
                </a:lnTo>
                <a:lnTo>
                  <a:pt x="313690" y="7620"/>
                </a:lnTo>
                <a:lnTo>
                  <a:pt x="318769" y="7620"/>
                </a:lnTo>
                <a:lnTo>
                  <a:pt x="320040" y="7620"/>
                </a:lnTo>
                <a:lnTo>
                  <a:pt x="322580" y="6350"/>
                </a:lnTo>
                <a:lnTo>
                  <a:pt x="330200" y="3810"/>
                </a:lnTo>
                <a:lnTo>
                  <a:pt x="339090" y="3810"/>
                </a:lnTo>
                <a:lnTo>
                  <a:pt x="346710" y="1270"/>
                </a:lnTo>
                <a:lnTo>
                  <a:pt x="354330" y="1270"/>
                </a:lnTo>
                <a:lnTo>
                  <a:pt x="361950" y="0"/>
                </a:lnTo>
                <a:lnTo>
                  <a:pt x="368300" y="0"/>
                </a:lnTo>
                <a:lnTo>
                  <a:pt x="375919" y="0"/>
                </a:lnTo>
                <a:lnTo>
                  <a:pt x="381000" y="1270"/>
                </a:lnTo>
                <a:lnTo>
                  <a:pt x="387350" y="2540"/>
                </a:lnTo>
                <a:lnTo>
                  <a:pt x="392430" y="3810"/>
                </a:lnTo>
                <a:lnTo>
                  <a:pt x="396240" y="3810"/>
                </a:lnTo>
                <a:lnTo>
                  <a:pt x="397510" y="3810"/>
                </a:lnTo>
                <a:lnTo>
                  <a:pt x="398780" y="3810"/>
                </a:lnTo>
                <a:lnTo>
                  <a:pt x="403860" y="6350"/>
                </a:lnTo>
                <a:lnTo>
                  <a:pt x="408940" y="8890"/>
                </a:lnTo>
                <a:lnTo>
                  <a:pt x="412750" y="10160"/>
                </a:lnTo>
                <a:lnTo>
                  <a:pt x="416560" y="12700"/>
                </a:lnTo>
                <a:lnTo>
                  <a:pt x="420369" y="16510"/>
                </a:lnTo>
                <a:lnTo>
                  <a:pt x="424180" y="20320"/>
                </a:lnTo>
                <a:lnTo>
                  <a:pt x="426719" y="24130"/>
                </a:lnTo>
                <a:lnTo>
                  <a:pt x="429260" y="29210"/>
                </a:lnTo>
                <a:lnTo>
                  <a:pt x="429260" y="29210"/>
                </a:lnTo>
                <a:lnTo>
                  <a:pt x="430530" y="30480"/>
                </a:lnTo>
                <a:lnTo>
                  <a:pt x="434340" y="36830"/>
                </a:lnTo>
                <a:lnTo>
                  <a:pt x="435610" y="40640"/>
                </a:lnTo>
                <a:lnTo>
                  <a:pt x="436880" y="44450"/>
                </a:lnTo>
                <a:lnTo>
                  <a:pt x="436880" y="48260"/>
                </a:lnTo>
                <a:lnTo>
                  <a:pt x="436880" y="52070"/>
                </a:lnTo>
                <a:lnTo>
                  <a:pt x="436880" y="55880"/>
                </a:lnTo>
                <a:lnTo>
                  <a:pt x="436880" y="59690"/>
                </a:lnTo>
                <a:lnTo>
                  <a:pt x="436880" y="63500"/>
                </a:lnTo>
                <a:lnTo>
                  <a:pt x="435610" y="67310"/>
                </a:lnTo>
                <a:lnTo>
                  <a:pt x="434340" y="72390"/>
                </a:lnTo>
                <a:lnTo>
                  <a:pt x="433069" y="76200"/>
                </a:lnTo>
                <a:lnTo>
                  <a:pt x="433069" y="77470"/>
                </a:lnTo>
                <a:lnTo>
                  <a:pt x="433069" y="77470"/>
                </a:lnTo>
                <a:lnTo>
                  <a:pt x="431800" y="80010"/>
                </a:lnTo>
                <a:lnTo>
                  <a:pt x="430530" y="85090"/>
                </a:lnTo>
                <a:lnTo>
                  <a:pt x="427990" y="90170"/>
                </a:lnTo>
                <a:lnTo>
                  <a:pt x="425450" y="93980"/>
                </a:lnTo>
                <a:lnTo>
                  <a:pt x="422910" y="99060"/>
                </a:lnTo>
                <a:lnTo>
                  <a:pt x="420369" y="104140"/>
                </a:lnTo>
                <a:lnTo>
                  <a:pt x="416560" y="109220"/>
                </a:lnTo>
                <a:lnTo>
                  <a:pt x="414019" y="114300"/>
                </a:lnTo>
                <a:lnTo>
                  <a:pt x="406400" y="124460"/>
                </a:lnTo>
                <a:lnTo>
                  <a:pt x="396240" y="135890"/>
                </a:lnTo>
                <a:lnTo>
                  <a:pt x="386080" y="147320"/>
                </a:lnTo>
                <a:lnTo>
                  <a:pt x="375919" y="158750"/>
                </a:lnTo>
                <a:lnTo>
                  <a:pt x="361950" y="171450"/>
                </a:lnTo>
                <a:lnTo>
                  <a:pt x="354330" y="179070"/>
                </a:lnTo>
                <a:lnTo>
                  <a:pt x="346710" y="185420"/>
                </a:lnTo>
                <a:lnTo>
                  <a:pt x="337819" y="193040"/>
                </a:lnTo>
                <a:lnTo>
                  <a:pt x="328930" y="200660"/>
                </a:lnTo>
                <a:lnTo>
                  <a:pt x="318769" y="208280"/>
                </a:lnTo>
                <a:lnTo>
                  <a:pt x="309880" y="215900"/>
                </a:lnTo>
                <a:lnTo>
                  <a:pt x="299719" y="223520"/>
                </a:lnTo>
                <a:lnTo>
                  <a:pt x="288290" y="231140"/>
                </a:lnTo>
                <a:lnTo>
                  <a:pt x="266700" y="247650"/>
                </a:lnTo>
                <a:lnTo>
                  <a:pt x="243840" y="260350"/>
                </a:lnTo>
                <a:lnTo>
                  <a:pt x="222250" y="273050"/>
                </a:lnTo>
                <a:lnTo>
                  <a:pt x="201930" y="284480"/>
                </a:lnTo>
                <a:lnTo>
                  <a:pt x="199390" y="285750"/>
                </a:lnTo>
                <a:lnTo>
                  <a:pt x="198119" y="287020"/>
                </a:lnTo>
                <a:lnTo>
                  <a:pt x="181610" y="292100"/>
                </a:lnTo>
                <a:lnTo>
                  <a:pt x="172719" y="295910"/>
                </a:lnTo>
                <a:lnTo>
                  <a:pt x="162560" y="299720"/>
                </a:lnTo>
                <a:lnTo>
                  <a:pt x="153669" y="302260"/>
                </a:lnTo>
                <a:lnTo>
                  <a:pt x="144780" y="304800"/>
                </a:lnTo>
                <a:lnTo>
                  <a:pt x="134619" y="306070"/>
                </a:lnTo>
                <a:lnTo>
                  <a:pt x="127000" y="307340"/>
                </a:lnTo>
                <a:lnTo>
                  <a:pt x="118110" y="307340"/>
                </a:lnTo>
                <a:lnTo>
                  <a:pt x="109219" y="307340"/>
                </a:lnTo>
                <a:lnTo>
                  <a:pt x="101600" y="307340"/>
                </a:lnTo>
                <a:lnTo>
                  <a:pt x="93980" y="307340"/>
                </a:lnTo>
                <a:lnTo>
                  <a:pt x="85090" y="306070"/>
                </a:lnTo>
                <a:lnTo>
                  <a:pt x="83819" y="306070"/>
                </a:lnTo>
                <a:lnTo>
                  <a:pt x="83819" y="306070"/>
                </a:lnTo>
                <a:lnTo>
                  <a:pt x="77469" y="304800"/>
                </a:lnTo>
                <a:lnTo>
                  <a:pt x="71119" y="302260"/>
                </a:lnTo>
                <a:lnTo>
                  <a:pt x="63500" y="299720"/>
                </a:lnTo>
                <a:lnTo>
                  <a:pt x="57150" y="297180"/>
                </a:lnTo>
                <a:lnTo>
                  <a:pt x="50800" y="293370"/>
                </a:lnTo>
                <a:lnTo>
                  <a:pt x="44450" y="289560"/>
                </a:lnTo>
                <a:lnTo>
                  <a:pt x="38100" y="284480"/>
                </a:lnTo>
                <a:lnTo>
                  <a:pt x="33019" y="279400"/>
                </a:lnTo>
                <a:lnTo>
                  <a:pt x="27940" y="273050"/>
                </a:lnTo>
                <a:lnTo>
                  <a:pt x="26669" y="273050"/>
                </a:lnTo>
                <a:lnTo>
                  <a:pt x="25400" y="273050"/>
                </a:lnTo>
                <a:lnTo>
                  <a:pt x="21590" y="267970"/>
                </a:lnTo>
                <a:lnTo>
                  <a:pt x="17780" y="260350"/>
                </a:lnTo>
                <a:lnTo>
                  <a:pt x="11430" y="250190"/>
                </a:lnTo>
                <a:lnTo>
                  <a:pt x="6350" y="240030"/>
                </a:lnTo>
                <a:lnTo>
                  <a:pt x="3810" y="229870"/>
                </a:lnTo>
                <a:lnTo>
                  <a:pt x="2540" y="224790"/>
                </a:lnTo>
                <a:lnTo>
                  <a:pt x="1269" y="219710"/>
                </a:lnTo>
                <a:lnTo>
                  <a:pt x="0" y="214630"/>
                </a:lnTo>
                <a:lnTo>
                  <a:pt x="0" y="214630"/>
                </a:lnTo>
                <a:lnTo>
                  <a:pt x="0" y="214630"/>
                </a:lnTo>
                <a:lnTo>
                  <a:pt x="0" y="209550"/>
                </a:lnTo>
                <a:lnTo>
                  <a:pt x="0" y="204470"/>
                </a:lnTo>
                <a:lnTo>
                  <a:pt x="1269" y="198120"/>
                </a:lnTo>
                <a:lnTo>
                  <a:pt x="2540" y="193040"/>
                </a:lnTo>
                <a:lnTo>
                  <a:pt x="3810" y="189230"/>
                </a:lnTo>
                <a:lnTo>
                  <a:pt x="5080" y="182880"/>
                </a:lnTo>
                <a:lnTo>
                  <a:pt x="7619" y="177800"/>
                </a:lnTo>
                <a:lnTo>
                  <a:pt x="8890" y="172720"/>
                </a:lnTo>
                <a:lnTo>
                  <a:pt x="11430" y="168910"/>
                </a:lnTo>
                <a:lnTo>
                  <a:pt x="13969" y="163830"/>
                </a:lnTo>
                <a:lnTo>
                  <a:pt x="17780" y="158750"/>
                </a:lnTo>
                <a:lnTo>
                  <a:pt x="21590" y="153670"/>
                </a:lnTo>
                <a:lnTo>
                  <a:pt x="25400" y="148590"/>
                </a:lnTo>
                <a:lnTo>
                  <a:pt x="34290" y="138430"/>
                </a:lnTo>
                <a:lnTo>
                  <a:pt x="45719" y="129540"/>
                </a:lnTo>
                <a:lnTo>
                  <a:pt x="57150" y="120650"/>
                </a:lnTo>
                <a:lnTo>
                  <a:pt x="69850" y="111760"/>
                </a:lnTo>
                <a:lnTo>
                  <a:pt x="85090" y="101600"/>
                </a:lnTo>
                <a:lnTo>
                  <a:pt x="93980" y="96520"/>
                </a:lnTo>
                <a:lnTo>
                  <a:pt x="102869" y="91440"/>
                </a:lnTo>
                <a:lnTo>
                  <a:pt x="113030" y="86360"/>
                </a:lnTo>
                <a:lnTo>
                  <a:pt x="124460" y="81280"/>
                </a:lnTo>
                <a:lnTo>
                  <a:pt x="168910" y="59690"/>
                </a:lnTo>
                <a:close/>
                <a:moveTo>
                  <a:pt x="196850" y="93980"/>
                </a:moveTo>
                <a:lnTo>
                  <a:pt x="182880" y="101600"/>
                </a:lnTo>
                <a:lnTo>
                  <a:pt x="175260" y="105410"/>
                </a:lnTo>
                <a:lnTo>
                  <a:pt x="167640" y="109220"/>
                </a:lnTo>
                <a:lnTo>
                  <a:pt x="140969" y="123190"/>
                </a:lnTo>
                <a:lnTo>
                  <a:pt x="137160" y="125730"/>
                </a:lnTo>
                <a:lnTo>
                  <a:pt x="135890" y="125730"/>
                </a:lnTo>
                <a:lnTo>
                  <a:pt x="134619" y="127000"/>
                </a:lnTo>
                <a:lnTo>
                  <a:pt x="128269" y="130810"/>
                </a:lnTo>
                <a:lnTo>
                  <a:pt x="115569" y="137160"/>
                </a:lnTo>
                <a:lnTo>
                  <a:pt x="110490" y="140970"/>
                </a:lnTo>
                <a:lnTo>
                  <a:pt x="105410" y="143510"/>
                </a:lnTo>
                <a:lnTo>
                  <a:pt x="96519" y="149860"/>
                </a:lnTo>
                <a:lnTo>
                  <a:pt x="86360" y="156210"/>
                </a:lnTo>
                <a:lnTo>
                  <a:pt x="78740" y="162560"/>
                </a:lnTo>
                <a:lnTo>
                  <a:pt x="69850" y="168910"/>
                </a:lnTo>
                <a:lnTo>
                  <a:pt x="68580" y="170180"/>
                </a:lnTo>
                <a:lnTo>
                  <a:pt x="68580" y="170180"/>
                </a:lnTo>
                <a:lnTo>
                  <a:pt x="66040" y="171450"/>
                </a:lnTo>
                <a:lnTo>
                  <a:pt x="63500" y="175260"/>
                </a:lnTo>
                <a:lnTo>
                  <a:pt x="55880" y="181610"/>
                </a:lnTo>
                <a:lnTo>
                  <a:pt x="53340" y="184150"/>
                </a:lnTo>
                <a:lnTo>
                  <a:pt x="50800" y="187960"/>
                </a:lnTo>
                <a:lnTo>
                  <a:pt x="48260" y="190500"/>
                </a:lnTo>
                <a:lnTo>
                  <a:pt x="45719" y="194310"/>
                </a:lnTo>
                <a:lnTo>
                  <a:pt x="44450" y="196850"/>
                </a:lnTo>
                <a:lnTo>
                  <a:pt x="41910" y="200660"/>
                </a:lnTo>
                <a:lnTo>
                  <a:pt x="40640" y="203200"/>
                </a:lnTo>
                <a:lnTo>
                  <a:pt x="39369" y="205740"/>
                </a:lnTo>
                <a:lnTo>
                  <a:pt x="38100" y="209550"/>
                </a:lnTo>
                <a:lnTo>
                  <a:pt x="36830" y="213360"/>
                </a:lnTo>
                <a:lnTo>
                  <a:pt x="36830" y="215900"/>
                </a:lnTo>
                <a:lnTo>
                  <a:pt x="35560" y="218440"/>
                </a:lnTo>
                <a:lnTo>
                  <a:pt x="35560" y="222250"/>
                </a:lnTo>
                <a:lnTo>
                  <a:pt x="35560" y="224790"/>
                </a:lnTo>
                <a:lnTo>
                  <a:pt x="35560" y="228600"/>
                </a:lnTo>
                <a:lnTo>
                  <a:pt x="35560" y="232410"/>
                </a:lnTo>
                <a:lnTo>
                  <a:pt x="35560" y="234950"/>
                </a:lnTo>
                <a:lnTo>
                  <a:pt x="36830" y="237490"/>
                </a:lnTo>
                <a:lnTo>
                  <a:pt x="38100" y="241300"/>
                </a:lnTo>
                <a:lnTo>
                  <a:pt x="39369" y="243840"/>
                </a:lnTo>
                <a:lnTo>
                  <a:pt x="40640" y="246380"/>
                </a:lnTo>
                <a:lnTo>
                  <a:pt x="43180" y="250190"/>
                </a:lnTo>
                <a:lnTo>
                  <a:pt x="45719" y="254000"/>
                </a:lnTo>
                <a:lnTo>
                  <a:pt x="48260" y="256540"/>
                </a:lnTo>
                <a:lnTo>
                  <a:pt x="48260" y="256540"/>
                </a:lnTo>
                <a:lnTo>
                  <a:pt x="49530" y="257810"/>
                </a:lnTo>
                <a:lnTo>
                  <a:pt x="53340" y="260350"/>
                </a:lnTo>
                <a:lnTo>
                  <a:pt x="57150" y="264160"/>
                </a:lnTo>
                <a:lnTo>
                  <a:pt x="60960" y="266700"/>
                </a:lnTo>
                <a:lnTo>
                  <a:pt x="66040" y="267970"/>
                </a:lnTo>
                <a:lnTo>
                  <a:pt x="71119" y="270510"/>
                </a:lnTo>
                <a:lnTo>
                  <a:pt x="76200" y="271780"/>
                </a:lnTo>
                <a:lnTo>
                  <a:pt x="81280" y="273050"/>
                </a:lnTo>
                <a:lnTo>
                  <a:pt x="86360" y="274320"/>
                </a:lnTo>
                <a:lnTo>
                  <a:pt x="91440" y="274320"/>
                </a:lnTo>
                <a:lnTo>
                  <a:pt x="97790" y="273050"/>
                </a:lnTo>
                <a:lnTo>
                  <a:pt x="104140" y="273050"/>
                </a:lnTo>
                <a:lnTo>
                  <a:pt x="110490" y="273050"/>
                </a:lnTo>
                <a:lnTo>
                  <a:pt x="116840" y="271780"/>
                </a:lnTo>
                <a:lnTo>
                  <a:pt x="123190" y="269240"/>
                </a:lnTo>
                <a:lnTo>
                  <a:pt x="130810" y="267970"/>
                </a:lnTo>
                <a:lnTo>
                  <a:pt x="130810" y="267970"/>
                </a:lnTo>
                <a:lnTo>
                  <a:pt x="132080" y="267970"/>
                </a:lnTo>
                <a:lnTo>
                  <a:pt x="137160" y="265430"/>
                </a:lnTo>
                <a:lnTo>
                  <a:pt x="152400" y="260350"/>
                </a:lnTo>
                <a:lnTo>
                  <a:pt x="168910" y="252730"/>
                </a:lnTo>
                <a:lnTo>
                  <a:pt x="185419" y="243840"/>
                </a:lnTo>
                <a:lnTo>
                  <a:pt x="204469" y="234950"/>
                </a:lnTo>
                <a:lnTo>
                  <a:pt x="222250" y="223520"/>
                </a:lnTo>
                <a:lnTo>
                  <a:pt x="242569" y="212090"/>
                </a:lnTo>
                <a:lnTo>
                  <a:pt x="262890" y="199390"/>
                </a:lnTo>
                <a:lnTo>
                  <a:pt x="312419" y="163830"/>
                </a:lnTo>
                <a:lnTo>
                  <a:pt x="351790" y="130810"/>
                </a:lnTo>
                <a:lnTo>
                  <a:pt x="360680" y="123190"/>
                </a:lnTo>
                <a:lnTo>
                  <a:pt x="368300" y="116840"/>
                </a:lnTo>
                <a:lnTo>
                  <a:pt x="374650" y="109220"/>
                </a:lnTo>
                <a:lnTo>
                  <a:pt x="378460" y="106680"/>
                </a:lnTo>
                <a:lnTo>
                  <a:pt x="381000" y="102870"/>
                </a:lnTo>
                <a:lnTo>
                  <a:pt x="383540" y="99060"/>
                </a:lnTo>
                <a:lnTo>
                  <a:pt x="387350" y="96520"/>
                </a:lnTo>
                <a:lnTo>
                  <a:pt x="389890" y="92710"/>
                </a:lnTo>
                <a:lnTo>
                  <a:pt x="392430" y="90170"/>
                </a:lnTo>
                <a:lnTo>
                  <a:pt x="394969" y="86360"/>
                </a:lnTo>
                <a:lnTo>
                  <a:pt x="396240" y="83820"/>
                </a:lnTo>
                <a:lnTo>
                  <a:pt x="398780" y="80010"/>
                </a:lnTo>
                <a:lnTo>
                  <a:pt x="400050" y="77470"/>
                </a:lnTo>
                <a:lnTo>
                  <a:pt x="402590" y="74930"/>
                </a:lnTo>
                <a:lnTo>
                  <a:pt x="403860" y="72390"/>
                </a:lnTo>
                <a:lnTo>
                  <a:pt x="405130" y="68580"/>
                </a:lnTo>
                <a:lnTo>
                  <a:pt x="406400" y="66040"/>
                </a:lnTo>
                <a:lnTo>
                  <a:pt x="407669" y="63500"/>
                </a:lnTo>
                <a:lnTo>
                  <a:pt x="407669" y="60960"/>
                </a:lnTo>
                <a:lnTo>
                  <a:pt x="408940" y="58420"/>
                </a:lnTo>
                <a:lnTo>
                  <a:pt x="408940" y="55880"/>
                </a:lnTo>
                <a:lnTo>
                  <a:pt x="408940" y="54610"/>
                </a:lnTo>
                <a:lnTo>
                  <a:pt x="408940" y="52070"/>
                </a:lnTo>
                <a:lnTo>
                  <a:pt x="408940" y="49530"/>
                </a:lnTo>
                <a:lnTo>
                  <a:pt x="408940" y="4699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6400" y="43180"/>
                </a:lnTo>
                <a:lnTo>
                  <a:pt x="406400" y="41910"/>
                </a:lnTo>
                <a:lnTo>
                  <a:pt x="405130" y="39370"/>
                </a:lnTo>
                <a:lnTo>
                  <a:pt x="402590" y="36830"/>
                </a:lnTo>
                <a:lnTo>
                  <a:pt x="400050" y="34290"/>
                </a:lnTo>
                <a:lnTo>
                  <a:pt x="397510" y="31750"/>
                </a:lnTo>
                <a:lnTo>
                  <a:pt x="394969" y="30480"/>
                </a:lnTo>
                <a:lnTo>
                  <a:pt x="391160" y="29210"/>
                </a:lnTo>
                <a:lnTo>
                  <a:pt x="387350" y="27940"/>
                </a:lnTo>
                <a:lnTo>
                  <a:pt x="383540" y="27940"/>
                </a:lnTo>
                <a:lnTo>
                  <a:pt x="379730" y="27940"/>
                </a:lnTo>
                <a:lnTo>
                  <a:pt x="375919" y="26670"/>
                </a:lnTo>
                <a:lnTo>
                  <a:pt x="370840" y="27940"/>
                </a:lnTo>
                <a:lnTo>
                  <a:pt x="365760" y="27940"/>
                </a:lnTo>
                <a:lnTo>
                  <a:pt x="363219" y="27940"/>
                </a:lnTo>
                <a:lnTo>
                  <a:pt x="363219" y="27940"/>
                </a:lnTo>
                <a:lnTo>
                  <a:pt x="360680" y="27940"/>
                </a:lnTo>
                <a:lnTo>
                  <a:pt x="355600" y="29210"/>
                </a:lnTo>
                <a:lnTo>
                  <a:pt x="349250" y="30480"/>
                </a:lnTo>
                <a:lnTo>
                  <a:pt x="342900" y="31750"/>
                </a:lnTo>
                <a:lnTo>
                  <a:pt x="336550" y="33020"/>
                </a:lnTo>
                <a:lnTo>
                  <a:pt x="330200" y="35560"/>
                </a:lnTo>
                <a:lnTo>
                  <a:pt x="323850" y="38100"/>
                </a:lnTo>
                <a:lnTo>
                  <a:pt x="308610" y="43180"/>
                </a:lnTo>
                <a:lnTo>
                  <a:pt x="293369" y="49530"/>
                </a:lnTo>
                <a:lnTo>
                  <a:pt x="276860" y="57150"/>
                </a:lnTo>
                <a:lnTo>
                  <a:pt x="257810" y="64770"/>
                </a:lnTo>
                <a:lnTo>
                  <a:pt x="238760" y="73660"/>
                </a:lnTo>
                <a:lnTo>
                  <a:pt x="218440" y="83820"/>
                </a:lnTo>
                <a:lnTo>
                  <a:pt x="19685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5021457" y="4331403"/>
            <a:ext cx="661916" cy="364354"/>
          </a:xfrm>
          <a:custGeom>
            <a:avLst/>
            <a:gdLst/>
            <a:ahLst/>
            <a:cxnLst/>
            <a:rect l="l" t="t" r="r" b="b"/>
            <a:pathLst>
              <a:path w="463550" h="246380">
                <a:moveTo>
                  <a:pt x="199390" y="15240"/>
                </a:moveTo>
                <a:lnTo>
                  <a:pt x="227330" y="11430"/>
                </a:lnTo>
                <a:lnTo>
                  <a:pt x="254000" y="7620"/>
                </a:lnTo>
                <a:lnTo>
                  <a:pt x="278130" y="5080"/>
                </a:lnTo>
                <a:lnTo>
                  <a:pt x="302260" y="2540"/>
                </a:lnTo>
                <a:lnTo>
                  <a:pt x="312419" y="2540"/>
                </a:lnTo>
                <a:lnTo>
                  <a:pt x="323850" y="1270"/>
                </a:lnTo>
                <a:lnTo>
                  <a:pt x="334010" y="1270"/>
                </a:lnTo>
                <a:lnTo>
                  <a:pt x="339090" y="1270"/>
                </a:lnTo>
                <a:lnTo>
                  <a:pt x="339090" y="1270"/>
                </a:lnTo>
                <a:lnTo>
                  <a:pt x="344169" y="1270"/>
                </a:lnTo>
                <a:lnTo>
                  <a:pt x="353060" y="0"/>
                </a:lnTo>
                <a:lnTo>
                  <a:pt x="361950" y="1270"/>
                </a:lnTo>
                <a:lnTo>
                  <a:pt x="370840" y="1270"/>
                </a:lnTo>
                <a:lnTo>
                  <a:pt x="378460" y="2540"/>
                </a:lnTo>
                <a:lnTo>
                  <a:pt x="387350" y="2540"/>
                </a:lnTo>
                <a:lnTo>
                  <a:pt x="394969" y="3810"/>
                </a:lnTo>
                <a:lnTo>
                  <a:pt x="401319" y="5080"/>
                </a:lnTo>
                <a:lnTo>
                  <a:pt x="408940" y="7620"/>
                </a:lnTo>
                <a:lnTo>
                  <a:pt x="415290" y="8890"/>
                </a:lnTo>
                <a:lnTo>
                  <a:pt x="420369" y="10160"/>
                </a:lnTo>
                <a:lnTo>
                  <a:pt x="425450" y="12700"/>
                </a:lnTo>
                <a:lnTo>
                  <a:pt x="426719" y="13970"/>
                </a:lnTo>
                <a:lnTo>
                  <a:pt x="427990" y="13970"/>
                </a:lnTo>
                <a:lnTo>
                  <a:pt x="431800" y="15240"/>
                </a:lnTo>
                <a:lnTo>
                  <a:pt x="435610" y="17780"/>
                </a:lnTo>
                <a:lnTo>
                  <a:pt x="440690" y="20320"/>
                </a:lnTo>
                <a:lnTo>
                  <a:pt x="444500" y="24130"/>
                </a:lnTo>
                <a:lnTo>
                  <a:pt x="448310" y="26670"/>
                </a:lnTo>
                <a:lnTo>
                  <a:pt x="452119" y="31750"/>
                </a:lnTo>
                <a:lnTo>
                  <a:pt x="454660" y="35560"/>
                </a:lnTo>
                <a:lnTo>
                  <a:pt x="457200" y="39370"/>
                </a:lnTo>
                <a:lnTo>
                  <a:pt x="459740" y="43180"/>
                </a:lnTo>
                <a:lnTo>
                  <a:pt x="459740" y="43180"/>
                </a:lnTo>
                <a:lnTo>
                  <a:pt x="459740" y="44450"/>
                </a:lnTo>
                <a:lnTo>
                  <a:pt x="462280" y="50800"/>
                </a:lnTo>
                <a:lnTo>
                  <a:pt x="463550" y="58420"/>
                </a:lnTo>
                <a:lnTo>
                  <a:pt x="463550" y="62230"/>
                </a:lnTo>
                <a:lnTo>
                  <a:pt x="463550" y="66040"/>
                </a:lnTo>
                <a:lnTo>
                  <a:pt x="463550" y="69850"/>
                </a:lnTo>
                <a:lnTo>
                  <a:pt x="463550" y="72390"/>
                </a:lnTo>
                <a:lnTo>
                  <a:pt x="462280" y="77470"/>
                </a:lnTo>
                <a:lnTo>
                  <a:pt x="461010" y="80010"/>
                </a:lnTo>
                <a:lnTo>
                  <a:pt x="459740" y="83820"/>
                </a:lnTo>
                <a:lnTo>
                  <a:pt x="457200" y="87630"/>
                </a:lnTo>
                <a:lnTo>
                  <a:pt x="457200" y="88900"/>
                </a:lnTo>
                <a:lnTo>
                  <a:pt x="457200" y="88900"/>
                </a:lnTo>
                <a:lnTo>
                  <a:pt x="455930" y="91440"/>
                </a:lnTo>
                <a:lnTo>
                  <a:pt x="453390" y="95250"/>
                </a:lnTo>
                <a:lnTo>
                  <a:pt x="450850" y="99060"/>
                </a:lnTo>
                <a:lnTo>
                  <a:pt x="448310" y="102870"/>
                </a:lnTo>
                <a:lnTo>
                  <a:pt x="445769" y="107950"/>
                </a:lnTo>
                <a:lnTo>
                  <a:pt x="441960" y="111760"/>
                </a:lnTo>
                <a:lnTo>
                  <a:pt x="438150" y="115570"/>
                </a:lnTo>
                <a:lnTo>
                  <a:pt x="434340" y="119380"/>
                </a:lnTo>
                <a:lnTo>
                  <a:pt x="430530" y="123190"/>
                </a:lnTo>
                <a:lnTo>
                  <a:pt x="425450" y="127000"/>
                </a:lnTo>
                <a:lnTo>
                  <a:pt x="415290" y="135890"/>
                </a:lnTo>
                <a:lnTo>
                  <a:pt x="403860" y="144780"/>
                </a:lnTo>
                <a:lnTo>
                  <a:pt x="391160" y="152400"/>
                </a:lnTo>
                <a:lnTo>
                  <a:pt x="377190" y="161290"/>
                </a:lnTo>
                <a:lnTo>
                  <a:pt x="361950" y="170180"/>
                </a:lnTo>
                <a:lnTo>
                  <a:pt x="353060" y="175260"/>
                </a:lnTo>
                <a:lnTo>
                  <a:pt x="344169" y="180340"/>
                </a:lnTo>
                <a:lnTo>
                  <a:pt x="334010" y="185420"/>
                </a:lnTo>
                <a:lnTo>
                  <a:pt x="322580" y="190500"/>
                </a:lnTo>
                <a:lnTo>
                  <a:pt x="312419" y="195580"/>
                </a:lnTo>
                <a:lnTo>
                  <a:pt x="300990" y="200660"/>
                </a:lnTo>
                <a:lnTo>
                  <a:pt x="289560" y="205740"/>
                </a:lnTo>
                <a:lnTo>
                  <a:pt x="276860" y="210820"/>
                </a:lnTo>
                <a:lnTo>
                  <a:pt x="251460" y="220980"/>
                </a:lnTo>
                <a:lnTo>
                  <a:pt x="227330" y="228600"/>
                </a:lnTo>
                <a:lnTo>
                  <a:pt x="203200" y="234950"/>
                </a:lnTo>
                <a:lnTo>
                  <a:pt x="180340" y="240030"/>
                </a:lnTo>
                <a:lnTo>
                  <a:pt x="158750" y="243840"/>
                </a:lnTo>
                <a:lnTo>
                  <a:pt x="154940" y="245110"/>
                </a:lnTo>
                <a:lnTo>
                  <a:pt x="153669" y="245110"/>
                </a:lnTo>
                <a:lnTo>
                  <a:pt x="148590" y="245110"/>
                </a:lnTo>
                <a:lnTo>
                  <a:pt x="138430" y="246380"/>
                </a:lnTo>
                <a:lnTo>
                  <a:pt x="129540" y="246380"/>
                </a:lnTo>
                <a:lnTo>
                  <a:pt x="119380" y="246380"/>
                </a:lnTo>
                <a:lnTo>
                  <a:pt x="110490" y="245110"/>
                </a:lnTo>
                <a:lnTo>
                  <a:pt x="101600" y="245110"/>
                </a:lnTo>
                <a:lnTo>
                  <a:pt x="93980" y="242570"/>
                </a:lnTo>
                <a:lnTo>
                  <a:pt x="85090" y="241300"/>
                </a:lnTo>
                <a:lnTo>
                  <a:pt x="77469" y="238760"/>
                </a:lnTo>
                <a:lnTo>
                  <a:pt x="69850" y="236220"/>
                </a:lnTo>
                <a:lnTo>
                  <a:pt x="62230" y="233680"/>
                </a:lnTo>
                <a:lnTo>
                  <a:pt x="55880" y="229870"/>
                </a:lnTo>
                <a:lnTo>
                  <a:pt x="52069" y="228600"/>
                </a:lnTo>
                <a:lnTo>
                  <a:pt x="52069" y="228600"/>
                </a:lnTo>
                <a:lnTo>
                  <a:pt x="49530" y="226060"/>
                </a:lnTo>
                <a:lnTo>
                  <a:pt x="43180" y="222250"/>
                </a:lnTo>
                <a:lnTo>
                  <a:pt x="36830" y="217170"/>
                </a:lnTo>
                <a:lnTo>
                  <a:pt x="31750" y="212090"/>
                </a:lnTo>
                <a:lnTo>
                  <a:pt x="26669" y="207010"/>
                </a:lnTo>
                <a:lnTo>
                  <a:pt x="21590" y="201930"/>
                </a:lnTo>
                <a:lnTo>
                  <a:pt x="17780" y="194310"/>
                </a:lnTo>
                <a:lnTo>
                  <a:pt x="13969" y="187960"/>
                </a:lnTo>
                <a:lnTo>
                  <a:pt x="10160" y="180340"/>
                </a:lnTo>
                <a:lnTo>
                  <a:pt x="8890" y="179070"/>
                </a:lnTo>
                <a:lnTo>
                  <a:pt x="8890" y="177800"/>
                </a:lnTo>
                <a:lnTo>
                  <a:pt x="7619" y="173990"/>
                </a:lnTo>
                <a:lnTo>
                  <a:pt x="3810" y="161290"/>
                </a:lnTo>
                <a:lnTo>
                  <a:pt x="1269" y="151130"/>
                </a:lnTo>
                <a:lnTo>
                  <a:pt x="1269" y="139700"/>
                </a:lnTo>
                <a:lnTo>
                  <a:pt x="0" y="134620"/>
                </a:lnTo>
                <a:lnTo>
                  <a:pt x="1269" y="129540"/>
                </a:lnTo>
                <a:lnTo>
                  <a:pt x="1269" y="124460"/>
                </a:lnTo>
                <a:lnTo>
                  <a:pt x="2540" y="119380"/>
                </a:lnTo>
                <a:lnTo>
                  <a:pt x="3810" y="114300"/>
                </a:lnTo>
                <a:lnTo>
                  <a:pt x="3810" y="113030"/>
                </a:lnTo>
                <a:lnTo>
                  <a:pt x="3810" y="113030"/>
                </a:lnTo>
                <a:lnTo>
                  <a:pt x="6350" y="109220"/>
                </a:lnTo>
                <a:lnTo>
                  <a:pt x="7619" y="104140"/>
                </a:lnTo>
                <a:lnTo>
                  <a:pt x="10160" y="100330"/>
                </a:lnTo>
                <a:lnTo>
                  <a:pt x="12700" y="95250"/>
                </a:lnTo>
                <a:lnTo>
                  <a:pt x="16510" y="91440"/>
                </a:lnTo>
                <a:lnTo>
                  <a:pt x="19050" y="86360"/>
                </a:lnTo>
                <a:lnTo>
                  <a:pt x="22860" y="82550"/>
                </a:lnTo>
                <a:lnTo>
                  <a:pt x="26669" y="78740"/>
                </a:lnTo>
                <a:lnTo>
                  <a:pt x="30480" y="74930"/>
                </a:lnTo>
                <a:lnTo>
                  <a:pt x="35560" y="71120"/>
                </a:lnTo>
                <a:lnTo>
                  <a:pt x="40640" y="67310"/>
                </a:lnTo>
                <a:lnTo>
                  <a:pt x="52069" y="59690"/>
                </a:lnTo>
                <a:lnTo>
                  <a:pt x="64769" y="53340"/>
                </a:lnTo>
                <a:lnTo>
                  <a:pt x="78740" y="46990"/>
                </a:lnTo>
                <a:lnTo>
                  <a:pt x="93980" y="41910"/>
                </a:lnTo>
                <a:lnTo>
                  <a:pt x="109219" y="35560"/>
                </a:lnTo>
                <a:lnTo>
                  <a:pt x="119380" y="33020"/>
                </a:lnTo>
                <a:lnTo>
                  <a:pt x="129540" y="30480"/>
                </a:lnTo>
                <a:lnTo>
                  <a:pt x="140969" y="27940"/>
                </a:lnTo>
                <a:lnTo>
                  <a:pt x="152400" y="25400"/>
                </a:lnTo>
                <a:lnTo>
                  <a:pt x="199390" y="15240"/>
                </a:lnTo>
                <a:close/>
                <a:moveTo>
                  <a:pt x="219710" y="55880"/>
                </a:moveTo>
                <a:lnTo>
                  <a:pt x="204469" y="59690"/>
                </a:lnTo>
                <a:lnTo>
                  <a:pt x="196850" y="60960"/>
                </a:lnTo>
                <a:lnTo>
                  <a:pt x="189230" y="62230"/>
                </a:lnTo>
                <a:lnTo>
                  <a:pt x="158750" y="69850"/>
                </a:lnTo>
                <a:lnTo>
                  <a:pt x="152400" y="72390"/>
                </a:lnTo>
                <a:lnTo>
                  <a:pt x="144780" y="74930"/>
                </a:lnTo>
                <a:lnTo>
                  <a:pt x="130810" y="77470"/>
                </a:lnTo>
                <a:lnTo>
                  <a:pt x="124460" y="80010"/>
                </a:lnTo>
                <a:lnTo>
                  <a:pt x="119380" y="81280"/>
                </a:lnTo>
                <a:lnTo>
                  <a:pt x="109219" y="85090"/>
                </a:lnTo>
                <a:lnTo>
                  <a:pt x="99060" y="88900"/>
                </a:lnTo>
                <a:lnTo>
                  <a:pt x="88900" y="92710"/>
                </a:lnTo>
                <a:lnTo>
                  <a:pt x="80010" y="96520"/>
                </a:lnTo>
                <a:lnTo>
                  <a:pt x="74930" y="99060"/>
                </a:lnTo>
                <a:lnTo>
                  <a:pt x="71119" y="101600"/>
                </a:lnTo>
                <a:lnTo>
                  <a:pt x="63500" y="105410"/>
                </a:lnTo>
                <a:lnTo>
                  <a:pt x="59690" y="107950"/>
                </a:lnTo>
                <a:lnTo>
                  <a:pt x="57150" y="110490"/>
                </a:lnTo>
                <a:lnTo>
                  <a:pt x="53340" y="113030"/>
                </a:lnTo>
                <a:lnTo>
                  <a:pt x="50800" y="115570"/>
                </a:lnTo>
                <a:lnTo>
                  <a:pt x="48260" y="118110"/>
                </a:lnTo>
                <a:lnTo>
                  <a:pt x="45719" y="120650"/>
                </a:lnTo>
                <a:lnTo>
                  <a:pt x="43180" y="123190"/>
                </a:lnTo>
                <a:lnTo>
                  <a:pt x="40640" y="125730"/>
                </a:lnTo>
                <a:lnTo>
                  <a:pt x="39369" y="128270"/>
                </a:lnTo>
                <a:lnTo>
                  <a:pt x="38100" y="132080"/>
                </a:lnTo>
                <a:lnTo>
                  <a:pt x="35560" y="134620"/>
                </a:lnTo>
                <a:lnTo>
                  <a:pt x="34290" y="137160"/>
                </a:lnTo>
                <a:lnTo>
                  <a:pt x="33019" y="139700"/>
                </a:lnTo>
                <a:lnTo>
                  <a:pt x="33019" y="143510"/>
                </a:lnTo>
                <a:lnTo>
                  <a:pt x="31750" y="146050"/>
                </a:lnTo>
                <a:lnTo>
                  <a:pt x="30480" y="149860"/>
                </a:lnTo>
                <a:lnTo>
                  <a:pt x="30480" y="152400"/>
                </a:lnTo>
                <a:lnTo>
                  <a:pt x="31750" y="156210"/>
                </a:lnTo>
                <a:lnTo>
                  <a:pt x="31750" y="158750"/>
                </a:lnTo>
                <a:lnTo>
                  <a:pt x="33019" y="162560"/>
                </a:lnTo>
                <a:lnTo>
                  <a:pt x="33019" y="16510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6830" y="173990"/>
                </a:lnTo>
                <a:lnTo>
                  <a:pt x="39369" y="177800"/>
                </a:lnTo>
                <a:lnTo>
                  <a:pt x="41910" y="182880"/>
                </a:lnTo>
                <a:lnTo>
                  <a:pt x="45719" y="186690"/>
                </a:lnTo>
                <a:lnTo>
                  <a:pt x="48260" y="190500"/>
                </a:lnTo>
                <a:lnTo>
                  <a:pt x="52069" y="193040"/>
                </a:lnTo>
                <a:lnTo>
                  <a:pt x="57150" y="195580"/>
                </a:lnTo>
                <a:lnTo>
                  <a:pt x="60960" y="198120"/>
                </a:lnTo>
                <a:lnTo>
                  <a:pt x="66040" y="200660"/>
                </a:lnTo>
                <a:lnTo>
                  <a:pt x="71119" y="201930"/>
                </a:lnTo>
                <a:lnTo>
                  <a:pt x="76200" y="204470"/>
                </a:lnTo>
                <a:lnTo>
                  <a:pt x="81280" y="204470"/>
                </a:lnTo>
                <a:lnTo>
                  <a:pt x="87630" y="207010"/>
                </a:lnTo>
                <a:lnTo>
                  <a:pt x="93980" y="207010"/>
                </a:lnTo>
                <a:lnTo>
                  <a:pt x="97790" y="208280"/>
                </a:lnTo>
                <a:lnTo>
                  <a:pt x="97790" y="208280"/>
                </a:lnTo>
                <a:lnTo>
                  <a:pt x="100330" y="207010"/>
                </a:lnTo>
                <a:lnTo>
                  <a:pt x="107950" y="207010"/>
                </a:lnTo>
                <a:lnTo>
                  <a:pt x="115569" y="207010"/>
                </a:lnTo>
                <a:lnTo>
                  <a:pt x="121919" y="207010"/>
                </a:lnTo>
                <a:lnTo>
                  <a:pt x="138430" y="204470"/>
                </a:lnTo>
                <a:lnTo>
                  <a:pt x="156210" y="201930"/>
                </a:lnTo>
                <a:lnTo>
                  <a:pt x="173990" y="198120"/>
                </a:lnTo>
                <a:lnTo>
                  <a:pt x="194310" y="193040"/>
                </a:lnTo>
                <a:lnTo>
                  <a:pt x="214630" y="187960"/>
                </a:lnTo>
                <a:lnTo>
                  <a:pt x="236219" y="180340"/>
                </a:lnTo>
                <a:lnTo>
                  <a:pt x="259080" y="172720"/>
                </a:lnTo>
                <a:lnTo>
                  <a:pt x="316230" y="151130"/>
                </a:lnTo>
                <a:lnTo>
                  <a:pt x="361950" y="129540"/>
                </a:lnTo>
                <a:lnTo>
                  <a:pt x="370840" y="124460"/>
                </a:lnTo>
                <a:lnTo>
                  <a:pt x="379730" y="119380"/>
                </a:lnTo>
                <a:lnTo>
                  <a:pt x="388619" y="114300"/>
                </a:lnTo>
                <a:lnTo>
                  <a:pt x="392430" y="111760"/>
                </a:lnTo>
                <a:lnTo>
                  <a:pt x="396240" y="109220"/>
                </a:lnTo>
                <a:lnTo>
                  <a:pt x="400050" y="106680"/>
                </a:lnTo>
                <a:lnTo>
                  <a:pt x="403860" y="104140"/>
                </a:lnTo>
                <a:lnTo>
                  <a:pt x="406400" y="101600"/>
                </a:lnTo>
                <a:lnTo>
                  <a:pt x="410210" y="99060"/>
                </a:lnTo>
                <a:lnTo>
                  <a:pt x="414019" y="96520"/>
                </a:lnTo>
                <a:lnTo>
                  <a:pt x="415290" y="93980"/>
                </a:lnTo>
                <a:lnTo>
                  <a:pt x="419100" y="91440"/>
                </a:lnTo>
                <a:lnTo>
                  <a:pt x="421640" y="88900"/>
                </a:lnTo>
                <a:lnTo>
                  <a:pt x="422910" y="86360"/>
                </a:lnTo>
                <a:lnTo>
                  <a:pt x="425450" y="83820"/>
                </a:lnTo>
                <a:lnTo>
                  <a:pt x="427990" y="81280"/>
                </a:lnTo>
                <a:lnTo>
                  <a:pt x="429260" y="80010"/>
                </a:lnTo>
                <a:lnTo>
                  <a:pt x="430530" y="77470"/>
                </a:lnTo>
                <a:lnTo>
                  <a:pt x="433069" y="74930"/>
                </a:lnTo>
                <a:lnTo>
                  <a:pt x="433069" y="72390"/>
                </a:lnTo>
                <a:lnTo>
                  <a:pt x="434340" y="71120"/>
                </a:lnTo>
                <a:lnTo>
                  <a:pt x="435610" y="68580"/>
                </a:lnTo>
                <a:lnTo>
                  <a:pt x="435610" y="66040"/>
                </a:lnTo>
                <a:lnTo>
                  <a:pt x="436880" y="64770"/>
                </a:lnTo>
                <a:lnTo>
                  <a:pt x="436880" y="62230"/>
                </a:lnTo>
                <a:lnTo>
                  <a:pt x="435610" y="59690"/>
                </a:lnTo>
                <a:lnTo>
                  <a:pt x="435610" y="57150"/>
                </a:lnTo>
                <a:lnTo>
                  <a:pt x="435610" y="55880"/>
                </a:lnTo>
                <a:lnTo>
                  <a:pt x="435610" y="54610"/>
                </a:lnTo>
                <a:lnTo>
                  <a:pt x="435610" y="54610"/>
                </a:lnTo>
                <a:lnTo>
                  <a:pt x="434340" y="53340"/>
                </a:lnTo>
                <a:lnTo>
                  <a:pt x="433069" y="50800"/>
                </a:lnTo>
                <a:lnTo>
                  <a:pt x="430530" y="46990"/>
                </a:lnTo>
                <a:lnTo>
                  <a:pt x="429260" y="44450"/>
                </a:lnTo>
                <a:lnTo>
                  <a:pt x="426719" y="41910"/>
                </a:lnTo>
                <a:lnTo>
                  <a:pt x="422910" y="40640"/>
                </a:lnTo>
                <a:lnTo>
                  <a:pt x="420369" y="38100"/>
                </a:lnTo>
                <a:lnTo>
                  <a:pt x="416560" y="36830"/>
                </a:lnTo>
                <a:lnTo>
                  <a:pt x="412750" y="35560"/>
                </a:lnTo>
                <a:lnTo>
                  <a:pt x="408940" y="34290"/>
                </a:lnTo>
                <a:lnTo>
                  <a:pt x="403860" y="33020"/>
                </a:lnTo>
                <a:lnTo>
                  <a:pt x="398780" y="33020"/>
                </a:lnTo>
                <a:lnTo>
                  <a:pt x="393700" y="31750"/>
                </a:lnTo>
                <a:lnTo>
                  <a:pt x="388619" y="31750"/>
                </a:lnTo>
                <a:lnTo>
                  <a:pt x="383540" y="31750"/>
                </a:lnTo>
                <a:lnTo>
                  <a:pt x="382269" y="31750"/>
                </a:lnTo>
                <a:lnTo>
                  <a:pt x="382269" y="31750"/>
                </a:lnTo>
                <a:lnTo>
                  <a:pt x="375919" y="31750"/>
                </a:lnTo>
                <a:lnTo>
                  <a:pt x="369569" y="31750"/>
                </a:lnTo>
                <a:lnTo>
                  <a:pt x="363219" y="31750"/>
                </a:lnTo>
                <a:lnTo>
                  <a:pt x="355600" y="31750"/>
                </a:lnTo>
                <a:lnTo>
                  <a:pt x="340360" y="33020"/>
                </a:lnTo>
                <a:lnTo>
                  <a:pt x="323850" y="35560"/>
                </a:lnTo>
                <a:lnTo>
                  <a:pt x="306069" y="38100"/>
                </a:lnTo>
                <a:lnTo>
                  <a:pt x="285750" y="41910"/>
                </a:lnTo>
                <a:lnTo>
                  <a:pt x="265430" y="45720"/>
                </a:lnTo>
                <a:lnTo>
                  <a:pt x="242569" y="50800"/>
                </a:lnTo>
                <a:lnTo>
                  <a:pt x="219710" y="55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4953970" y="4078011"/>
            <a:ext cx="680050" cy="360598"/>
          </a:xfrm>
          <a:custGeom>
            <a:avLst/>
            <a:gdLst/>
            <a:ahLst/>
            <a:cxnLst/>
            <a:rect l="l" t="t" r="r" b="b"/>
            <a:pathLst>
              <a:path w="476250" h="243840">
                <a:moveTo>
                  <a:pt x="132080" y="218440"/>
                </a:moveTo>
                <a:lnTo>
                  <a:pt x="133350" y="226060"/>
                </a:lnTo>
                <a:lnTo>
                  <a:pt x="133350" y="226060"/>
                </a:lnTo>
                <a:lnTo>
                  <a:pt x="135889" y="234950"/>
                </a:lnTo>
                <a:lnTo>
                  <a:pt x="59689" y="241300"/>
                </a:lnTo>
                <a:lnTo>
                  <a:pt x="59689" y="242570"/>
                </a:lnTo>
                <a:lnTo>
                  <a:pt x="27939" y="243840"/>
                </a:lnTo>
                <a:lnTo>
                  <a:pt x="16510" y="187960"/>
                </a:lnTo>
                <a:lnTo>
                  <a:pt x="16510" y="186690"/>
                </a:lnTo>
                <a:lnTo>
                  <a:pt x="8889" y="125730"/>
                </a:lnTo>
                <a:lnTo>
                  <a:pt x="8889" y="125730"/>
                </a:lnTo>
                <a:lnTo>
                  <a:pt x="2539" y="62230"/>
                </a:lnTo>
                <a:lnTo>
                  <a:pt x="2539" y="62230"/>
                </a:lnTo>
                <a:lnTo>
                  <a:pt x="0" y="0"/>
                </a:lnTo>
                <a:lnTo>
                  <a:pt x="26670" y="3810"/>
                </a:lnTo>
                <a:lnTo>
                  <a:pt x="129539" y="54610"/>
                </a:lnTo>
                <a:lnTo>
                  <a:pt x="129539" y="54610"/>
                </a:lnTo>
                <a:lnTo>
                  <a:pt x="243839" y="96520"/>
                </a:lnTo>
                <a:lnTo>
                  <a:pt x="245110" y="96520"/>
                </a:lnTo>
                <a:lnTo>
                  <a:pt x="359410" y="128270"/>
                </a:lnTo>
                <a:lnTo>
                  <a:pt x="360680" y="128270"/>
                </a:lnTo>
                <a:lnTo>
                  <a:pt x="469900" y="147320"/>
                </a:lnTo>
                <a:lnTo>
                  <a:pt x="471170" y="149860"/>
                </a:lnTo>
                <a:lnTo>
                  <a:pt x="471170" y="149860"/>
                </a:lnTo>
                <a:lnTo>
                  <a:pt x="476250" y="172720"/>
                </a:lnTo>
                <a:lnTo>
                  <a:pt x="408939" y="163830"/>
                </a:lnTo>
                <a:lnTo>
                  <a:pt x="407670" y="163830"/>
                </a:lnTo>
                <a:lnTo>
                  <a:pt x="294639" y="139700"/>
                </a:lnTo>
                <a:lnTo>
                  <a:pt x="293370" y="139700"/>
                </a:lnTo>
                <a:lnTo>
                  <a:pt x="182880" y="104140"/>
                </a:lnTo>
                <a:lnTo>
                  <a:pt x="181610" y="104140"/>
                </a:lnTo>
                <a:lnTo>
                  <a:pt x="71120" y="58420"/>
                </a:lnTo>
                <a:lnTo>
                  <a:pt x="69850" y="58420"/>
                </a:lnTo>
                <a:lnTo>
                  <a:pt x="54610" y="49530"/>
                </a:lnTo>
                <a:lnTo>
                  <a:pt x="54610" y="58420"/>
                </a:lnTo>
                <a:lnTo>
                  <a:pt x="54610" y="58420"/>
                </a:lnTo>
                <a:lnTo>
                  <a:pt x="59689" y="119380"/>
                </a:lnTo>
                <a:lnTo>
                  <a:pt x="59689" y="119380"/>
                </a:lnTo>
                <a:lnTo>
                  <a:pt x="67310" y="179070"/>
                </a:lnTo>
                <a:lnTo>
                  <a:pt x="67310" y="179070"/>
                </a:lnTo>
                <a:lnTo>
                  <a:pt x="73660" y="212090"/>
                </a:lnTo>
                <a:lnTo>
                  <a:pt x="132080" y="218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787415" y="229580"/>
            <a:ext cx="828449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COMPARING FUNCTIONS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345690" y="1679143"/>
            <a:ext cx="702666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As inputs get larger, any algorithm of a smaller order</a:t>
            </a:r>
            <a:endParaRPr sz="2400" dirty="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will be more efficient than an algorithm of a larger order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788175" y="5844037"/>
            <a:ext cx="4727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37" name="object 1237"/>
          <p:cNvSpPr/>
          <p:nvPr/>
        </p:nvSpPr>
        <p:spPr>
          <a:xfrm>
            <a:off x="2948940" y="2769584"/>
            <a:ext cx="45720" cy="3065082"/>
          </a:xfrm>
          <a:custGeom>
            <a:avLst/>
            <a:gdLst/>
            <a:ahLst/>
            <a:cxnLst/>
            <a:rect l="l" t="t" r="r" b="b"/>
            <a:pathLst>
              <a:path w="8890" h="2072640">
                <a:moveTo>
                  <a:pt x="4445" y="206819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2917396" y="3182461"/>
            <a:ext cx="108808" cy="110808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76200" y="74930"/>
                </a:lnTo>
                <a:lnTo>
                  <a:pt x="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1888302" y="5311140"/>
            <a:ext cx="7201276" cy="45720"/>
          </a:xfrm>
          <a:custGeom>
            <a:avLst/>
            <a:gdLst/>
            <a:ahLst/>
            <a:cxnLst/>
            <a:rect l="l" t="t" r="r" b="b"/>
            <a:pathLst>
              <a:path w="5043170" h="8890">
                <a:moveTo>
                  <a:pt x="4445" y="4445"/>
                </a:moveTo>
                <a:lnTo>
                  <a:pt x="503872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7984696" y="5277657"/>
            <a:ext cx="108808" cy="112686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100"/>
                </a:moveTo>
                <a:lnTo>
                  <a:pt x="0" y="76200"/>
                </a:lnTo>
                <a:lnTo>
                  <a:pt x="0" y="0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2164383" y="3471614"/>
            <a:ext cx="5358794" cy="2227442"/>
          </a:xfrm>
          <a:custGeom>
            <a:avLst/>
            <a:gdLst/>
            <a:ahLst/>
            <a:cxnLst/>
            <a:rect l="l" t="t" r="r" b="b"/>
            <a:pathLst>
              <a:path w="3752850" h="1506220">
                <a:moveTo>
                  <a:pt x="4445" y="1501775"/>
                </a:moveTo>
                <a:lnTo>
                  <a:pt x="374840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6680046" y="3786927"/>
            <a:ext cx="119688" cy="103296"/>
          </a:xfrm>
          <a:custGeom>
            <a:avLst/>
            <a:gdLst/>
            <a:ahLst/>
            <a:cxnLst/>
            <a:rect l="l" t="t" r="r" b="b"/>
            <a:pathLst>
              <a:path w="83820" h="69850">
                <a:moveTo>
                  <a:pt x="83820" y="6350"/>
                </a:moveTo>
                <a:lnTo>
                  <a:pt x="27940" y="69850"/>
                </a:lnTo>
                <a:lnTo>
                  <a:pt x="0" y="0"/>
                </a:lnTo>
                <a:lnTo>
                  <a:pt x="8382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2967355" y="3396614"/>
            <a:ext cx="3171190" cy="1941830"/>
          </a:xfrm>
          <a:custGeom>
            <a:avLst/>
            <a:gdLst/>
            <a:ahLst/>
            <a:cxnLst/>
            <a:rect l="l" t="t" r="r" b="b"/>
            <a:pathLst>
              <a:path w="3171190" h="1941830">
                <a:moveTo>
                  <a:pt x="4445" y="1937386"/>
                </a:moveTo>
                <a:cubicBezTo>
                  <a:pt x="1718945" y="1937386"/>
                  <a:pt x="3066415" y="1086486"/>
                  <a:pt x="3166745" y="4445"/>
                </a:cubicBez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6079968" y="3315203"/>
            <a:ext cx="106994" cy="114564"/>
          </a:xfrm>
          <a:custGeom>
            <a:avLst/>
            <a:gdLst/>
            <a:ahLst/>
            <a:cxnLst/>
            <a:rect l="l" t="t" r="r" b="b"/>
            <a:pathLst>
              <a:path w="74930" h="77470">
                <a:moveTo>
                  <a:pt x="41910" y="0"/>
                </a:moveTo>
                <a:lnTo>
                  <a:pt x="74930" y="77470"/>
                </a:lnTo>
                <a:lnTo>
                  <a:pt x="0" y="7239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5768340" y="5083473"/>
            <a:ext cx="45720" cy="577252"/>
          </a:xfrm>
          <a:custGeom>
            <a:avLst/>
            <a:gdLst/>
            <a:ahLst/>
            <a:cxnLst/>
            <a:rect l="l" t="t" r="r" b="b"/>
            <a:pathLst>
              <a:path w="9344" h="390344">
                <a:moveTo>
                  <a:pt x="4672" y="4673"/>
                </a:moveTo>
                <a:lnTo>
                  <a:pt x="4672" y="385673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 rot="-5400000">
            <a:off x="2152558" y="4158584"/>
            <a:ext cx="1167820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Times New Roman"/>
                <a:cs typeface="Times New Roman"/>
              </a:rPr>
              <a:t>Time (steps)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456975" y="5448402"/>
            <a:ext cx="157956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pc="10" dirty="0">
                <a:latin typeface="Times New Roman"/>
                <a:cs typeface="Times New Roman"/>
              </a:rPr>
              <a:t>Input (size)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915373" y="3795395"/>
            <a:ext cx="102624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Times New Roman"/>
                <a:cs typeface="Times New Roman"/>
              </a:rPr>
              <a:t>3N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= O(N)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328256" y="3092105"/>
            <a:ext cx="22014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pc="10" dirty="0">
                <a:latin typeface="Times New Roman"/>
                <a:cs typeface="Times New Roman"/>
              </a:rPr>
              <a:t>0.05 N  = O(N )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949835" y="3095839"/>
            <a:ext cx="1414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1050" spc="1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667385" y="3095839"/>
            <a:ext cx="1414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1050" spc="1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500371" y="5634508"/>
            <a:ext cx="650499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Times New Roman"/>
                <a:cs typeface="Times New Roman"/>
              </a:rPr>
              <a:t>N = 60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46" name="object 1246"/>
          <p:cNvSpPr/>
          <p:nvPr/>
        </p:nvSpPr>
        <p:spPr>
          <a:xfrm>
            <a:off x="5768340" y="5280205"/>
            <a:ext cx="45720" cy="69490"/>
          </a:xfrm>
          <a:custGeom>
            <a:avLst/>
            <a:gdLst/>
            <a:ahLst/>
            <a:cxnLst/>
            <a:rect l="l" t="t" r="r" b="b"/>
            <a:pathLst>
              <a:path w="8890" h="46990">
                <a:moveTo>
                  <a:pt x="4445" y="425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5768340" y="5214165"/>
            <a:ext cx="45720" cy="69490"/>
          </a:xfrm>
          <a:custGeom>
            <a:avLst/>
            <a:gdLst/>
            <a:ahLst/>
            <a:cxnLst/>
            <a:rect l="l" t="t" r="r" b="b"/>
            <a:pathLst>
              <a:path w="8890" h="46990">
                <a:moveTo>
                  <a:pt x="4445" y="425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5768340" y="5148429"/>
            <a:ext cx="45720" cy="67612"/>
          </a:xfrm>
          <a:custGeom>
            <a:avLst/>
            <a:gdLst/>
            <a:ahLst/>
            <a:cxnLst/>
            <a:rect l="l" t="t" r="r" b="b"/>
            <a:pathLst>
              <a:path w="8890" h="45720">
                <a:moveTo>
                  <a:pt x="4445" y="4127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5768340" y="5082389"/>
            <a:ext cx="45720" cy="67612"/>
          </a:xfrm>
          <a:custGeom>
            <a:avLst/>
            <a:gdLst/>
            <a:ahLst/>
            <a:cxnLst/>
            <a:rect l="l" t="t" r="r" b="b"/>
            <a:pathLst>
              <a:path w="8890" h="45720">
                <a:moveTo>
                  <a:pt x="4445" y="4127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5768340" y="5014775"/>
            <a:ext cx="45720" cy="69490"/>
          </a:xfrm>
          <a:custGeom>
            <a:avLst/>
            <a:gdLst/>
            <a:ahLst/>
            <a:cxnLst/>
            <a:rect l="l" t="t" r="r" b="b"/>
            <a:pathLst>
              <a:path w="8890" h="46990">
                <a:moveTo>
                  <a:pt x="4445" y="425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5768340" y="4948735"/>
            <a:ext cx="45720" cy="69490"/>
          </a:xfrm>
          <a:custGeom>
            <a:avLst/>
            <a:gdLst/>
            <a:ahLst/>
            <a:cxnLst/>
            <a:rect l="l" t="t" r="r" b="b"/>
            <a:pathLst>
              <a:path w="8890" h="46990">
                <a:moveTo>
                  <a:pt x="4445" y="425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5768340" y="4882695"/>
            <a:ext cx="45720" cy="69490"/>
          </a:xfrm>
          <a:custGeom>
            <a:avLst/>
            <a:gdLst/>
            <a:ahLst/>
            <a:cxnLst/>
            <a:rect l="l" t="t" r="r" b="b"/>
            <a:pathLst>
              <a:path w="8890" h="46990">
                <a:moveTo>
                  <a:pt x="4445" y="425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5768340" y="4816655"/>
            <a:ext cx="45720" cy="69490"/>
          </a:xfrm>
          <a:custGeom>
            <a:avLst/>
            <a:gdLst/>
            <a:ahLst/>
            <a:cxnLst/>
            <a:rect l="l" t="t" r="r" b="b"/>
            <a:pathLst>
              <a:path w="8890" h="46990">
                <a:moveTo>
                  <a:pt x="4445" y="425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5768340" y="4750615"/>
            <a:ext cx="45720" cy="69490"/>
          </a:xfrm>
          <a:custGeom>
            <a:avLst/>
            <a:gdLst/>
            <a:ahLst/>
            <a:cxnLst/>
            <a:rect l="l" t="t" r="r" b="b"/>
            <a:pathLst>
              <a:path w="8890" h="46990">
                <a:moveTo>
                  <a:pt x="4445" y="425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5768340" y="4684879"/>
            <a:ext cx="45720" cy="67612"/>
          </a:xfrm>
          <a:custGeom>
            <a:avLst/>
            <a:gdLst/>
            <a:ahLst/>
            <a:cxnLst/>
            <a:rect l="l" t="t" r="r" b="b"/>
            <a:pathLst>
              <a:path w="8890" h="45720">
                <a:moveTo>
                  <a:pt x="4445" y="4127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5768340" y="4617265"/>
            <a:ext cx="45720" cy="69490"/>
          </a:xfrm>
          <a:custGeom>
            <a:avLst/>
            <a:gdLst/>
            <a:ahLst/>
            <a:cxnLst/>
            <a:rect l="l" t="t" r="r" b="b"/>
            <a:pathLst>
              <a:path w="8890" h="46990">
                <a:moveTo>
                  <a:pt x="4445" y="425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5768340" y="4551225"/>
            <a:ext cx="45720" cy="69490"/>
          </a:xfrm>
          <a:custGeom>
            <a:avLst/>
            <a:gdLst/>
            <a:ahLst/>
            <a:cxnLst/>
            <a:rect l="l" t="t" r="r" b="b"/>
            <a:pathLst>
              <a:path w="8890" h="46990">
                <a:moveTo>
                  <a:pt x="4445" y="425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5768340" y="4485185"/>
            <a:ext cx="45720" cy="69490"/>
          </a:xfrm>
          <a:custGeom>
            <a:avLst/>
            <a:gdLst/>
            <a:ahLst/>
            <a:cxnLst/>
            <a:rect l="l" t="t" r="r" b="b"/>
            <a:pathLst>
              <a:path w="8890" h="46990">
                <a:moveTo>
                  <a:pt x="4445" y="425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5768340" y="4419145"/>
            <a:ext cx="45720" cy="69490"/>
          </a:xfrm>
          <a:custGeom>
            <a:avLst/>
            <a:gdLst/>
            <a:ahLst/>
            <a:cxnLst/>
            <a:rect l="l" t="t" r="r" b="b"/>
            <a:pathLst>
              <a:path w="8890" h="46990">
                <a:moveTo>
                  <a:pt x="4445" y="425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5768340" y="4353105"/>
            <a:ext cx="45720" cy="69490"/>
          </a:xfrm>
          <a:custGeom>
            <a:avLst/>
            <a:gdLst/>
            <a:ahLst/>
            <a:cxnLst/>
            <a:rect l="l" t="t" r="r" b="b"/>
            <a:pathLst>
              <a:path w="8890" h="46990">
                <a:moveTo>
                  <a:pt x="4445" y="425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5768340" y="4287369"/>
            <a:ext cx="45720" cy="67612"/>
          </a:xfrm>
          <a:custGeom>
            <a:avLst/>
            <a:gdLst/>
            <a:ahLst/>
            <a:cxnLst/>
            <a:rect l="l" t="t" r="r" b="b"/>
            <a:pathLst>
              <a:path w="8890" h="45720">
                <a:moveTo>
                  <a:pt x="4445" y="4127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5768340" y="4221329"/>
            <a:ext cx="45720" cy="67612"/>
          </a:xfrm>
          <a:custGeom>
            <a:avLst/>
            <a:gdLst/>
            <a:ahLst/>
            <a:cxnLst/>
            <a:rect l="l" t="t" r="r" b="b"/>
            <a:pathLst>
              <a:path w="8890" h="45720">
                <a:moveTo>
                  <a:pt x="4445" y="4127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5768340" y="4153715"/>
            <a:ext cx="45720" cy="69490"/>
          </a:xfrm>
          <a:custGeom>
            <a:avLst/>
            <a:gdLst/>
            <a:ahLst/>
            <a:cxnLst/>
            <a:rect l="l" t="t" r="r" b="b"/>
            <a:pathLst>
              <a:path w="8890" h="46990">
                <a:moveTo>
                  <a:pt x="4445" y="425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5768340" y="4101841"/>
            <a:ext cx="45720" cy="52588"/>
          </a:xfrm>
          <a:custGeom>
            <a:avLst/>
            <a:gdLst/>
            <a:ahLst/>
            <a:cxnLst/>
            <a:rect l="l" t="t" r="r" b="b"/>
            <a:pathLst>
              <a:path w="8890" h="35560">
                <a:moveTo>
                  <a:pt x="4445" y="3111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608071" y="410465"/>
            <a:ext cx="4268797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BIG-OH NOTATION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345690" y="1679143"/>
            <a:ext cx="7128875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Even though it is </a:t>
            </a:r>
            <a:r>
              <a:rPr sz="2400" spc="10" dirty="0">
                <a:solidFill>
                  <a:srgbClr val="FF1414"/>
                </a:solidFill>
                <a:latin typeface="Times New Roman"/>
                <a:cs typeface="Times New Roman"/>
              </a:rPr>
              <a:t>correct</a:t>
            </a:r>
            <a:r>
              <a:rPr sz="2400" spc="10" dirty="0">
                <a:latin typeface="Times New Roman"/>
                <a:cs typeface="Times New Roman"/>
              </a:rPr>
              <a:t> to say “7n - 3 is O(n )”, a </a:t>
            </a:r>
            <a:r>
              <a:rPr sz="2400" spc="10" dirty="0">
                <a:solidFill>
                  <a:srgbClr val="3028FF"/>
                </a:solidFill>
                <a:latin typeface="Times New Roman"/>
                <a:cs typeface="Times New Roman"/>
              </a:rPr>
              <a:t>better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statement is “7n - 3 is O(n)”, that is, one should make the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approximation as tight as possible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901941" y="1701993"/>
            <a:ext cx="78227" cy="182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89" spc="10" dirty="0">
                <a:latin typeface="Times New Roman"/>
                <a:cs typeface="Times New Roman"/>
              </a:rPr>
              <a:t>3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345690" y="3294584"/>
            <a:ext cx="5226431" cy="14588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Simple Rule:</a:t>
            </a:r>
            <a:endParaRPr sz="2400" dirty="0">
              <a:latin typeface="Times New Roman"/>
              <a:cs typeface="Times New Roman"/>
            </a:endParaRPr>
          </a:p>
          <a:p>
            <a:r>
              <a:rPr sz="2280" spc="10" dirty="0">
                <a:latin typeface="Times New Roman"/>
                <a:cs typeface="Times New Roman"/>
              </a:rPr>
              <a:t>Drop lower order terms and constant factors</a:t>
            </a:r>
            <a:endParaRPr sz="2200" dirty="0">
              <a:latin typeface="Times New Roman"/>
              <a:cs typeface="Times New Roman"/>
            </a:endParaRPr>
          </a:p>
          <a:p>
            <a:pPr marL="365760"/>
            <a:r>
              <a:rPr sz="2400" spc="10" dirty="0">
                <a:latin typeface="Times New Roman"/>
                <a:cs typeface="Times New Roman"/>
              </a:rPr>
              <a:t>7n-3 is O(n)</a:t>
            </a:r>
            <a:endParaRPr sz="2400" dirty="0">
              <a:latin typeface="Times New Roman"/>
              <a:cs typeface="Times New Roman"/>
            </a:endParaRPr>
          </a:p>
          <a:p>
            <a:pPr marL="365760"/>
            <a:r>
              <a:rPr sz="2400" spc="10" dirty="0">
                <a:latin typeface="Times New Roman"/>
                <a:cs typeface="Times New Roman"/>
              </a:rPr>
              <a:t>8n log n + 5n + n is O(n</a:t>
            </a:r>
            <a:r>
              <a:rPr lang="en-US" sz="2400" spc="10" dirty="0">
                <a:latin typeface="Times New Roman"/>
                <a:cs typeface="Times New Roman"/>
              </a:rPr>
              <a:t>2</a:t>
            </a:r>
            <a:r>
              <a:rPr sz="2400" spc="10" dirty="0">
                <a:latin typeface="Times New Roman"/>
                <a:cs typeface="Times New Roman"/>
              </a:rPr>
              <a:t> log n)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017521" y="4642043"/>
            <a:ext cx="78227" cy="182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89" spc="1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16731" y="4642043"/>
            <a:ext cx="78227" cy="182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189" spc="10" dirty="0">
                <a:latin typeface="Times New Roman"/>
                <a:cs typeface="Times New Roman"/>
              </a:rPr>
              <a:t>2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838450" y="410465"/>
            <a:ext cx="582691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ALGORITHM DEFINITION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072640" y="1679143"/>
            <a:ext cx="940642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A finite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2342514" y="1969135"/>
            <a:ext cx="661670" cy="16510"/>
          </a:xfrm>
          <a:custGeom>
            <a:avLst/>
            <a:gdLst/>
            <a:ahLst/>
            <a:cxnLst/>
            <a:rect l="l" t="t" r="r" b="b"/>
            <a:pathLst>
              <a:path w="661670" h="16510">
                <a:moveTo>
                  <a:pt x="8256" y="8255"/>
                </a:moveTo>
                <a:lnTo>
                  <a:pt x="653415" y="8255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2995931" y="1679143"/>
            <a:ext cx="4097597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 set of statements that guarantees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5708015" y="1969135"/>
            <a:ext cx="1323340" cy="16510"/>
          </a:xfrm>
          <a:custGeom>
            <a:avLst/>
            <a:gdLst/>
            <a:ahLst/>
            <a:cxnLst/>
            <a:rect l="l" t="t" r="r" b="b"/>
            <a:pathLst>
              <a:path w="1323340" h="16510">
                <a:moveTo>
                  <a:pt x="8255" y="8255"/>
                </a:moveTo>
                <a:lnTo>
                  <a:pt x="1315085" y="8255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7023101" y="1679143"/>
            <a:ext cx="1395895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 an optimal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7454265" y="1969135"/>
            <a:ext cx="948690" cy="16510"/>
          </a:xfrm>
          <a:custGeom>
            <a:avLst/>
            <a:gdLst/>
            <a:ahLst/>
            <a:cxnLst/>
            <a:rect l="l" t="t" r="r" b="b"/>
            <a:pathLst>
              <a:path w="948690" h="16510">
                <a:moveTo>
                  <a:pt x="8255" y="8255"/>
                </a:moveTo>
                <a:lnTo>
                  <a:pt x="940435" y="8255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2345690" y="2044903"/>
            <a:ext cx="4045979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solution in finite interval of time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object 1334"/>
          <p:cNvSpPr/>
          <p:nvPr/>
        </p:nvSpPr>
        <p:spPr>
          <a:xfrm>
            <a:off x="5073650" y="3726180"/>
            <a:ext cx="450850" cy="372110"/>
          </a:xfrm>
          <a:custGeom>
            <a:avLst/>
            <a:gdLst/>
            <a:ahLst/>
            <a:cxnLst/>
            <a:rect l="l" t="t" r="r" b="b"/>
            <a:pathLst>
              <a:path w="450850" h="372110">
                <a:moveTo>
                  <a:pt x="449580" y="266700"/>
                </a:moveTo>
                <a:lnTo>
                  <a:pt x="449580" y="273050"/>
                </a:lnTo>
                <a:lnTo>
                  <a:pt x="447040" y="279400"/>
                </a:lnTo>
                <a:lnTo>
                  <a:pt x="445770" y="285750"/>
                </a:lnTo>
                <a:lnTo>
                  <a:pt x="443230" y="29083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38150" y="302260"/>
                </a:lnTo>
                <a:lnTo>
                  <a:pt x="434340" y="307340"/>
                </a:lnTo>
                <a:lnTo>
                  <a:pt x="431800" y="312420"/>
                </a:lnTo>
                <a:lnTo>
                  <a:pt x="427990" y="316230"/>
                </a:lnTo>
                <a:lnTo>
                  <a:pt x="422909" y="321310"/>
                </a:lnTo>
                <a:lnTo>
                  <a:pt x="419100" y="325120"/>
                </a:lnTo>
                <a:lnTo>
                  <a:pt x="414020" y="33020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3859" y="337820"/>
                </a:lnTo>
                <a:lnTo>
                  <a:pt x="397509" y="341630"/>
                </a:lnTo>
                <a:lnTo>
                  <a:pt x="392430" y="344170"/>
                </a:lnTo>
                <a:lnTo>
                  <a:pt x="386080" y="347980"/>
                </a:lnTo>
                <a:lnTo>
                  <a:pt x="378459" y="350520"/>
                </a:lnTo>
                <a:lnTo>
                  <a:pt x="372109" y="354330"/>
                </a:lnTo>
                <a:lnTo>
                  <a:pt x="364490" y="355600"/>
                </a:lnTo>
                <a:lnTo>
                  <a:pt x="356870" y="359410"/>
                </a:lnTo>
                <a:lnTo>
                  <a:pt x="349250" y="360680"/>
                </a:lnTo>
                <a:lnTo>
                  <a:pt x="341630" y="363220"/>
                </a:lnTo>
                <a:lnTo>
                  <a:pt x="332740" y="365760"/>
                </a:lnTo>
                <a:lnTo>
                  <a:pt x="325120" y="367030"/>
                </a:lnTo>
                <a:lnTo>
                  <a:pt x="316230" y="368300"/>
                </a:lnTo>
                <a:lnTo>
                  <a:pt x="307340" y="369570"/>
                </a:lnTo>
                <a:lnTo>
                  <a:pt x="297180" y="370840"/>
                </a:lnTo>
                <a:lnTo>
                  <a:pt x="287020" y="370840"/>
                </a:lnTo>
                <a:lnTo>
                  <a:pt x="278130" y="370840"/>
                </a:lnTo>
                <a:lnTo>
                  <a:pt x="267970" y="372110"/>
                </a:lnTo>
                <a:lnTo>
                  <a:pt x="257809" y="372110"/>
                </a:lnTo>
                <a:lnTo>
                  <a:pt x="241300" y="370840"/>
                </a:lnTo>
                <a:lnTo>
                  <a:pt x="226059" y="370840"/>
                </a:lnTo>
                <a:lnTo>
                  <a:pt x="210820" y="368300"/>
                </a:lnTo>
                <a:lnTo>
                  <a:pt x="195580" y="367030"/>
                </a:lnTo>
                <a:lnTo>
                  <a:pt x="181609" y="364490"/>
                </a:lnTo>
                <a:lnTo>
                  <a:pt x="167640" y="361950"/>
                </a:lnTo>
                <a:lnTo>
                  <a:pt x="153670" y="358140"/>
                </a:lnTo>
                <a:lnTo>
                  <a:pt x="140970" y="353060"/>
                </a:lnTo>
                <a:lnTo>
                  <a:pt x="128270" y="349250"/>
                </a:lnTo>
                <a:lnTo>
                  <a:pt x="115570" y="344170"/>
                </a:lnTo>
                <a:lnTo>
                  <a:pt x="104140" y="337820"/>
                </a:lnTo>
                <a:lnTo>
                  <a:pt x="93980" y="331470"/>
                </a:lnTo>
                <a:lnTo>
                  <a:pt x="82550" y="325120"/>
                </a:lnTo>
                <a:lnTo>
                  <a:pt x="72390" y="318770"/>
                </a:lnTo>
                <a:lnTo>
                  <a:pt x="63500" y="311150"/>
                </a:lnTo>
                <a:lnTo>
                  <a:pt x="60959" y="309880"/>
                </a:lnTo>
                <a:lnTo>
                  <a:pt x="60959" y="309880"/>
                </a:lnTo>
                <a:lnTo>
                  <a:pt x="54609" y="302260"/>
                </a:lnTo>
                <a:lnTo>
                  <a:pt x="46990" y="293370"/>
                </a:lnTo>
                <a:lnTo>
                  <a:pt x="39370" y="284480"/>
                </a:lnTo>
                <a:lnTo>
                  <a:pt x="31750" y="275590"/>
                </a:lnTo>
                <a:lnTo>
                  <a:pt x="25400" y="265430"/>
                </a:lnTo>
                <a:lnTo>
                  <a:pt x="20320" y="255270"/>
                </a:lnTo>
                <a:lnTo>
                  <a:pt x="15240" y="245110"/>
                </a:lnTo>
                <a:lnTo>
                  <a:pt x="13970" y="245110"/>
                </a:lnTo>
                <a:lnTo>
                  <a:pt x="13970" y="245110"/>
                </a:lnTo>
                <a:lnTo>
                  <a:pt x="11430" y="233680"/>
                </a:lnTo>
                <a:lnTo>
                  <a:pt x="7620" y="222250"/>
                </a:lnTo>
                <a:lnTo>
                  <a:pt x="5080" y="209550"/>
                </a:lnTo>
                <a:lnTo>
                  <a:pt x="2540" y="198120"/>
                </a:lnTo>
                <a:lnTo>
                  <a:pt x="0" y="185420"/>
                </a:lnTo>
                <a:lnTo>
                  <a:pt x="0" y="180340"/>
                </a:lnTo>
                <a:lnTo>
                  <a:pt x="0" y="179070"/>
                </a:lnTo>
                <a:lnTo>
                  <a:pt x="0" y="172720"/>
                </a:lnTo>
                <a:lnTo>
                  <a:pt x="0" y="160020"/>
                </a:lnTo>
                <a:lnTo>
                  <a:pt x="1270" y="147320"/>
                </a:lnTo>
                <a:lnTo>
                  <a:pt x="2540" y="134620"/>
                </a:lnTo>
                <a:lnTo>
                  <a:pt x="5080" y="120650"/>
                </a:lnTo>
                <a:lnTo>
                  <a:pt x="5080" y="116840"/>
                </a:lnTo>
                <a:lnTo>
                  <a:pt x="5080" y="116840"/>
                </a:lnTo>
                <a:lnTo>
                  <a:pt x="10159" y="101600"/>
                </a:lnTo>
                <a:lnTo>
                  <a:pt x="13970" y="83820"/>
                </a:lnTo>
                <a:lnTo>
                  <a:pt x="20320" y="67310"/>
                </a:lnTo>
                <a:lnTo>
                  <a:pt x="24130" y="57150"/>
                </a:lnTo>
                <a:lnTo>
                  <a:pt x="24130" y="55880"/>
                </a:lnTo>
                <a:lnTo>
                  <a:pt x="26670" y="52070"/>
                </a:lnTo>
                <a:lnTo>
                  <a:pt x="53340" y="0"/>
                </a:lnTo>
                <a:lnTo>
                  <a:pt x="144780" y="43180"/>
                </a:lnTo>
                <a:lnTo>
                  <a:pt x="139700" y="59690"/>
                </a:lnTo>
                <a:lnTo>
                  <a:pt x="83820" y="43180"/>
                </a:lnTo>
                <a:lnTo>
                  <a:pt x="78740" y="45720"/>
                </a:lnTo>
                <a:lnTo>
                  <a:pt x="73659" y="50800"/>
                </a:lnTo>
                <a:lnTo>
                  <a:pt x="69850" y="54610"/>
                </a:lnTo>
                <a:lnTo>
                  <a:pt x="66040" y="58420"/>
                </a:lnTo>
                <a:lnTo>
                  <a:pt x="60959" y="63500"/>
                </a:lnTo>
                <a:lnTo>
                  <a:pt x="58420" y="66040"/>
                </a:lnTo>
                <a:lnTo>
                  <a:pt x="58420" y="66040"/>
                </a:lnTo>
                <a:lnTo>
                  <a:pt x="57150" y="67310"/>
                </a:lnTo>
                <a:lnTo>
                  <a:pt x="54609" y="72390"/>
                </a:lnTo>
                <a:lnTo>
                  <a:pt x="50800" y="78740"/>
                </a:lnTo>
                <a:lnTo>
                  <a:pt x="46990" y="83820"/>
                </a:lnTo>
                <a:lnTo>
                  <a:pt x="44450" y="90170"/>
                </a:lnTo>
                <a:lnTo>
                  <a:pt x="41909" y="96520"/>
                </a:lnTo>
                <a:lnTo>
                  <a:pt x="39370" y="102870"/>
                </a:lnTo>
                <a:lnTo>
                  <a:pt x="36830" y="107950"/>
                </a:lnTo>
                <a:lnTo>
                  <a:pt x="34290" y="115570"/>
                </a:lnTo>
                <a:lnTo>
                  <a:pt x="31750" y="123190"/>
                </a:lnTo>
                <a:lnTo>
                  <a:pt x="31750" y="123190"/>
                </a:lnTo>
                <a:lnTo>
                  <a:pt x="30480" y="128270"/>
                </a:lnTo>
                <a:lnTo>
                  <a:pt x="29209" y="138430"/>
                </a:lnTo>
                <a:lnTo>
                  <a:pt x="27940" y="148590"/>
                </a:lnTo>
                <a:lnTo>
                  <a:pt x="27940" y="157480"/>
                </a:lnTo>
                <a:lnTo>
                  <a:pt x="27940" y="166370"/>
                </a:lnTo>
                <a:lnTo>
                  <a:pt x="29209" y="17653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3020" y="194310"/>
                </a:lnTo>
                <a:lnTo>
                  <a:pt x="36830" y="203200"/>
                </a:lnTo>
                <a:lnTo>
                  <a:pt x="39370" y="212090"/>
                </a:lnTo>
                <a:lnTo>
                  <a:pt x="44450" y="219710"/>
                </a:lnTo>
                <a:lnTo>
                  <a:pt x="49530" y="228600"/>
                </a:lnTo>
                <a:lnTo>
                  <a:pt x="54609" y="236220"/>
                </a:lnTo>
                <a:lnTo>
                  <a:pt x="59690" y="243840"/>
                </a:lnTo>
                <a:lnTo>
                  <a:pt x="64770" y="250190"/>
                </a:lnTo>
                <a:lnTo>
                  <a:pt x="66040" y="250190"/>
                </a:lnTo>
                <a:lnTo>
                  <a:pt x="66040" y="251460"/>
                </a:lnTo>
                <a:lnTo>
                  <a:pt x="73659" y="259080"/>
                </a:lnTo>
                <a:lnTo>
                  <a:pt x="81280" y="265430"/>
                </a:lnTo>
                <a:lnTo>
                  <a:pt x="90170" y="271780"/>
                </a:lnTo>
                <a:lnTo>
                  <a:pt x="99059" y="278130"/>
                </a:lnTo>
                <a:lnTo>
                  <a:pt x="107950" y="284480"/>
                </a:lnTo>
                <a:lnTo>
                  <a:pt x="116840" y="288290"/>
                </a:lnTo>
                <a:lnTo>
                  <a:pt x="127000" y="293370"/>
                </a:lnTo>
                <a:lnTo>
                  <a:pt x="138430" y="298450"/>
                </a:lnTo>
                <a:lnTo>
                  <a:pt x="148590" y="303530"/>
                </a:lnTo>
                <a:lnTo>
                  <a:pt x="160020" y="307340"/>
                </a:lnTo>
                <a:lnTo>
                  <a:pt x="172720" y="311150"/>
                </a:lnTo>
                <a:lnTo>
                  <a:pt x="185420" y="314960"/>
                </a:lnTo>
                <a:lnTo>
                  <a:pt x="198120" y="317500"/>
                </a:lnTo>
                <a:lnTo>
                  <a:pt x="210820" y="320040"/>
                </a:lnTo>
                <a:lnTo>
                  <a:pt x="210820" y="320040"/>
                </a:lnTo>
                <a:lnTo>
                  <a:pt x="212090" y="320040"/>
                </a:lnTo>
                <a:lnTo>
                  <a:pt x="224790" y="322580"/>
                </a:lnTo>
                <a:lnTo>
                  <a:pt x="237490" y="323850"/>
                </a:lnTo>
                <a:lnTo>
                  <a:pt x="252730" y="325120"/>
                </a:lnTo>
                <a:lnTo>
                  <a:pt x="266700" y="326390"/>
                </a:lnTo>
                <a:lnTo>
                  <a:pt x="274320" y="327660"/>
                </a:lnTo>
                <a:lnTo>
                  <a:pt x="281940" y="327660"/>
                </a:lnTo>
                <a:lnTo>
                  <a:pt x="289559" y="327660"/>
                </a:lnTo>
                <a:lnTo>
                  <a:pt x="297180" y="327660"/>
                </a:lnTo>
                <a:lnTo>
                  <a:pt x="304800" y="326390"/>
                </a:lnTo>
                <a:lnTo>
                  <a:pt x="309880" y="326390"/>
                </a:lnTo>
                <a:lnTo>
                  <a:pt x="311150" y="326390"/>
                </a:lnTo>
                <a:lnTo>
                  <a:pt x="312420" y="326390"/>
                </a:lnTo>
                <a:lnTo>
                  <a:pt x="326390" y="325120"/>
                </a:lnTo>
                <a:lnTo>
                  <a:pt x="332740" y="325120"/>
                </a:lnTo>
                <a:lnTo>
                  <a:pt x="340359" y="323850"/>
                </a:lnTo>
                <a:lnTo>
                  <a:pt x="345440" y="322580"/>
                </a:lnTo>
                <a:lnTo>
                  <a:pt x="351790" y="321310"/>
                </a:lnTo>
                <a:lnTo>
                  <a:pt x="358140" y="320040"/>
                </a:lnTo>
                <a:lnTo>
                  <a:pt x="363220" y="317500"/>
                </a:lnTo>
                <a:lnTo>
                  <a:pt x="369570" y="316230"/>
                </a:lnTo>
                <a:lnTo>
                  <a:pt x="374650" y="314960"/>
                </a:lnTo>
                <a:lnTo>
                  <a:pt x="379730" y="312420"/>
                </a:lnTo>
                <a:lnTo>
                  <a:pt x="384809" y="309880"/>
                </a:lnTo>
                <a:lnTo>
                  <a:pt x="388620" y="307340"/>
                </a:lnTo>
                <a:lnTo>
                  <a:pt x="392430" y="304800"/>
                </a:lnTo>
                <a:lnTo>
                  <a:pt x="396240" y="302260"/>
                </a:lnTo>
                <a:lnTo>
                  <a:pt x="401320" y="299720"/>
                </a:lnTo>
                <a:lnTo>
                  <a:pt x="403859" y="295910"/>
                </a:lnTo>
                <a:lnTo>
                  <a:pt x="407670" y="293370"/>
                </a:lnTo>
                <a:lnTo>
                  <a:pt x="407670" y="292100"/>
                </a:lnTo>
                <a:lnTo>
                  <a:pt x="407670" y="292100"/>
                </a:lnTo>
                <a:lnTo>
                  <a:pt x="410209" y="289560"/>
                </a:lnTo>
                <a:lnTo>
                  <a:pt x="412750" y="285750"/>
                </a:lnTo>
                <a:lnTo>
                  <a:pt x="415290" y="281940"/>
                </a:lnTo>
                <a:lnTo>
                  <a:pt x="417830" y="278130"/>
                </a:lnTo>
                <a:lnTo>
                  <a:pt x="419100" y="273050"/>
                </a:lnTo>
                <a:lnTo>
                  <a:pt x="421640" y="269240"/>
                </a:lnTo>
                <a:lnTo>
                  <a:pt x="421640" y="264160"/>
                </a:lnTo>
                <a:lnTo>
                  <a:pt x="422909" y="259080"/>
                </a:lnTo>
                <a:lnTo>
                  <a:pt x="424180" y="254000"/>
                </a:lnTo>
                <a:lnTo>
                  <a:pt x="422909" y="252730"/>
                </a:lnTo>
                <a:lnTo>
                  <a:pt x="422909" y="252730"/>
                </a:lnTo>
                <a:lnTo>
                  <a:pt x="424180" y="247650"/>
                </a:lnTo>
                <a:lnTo>
                  <a:pt x="424180" y="241300"/>
                </a:lnTo>
                <a:lnTo>
                  <a:pt x="424180" y="236220"/>
                </a:lnTo>
                <a:lnTo>
                  <a:pt x="422909" y="229870"/>
                </a:lnTo>
                <a:lnTo>
                  <a:pt x="421640" y="223520"/>
                </a:lnTo>
                <a:lnTo>
                  <a:pt x="420370" y="218440"/>
                </a:lnTo>
                <a:lnTo>
                  <a:pt x="419100" y="213360"/>
                </a:lnTo>
                <a:lnTo>
                  <a:pt x="416559" y="209550"/>
                </a:lnTo>
                <a:lnTo>
                  <a:pt x="416559" y="209550"/>
                </a:lnTo>
                <a:lnTo>
                  <a:pt x="416559" y="207010"/>
                </a:lnTo>
                <a:lnTo>
                  <a:pt x="415290" y="201930"/>
                </a:lnTo>
                <a:lnTo>
                  <a:pt x="412750" y="196850"/>
                </a:lnTo>
                <a:lnTo>
                  <a:pt x="410209" y="191770"/>
                </a:lnTo>
                <a:lnTo>
                  <a:pt x="407670" y="186690"/>
                </a:lnTo>
                <a:lnTo>
                  <a:pt x="405130" y="182880"/>
                </a:lnTo>
                <a:lnTo>
                  <a:pt x="401320" y="177800"/>
                </a:lnTo>
                <a:lnTo>
                  <a:pt x="398780" y="172720"/>
                </a:lnTo>
                <a:lnTo>
                  <a:pt x="347980" y="147320"/>
                </a:lnTo>
                <a:lnTo>
                  <a:pt x="345440" y="146050"/>
                </a:lnTo>
                <a:lnTo>
                  <a:pt x="336550" y="140970"/>
                </a:lnTo>
                <a:lnTo>
                  <a:pt x="340359" y="127000"/>
                </a:lnTo>
                <a:lnTo>
                  <a:pt x="439420" y="168910"/>
                </a:lnTo>
                <a:lnTo>
                  <a:pt x="439420" y="172720"/>
                </a:lnTo>
                <a:lnTo>
                  <a:pt x="440690" y="172720"/>
                </a:lnTo>
                <a:lnTo>
                  <a:pt x="445770" y="191770"/>
                </a:lnTo>
                <a:lnTo>
                  <a:pt x="447040" y="196850"/>
                </a:lnTo>
                <a:lnTo>
                  <a:pt x="448309" y="203200"/>
                </a:lnTo>
                <a:lnTo>
                  <a:pt x="449580" y="215900"/>
                </a:lnTo>
                <a:lnTo>
                  <a:pt x="449580" y="217170"/>
                </a:lnTo>
                <a:lnTo>
                  <a:pt x="449580" y="217170"/>
                </a:lnTo>
                <a:lnTo>
                  <a:pt x="450850" y="222250"/>
                </a:lnTo>
                <a:lnTo>
                  <a:pt x="450850" y="228600"/>
                </a:lnTo>
                <a:lnTo>
                  <a:pt x="450850" y="241300"/>
                </a:lnTo>
                <a:lnTo>
                  <a:pt x="450850" y="247650"/>
                </a:lnTo>
                <a:lnTo>
                  <a:pt x="450850" y="254000"/>
                </a:lnTo>
                <a:lnTo>
                  <a:pt x="450850" y="257810"/>
                </a:lnTo>
                <a:lnTo>
                  <a:pt x="450850" y="257810"/>
                </a:lnTo>
                <a:lnTo>
                  <a:pt x="450850" y="260350"/>
                </a:lnTo>
                <a:lnTo>
                  <a:pt x="44958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5281930" y="3575050"/>
            <a:ext cx="302260" cy="257810"/>
          </a:xfrm>
          <a:custGeom>
            <a:avLst/>
            <a:gdLst/>
            <a:ahLst/>
            <a:cxnLst/>
            <a:rect l="l" t="t" r="r" b="b"/>
            <a:pathLst>
              <a:path w="302260" h="257810">
                <a:moveTo>
                  <a:pt x="170179" y="210820"/>
                </a:moveTo>
                <a:lnTo>
                  <a:pt x="180340" y="215900"/>
                </a:lnTo>
                <a:lnTo>
                  <a:pt x="190500" y="218440"/>
                </a:lnTo>
                <a:lnTo>
                  <a:pt x="199390" y="220980"/>
                </a:lnTo>
                <a:lnTo>
                  <a:pt x="208279" y="223520"/>
                </a:lnTo>
                <a:lnTo>
                  <a:pt x="217170" y="226060"/>
                </a:lnTo>
                <a:lnTo>
                  <a:pt x="224790" y="226060"/>
                </a:lnTo>
                <a:lnTo>
                  <a:pt x="228600" y="227330"/>
                </a:lnTo>
                <a:lnTo>
                  <a:pt x="232410" y="227330"/>
                </a:lnTo>
                <a:lnTo>
                  <a:pt x="236220" y="227330"/>
                </a:lnTo>
                <a:lnTo>
                  <a:pt x="238760" y="227330"/>
                </a:lnTo>
                <a:lnTo>
                  <a:pt x="242570" y="227330"/>
                </a:lnTo>
                <a:lnTo>
                  <a:pt x="245110" y="227330"/>
                </a:lnTo>
                <a:lnTo>
                  <a:pt x="247650" y="226060"/>
                </a:lnTo>
                <a:lnTo>
                  <a:pt x="251460" y="226060"/>
                </a:lnTo>
                <a:lnTo>
                  <a:pt x="254000" y="226060"/>
                </a:lnTo>
                <a:lnTo>
                  <a:pt x="256540" y="224790"/>
                </a:lnTo>
                <a:lnTo>
                  <a:pt x="259079" y="223520"/>
                </a:lnTo>
                <a:lnTo>
                  <a:pt x="260350" y="223520"/>
                </a:lnTo>
                <a:lnTo>
                  <a:pt x="261620" y="220980"/>
                </a:lnTo>
                <a:lnTo>
                  <a:pt x="264160" y="220980"/>
                </a:lnTo>
                <a:lnTo>
                  <a:pt x="266700" y="219710"/>
                </a:lnTo>
                <a:lnTo>
                  <a:pt x="266700" y="217170"/>
                </a:lnTo>
                <a:lnTo>
                  <a:pt x="269240" y="215900"/>
                </a:lnTo>
                <a:lnTo>
                  <a:pt x="269240" y="214630"/>
                </a:lnTo>
                <a:lnTo>
                  <a:pt x="271779" y="210820"/>
                </a:lnTo>
                <a:lnTo>
                  <a:pt x="273050" y="208280"/>
                </a:lnTo>
                <a:lnTo>
                  <a:pt x="273050" y="208280"/>
                </a:lnTo>
                <a:lnTo>
                  <a:pt x="273050" y="207010"/>
                </a:lnTo>
                <a:lnTo>
                  <a:pt x="274320" y="203200"/>
                </a:lnTo>
                <a:lnTo>
                  <a:pt x="274320" y="200660"/>
                </a:lnTo>
                <a:lnTo>
                  <a:pt x="274320" y="196850"/>
                </a:lnTo>
                <a:lnTo>
                  <a:pt x="274320" y="193040"/>
                </a:lnTo>
                <a:lnTo>
                  <a:pt x="273050" y="189230"/>
                </a:lnTo>
                <a:lnTo>
                  <a:pt x="271779" y="185420"/>
                </a:lnTo>
                <a:lnTo>
                  <a:pt x="270510" y="180340"/>
                </a:lnTo>
                <a:lnTo>
                  <a:pt x="267970" y="176530"/>
                </a:lnTo>
                <a:lnTo>
                  <a:pt x="265429" y="171450"/>
                </a:lnTo>
                <a:lnTo>
                  <a:pt x="262890" y="167640"/>
                </a:lnTo>
                <a:lnTo>
                  <a:pt x="259079" y="162560"/>
                </a:lnTo>
                <a:lnTo>
                  <a:pt x="256540" y="158750"/>
                </a:lnTo>
                <a:lnTo>
                  <a:pt x="252729" y="153670"/>
                </a:lnTo>
                <a:lnTo>
                  <a:pt x="252729" y="153670"/>
                </a:lnTo>
                <a:lnTo>
                  <a:pt x="252729" y="152400"/>
                </a:lnTo>
                <a:lnTo>
                  <a:pt x="248920" y="148590"/>
                </a:lnTo>
                <a:lnTo>
                  <a:pt x="245110" y="143510"/>
                </a:lnTo>
                <a:lnTo>
                  <a:pt x="240029" y="137160"/>
                </a:lnTo>
                <a:lnTo>
                  <a:pt x="234950" y="132080"/>
                </a:lnTo>
                <a:lnTo>
                  <a:pt x="231140" y="127000"/>
                </a:lnTo>
                <a:lnTo>
                  <a:pt x="224790" y="121920"/>
                </a:lnTo>
                <a:lnTo>
                  <a:pt x="219710" y="116840"/>
                </a:lnTo>
                <a:lnTo>
                  <a:pt x="213360" y="111760"/>
                </a:lnTo>
                <a:lnTo>
                  <a:pt x="207010" y="106680"/>
                </a:lnTo>
                <a:lnTo>
                  <a:pt x="200660" y="100330"/>
                </a:lnTo>
                <a:lnTo>
                  <a:pt x="194310" y="95250"/>
                </a:lnTo>
                <a:lnTo>
                  <a:pt x="186690" y="90170"/>
                </a:lnTo>
                <a:lnTo>
                  <a:pt x="180340" y="85090"/>
                </a:lnTo>
                <a:lnTo>
                  <a:pt x="172720" y="80010"/>
                </a:lnTo>
                <a:lnTo>
                  <a:pt x="165100" y="74930"/>
                </a:lnTo>
                <a:lnTo>
                  <a:pt x="156210" y="69850"/>
                </a:lnTo>
                <a:lnTo>
                  <a:pt x="148590" y="64770"/>
                </a:lnTo>
                <a:lnTo>
                  <a:pt x="139700" y="59690"/>
                </a:lnTo>
                <a:lnTo>
                  <a:pt x="129540" y="54610"/>
                </a:lnTo>
                <a:lnTo>
                  <a:pt x="119379" y="49530"/>
                </a:lnTo>
                <a:lnTo>
                  <a:pt x="111760" y="45720"/>
                </a:lnTo>
                <a:lnTo>
                  <a:pt x="102870" y="41910"/>
                </a:lnTo>
                <a:lnTo>
                  <a:pt x="93979" y="39370"/>
                </a:lnTo>
                <a:lnTo>
                  <a:pt x="86360" y="38100"/>
                </a:lnTo>
                <a:lnTo>
                  <a:pt x="78740" y="36830"/>
                </a:lnTo>
                <a:lnTo>
                  <a:pt x="74929" y="36830"/>
                </a:lnTo>
                <a:lnTo>
                  <a:pt x="71120" y="36830"/>
                </a:lnTo>
                <a:lnTo>
                  <a:pt x="67310" y="36830"/>
                </a:lnTo>
                <a:lnTo>
                  <a:pt x="64770" y="36830"/>
                </a:lnTo>
                <a:lnTo>
                  <a:pt x="60960" y="36830"/>
                </a:lnTo>
                <a:lnTo>
                  <a:pt x="58420" y="38100"/>
                </a:lnTo>
                <a:lnTo>
                  <a:pt x="55879" y="39370"/>
                </a:lnTo>
                <a:lnTo>
                  <a:pt x="52070" y="40640"/>
                </a:lnTo>
                <a:lnTo>
                  <a:pt x="49529" y="41910"/>
                </a:lnTo>
                <a:lnTo>
                  <a:pt x="48260" y="41910"/>
                </a:lnTo>
                <a:lnTo>
                  <a:pt x="45720" y="44450"/>
                </a:lnTo>
                <a:lnTo>
                  <a:pt x="43179" y="45720"/>
                </a:lnTo>
                <a:lnTo>
                  <a:pt x="43179" y="45720"/>
                </a:lnTo>
                <a:lnTo>
                  <a:pt x="43179" y="45720"/>
                </a:lnTo>
                <a:lnTo>
                  <a:pt x="40640" y="48260"/>
                </a:lnTo>
                <a:lnTo>
                  <a:pt x="39370" y="49530"/>
                </a:lnTo>
                <a:lnTo>
                  <a:pt x="38100" y="52070"/>
                </a:lnTo>
                <a:lnTo>
                  <a:pt x="35560" y="54610"/>
                </a:lnTo>
                <a:lnTo>
                  <a:pt x="33020" y="60960"/>
                </a:lnTo>
                <a:lnTo>
                  <a:pt x="30479" y="64770"/>
                </a:lnTo>
                <a:lnTo>
                  <a:pt x="30479" y="68580"/>
                </a:lnTo>
                <a:lnTo>
                  <a:pt x="29210" y="73660"/>
                </a:lnTo>
                <a:lnTo>
                  <a:pt x="29210" y="77470"/>
                </a:lnTo>
                <a:lnTo>
                  <a:pt x="29210" y="82550"/>
                </a:lnTo>
                <a:lnTo>
                  <a:pt x="29210" y="87630"/>
                </a:lnTo>
                <a:lnTo>
                  <a:pt x="30479" y="91440"/>
                </a:lnTo>
                <a:lnTo>
                  <a:pt x="31750" y="96520"/>
                </a:lnTo>
                <a:lnTo>
                  <a:pt x="31750" y="100330"/>
                </a:lnTo>
                <a:lnTo>
                  <a:pt x="31750" y="100330"/>
                </a:lnTo>
                <a:lnTo>
                  <a:pt x="33020" y="102870"/>
                </a:lnTo>
                <a:lnTo>
                  <a:pt x="35560" y="107950"/>
                </a:lnTo>
                <a:lnTo>
                  <a:pt x="38100" y="113030"/>
                </a:lnTo>
                <a:lnTo>
                  <a:pt x="40640" y="118110"/>
                </a:lnTo>
                <a:lnTo>
                  <a:pt x="44450" y="123190"/>
                </a:lnTo>
                <a:lnTo>
                  <a:pt x="48260" y="128270"/>
                </a:lnTo>
                <a:lnTo>
                  <a:pt x="52070" y="133350"/>
                </a:lnTo>
                <a:lnTo>
                  <a:pt x="57150" y="138430"/>
                </a:lnTo>
                <a:lnTo>
                  <a:pt x="60960" y="143510"/>
                </a:lnTo>
                <a:lnTo>
                  <a:pt x="66040" y="148590"/>
                </a:lnTo>
                <a:lnTo>
                  <a:pt x="71120" y="153670"/>
                </a:lnTo>
                <a:lnTo>
                  <a:pt x="77470" y="158750"/>
                </a:lnTo>
                <a:lnTo>
                  <a:pt x="83820" y="162560"/>
                </a:lnTo>
                <a:lnTo>
                  <a:pt x="90170" y="167640"/>
                </a:lnTo>
                <a:lnTo>
                  <a:pt x="96520" y="172720"/>
                </a:lnTo>
                <a:lnTo>
                  <a:pt x="104140" y="177800"/>
                </a:lnTo>
                <a:lnTo>
                  <a:pt x="110490" y="182880"/>
                </a:lnTo>
                <a:lnTo>
                  <a:pt x="118110" y="186690"/>
                </a:lnTo>
                <a:lnTo>
                  <a:pt x="127000" y="191770"/>
                </a:lnTo>
                <a:lnTo>
                  <a:pt x="134620" y="195580"/>
                </a:lnTo>
                <a:lnTo>
                  <a:pt x="143510" y="199390"/>
                </a:lnTo>
                <a:lnTo>
                  <a:pt x="152400" y="204470"/>
                </a:lnTo>
                <a:lnTo>
                  <a:pt x="161290" y="208280"/>
                </a:lnTo>
                <a:lnTo>
                  <a:pt x="170179" y="210820"/>
                </a:lnTo>
                <a:close/>
                <a:moveTo>
                  <a:pt x="297179" y="223520"/>
                </a:moveTo>
                <a:lnTo>
                  <a:pt x="295910" y="227330"/>
                </a:lnTo>
                <a:lnTo>
                  <a:pt x="293370" y="229870"/>
                </a:lnTo>
                <a:lnTo>
                  <a:pt x="292100" y="232410"/>
                </a:lnTo>
                <a:lnTo>
                  <a:pt x="289560" y="234950"/>
                </a:lnTo>
                <a:lnTo>
                  <a:pt x="287020" y="238760"/>
                </a:lnTo>
                <a:lnTo>
                  <a:pt x="283210" y="240030"/>
                </a:lnTo>
                <a:lnTo>
                  <a:pt x="280670" y="242570"/>
                </a:lnTo>
                <a:lnTo>
                  <a:pt x="278129" y="245110"/>
                </a:lnTo>
                <a:lnTo>
                  <a:pt x="274320" y="247650"/>
                </a:lnTo>
                <a:lnTo>
                  <a:pt x="270510" y="248920"/>
                </a:lnTo>
                <a:lnTo>
                  <a:pt x="267970" y="250190"/>
                </a:lnTo>
                <a:lnTo>
                  <a:pt x="266700" y="250190"/>
                </a:lnTo>
                <a:lnTo>
                  <a:pt x="266700" y="251460"/>
                </a:lnTo>
                <a:lnTo>
                  <a:pt x="262890" y="252730"/>
                </a:lnTo>
                <a:lnTo>
                  <a:pt x="259079" y="254000"/>
                </a:lnTo>
                <a:lnTo>
                  <a:pt x="254000" y="255270"/>
                </a:lnTo>
                <a:lnTo>
                  <a:pt x="250190" y="255270"/>
                </a:lnTo>
                <a:lnTo>
                  <a:pt x="245110" y="256540"/>
                </a:lnTo>
                <a:lnTo>
                  <a:pt x="241300" y="256540"/>
                </a:lnTo>
                <a:lnTo>
                  <a:pt x="236220" y="257810"/>
                </a:lnTo>
                <a:lnTo>
                  <a:pt x="231140" y="257810"/>
                </a:lnTo>
                <a:lnTo>
                  <a:pt x="226060" y="257810"/>
                </a:lnTo>
                <a:lnTo>
                  <a:pt x="219710" y="257810"/>
                </a:lnTo>
                <a:lnTo>
                  <a:pt x="213360" y="257810"/>
                </a:lnTo>
                <a:lnTo>
                  <a:pt x="208279" y="256540"/>
                </a:lnTo>
                <a:lnTo>
                  <a:pt x="201929" y="256540"/>
                </a:lnTo>
                <a:lnTo>
                  <a:pt x="195579" y="255270"/>
                </a:lnTo>
                <a:lnTo>
                  <a:pt x="189229" y="254000"/>
                </a:lnTo>
                <a:lnTo>
                  <a:pt x="182879" y="252730"/>
                </a:lnTo>
                <a:lnTo>
                  <a:pt x="175260" y="251460"/>
                </a:lnTo>
                <a:lnTo>
                  <a:pt x="168910" y="250190"/>
                </a:lnTo>
                <a:lnTo>
                  <a:pt x="161290" y="247650"/>
                </a:lnTo>
                <a:lnTo>
                  <a:pt x="153670" y="245110"/>
                </a:lnTo>
                <a:lnTo>
                  <a:pt x="147320" y="242570"/>
                </a:lnTo>
                <a:lnTo>
                  <a:pt x="138429" y="240030"/>
                </a:lnTo>
                <a:lnTo>
                  <a:pt x="128270" y="236220"/>
                </a:lnTo>
                <a:lnTo>
                  <a:pt x="119379" y="232410"/>
                </a:lnTo>
                <a:lnTo>
                  <a:pt x="111760" y="228600"/>
                </a:lnTo>
                <a:lnTo>
                  <a:pt x="102870" y="224790"/>
                </a:lnTo>
                <a:lnTo>
                  <a:pt x="93979" y="219710"/>
                </a:lnTo>
                <a:lnTo>
                  <a:pt x="86360" y="214630"/>
                </a:lnTo>
                <a:lnTo>
                  <a:pt x="78740" y="210820"/>
                </a:lnTo>
                <a:lnTo>
                  <a:pt x="69850" y="205740"/>
                </a:lnTo>
                <a:lnTo>
                  <a:pt x="63500" y="199390"/>
                </a:lnTo>
                <a:lnTo>
                  <a:pt x="57150" y="194310"/>
                </a:lnTo>
                <a:lnTo>
                  <a:pt x="49529" y="187960"/>
                </a:lnTo>
                <a:lnTo>
                  <a:pt x="44450" y="182880"/>
                </a:lnTo>
                <a:lnTo>
                  <a:pt x="38100" y="176530"/>
                </a:lnTo>
                <a:lnTo>
                  <a:pt x="31750" y="170180"/>
                </a:lnTo>
                <a:lnTo>
                  <a:pt x="26670" y="163830"/>
                </a:lnTo>
                <a:lnTo>
                  <a:pt x="21590" y="157480"/>
                </a:lnTo>
                <a:lnTo>
                  <a:pt x="19050" y="153670"/>
                </a:lnTo>
                <a:lnTo>
                  <a:pt x="19050" y="152400"/>
                </a:lnTo>
                <a:lnTo>
                  <a:pt x="17779" y="149860"/>
                </a:lnTo>
                <a:lnTo>
                  <a:pt x="13970" y="143510"/>
                </a:lnTo>
                <a:lnTo>
                  <a:pt x="11429" y="135890"/>
                </a:lnTo>
                <a:lnTo>
                  <a:pt x="7620" y="128270"/>
                </a:lnTo>
                <a:lnTo>
                  <a:pt x="5079" y="121920"/>
                </a:lnTo>
                <a:lnTo>
                  <a:pt x="3810" y="114300"/>
                </a:lnTo>
                <a:lnTo>
                  <a:pt x="2540" y="106680"/>
                </a:lnTo>
                <a:lnTo>
                  <a:pt x="1270" y="99060"/>
                </a:lnTo>
                <a:lnTo>
                  <a:pt x="0" y="91440"/>
                </a:lnTo>
                <a:lnTo>
                  <a:pt x="0" y="85090"/>
                </a:lnTo>
                <a:lnTo>
                  <a:pt x="0" y="85090"/>
                </a:lnTo>
                <a:lnTo>
                  <a:pt x="0" y="83820"/>
                </a:lnTo>
                <a:lnTo>
                  <a:pt x="1270" y="76200"/>
                </a:lnTo>
                <a:lnTo>
                  <a:pt x="2540" y="68580"/>
                </a:lnTo>
                <a:lnTo>
                  <a:pt x="5079" y="60960"/>
                </a:lnTo>
                <a:lnTo>
                  <a:pt x="7620" y="53340"/>
                </a:lnTo>
                <a:lnTo>
                  <a:pt x="11429" y="45720"/>
                </a:lnTo>
                <a:lnTo>
                  <a:pt x="12700" y="40640"/>
                </a:lnTo>
                <a:lnTo>
                  <a:pt x="15240" y="36830"/>
                </a:lnTo>
                <a:lnTo>
                  <a:pt x="17779" y="31750"/>
                </a:lnTo>
                <a:lnTo>
                  <a:pt x="17779" y="31750"/>
                </a:lnTo>
                <a:lnTo>
                  <a:pt x="17779" y="31750"/>
                </a:lnTo>
                <a:lnTo>
                  <a:pt x="21590" y="27940"/>
                </a:lnTo>
                <a:lnTo>
                  <a:pt x="24129" y="24130"/>
                </a:lnTo>
                <a:lnTo>
                  <a:pt x="27940" y="21590"/>
                </a:lnTo>
                <a:lnTo>
                  <a:pt x="31750" y="17780"/>
                </a:lnTo>
                <a:lnTo>
                  <a:pt x="36829" y="15240"/>
                </a:lnTo>
                <a:lnTo>
                  <a:pt x="40640" y="12700"/>
                </a:lnTo>
                <a:lnTo>
                  <a:pt x="44450" y="10159"/>
                </a:lnTo>
                <a:lnTo>
                  <a:pt x="49529" y="7620"/>
                </a:lnTo>
                <a:lnTo>
                  <a:pt x="53340" y="5080"/>
                </a:lnTo>
                <a:lnTo>
                  <a:pt x="58420" y="3809"/>
                </a:lnTo>
                <a:lnTo>
                  <a:pt x="63500" y="2540"/>
                </a:lnTo>
                <a:lnTo>
                  <a:pt x="67310" y="2540"/>
                </a:lnTo>
                <a:lnTo>
                  <a:pt x="72390" y="1270"/>
                </a:lnTo>
                <a:lnTo>
                  <a:pt x="76200" y="1270"/>
                </a:lnTo>
                <a:lnTo>
                  <a:pt x="76200" y="1270"/>
                </a:lnTo>
                <a:lnTo>
                  <a:pt x="78740" y="0"/>
                </a:lnTo>
                <a:lnTo>
                  <a:pt x="83820" y="0"/>
                </a:lnTo>
                <a:lnTo>
                  <a:pt x="88900" y="0"/>
                </a:lnTo>
                <a:lnTo>
                  <a:pt x="95250" y="1270"/>
                </a:lnTo>
                <a:lnTo>
                  <a:pt x="100329" y="2540"/>
                </a:lnTo>
                <a:lnTo>
                  <a:pt x="106679" y="2540"/>
                </a:lnTo>
                <a:lnTo>
                  <a:pt x="113029" y="3809"/>
                </a:lnTo>
                <a:lnTo>
                  <a:pt x="119379" y="6350"/>
                </a:lnTo>
                <a:lnTo>
                  <a:pt x="124460" y="7620"/>
                </a:lnTo>
                <a:lnTo>
                  <a:pt x="130810" y="10159"/>
                </a:lnTo>
                <a:lnTo>
                  <a:pt x="137160" y="12700"/>
                </a:lnTo>
                <a:lnTo>
                  <a:pt x="143510" y="15240"/>
                </a:lnTo>
                <a:lnTo>
                  <a:pt x="149860" y="19050"/>
                </a:lnTo>
                <a:lnTo>
                  <a:pt x="156210" y="21590"/>
                </a:lnTo>
                <a:lnTo>
                  <a:pt x="162560" y="25400"/>
                </a:lnTo>
                <a:lnTo>
                  <a:pt x="170179" y="29209"/>
                </a:lnTo>
                <a:lnTo>
                  <a:pt x="177800" y="34290"/>
                </a:lnTo>
                <a:lnTo>
                  <a:pt x="186690" y="40640"/>
                </a:lnTo>
                <a:lnTo>
                  <a:pt x="194310" y="45720"/>
                </a:lnTo>
                <a:lnTo>
                  <a:pt x="201929" y="52070"/>
                </a:lnTo>
                <a:lnTo>
                  <a:pt x="209550" y="57150"/>
                </a:lnTo>
                <a:lnTo>
                  <a:pt x="217170" y="63500"/>
                </a:lnTo>
                <a:lnTo>
                  <a:pt x="223520" y="69850"/>
                </a:lnTo>
                <a:lnTo>
                  <a:pt x="231140" y="76200"/>
                </a:lnTo>
                <a:lnTo>
                  <a:pt x="237490" y="82550"/>
                </a:lnTo>
                <a:lnTo>
                  <a:pt x="243840" y="88900"/>
                </a:lnTo>
                <a:lnTo>
                  <a:pt x="250190" y="95250"/>
                </a:lnTo>
                <a:lnTo>
                  <a:pt x="255270" y="101600"/>
                </a:lnTo>
                <a:lnTo>
                  <a:pt x="259079" y="106680"/>
                </a:lnTo>
                <a:lnTo>
                  <a:pt x="260350" y="107950"/>
                </a:lnTo>
                <a:lnTo>
                  <a:pt x="260350" y="109220"/>
                </a:lnTo>
                <a:lnTo>
                  <a:pt x="265429" y="115570"/>
                </a:lnTo>
                <a:lnTo>
                  <a:pt x="270510" y="121920"/>
                </a:lnTo>
                <a:lnTo>
                  <a:pt x="275590" y="128270"/>
                </a:lnTo>
                <a:lnTo>
                  <a:pt x="279400" y="134620"/>
                </a:lnTo>
                <a:lnTo>
                  <a:pt x="283210" y="140970"/>
                </a:lnTo>
                <a:lnTo>
                  <a:pt x="287020" y="147320"/>
                </a:lnTo>
                <a:lnTo>
                  <a:pt x="289560" y="153670"/>
                </a:lnTo>
                <a:lnTo>
                  <a:pt x="293370" y="160020"/>
                </a:lnTo>
                <a:lnTo>
                  <a:pt x="295910" y="166370"/>
                </a:lnTo>
                <a:lnTo>
                  <a:pt x="297179" y="172720"/>
                </a:lnTo>
                <a:lnTo>
                  <a:pt x="297179" y="176530"/>
                </a:lnTo>
                <a:lnTo>
                  <a:pt x="298450" y="176530"/>
                </a:lnTo>
                <a:lnTo>
                  <a:pt x="298450" y="177800"/>
                </a:lnTo>
                <a:lnTo>
                  <a:pt x="299720" y="184150"/>
                </a:lnTo>
                <a:lnTo>
                  <a:pt x="300990" y="190500"/>
                </a:lnTo>
                <a:lnTo>
                  <a:pt x="302260" y="195580"/>
                </a:lnTo>
                <a:lnTo>
                  <a:pt x="302260" y="201930"/>
                </a:lnTo>
                <a:lnTo>
                  <a:pt x="300990" y="207010"/>
                </a:lnTo>
                <a:lnTo>
                  <a:pt x="299720" y="212090"/>
                </a:lnTo>
                <a:lnTo>
                  <a:pt x="298450" y="218440"/>
                </a:lnTo>
                <a:lnTo>
                  <a:pt x="298450" y="220980"/>
                </a:lnTo>
                <a:lnTo>
                  <a:pt x="298450" y="220980"/>
                </a:lnTo>
                <a:lnTo>
                  <a:pt x="297179" y="223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5306468" y="3607207"/>
            <a:ext cx="254454" cy="199844"/>
          </a:xfrm>
          <a:custGeom>
            <a:avLst/>
            <a:gdLst/>
            <a:ahLst/>
            <a:cxnLst/>
            <a:rect l="l" t="t" r="r" b="b"/>
            <a:pathLst>
              <a:path w="254454" h="199844">
                <a:moveTo>
                  <a:pt x="145641" y="178663"/>
                </a:moveTo>
                <a:lnTo>
                  <a:pt x="155802" y="183743"/>
                </a:lnTo>
                <a:lnTo>
                  <a:pt x="165962" y="186283"/>
                </a:lnTo>
                <a:lnTo>
                  <a:pt x="174852" y="188823"/>
                </a:lnTo>
                <a:lnTo>
                  <a:pt x="183741" y="191363"/>
                </a:lnTo>
                <a:lnTo>
                  <a:pt x="192632" y="193903"/>
                </a:lnTo>
                <a:lnTo>
                  <a:pt x="200252" y="193903"/>
                </a:lnTo>
                <a:lnTo>
                  <a:pt x="204062" y="195173"/>
                </a:lnTo>
                <a:lnTo>
                  <a:pt x="207872" y="195173"/>
                </a:lnTo>
                <a:lnTo>
                  <a:pt x="211682" y="195173"/>
                </a:lnTo>
                <a:lnTo>
                  <a:pt x="214222" y="195173"/>
                </a:lnTo>
                <a:lnTo>
                  <a:pt x="218032" y="195173"/>
                </a:lnTo>
                <a:lnTo>
                  <a:pt x="220572" y="195173"/>
                </a:lnTo>
                <a:lnTo>
                  <a:pt x="223112" y="193903"/>
                </a:lnTo>
                <a:lnTo>
                  <a:pt x="226922" y="193903"/>
                </a:lnTo>
                <a:lnTo>
                  <a:pt x="229462" y="193903"/>
                </a:lnTo>
                <a:lnTo>
                  <a:pt x="232002" y="192633"/>
                </a:lnTo>
                <a:lnTo>
                  <a:pt x="234541" y="191363"/>
                </a:lnTo>
                <a:lnTo>
                  <a:pt x="235812" y="191363"/>
                </a:lnTo>
                <a:lnTo>
                  <a:pt x="237082" y="188823"/>
                </a:lnTo>
                <a:lnTo>
                  <a:pt x="239622" y="188823"/>
                </a:lnTo>
                <a:lnTo>
                  <a:pt x="242162" y="187553"/>
                </a:lnTo>
                <a:lnTo>
                  <a:pt x="242162" y="185013"/>
                </a:lnTo>
                <a:lnTo>
                  <a:pt x="244702" y="183743"/>
                </a:lnTo>
                <a:lnTo>
                  <a:pt x="244702" y="182473"/>
                </a:lnTo>
                <a:lnTo>
                  <a:pt x="247241" y="178663"/>
                </a:lnTo>
                <a:lnTo>
                  <a:pt x="248512" y="176123"/>
                </a:lnTo>
                <a:lnTo>
                  <a:pt x="248512" y="176123"/>
                </a:lnTo>
                <a:lnTo>
                  <a:pt x="248512" y="174853"/>
                </a:lnTo>
                <a:lnTo>
                  <a:pt x="249782" y="171043"/>
                </a:lnTo>
                <a:lnTo>
                  <a:pt x="249782" y="168503"/>
                </a:lnTo>
                <a:lnTo>
                  <a:pt x="249782" y="164693"/>
                </a:lnTo>
                <a:lnTo>
                  <a:pt x="249782" y="160883"/>
                </a:lnTo>
                <a:lnTo>
                  <a:pt x="248512" y="157073"/>
                </a:lnTo>
                <a:lnTo>
                  <a:pt x="247241" y="153263"/>
                </a:lnTo>
                <a:lnTo>
                  <a:pt x="245972" y="148183"/>
                </a:lnTo>
                <a:lnTo>
                  <a:pt x="243432" y="144373"/>
                </a:lnTo>
                <a:lnTo>
                  <a:pt x="240891" y="139293"/>
                </a:lnTo>
                <a:lnTo>
                  <a:pt x="238352" y="135483"/>
                </a:lnTo>
                <a:lnTo>
                  <a:pt x="234541" y="130403"/>
                </a:lnTo>
                <a:lnTo>
                  <a:pt x="232002" y="126593"/>
                </a:lnTo>
                <a:lnTo>
                  <a:pt x="228191" y="121513"/>
                </a:lnTo>
                <a:lnTo>
                  <a:pt x="228191" y="121513"/>
                </a:lnTo>
                <a:lnTo>
                  <a:pt x="228191" y="120243"/>
                </a:lnTo>
                <a:lnTo>
                  <a:pt x="224382" y="116433"/>
                </a:lnTo>
                <a:lnTo>
                  <a:pt x="220572" y="111353"/>
                </a:lnTo>
                <a:lnTo>
                  <a:pt x="215491" y="105003"/>
                </a:lnTo>
                <a:lnTo>
                  <a:pt x="210412" y="99923"/>
                </a:lnTo>
                <a:lnTo>
                  <a:pt x="206602" y="94843"/>
                </a:lnTo>
                <a:lnTo>
                  <a:pt x="200252" y="89763"/>
                </a:lnTo>
                <a:lnTo>
                  <a:pt x="195172" y="84683"/>
                </a:lnTo>
                <a:lnTo>
                  <a:pt x="188822" y="79603"/>
                </a:lnTo>
                <a:lnTo>
                  <a:pt x="182472" y="74523"/>
                </a:lnTo>
                <a:lnTo>
                  <a:pt x="176122" y="68173"/>
                </a:lnTo>
                <a:lnTo>
                  <a:pt x="169772" y="63093"/>
                </a:lnTo>
                <a:lnTo>
                  <a:pt x="162152" y="58013"/>
                </a:lnTo>
                <a:lnTo>
                  <a:pt x="155802" y="52933"/>
                </a:lnTo>
                <a:lnTo>
                  <a:pt x="148182" y="47853"/>
                </a:lnTo>
                <a:lnTo>
                  <a:pt x="140562" y="42773"/>
                </a:lnTo>
                <a:lnTo>
                  <a:pt x="131672" y="37693"/>
                </a:lnTo>
                <a:lnTo>
                  <a:pt x="124052" y="32613"/>
                </a:lnTo>
                <a:lnTo>
                  <a:pt x="115162" y="27533"/>
                </a:lnTo>
                <a:lnTo>
                  <a:pt x="105002" y="22453"/>
                </a:lnTo>
                <a:lnTo>
                  <a:pt x="94841" y="17373"/>
                </a:lnTo>
                <a:lnTo>
                  <a:pt x="87222" y="13563"/>
                </a:lnTo>
                <a:lnTo>
                  <a:pt x="78332" y="9753"/>
                </a:lnTo>
                <a:lnTo>
                  <a:pt x="69441" y="7213"/>
                </a:lnTo>
                <a:lnTo>
                  <a:pt x="61822" y="5943"/>
                </a:lnTo>
                <a:lnTo>
                  <a:pt x="54202" y="4673"/>
                </a:lnTo>
                <a:lnTo>
                  <a:pt x="50391" y="4673"/>
                </a:lnTo>
                <a:lnTo>
                  <a:pt x="46582" y="4673"/>
                </a:lnTo>
                <a:lnTo>
                  <a:pt x="42772" y="4673"/>
                </a:lnTo>
                <a:lnTo>
                  <a:pt x="40232" y="4673"/>
                </a:lnTo>
                <a:lnTo>
                  <a:pt x="36422" y="4673"/>
                </a:lnTo>
                <a:lnTo>
                  <a:pt x="33882" y="5943"/>
                </a:lnTo>
                <a:lnTo>
                  <a:pt x="31341" y="7213"/>
                </a:lnTo>
                <a:lnTo>
                  <a:pt x="27532" y="8483"/>
                </a:lnTo>
                <a:lnTo>
                  <a:pt x="24991" y="9753"/>
                </a:lnTo>
                <a:lnTo>
                  <a:pt x="23722" y="9753"/>
                </a:lnTo>
                <a:lnTo>
                  <a:pt x="21182" y="12293"/>
                </a:lnTo>
                <a:lnTo>
                  <a:pt x="18641" y="13563"/>
                </a:lnTo>
                <a:lnTo>
                  <a:pt x="18641" y="13563"/>
                </a:lnTo>
                <a:lnTo>
                  <a:pt x="18641" y="13563"/>
                </a:lnTo>
                <a:lnTo>
                  <a:pt x="16102" y="16103"/>
                </a:lnTo>
                <a:lnTo>
                  <a:pt x="14832" y="17373"/>
                </a:lnTo>
                <a:lnTo>
                  <a:pt x="13562" y="19913"/>
                </a:lnTo>
                <a:lnTo>
                  <a:pt x="11022" y="22453"/>
                </a:lnTo>
                <a:lnTo>
                  <a:pt x="8482" y="28803"/>
                </a:lnTo>
                <a:lnTo>
                  <a:pt x="5941" y="32613"/>
                </a:lnTo>
                <a:lnTo>
                  <a:pt x="5941" y="36423"/>
                </a:lnTo>
                <a:lnTo>
                  <a:pt x="4672" y="41503"/>
                </a:lnTo>
                <a:lnTo>
                  <a:pt x="4672" y="45313"/>
                </a:lnTo>
                <a:lnTo>
                  <a:pt x="4672" y="50393"/>
                </a:lnTo>
                <a:lnTo>
                  <a:pt x="4672" y="55473"/>
                </a:lnTo>
                <a:lnTo>
                  <a:pt x="5941" y="59283"/>
                </a:lnTo>
                <a:lnTo>
                  <a:pt x="7212" y="64363"/>
                </a:lnTo>
                <a:lnTo>
                  <a:pt x="7212" y="68173"/>
                </a:lnTo>
                <a:lnTo>
                  <a:pt x="7212" y="68173"/>
                </a:lnTo>
                <a:lnTo>
                  <a:pt x="8482" y="70713"/>
                </a:lnTo>
                <a:lnTo>
                  <a:pt x="11022" y="75793"/>
                </a:lnTo>
                <a:lnTo>
                  <a:pt x="13562" y="80873"/>
                </a:lnTo>
                <a:lnTo>
                  <a:pt x="16102" y="85953"/>
                </a:lnTo>
                <a:lnTo>
                  <a:pt x="19912" y="91033"/>
                </a:lnTo>
                <a:lnTo>
                  <a:pt x="23722" y="96113"/>
                </a:lnTo>
                <a:lnTo>
                  <a:pt x="27532" y="101193"/>
                </a:lnTo>
                <a:lnTo>
                  <a:pt x="32612" y="106273"/>
                </a:lnTo>
                <a:lnTo>
                  <a:pt x="36422" y="111353"/>
                </a:lnTo>
                <a:lnTo>
                  <a:pt x="41502" y="116433"/>
                </a:lnTo>
                <a:lnTo>
                  <a:pt x="46582" y="121513"/>
                </a:lnTo>
                <a:lnTo>
                  <a:pt x="52932" y="126593"/>
                </a:lnTo>
                <a:lnTo>
                  <a:pt x="59282" y="130403"/>
                </a:lnTo>
                <a:lnTo>
                  <a:pt x="65632" y="135483"/>
                </a:lnTo>
                <a:lnTo>
                  <a:pt x="71982" y="140563"/>
                </a:lnTo>
                <a:lnTo>
                  <a:pt x="79602" y="145643"/>
                </a:lnTo>
                <a:lnTo>
                  <a:pt x="85952" y="150723"/>
                </a:lnTo>
                <a:lnTo>
                  <a:pt x="93572" y="154533"/>
                </a:lnTo>
                <a:lnTo>
                  <a:pt x="102462" y="159613"/>
                </a:lnTo>
                <a:lnTo>
                  <a:pt x="110082" y="163423"/>
                </a:lnTo>
                <a:lnTo>
                  <a:pt x="118972" y="167233"/>
                </a:lnTo>
                <a:lnTo>
                  <a:pt x="127862" y="172313"/>
                </a:lnTo>
                <a:lnTo>
                  <a:pt x="136752" y="176123"/>
                </a:lnTo>
                <a:lnTo>
                  <a:pt x="145641" y="1786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5277257" y="3570377"/>
            <a:ext cx="311604" cy="267154"/>
          </a:xfrm>
          <a:custGeom>
            <a:avLst/>
            <a:gdLst/>
            <a:ahLst/>
            <a:cxnLst/>
            <a:rect l="l" t="t" r="r" b="b"/>
            <a:pathLst>
              <a:path w="311604" h="267154">
                <a:moveTo>
                  <a:pt x="301852" y="228193"/>
                </a:moveTo>
                <a:lnTo>
                  <a:pt x="300583" y="232003"/>
                </a:lnTo>
                <a:lnTo>
                  <a:pt x="298043" y="234543"/>
                </a:lnTo>
                <a:lnTo>
                  <a:pt x="296773" y="237083"/>
                </a:lnTo>
                <a:lnTo>
                  <a:pt x="294233" y="239623"/>
                </a:lnTo>
                <a:lnTo>
                  <a:pt x="291693" y="243433"/>
                </a:lnTo>
                <a:lnTo>
                  <a:pt x="287883" y="244703"/>
                </a:lnTo>
                <a:lnTo>
                  <a:pt x="285343" y="247243"/>
                </a:lnTo>
                <a:lnTo>
                  <a:pt x="282802" y="249783"/>
                </a:lnTo>
                <a:lnTo>
                  <a:pt x="278993" y="252323"/>
                </a:lnTo>
                <a:lnTo>
                  <a:pt x="275183" y="253593"/>
                </a:lnTo>
                <a:lnTo>
                  <a:pt x="272643" y="254863"/>
                </a:lnTo>
                <a:lnTo>
                  <a:pt x="271373" y="254863"/>
                </a:lnTo>
                <a:lnTo>
                  <a:pt x="271373" y="256133"/>
                </a:lnTo>
                <a:lnTo>
                  <a:pt x="267563" y="257403"/>
                </a:lnTo>
                <a:lnTo>
                  <a:pt x="263752" y="258673"/>
                </a:lnTo>
                <a:lnTo>
                  <a:pt x="258673" y="259943"/>
                </a:lnTo>
                <a:lnTo>
                  <a:pt x="254863" y="259943"/>
                </a:lnTo>
                <a:lnTo>
                  <a:pt x="249783" y="261213"/>
                </a:lnTo>
                <a:lnTo>
                  <a:pt x="245973" y="261213"/>
                </a:lnTo>
                <a:lnTo>
                  <a:pt x="240893" y="262483"/>
                </a:lnTo>
                <a:lnTo>
                  <a:pt x="235813" y="262483"/>
                </a:lnTo>
                <a:lnTo>
                  <a:pt x="230733" y="262483"/>
                </a:lnTo>
                <a:lnTo>
                  <a:pt x="224383" y="262483"/>
                </a:lnTo>
                <a:lnTo>
                  <a:pt x="218033" y="262483"/>
                </a:lnTo>
                <a:lnTo>
                  <a:pt x="212952" y="261213"/>
                </a:lnTo>
                <a:lnTo>
                  <a:pt x="206602" y="261213"/>
                </a:lnTo>
                <a:lnTo>
                  <a:pt x="200252" y="259943"/>
                </a:lnTo>
                <a:lnTo>
                  <a:pt x="193902" y="258673"/>
                </a:lnTo>
                <a:lnTo>
                  <a:pt x="187552" y="257403"/>
                </a:lnTo>
                <a:lnTo>
                  <a:pt x="179933" y="256133"/>
                </a:lnTo>
                <a:lnTo>
                  <a:pt x="173583" y="254863"/>
                </a:lnTo>
                <a:lnTo>
                  <a:pt x="165963" y="252323"/>
                </a:lnTo>
                <a:lnTo>
                  <a:pt x="158343" y="249783"/>
                </a:lnTo>
                <a:lnTo>
                  <a:pt x="151993" y="247243"/>
                </a:lnTo>
                <a:lnTo>
                  <a:pt x="143102" y="244703"/>
                </a:lnTo>
                <a:lnTo>
                  <a:pt x="132943" y="240893"/>
                </a:lnTo>
                <a:lnTo>
                  <a:pt x="124052" y="237083"/>
                </a:lnTo>
                <a:lnTo>
                  <a:pt x="116433" y="233273"/>
                </a:lnTo>
                <a:lnTo>
                  <a:pt x="107543" y="229463"/>
                </a:lnTo>
                <a:lnTo>
                  <a:pt x="98652" y="224383"/>
                </a:lnTo>
                <a:lnTo>
                  <a:pt x="91033" y="219303"/>
                </a:lnTo>
                <a:lnTo>
                  <a:pt x="83413" y="215493"/>
                </a:lnTo>
                <a:lnTo>
                  <a:pt x="74523" y="210413"/>
                </a:lnTo>
                <a:lnTo>
                  <a:pt x="68173" y="204063"/>
                </a:lnTo>
                <a:lnTo>
                  <a:pt x="61823" y="198983"/>
                </a:lnTo>
                <a:lnTo>
                  <a:pt x="54202" y="192633"/>
                </a:lnTo>
                <a:lnTo>
                  <a:pt x="49123" y="187553"/>
                </a:lnTo>
                <a:lnTo>
                  <a:pt x="42773" y="181203"/>
                </a:lnTo>
                <a:lnTo>
                  <a:pt x="36423" y="174853"/>
                </a:lnTo>
                <a:lnTo>
                  <a:pt x="31343" y="168503"/>
                </a:lnTo>
                <a:lnTo>
                  <a:pt x="26263" y="162153"/>
                </a:lnTo>
                <a:lnTo>
                  <a:pt x="23723" y="158343"/>
                </a:lnTo>
                <a:lnTo>
                  <a:pt x="23723" y="157073"/>
                </a:lnTo>
                <a:lnTo>
                  <a:pt x="22452" y="154533"/>
                </a:lnTo>
                <a:lnTo>
                  <a:pt x="18643" y="148183"/>
                </a:lnTo>
                <a:lnTo>
                  <a:pt x="16102" y="140563"/>
                </a:lnTo>
                <a:lnTo>
                  <a:pt x="12293" y="132943"/>
                </a:lnTo>
                <a:lnTo>
                  <a:pt x="9752" y="126593"/>
                </a:lnTo>
                <a:lnTo>
                  <a:pt x="8483" y="118973"/>
                </a:lnTo>
                <a:lnTo>
                  <a:pt x="7213" y="111353"/>
                </a:lnTo>
                <a:lnTo>
                  <a:pt x="5943" y="103733"/>
                </a:lnTo>
                <a:lnTo>
                  <a:pt x="4673" y="96113"/>
                </a:lnTo>
                <a:lnTo>
                  <a:pt x="4673" y="89763"/>
                </a:lnTo>
                <a:lnTo>
                  <a:pt x="4673" y="89763"/>
                </a:lnTo>
                <a:lnTo>
                  <a:pt x="4673" y="88493"/>
                </a:lnTo>
                <a:lnTo>
                  <a:pt x="5943" y="80873"/>
                </a:lnTo>
                <a:lnTo>
                  <a:pt x="7213" y="73253"/>
                </a:lnTo>
                <a:lnTo>
                  <a:pt x="9752" y="65633"/>
                </a:lnTo>
                <a:lnTo>
                  <a:pt x="12293" y="58013"/>
                </a:lnTo>
                <a:lnTo>
                  <a:pt x="16102" y="50393"/>
                </a:lnTo>
                <a:lnTo>
                  <a:pt x="17373" y="45313"/>
                </a:lnTo>
                <a:lnTo>
                  <a:pt x="19913" y="41503"/>
                </a:lnTo>
                <a:lnTo>
                  <a:pt x="22452" y="36423"/>
                </a:lnTo>
                <a:lnTo>
                  <a:pt x="22452" y="36423"/>
                </a:lnTo>
                <a:lnTo>
                  <a:pt x="22452" y="36423"/>
                </a:lnTo>
                <a:lnTo>
                  <a:pt x="26263" y="32613"/>
                </a:lnTo>
                <a:lnTo>
                  <a:pt x="28802" y="28803"/>
                </a:lnTo>
                <a:lnTo>
                  <a:pt x="32613" y="26263"/>
                </a:lnTo>
                <a:lnTo>
                  <a:pt x="36423" y="22453"/>
                </a:lnTo>
                <a:lnTo>
                  <a:pt x="41502" y="19913"/>
                </a:lnTo>
                <a:lnTo>
                  <a:pt x="45313" y="17373"/>
                </a:lnTo>
                <a:lnTo>
                  <a:pt x="49123" y="14832"/>
                </a:lnTo>
                <a:lnTo>
                  <a:pt x="54202" y="12293"/>
                </a:lnTo>
                <a:lnTo>
                  <a:pt x="58013" y="9753"/>
                </a:lnTo>
                <a:lnTo>
                  <a:pt x="63093" y="8482"/>
                </a:lnTo>
                <a:lnTo>
                  <a:pt x="68173" y="7213"/>
                </a:lnTo>
                <a:lnTo>
                  <a:pt x="71983" y="7213"/>
                </a:lnTo>
                <a:lnTo>
                  <a:pt x="77063" y="5943"/>
                </a:lnTo>
                <a:lnTo>
                  <a:pt x="80873" y="5943"/>
                </a:lnTo>
                <a:lnTo>
                  <a:pt x="80873" y="5943"/>
                </a:lnTo>
                <a:lnTo>
                  <a:pt x="83413" y="4673"/>
                </a:lnTo>
                <a:lnTo>
                  <a:pt x="88493" y="4673"/>
                </a:lnTo>
                <a:lnTo>
                  <a:pt x="93573" y="4673"/>
                </a:lnTo>
                <a:lnTo>
                  <a:pt x="99923" y="5943"/>
                </a:lnTo>
                <a:lnTo>
                  <a:pt x="105002" y="7213"/>
                </a:lnTo>
                <a:lnTo>
                  <a:pt x="111352" y="7213"/>
                </a:lnTo>
                <a:lnTo>
                  <a:pt x="117702" y="8482"/>
                </a:lnTo>
                <a:lnTo>
                  <a:pt x="124052" y="11023"/>
                </a:lnTo>
                <a:lnTo>
                  <a:pt x="129133" y="12293"/>
                </a:lnTo>
                <a:lnTo>
                  <a:pt x="135483" y="14832"/>
                </a:lnTo>
                <a:lnTo>
                  <a:pt x="141833" y="17373"/>
                </a:lnTo>
                <a:lnTo>
                  <a:pt x="148183" y="19913"/>
                </a:lnTo>
                <a:lnTo>
                  <a:pt x="154533" y="23723"/>
                </a:lnTo>
                <a:lnTo>
                  <a:pt x="160883" y="26263"/>
                </a:lnTo>
                <a:lnTo>
                  <a:pt x="167233" y="30073"/>
                </a:lnTo>
                <a:lnTo>
                  <a:pt x="174852" y="33882"/>
                </a:lnTo>
                <a:lnTo>
                  <a:pt x="182473" y="38963"/>
                </a:lnTo>
                <a:lnTo>
                  <a:pt x="191363" y="45313"/>
                </a:lnTo>
                <a:lnTo>
                  <a:pt x="198983" y="50393"/>
                </a:lnTo>
                <a:lnTo>
                  <a:pt x="206602" y="56743"/>
                </a:lnTo>
                <a:lnTo>
                  <a:pt x="214223" y="61823"/>
                </a:lnTo>
                <a:lnTo>
                  <a:pt x="221843" y="68173"/>
                </a:lnTo>
                <a:lnTo>
                  <a:pt x="228193" y="74523"/>
                </a:lnTo>
                <a:lnTo>
                  <a:pt x="235813" y="80873"/>
                </a:lnTo>
                <a:lnTo>
                  <a:pt x="242163" y="87223"/>
                </a:lnTo>
                <a:lnTo>
                  <a:pt x="248513" y="93573"/>
                </a:lnTo>
                <a:lnTo>
                  <a:pt x="254863" y="99923"/>
                </a:lnTo>
                <a:lnTo>
                  <a:pt x="259943" y="106273"/>
                </a:lnTo>
                <a:lnTo>
                  <a:pt x="263752" y="111353"/>
                </a:lnTo>
                <a:lnTo>
                  <a:pt x="265023" y="112623"/>
                </a:lnTo>
                <a:lnTo>
                  <a:pt x="265023" y="113893"/>
                </a:lnTo>
                <a:lnTo>
                  <a:pt x="270102" y="120243"/>
                </a:lnTo>
                <a:lnTo>
                  <a:pt x="275183" y="126593"/>
                </a:lnTo>
                <a:lnTo>
                  <a:pt x="280263" y="132943"/>
                </a:lnTo>
                <a:lnTo>
                  <a:pt x="284073" y="139293"/>
                </a:lnTo>
                <a:lnTo>
                  <a:pt x="287883" y="145643"/>
                </a:lnTo>
                <a:lnTo>
                  <a:pt x="291693" y="151993"/>
                </a:lnTo>
                <a:lnTo>
                  <a:pt x="294233" y="158343"/>
                </a:lnTo>
                <a:lnTo>
                  <a:pt x="298043" y="164693"/>
                </a:lnTo>
                <a:lnTo>
                  <a:pt x="300583" y="171043"/>
                </a:lnTo>
                <a:lnTo>
                  <a:pt x="301852" y="177393"/>
                </a:lnTo>
                <a:lnTo>
                  <a:pt x="301852" y="181203"/>
                </a:lnTo>
                <a:lnTo>
                  <a:pt x="303123" y="181203"/>
                </a:lnTo>
                <a:lnTo>
                  <a:pt x="303123" y="182473"/>
                </a:lnTo>
                <a:lnTo>
                  <a:pt x="304393" y="188823"/>
                </a:lnTo>
                <a:lnTo>
                  <a:pt x="305663" y="195173"/>
                </a:lnTo>
                <a:lnTo>
                  <a:pt x="306933" y="200253"/>
                </a:lnTo>
                <a:lnTo>
                  <a:pt x="306933" y="206603"/>
                </a:lnTo>
                <a:lnTo>
                  <a:pt x="305663" y="211683"/>
                </a:lnTo>
                <a:lnTo>
                  <a:pt x="304393" y="216763"/>
                </a:lnTo>
                <a:lnTo>
                  <a:pt x="303123" y="223113"/>
                </a:lnTo>
                <a:lnTo>
                  <a:pt x="303123" y="225653"/>
                </a:lnTo>
                <a:lnTo>
                  <a:pt x="303123" y="225653"/>
                </a:lnTo>
                <a:lnTo>
                  <a:pt x="301852" y="2281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5370830" y="3351530"/>
            <a:ext cx="403860" cy="439420"/>
          </a:xfrm>
          <a:custGeom>
            <a:avLst/>
            <a:gdLst/>
            <a:ahLst/>
            <a:cxnLst/>
            <a:rect l="l" t="t" r="r" b="b"/>
            <a:pathLst>
              <a:path w="403860" h="439420">
                <a:moveTo>
                  <a:pt x="274320" y="307340"/>
                </a:moveTo>
                <a:lnTo>
                  <a:pt x="275590" y="307340"/>
                </a:lnTo>
                <a:lnTo>
                  <a:pt x="276860" y="308610"/>
                </a:lnTo>
                <a:lnTo>
                  <a:pt x="278129" y="309880"/>
                </a:lnTo>
                <a:lnTo>
                  <a:pt x="280670" y="311150"/>
                </a:lnTo>
                <a:lnTo>
                  <a:pt x="281940" y="313690"/>
                </a:lnTo>
                <a:lnTo>
                  <a:pt x="290829" y="320040"/>
                </a:lnTo>
                <a:lnTo>
                  <a:pt x="292100" y="321310"/>
                </a:lnTo>
                <a:lnTo>
                  <a:pt x="293370" y="321310"/>
                </a:lnTo>
                <a:lnTo>
                  <a:pt x="294640" y="322580"/>
                </a:lnTo>
                <a:lnTo>
                  <a:pt x="294640" y="323850"/>
                </a:lnTo>
                <a:lnTo>
                  <a:pt x="295910" y="323850"/>
                </a:lnTo>
                <a:lnTo>
                  <a:pt x="295910" y="325120"/>
                </a:lnTo>
                <a:lnTo>
                  <a:pt x="298450" y="326390"/>
                </a:lnTo>
                <a:lnTo>
                  <a:pt x="298450" y="326390"/>
                </a:lnTo>
                <a:lnTo>
                  <a:pt x="299720" y="327660"/>
                </a:lnTo>
                <a:lnTo>
                  <a:pt x="302260" y="328930"/>
                </a:lnTo>
                <a:lnTo>
                  <a:pt x="303529" y="330200"/>
                </a:lnTo>
                <a:lnTo>
                  <a:pt x="303529" y="331470"/>
                </a:lnTo>
                <a:lnTo>
                  <a:pt x="304800" y="331470"/>
                </a:lnTo>
                <a:lnTo>
                  <a:pt x="372110" y="387350"/>
                </a:lnTo>
                <a:lnTo>
                  <a:pt x="382270" y="378460"/>
                </a:lnTo>
                <a:lnTo>
                  <a:pt x="382270" y="378460"/>
                </a:lnTo>
                <a:lnTo>
                  <a:pt x="392430" y="372110"/>
                </a:lnTo>
                <a:lnTo>
                  <a:pt x="403860" y="382270"/>
                </a:lnTo>
                <a:lnTo>
                  <a:pt x="398780" y="389890"/>
                </a:lnTo>
                <a:lnTo>
                  <a:pt x="398780" y="389890"/>
                </a:lnTo>
                <a:lnTo>
                  <a:pt x="381000" y="416560"/>
                </a:lnTo>
                <a:lnTo>
                  <a:pt x="381000" y="416560"/>
                </a:lnTo>
                <a:lnTo>
                  <a:pt x="368300" y="439420"/>
                </a:lnTo>
                <a:lnTo>
                  <a:pt x="355600" y="430530"/>
                </a:lnTo>
                <a:lnTo>
                  <a:pt x="358140" y="408940"/>
                </a:lnTo>
                <a:lnTo>
                  <a:pt x="290829" y="358140"/>
                </a:lnTo>
                <a:lnTo>
                  <a:pt x="289560" y="356870"/>
                </a:lnTo>
                <a:lnTo>
                  <a:pt x="33020" y="135890"/>
                </a:lnTo>
                <a:lnTo>
                  <a:pt x="11429" y="153670"/>
                </a:lnTo>
                <a:lnTo>
                  <a:pt x="0" y="143510"/>
                </a:lnTo>
                <a:lnTo>
                  <a:pt x="19050" y="115570"/>
                </a:lnTo>
                <a:lnTo>
                  <a:pt x="19050" y="115570"/>
                </a:lnTo>
                <a:lnTo>
                  <a:pt x="39370" y="86360"/>
                </a:lnTo>
                <a:lnTo>
                  <a:pt x="77470" y="121920"/>
                </a:lnTo>
                <a:lnTo>
                  <a:pt x="73660" y="105410"/>
                </a:lnTo>
                <a:lnTo>
                  <a:pt x="69850" y="88900"/>
                </a:lnTo>
                <a:lnTo>
                  <a:pt x="69850" y="83820"/>
                </a:lnTo>
                <a:lnTo>
                  <a:pt x="68579" y="83820"/>
                </a:lnTo>
                <a:lnTo>
                  <a:pt x="68579" y="81279"/>
                </a:lnTo>
                <a:lnTo>
                  <a:pt x="68579" y="73660"/>
                </a:lnTo>
                <a:lnTo>
                  <a:pt x="68579" y="67310"/>
                </a:lnTo>
                <a:lnTo>
                  <a:pt x="68579" y="59690"/>
                </a:lnTo>
                <a:lnTo>
                  <a:pt x="68579" y="53340"/>
                </a:lnTo>
                <a:lnTo>
                  <a:pt x="69850" y="46990"/>
                </a:lnTo>
                <a:lnTo>
                  <a:pt x="71120" y="41910"/>
                </a:lnTo>
                <a:lnTo>
                  <a:pt x="72390" y="36829"/>
                </a:lnTo>
                <a:lnTo>
                  <a:pt x="73660" y="31750"/>
                </a:lnTo>
                <a:lnTo>
                  <a:pt x="76200" y="27940"/>
                </a:lnTo>
                <a:lnTo>
                  <a:pt x="78740" y="22860"/>
                </a:lnTo>
                <a:lnTo>
                  <a:pt x="78740" y="21590"/>
                </a:lnTo>
                <a:lnTo>
                  <a:pt x="78740" y="21590"/>
                </a:lnTo>
                <a:lnTo>
                  <a:pt x="81279" y="19050"/>
                </a:lnTo>
                <a:lnTo>
                  <a:pt x="83820" y="16510"/>
                </a:lnTo>
                <a:lnTo>
                  <a:pt x="86360" y="13970"/>
                </a:lnTo>
                <a:lnTo>
                  <a:pt x="88900" y="11429"/>
                </a:lnTo>
                <a:lnTo>
                  <a:pt x="92710" y="8890"/>
                </a:lnTo>
                <a:lnTo>
                  <a:pt x="95250" y="7620"/>
                </a:lnTo>
                <a:lnTo>
                  <a:pt x="97790" y="6350"/>
                </a:lnTo>
                <a:lnTo>
                  <a:pt x="101600" y="3810"/>
                </a:lnTo>
                <a:lnTo>
                  <a:pt x="105410" y="2540"/>
                </a:lnTo>
                <a:lnTo>
                  <a:pt x="107950" y="2540"/>
                </a:lnTo>
                <a:lnTo>
                  <a:pt x="113029" y="1270"/>
                </a:lnTo>
                <a:lnTo>
                  <a:pt x="115570" y="0"/>
                </a:lnTo>
                <a:lnTo>
                  <a:pt x="119379" y="0"/>
                </a:lnTo>
                <a:lnTo>
                  <a:pt x="123190" y="0"/>
                </a:lnTo>
                <a:lnTo>
                  <a:pt x="127000" y="0"/>
                </a:lnTo>
                <a:lnTo>
                  <a:pt x="130810" y="1270"/>
                </a:lnTo>
                <a:lnTo>
                  <a:pt x="135890" y="1270"/>
                </a:lnTo>
                <a:lnTo>
                  <a:pt x="139700" y="2540"/>
                </a:lnTo>
                <a:lnTo>
                  <a:pt x="139700" y="2540"/>
                </a:lnTo>
                <a:lnTo>
                  <a:pt x="139700" y="2540"/>
                </a:lnTo>
                <a:lnTo>
                  <a:pt x="143510" y="3810"/>
                </a:lnTo>
                <a:lnTo>
                  <a:pt x="148590" y="5079"/>
                </a:lnTo>
                <a:lnTo>
                  <a:pt x="152400" y="6350"/>
                </a:lnTo>
                <a:lnTo>
                  <a:pt x="157479" y="8890"/>
                </a:lnTo>
                <a:lnTo>
                  <a:pt x="161290" y="11429"/>
                </a:lnTo>
                <a:lnTo>
                  <a:pt x="166370" y="13970"/>
                </a:lnTo>
                <a:lnTo>
                  <a:pt x="171450" y="16510"/>
                </a:lnTo>
                <a:lnTo>
                  <a:pt x="175260" y="19050"/>
                </a:lnTo>
                <a:lnTo>
                  <a:pt x="180340" y="22860"/>
                </a:lnTo>
                <a:lnTo>
                  <a:pt x="185420" y="26670"/>
                </a:lnTo>
                <a:lnTo>
                  <a:pt x="189229" y="30479"/>
                </a:lnTo>
                <a:lnTo>
                  <a:pt x="194310" y="34290"/>
                </a:lnTo>
                <a:lnTo>
                  <a:pt x="199390" y="38100"/>
                </a:lnTo>
                <a:lnTo>
                  <a:pt x="204470" y="43179"/>
                </a:lnTo>
                <a:lnTo>
                  <a:pt x="209550" y="46990"/>
                </a:lnTo>
                <a:lnTo>
                  <a:pt x="218440" y="58420"/>
                </a:lnTo>
                <a:lnTo>
                  <a:pt x="228600" y="68579"/>
                </a:lnTo>
                <a:lnTo>
                  <a:pt x="237490" y="80010"/>
                </a:lnTo>
                <a:lnTo>
                  <a:pt x="246379" y="91440"/>
                </a:lnTo>
                <a:lnTo>
                  <a:pt x="254000" y="102870"/>
                </a:lnTo>
                <a:lnTo>
                  <a:pt x="261620" y="114300"/>
                </a:lnTo>
                <a:lnTo>
                  <a:pt x="269240" y="125729"/>
                </a:lnTo>
                <a:lnTo>
                  <a:pt x="274320" y="134620"/>
                </a:lnTo>
                <a:lnTo>
                  <a:pt x="274320" y="135890"/>
                </a:lnTo>
                <a:lnTo>
                  <a:pt x="275590" y="135890"/>
                </a:lnTo>
                <a:lnTo>
                  <a:pt x="279400" y="142240"/>
                </a:lnTo>
                <a:lnTo>
                  <a:pt x="281940" y="148590"/>
                </a:lnTo>
                <a:lnTo>
                  <a:pt x="284479" y="153670"/>
                </a:lnTo>
                <a:lnTo>
                  <a:pt x="287020" y="158750"/>
                </a:lnTo>
                <a:lnTo>
                  <a:pt x="290829" y="165100"/>
                </a:lnTo>
                <a:lnTo>
                  <a:pt x="292100" y="170179"/>
                </a:lnTo>
                <a:lnTo>
                  <a:pt x="297179" y="181610"/>
                </a:lnTo>
                <a:lnTo>
                  <a:pt x="300990" y="191770"/>
                </a:lnTo>
                <a:lnTo>
                  <a:pt x="303529" y="201929"/>
                </a:lnTo>
                <a:lnTo>
                  <a:pt x="304800" y="207010"/>
                </a:lnTo>
                <a:lnTo>
                  <a:pt x="306070" y="212090"/>
                </a:lnTo>
                <a:lnTo>
                  <a:pt x="307340" y="217170"/>
                </a:lnTo>
                <a:lnTo>
                  <a:pt x="308610" y="222250"/>
                </a:lnTo>
                <a:lnTo>
                  <a:pt x="308610" y="224790"/>
                </a:lnTo>
                <a:lnTo>
                  <a:pt x="308610" y="224790"/>
                </a:lnTo>
                <a:lnTo>
                  <a:pt x="309879" y="231140"/>
                </a:lnTo>
                <a:lnTo>
                  <a:pt x="309879" y="236220"/>
                </a:lnTo>
                <a:lnTo>
                  <a:pt x="311150" y="240029"/>
                </a:lnTo>
                <a:lnTo>
                  <a:pt x="311150" y="245110"/>
                </a:lnTo>
                <a:lnTo>
                  <a:pt x="311150" y="248920"/>
                </a:lnTo>
                <a:lnTo>
                  <a:pt x="309879" y="252729"/>
                </a:lnTo>
                <a:lnTo>
                  <a:pt x="309879" y="256540"/>
                </a:lnTo>
                <a:lnTo>
                  <a:pt x="309879" y="261620"/>
                </a:lnTo>
                <a:lnTo>
                  <a:pt x="308610" y="265430"/>
                </a:lnTo>
                <a:lnTo>
                  <a:pt x="307340" y="269240"/>
                </a:lnTo>
                <a:lnTo>
                  <a:pt x="304800" y="271780"/>
                </a:lnTo>
                <a:lnTo>
                  <a:pt x="304800" y="273050"/>
                </a:lnTo>
                <a:lnTo>
                  <a:pt x="304800" y="273050"/>
                </a:lnTo>
                <a:lnTo>
                  <a:pt x="304800" y="275590"/>
                </a:lnTo>
                <a:lnTo>
                  <a:pt x="302260" y="279400"/>
                </a:lnTo>
                <a:lnTo>
                  <a:pt x="300990" y="281940"/>
                </a:lnTo>
                <a:lnTo>
                  <a:pt x="298450" y="285750"/>
                </a:lnTo>
                <a:lnTo>
                  <a:pt x="293370" y="292100"/>
                </a:lnTo>
                <a:lnTo>
                  <a:pt x="293370" y="293370"/>
                </a:lnTo>
                <a:lnTo>
                  <a:pt x="290829" y="295910"/>
                </a:lnTo>
                <a:lnTo>
                  <a:pt x="289560" y="297180"/>
                </a:lnTo>
                <a:lnTo>
                  <a:pt x="289560" y="297180"/>
                </a:lnTo>
                <a:lnTo>
                  <a:pt x="288290" y="298450"/>
                </a:lnTo>
                <a:lnTo>
                  <a:pt x="285750" y="299720"/>
                </a:lnTo>
                <a:lnTo>
                  <a:pt x="284479" y="300990"/>
                </a:lnTo>
                <a:lnTo>
                  <a:pt x="280670" y="303530"/>
                </a:lnTo>
                <a:lnTo>
                  <a:pt x="280670" y="304800"/>
                </a:lnTo>
                <a:lnTo>
                  <a:pt x="28067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8129" y="304800"/>
                </a:lnTo>
                <a:lnTo>
                  <a:pt x="274320" y="307340"/>
                </a:lnTo>
                <a:close/>
                <a:moveTo>
                  <a:pt x="248920" y="283210"/>
                </a:moveTo>
                <a:lnTo>
                  <a:pt x="250190" y="281940"/>
                </a:lnTo>
                <a:lnTo>
                  <a:pt x="250190" y="281940"/>
                </a:lnTo>
                <a:lnTo>
                  <a:pt x="250190" y="281940"/>
                </a:lnTo>
                <a:lnTo>
                  <a:pt x="251460" y="281940"/>
                </a:lnTo>
                <a:lnTo>
                  <a:pt x="252729" y="281940"/>
                </a:lnTo>
                <a:lnTo>
                  <a:pt x="254000" y="281940"/>
                </a:lnTo>
                <a:lnTo>
                  <a:pt x="256540" y="281940"/>
                </a:lnTo>
                <a:lnTo>
                  <a:pt x="259079" y="280670"/>
                </a:lnTo>
                <a:lnTo>
                  <a:pt x="261620" y="279400"/>
                </a:lnTo>
                <a:lnTo>
                  <a:pt x="264160" y="279400"/>
                </a:lnTo>
                <a:lnTo>
                  <a:pt x="265429" y="278130"/>
                </a:lnTo>
                <a:lnTo>
                  <a:pt x="266700" y="278130"/>
                </a:lnTo>
                <a:lnTo>
                  <a:pt x="266700" y="278130"/>
                </a:lnTo>
                <a:lnTo>
                  <a:pt x="267970" y="276860"/>
                </a:lnTo>
                <a:lnTo>
                  <a:pt x="271779" y="274320"/>
                </a:lnTo>
                <a:lnTo>
                  <a:pt x="274320" y="273050"/>
                </a:lnTo>
                <a:lnTo>
                  <a:pt x="275590" y="271780"/>
                </a:lnTo>
                <a:lnTo>
                  <a:pt x="276860" y="270510"/>
                </a:lnTo>
                <a:lnTo>
                  <a:pt x="278129" y="269240"/>
                </a:lnTo>
                <a:lnTo>
                  <a:pt x="280670" y="265430"/>
                </a:lnTo>
                <a:lnTo>
                  <a:pt x="281940" y="262890"/>
                </a:lnTo>
                <a:lnTo>
                  <a:pt x="283210" y="260350"/>
                </a:lnTo>
                <a:lnTo>
                  <a:pt x="284479" y="259080"/>
                </a:lnTo>
                <a:lnTo>
                  <a:pt x="284479" y="256540"/>
                </a:lnTo>
                <a:lnTo>
                  <a:pt x="283210" y="256540"/>
                </a:lnTo>
                <a:lnTo>
                  <a:pt x="284479" y="255270"/>
                </a:lnTo>
                <a:lnTo>
                  <a:pt x="285750" y="252729"/>
                </a:lnTo>
                <a:lnTo>
                  <a:pt x="285750" y="250190"/>
                </a:lnTo>
                <a:lnTo>
                  <a:pt x="285750" y="247650"/>
                </a:lnTo>
                <a:lnTo>
                  <a:pt x="285750" y="243840"/>
                </a:lnTo>
                <a:lnTo>
                  <a:pt x="285750" y="241300"/>
                </a:lnTo>
                <a:lnTo>
                  <a:pt x="285750" y="237490"/>
                </a:lnTo>
                <a:lnTo>
                  <a:pt x="285750" y="234950"/>
                </a:lnTo>
                <a:lnTo>
                  <a:pt x="284479" y="231140"/>
                </a:lnTo>
                <a:lnTo>
                  <a:pt x="283210" y="227329"/>
                </a:lnTo>
                <a:lnTo>
                  <a:pt x="283210" y="224790"/>
                </a:lnTo>
                <a:lnTo>
                  <a:pt x="281940" y="220979"/>
                </a:lnTo>
                <a:lnTo>
                  <a:pt x="280670" y="215900"/>
                </a:lnTo>
                <a:lnTo>
                  <a:pt x="276860" y="208279"/>
                </a:lnTo>
                <a:lnTo>
                  <a:pt x="274320" y="200660"/>
                </a:lnTo>
                <a:lnTo>
                  <a:pt x="271779" y="196850"/>
                </a:lnTo>
                <a:lnTo>
                  <a:pt x="269240" y="193040"/>
                </a:lnTo>
                <a:lnTo>
                  <a:pt x="266700" y="187960"/>
                </a:lnTo>
                <a:lnTo>
                  <a:pt x="266700" y="187960"/>
                </a:lnTo>
                <a:lnTo>
                  <a:pt x="266700" y="186690"/>
                </a:lnTo>
                <a:lnTo>
                  <a:pt x="265429" y="184150"/>
                </a:lnTo>
                <a:lnTo>
                  <a:pt x="260350" y="175260"/>
                </a:lnTo>
                <a:lnTo>
                  <a:pt x="255270" y="167640"/>
                </a:lnTo>
                <a:lnTo>
                  <a:pt x="248920" y="158750"/>
                </a:lnTo>
                <a:lnTo>
                  <a:pt x="242570" y="149860"/>
                </a:lnTo>
                <a:lnTo>
                  <a:pt x="229870" y="132079"/>
                </a:lnTo>
                <a:lnTo>
                  <a:pt x="223520" y="124460"/>
                </a:lnTo>
                <a:lnTo>
                  <a:pt x="219710" y="120650"/>
                </a:lnTo>
                <a:lnTo>
                  <a:pt x="215900" y="115570"/>
                </a:lnTo>
                <a:lnTo>
                  <a:pt x="209550" y="107950"/>
                </a:lnTo>
                <a:lnTo>
                  <a:pt x="201929" y="100329"/>
                </a:lnTo>
                <a:lnTo>
                  <a:pt x="194310" y="92710"/>
                </a:lnTo>
                <a:lnTo>
                  <a:pt x="186690" y="85090"/>
                </a:lnTo>
                <a:lnTo>
                  <a:pt x="179070" y="78740"/>
                </a:lnTo>
                <a:lnTo>
                  <a:pt x="175260" y="74929"/>
                </a:lnTo>
                <a:lnTo>
                  <a:pt x="171450" y="72390"/>
                </a:lnTo>
                <a:lnTo>
                  <a:pt x="167640" y="69850"/>
                </a:lnTo>
                <a:lnTo>
                  <a:pt x="165100" y="67310"/>
                </a:lnTo>
                <a:lnTo>
                  <a:pt x="161290" y="64770"/>
                </a:lnTo>
                <a:lnTo>
                  <a:pt x="157479" y="62229"/>
                </a:lnTo>
                <a:lnTo>
                  <a:pt x="154940" y="60960"/>
                </a:lnTo>
                <a:lnTo>
                  <a:pt x="151129" y="59690"/>
                </a:lnTo>
                <a:lnTo>
                  <a:pt x="148590" y="57150"/>
                </a:lnTo>
                <a:lnTo>
                  <a:pt x="144779" y="55879"/>
                </a:lnTo>
                <a:lnTo>
                  <a:pt x="142240" y="54610"/>
                </a:lnTo>
                <a:lnTo>
                  <a:pt x="139700" y="54610"/>
                </a:lnTo>
                <a:lnTo>
                  <a:pt x="137160" y="53340"/>
                </a:lnTo>
                <a:lnTo>
                  <a:pt x="133350" y="52070"/>
                </a:lnTo>
                <a:lnTo>
                  <a:pt x="130810" y="52070"/>
                </a:lnTo>
                <a:lnTo>
                  <a:pt x="128270" y="52070"/>
                </a:lnTo>
                <a:lnTo>
                  <a:pt x="125729" y="52070"/>
                </a:lnTo>
                <a:lnTo>
                  <a:pt x="123190" y="52070"/>
                </a:lnTo>
                <a:lnTo>
                  <a:pt x="120650" y="52070"/>
                </a:lnTo>
                <a:lnTo>
                  <a:pt x="118110" y="52070"/>
                </a:lnTo>
                <a:lnTo>
                  <a:pt x="115570" y="52070"/>
                </a:lnTo>
                <a:lnTo>
                  <a:pt x="114300" y="52070"/>
                </a:lnTo>
                <a:lnTo>
                  <a:pt x="114300" y="52070"/>
                </a:lnTo>
                <a:lnTo>
                  <a:pt x="114300" y="53340"/>
                </a:lnTo>
                <a:lnTo>
                  <a:pt x="111760" y="53340"/>
                </a:lnTo>
                <a:lnTo>
                  <a:pt x="110490" y="54610"/>
                </a:lnTo>
                <a:lnTo>
                  <a:pt x="107950" y="55879"/>
                </a:lnTo>
                <a:lnTo>
                  <a:pt x="106679" y="57150"/>
                </a:lnTo>
                <a:lnTo>
                  <a:pt x="105410" y="58420"/>
                </a:lnTo>
                <a:lnTo>
                  <a:pt x="104140" y="59690"/>
                </a:lnTo>
                <a:lnTo>
                  <a:pt x="102870" y="60960"/>
                </a:lnTo>
                <a:lnTo>
                  <a:pt x="101600" y="62229"/>
                </a:lnTo>
                <a:lnTo>
                  <a:pt x="100329" y="63500"/>
                </a:lnTo>
                <a:lnTo>
                  <a:pt x="99060" y="64770"/>
                </a:lnTo>
                <a:lnTo>
                  <a:pt x="97790" y="66040"/>
                </a:lnTo>
                <a:lnTo>
                  <a:pt x="97790" y="68579"/>
                </a:lnTo>
                <a:lnTo>
                  <a:pt x="96520" y="69850"/>
                </a:lnTo>
                <a:lnTo>
                  <a:pt x="96520" y="71120"/>
                </a:lnTo>
                <a:lnTo>
                  <a:pt x="95250" y="73660"/>
                </a:lnTo>
                <a:lnTo>
                  <a:pt x="93979" y="76200"/>
                </a:lnTo>
                <a:lnTo>
                  <a:pt x="92710" y="85090"/>
                </a:lnTo>
                <a:lnTo>
                  <a:pt x="92710" y="90170"/>
                </a:lnTo>
                <a:lnTo>
                  <a:pt x="91440" y="92710"/>
                </a:lnTo>
                <a:lnTo>
                  <a:pt x="91440" y="95250"/>
                </a:lnTo>
                <a:lnTo>
                  <a:pt x="91440" y="100329"/>
                </a:lnTo>
                <a:lnTo>
                  <a:pt x="91440" y="101600"/>
                </a:lnTo>
                <a:lnTo>
                  <a:pt x="91440" y="102870"/>
                </a:lnTo>
                <a:lnTo>
                  <a:pt x="91440" y="105410"/>
                </a:lnTo>
                <a:lnTo>
                  <a:pt x="92710" y="111760"/>
                </a:lnTo>
                <a:lnTo>
                  <a:pt x="93979" y="118110"/>
                </a:lnTo>
                <a:lnTo>
                  <a:pt x="93979" y="120650"/>
                </a:lnTo>
                <a:lnTo>
                  <a:pt x="93979" y="124460"/>
                </a:lnTo>
                <a:lnTo>
                  <a:pt x="96520" y="130810"/>
                </a:lnTo>
                <a:lnTo>
                  <a:pt x="97790" y="135890"/>
                </a:lnTo>
                <a:lnTo>
                  <a:pt x="99060" y="142240"/>
                </a:lnTo>
                <a:lnTo>
                  <a:pt x="238760" y="274320"/>
                </a:lnTo>
                <a:lnTo>
                  <a:pt x="238760" y="274320"/>
                </a:lnTo>
                <a:lnTo>
                  <a:pt x="248920" y="283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5457598" y="3398927"/>
            <a:ext cx="203654" cy="240484"/>
          </a:xfrm>
          <a:custGeom>
            <a:avLst/>
            <a:gdLst/>
            <a:ahLst/>
            <a:cxnLst/>
            <a:rect l="l" t="t" r="r" b="b"/>
            <a:pathLst>
              <a:path w="203654" h="240484">
                <a:moveTo>
                  <a:pt x="162152" y="235813"/>
                </a:moveTo>
                <a:lnTo>
                  <a:pt x="163422" y="234543"/>
                </a:lnTo>
                <a:lnTo>
                  <a:pt x="163422" y="234543"/>
                </a:lnTo>
                <a:lnTo>
                  <a:pt x="163422" y="234543"/>
                </a:lnTo>
                <a:lnTo>
                  <a:pt x="164692" y="234543"/>
                </a:lnTo>
                <a:lnTo>
                  <a:pt x="165961" y="234543"/>
                </a:lnTo>
                <a:lnTo>
                  <a:pt x="167232" y="234543"/>
                </a:lnTo>
                <a:lnTo>
                  <a:pt x="169772" y="234543"/>
                </a:lnTo>
                <a:lnTo>
                  <a:pt x="172311" y="233273"/>
                </a:lnTo>
                <a:lnTo>
                  <a:pt x="174852" y="232003"/>
                </a:lnTo>
                <a:lnTo>
                  <a:pt x="177392" y="232003"/>
                </a:lnTo>
                <a:lnTo>
                  <a:pt x="178661" y="230733"/>
                </a:lnTo>
                <a:lnTo>
                  <a:pt x="179932" y="230733"/>
                </a:lnTo>
                <a:lnTo>
                  <a:pt x="179932" y="230733"/>
                </a:lnTo>
                <a:lnTo>
                  <a:pt x="181202" y="229463"/>
                </a:lnTo>
                <a:lnTo>
                  <a:pt x="185011" y="226923"/>
                </a:lnTo>
                <a:lnTo>
                  <a:pt x="187552" y="225653"/>
                </a:lnTo>
                <a:lnTo>
                  <a:pt x="188822" y="224383"/>
                </a:lnTo>
                <a:lnTo>
                  <a:pt x="190092" y="223113"/>
                </a:lnTo>
                <a:lnTo>
                  <a:pt x="191361" y="221843"/>
                </a:lnTo>
                <a:lnTo>
                  <a:pt x="193902" y="218033"/>
                </a:lnTo>
                <a:lnTo>
                  <a:pt x="195172" y="215493"/>
                </a:lnTo>
                <a:lnTo>
                  <a:pt x="196442" y="212953"/>
                </a:lnTo>
                <a:lnTo>
                  <a:pt x="197711" y="211683"/>
                </a:lnTo>
                <a:lnTo>
                  <a:pt x="197711" y="209143"/>
                </a:lnTo>
                <a:lnTo>
                  <a:pt x="196442" y="209143"/>
                </a:lnTo>
                <a:lnTo>
                  <a:pt x="197711" y="207873"/>
                </a:lnTo>
                <a:lnTo>
                  <a:pt x="198982" y="205332"/>
                </a:lnTo>
                <a:lnTo>
                  <a:pt x="198982" y="202793"/>
                </a:lnTo>
                <a:lnTo>
                  <a:pt x="198982" y="200253"/>
                </a:lnTo>
                <a:lnTo>
                  <a:pt x="198982" y="196443"/>
                </a:lnTo>
                <a:lnTo>
                  <a:pt x="198982" y="193903"/>
                </a:lnTo>
                <a:lnTo>
                  <a:pt x="198982" y="190093"/>
                </a:lnTo>
                <a:lnTo>
                  <a:pt x="198982" y="187553"/>
                </a:lnTo>
                <a:lnTo>
                  <a:pt x="197711" y="183743"/>
                </a:lnTo>
                <a:lnTo>
                  <a:pt x="196442" y="179932"/>
                </a:lnTo>
                <a:lnTo>
                  <a:pt x="196442" y="177393"/>
                </a:lnTo>
                <a:lnTo>
                  <a:pt x="195172" y="173582"/>
                </a:lnTo>
                <a:lnTo>
                  <a:pt x="193902" y="168503"/>
                </a:lnTo>
                <a:lnTo>
                  <a:pt x="190092" y="160882"/>
                </a:lnTo>
                <a:lnTo>
                  <a:pt x="187552" y="153263"/>
                </a:lnTo>
                <a:lnTo>
                  <a:pt x="185011" y="149453"/>
                </a:lnTo>
                <a:lnTo>
                  <a:pt x="182472" y="145643"/>
                </a:lnTo>
                <a:lnTo>
                  <a:pt x="179932" y="140563"/>
                </a:lnTo>
                <a:lnTo>
                  <a:pt x="179932" y="140563"/>
                </a:lnTo>
                <a:lnTo>
                  <a:pt x="179932" y="139293"/>
                </a:lnTo>
                <a:lnTo>
                  <a:pt x="178661" y="136753"/>
                </a:lnTo>
                <a:lnTo>
                  <a:pt x="173582" y="127863"/>
                </a:lnTo>
                <a:lnTo>
                  <a:pt x="168502" y="120243"/>
                </a:lnTo>
                <a:lnTo>
                  <a:pt x="162152" y="111353"/>
                </a:lnTo>
                <a:lnTo>
                  <a:pt x="155802" y="102463"/>
                </a:lnTo>
                <a:lnTo>
                  <a:pt x="143102" y="84682"/>
                </a:lnTo>
                <a:lnTo>
                  <a:pt x="136752" y="77063"/>
                </a:lnTo>
                <a:lnTo>
                  <a:pt x="132942" y="73253"/>
                </a:lnTo>
                <a:lnTo>
                  <a:pt x="129132" y="68173"/>
                </a:lnTo>
                <a:lnTo>
                  <a:pt x="122782" y="60553"/>
                </a:lnTo>
                <a:lnTo>
                  <a:pt x="115161" y="52932"/>
                </a:lnTo>
                <a:lnTo>
                  <a:pt x="107542" y="45313"/>
                </a:lnTo>
                <a:lnTo>
                  <a:pt x="99922" y="37693"/>
                </a:lnTo>
                <a:lnTo>
                  <a:pt x="92302" y="31343"/>
                </a:lnTo>
                <a:lnTo>
                  <a:pt x="88492" y="27532"/>
                </a:lnTo>
                <a:lnTo>
                  <a:pt x="84682" y="24993"/>
                </a:lnTo>
                <a:lnTo>
                  <a:pt x="80872" y="22453"/>
                </a:lnTo>
                <a:lnTo>
                  <a:pt x="78332" y="19913"/>
                </a:lnTo>
                <a:lnTo>
                  <a:pt x="74522" y="17373"/>
                </a:lnTo>
                <a:lnTo>
                  <a:pt x="70711" y="14832"/>
                </a:lnTo>
                <a:lnTo>
                  <a:pt x="68172" y="13563"/>
                </a:lnTo>
                <a:lnTo>
                  <a:pt x="64361" y="12293"/>
                </a:lnTo>
                <a:lnTo>
                  <a:pt x="61822" y="9753"/>
                </a:lnTo>
                <a:lnTo>
                  <a:pt x="58011" y="8482"/>
                </a:lnTo>
                <a:lnTo>
                  <a:pt x="55472" y="7213"/>
                </a:lnTo>
                <a:lnTo>
                  <a:pt x="52932" y="7213"/>
                </a:lnTo>
                <a:lnTo>
                  <a:pt x="50392" y="5943"/>
                </a:lnTo>
                <a:lnTo>
                  <a:pt x="46582" y="4673"/>
                </a:lnTo>
                <a:lnTo>
                  <a:pt x="44042" y="4673"/>
                </a:lnTo>
                <a:lnTo>
                  <a:pt x="41502" y="4673"/>
                </a:lnTo>
                <a:lnTo>
                  <a:pt x="38961" y="4673"/>
                </a:lnTo>
                <a:lnTo>
                  <a:pt x="36422" y="4673"/>
                </a:lnTo>
                <a:lnTo>
                  <a:pt x="33882" y="4673"/>
                </a:lnTo>
                <a:lnTo>
                  <a:pt x="31342" y="4673"/>
                </a:lnTo>
                <a:lnTo>
                  <a:pt x="28802" y="4673"/>
                </a:lnTo>
                <a:lnTo>
                  <a:pt x="27532" y="4673"/>
                </a:lnTo>
                <a:lnTo>
                  <a:pt x="27532" y="4673"/>
                </a:lnTo>
                <a:lnTo>
                  <a:pt x="27532" y="5943"/>
                </a:lnTo>
                <a:lnTo>
                  <a:pt x="24992" y="5943"/>
                </a:lnTo>
                <a:lnTo>
                  <a:pt x="23722" y="7213"/>
                </a:lnTo>
                <a:lnTo>
                  <a:pt x="21182" y="8482"/>
                </a:lnTo>
                <a:lnTo>
                  <a:pt x="19911" y="9753"/>
                </a:lnTo>
                <a:lnTo>
                  <a:pt x="18642" y="11023"/>
                </a:lnTo>
                <a:lnTo>
                  <a:pt x="17372" y="12293"/>
                </a:lnTo>
                <a:lnTo>
                  <a:pt x="16102" y="13563"/>
                </a:lnTo>
                <a:lnTo>
                  <a:pt x="14832" y="14832"/>
                </a:lnTo>
                <a:lnTo>
                  <a:pt x="13561" y="16103"/>
                </a:lnTo>
                <a:lnTo>
                  <a:pt x="12292" y="17373"/>
                </a:lnTo>
                <a:lnTo>
                  <a:pt x="11022" y="18643"/>
                </a:lnTo>
                <a:lnTo>
                  <a:pt x="11022" y="21182"/>
                </a:lnTo>
                <a:lnTo>
                  <a:pt x="9752" y="22453"/>
                </a:lnTo>
                <a:lnTo>
                  <a:pt x="9752" y="23723"/>
                </a:lnTo>
                <a:lnTo>
                  <a:pt x="8482" y="26263"/>
                </a:lnTo>
                <a:lnTo>
                  <a:pt x="7211" y="28803"/>
                </a:lnTo>
                <a:lnTo>
                  <a:pt x="5942" y="37693"/>
                </a:lnTo>
                <a:lnTo>
                  <a:pt x="5942" y="42773"/>
                </a:lnTo>
                <a:lnTo>
                  <a:pt x="4672" y="45313"/>
                </a:lnTo>
                <a:lnTo>
                  <a:pt x="4672" y="47853"/>
                </a:lnTo>
                <a:lnTo>
                  <a:pt x="4672" y="52932"/>
                </a:lnTo>
                <a:lnTo>
                  <a:pt x="4672" y="54203"/>
                </a:lnTo>
                <a:lnTo>
                  <a:pt x="4672" y="55473"/>
                </a:lnTo>
                <a:lnTo>
                  <a:pt x="4672" y="58013"/>
                </a:lnTo>
                <a:lnTo>
                  <a:pt x="5942" y="64363"/>
                </a:lnTo>
                <a:lnTo>
                  <a:pt x="7211" y="70713"/>
                </a:lnTo>
                <a:lnTo>
                  <a:pt x="7211" y="73253"/>
                </a:lnTo>
                <a:lnTo>
                  <a:pt x="7211" y="77063"/>
                </a:lnTo>
                <a:lnTo>
                  <a:pt x="9752" y="83413"/>
                </a:lnTo>
                <a:lnTo>
                  <a:pt x="11022" y="88493"/>
                </a:lnTo>
                <a:lnTo>
                  <a:pt x="12292" y="94843"/>
                </a:lnTo>
                <a:lnTo>
                  <a:pt x="151992" y="226923"/>
                </a:lnTo>
                <a:lnTo>
                  <a:pt x="151992" y="226923"/>
                </a:lnTo>
                <a:lnTo>
                  <a:pt x="162152" y="2358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5527041" y="3163570"/>
            <a:ext cx="321309" cy="504190"/>
          </a:xfrm>
          <a:custGeom>
            <a:avLst/>
            <a:gdLst/>
            <a:ahLst/>
            <a:cxnLst/>
            <a:rect l="l" t="t" r="r" b="b"/>
            <a:pathLst>
              <a:path w="321309" h="504190">
                <a:moveTo>
                  <a:pt x="0" y="138430"/>
                </a:moveTo>
                <a:lnTo>
                  <a:pt x="5080" y="133350"/>
                </a:lnTo>
                <a:lnTo>
                  <a:pt x="5080" y="133350"/>
                </a:lnTo>
                <a:lnTo>
                  <a:pt x="44450" y="96520"/>
                </a:lnTo>
                <a:lnTo>
                  <a:pt x="44450" y="95250"/>
                </a:lnTo>
                <a:lnTo>
                  <a:pt x="48260" y="92710"/>
                </a:lnTo>
                <a:lnTo>
                  <a:pt x="231140" y="266700"/>
                </a:lnTo>
                <a:lnTo>
                  <a:pt x="222250" y="241300"/>
                </a:lnTo>
                <a:lnTo>
                  <a:pt x="220980" y="238760"/>
                </a:lnTo>
                <a:lnTo>
                  <a:pt x="190500" y="121920"/>
                </a:lnTo>
                <a:lnTo>
                  <a:pt x="187960" y="111760"/>
                </a:lnTo>
                <a:lnTo>
                  <a:pt x="187960" y="111760"/>
                </a:lnTo>
                <a:lnTo>
                  <a:pt x="186690" y="110489"/>
                </a:lnTo>
                <a:lnTo>
                  <a:pt x="185419" y="102870"/>
                </a:lnTo>
                <a:lnTo>
                  <a:pt x="184150" y="97789"/>
                </a:lnTo>
                <a:lnTo>
                  <a:pt x="182880" y="93980"/>
                </a:lnTo>
                <a:lnTo>
                  <a:pt x="181610" y="88900"/>
                </a:lnTo>
                <a:lnTo>
                  <a:pt x="179069" y="85089"/>
                </a:lnTo>
                <a:lnTo>
                  <a:pt x="177800" y="81280"/>
                </a:lnTo>
                <a:lnTo>
                  <a:pt x="176530" y="77470"/>
                </a:lnTo>
                <a:lnTo>
                  <a:pt x="175260" y="73660"/>
                </a:lnTo>
                <a:lnTo>
                  <a:pt x="172719" y="69850"/>
                </a:lnTo>
                <a:lnTo>
                  <a:pt x="171450" y="67310"/>
                </a:lnTo>
                <a:lnTo>
                  <a:pt x="170180" y="64770"/>
                </a:lnTo>
                <a:lnTo>
                  <a:pt x="167640" y="60960"/>
                </a:lnTo>
                <a:lnTo>
                  <a:pt x="166369" y="58420"/>
                </a:lnTo>
                <a:lnTo>
                  <a:pt x="163830" y="55880"/>
                </a:lnTo>
                <a:lnTo>
                  <a:pt x="162560" y="53339"/>
                </a:lnTo>
                <a:lnTo>
                  <a:pt x="161290" y="50800"/>
                </a:lnTo>
                <a:lnTo>
                  <a:pt x="158750" y="49530"/>
                </a:lnTo>
                <a:lnTo>
                  <a:pt x="157480" y="48260"/>
                </a:lnTo>
                <a:lnTo>
                  <a:pt x="156210" y="48260"/>
                </a:lnTo>
                <a:lnTo>
                  <a:pt x="156210" y="46989"/>
                </a:lnTo>
                <a:lnTo>
                  <a:pt x="154940" y="45720"/>
                </a:lnTo>
                <a:lnTo>
                  <a:pt x="153669" y="45720"/>
                </a:lnTo>
                <a:lnTo>
                  <a:pt x="152400" y="45720"/>
                </a:lnTo>
                <a:lnTo>
                  <a:pt x="151130" y="44450"/>
                </a:lnTo>
                <a:lnTo>
                  <a:pt x="151130" y="44450"/>
                </a:lnTo>
                <a:lnTo>
                  <a:pt x="148590" y="43180"/>
                </a:lnTo>
                <a:lnTo>
                  <a:pt x="146050" y="43180"/>
                </a:lnTo>
                <a:lnTo>
                  <a:pt x="144780" y="43180"/>
                </a:lnTo>
                <a:lnTo>
                  <a:pt x="142240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38430" y="43180"/>
                </a:lnTo>
                <a:lnTo>
                  <a:pt x="137160" y="43180"/>
                </a:lnTo>
                <a:lnTo>
                  <a:pt x="135890" y="43180"/>
                </a:lnTo>
                <a:lnTo>
                  <a:pt x="128269" y="29210"/>
                </a:lnTo>
                <a:lnTo>
                  <a:pt x="129540" y="27939"/>
                </a:lnTo>
                <a:lnTo>
                  <a:pt x="129540" y="27939"/>
                </a:lnTo>
                <a:lnTo>
                  <a:pt x="170180" y="0"/>
                </a:lnTo>
                <a:lnTo>
                  <a:pt x="170180" y="1270"/>
                </a:lnTo>
                <a:lnTo>
                  <a:pt x="170180" y="1270"/>
                </a:lnTo>
                <a:lnTo>
                  <a:pt x="170180" y="1270"/>
                </a:lnTo>
                <a:lnTo>
                  <a:pt x="171450" y="1270"/>
                </a:lnTo>
                <a:lnTo>
                  <a:pt x="172719" y="2539"/>
                </a:lnTo>
                <a:lnTo>
                  <a:pt x="173990" y="2539"/>
                </a:lnTo>
                <a:lnTo>
                  <a:pt x="175260" y="3810"/>
                </a:lnTo>
                <a:lnTo>
                  <a:pt x="177800" y="5080"/>
                </a:lnTo>
                <a:lnTo>
                  <a:pt x="179069" y="6350"/>
                </a:lnTo>
                <a:lnTo>
                  <a:pt x="180340" y="6350"/>
                </a:lnTo>
                <a:lnTo>
                  <a:pt x="181610" y="8889"/>
                </a:lnTo>
                <a:lnTo>
                  <a:pt x="182880" y="8889"/>
                </a:lnTo>
                <a:lnTo>
                  <a:pt x="182880" y="11430"/>
                </a:lnTo>
                <a:lnTo>
                  <a:pt x="184150" y="11430"/>
                </a:lnTo>
                <a:lnTo>
                  <a:pt x="185419" y="13970"/>
                </a:lnTo>
                <a:lnTo>
                  <a:pt x="186690" y="15239"/>
                </a:lnTo>
                <a:lnTo>
                  <a:pt x="187960" y="17780"/>
                </a:lnTo>
                <a:lnTo>
                  <a:pt x="189230" y="20320"/>
                </a:lnTo>
                <a:lnTo>
                  <a:pt x="190500" y="24130"/>
                </a:lnTo>
                <a:lnTo>
                  <a:pt x="191770" y="26670"/>
                </a:lnTo>
                <a:lnTo>
                  <a:pt x="193040" y="30480"/>
                </a:lnTo>
                <a:lnTo>
                  <a:pt x="195580" y="34289"/>
                </a:lnTo>
                <a:lnTo>
                  <a:pt x="196850" y="38100"/>
                </a:lnTo>
                <a:lnTo>
                  <a:pt x="198120" y="43180"/>
                </a:lnTo>
                <a:lnTo>
                  <a:pt x="199390" y="48260"/>
                </a:lnTo>
                <a:lnTo>
                  <a:pt x="200660" y="52070"/>
                </a:lnTo>
                <a:lnTo>
                  <a:pt x="204470" y="63500"/>
                </a:lnTo>
                <a:lnTo>
                  <a:pt x="207010" y="76200"/>
                </a:lnTo>
                <a:lnTo>
                  <a:pt x="209550" y="91439"/>
                </a:lnTo>
                <a:lnTo>
                  <a:pt x="224790" y="166370"/>
                </a:lnTo>
                <a:lnTo>
                  <a:pt x="224790" y="166370"/>
                </a:lnTo>
                <a:lnTo>
                  <a:pt x="259080" y="289560"/>
                </a:lnTo>
                <a:lnTo>
                  <a:pt x="260350" y="290830"/>
                </a:lnTo>
                <a:lnTo>
                  <a:pt x="274320" y="328930"/>
                </a:lnTo>
                <a:lnTo>
                  <a:pt x="297180" y="389889"/>
                </a:lnTo>
                <a:lnTo>
                  <a:pt x="302260" y="403860"/>
                </a:lnTo>
                <a:lnTo>
                  <a:pt x="302260" y="405130"/>
                </a:lnTo>
                <a:lnTo>
                  <a:pt x="303530" y="406400"/>
                </a:lnTo>
                <a:lnTo>
                  <a:pt x="307340" y="415289"/>
                </a:lnTo>
                <a:lnTo>
                  <a:pt x="311150" y="426720"/>
                </a:lnTo>
                <a:lnTo>
                  <a:pt x="314960" y="436880"/>
                </a:lnTo>
                <a:lnTo>
                  <a:pt x="316230" y="441960"/>
                </a:lnTo>
                <a:lnTo>
                  <a:pt x="317500" y="447040"/>
                </a:lnTo>
                <a:lnTo>
                  <a:pt x="318770" y="452120"/>
                </a:lnTo>
                <a:lnTo>
                  <a:pt x="320040" y="455930"/>
                </a:lnTo>
                <a:lnTo>
                  <a:pt x="320040" y="459740"/>
                </a:lnTo>
                <a:lnTo>
                  <a:pt x="320040" y="463550"/>
                </a:lnTo>
                <a:lnTo>
                  <a:pt x="321310" y="467360"/>
                </a:lnTo>
                <a:lnTo>
                  <a:pt x="321310" y="471170"/>
                </a:lnTo>
                <a:lnTo>
                  <a:pt x="321310" y="474980"/>
                </a:lnTo>
                <a:lnTo>
                  <a:pt x="320040" y="476250"/>
                </a:lnTo>
                <a:lnTo>
                  <a:pt x="321310" y="476250"/>
                </a:lnTo>
                <a:lnTo>
                  <a:pt x="321310" y="477520"/>
                </a:lnTo>
                <a:lnTo>
                  <a:pt x="321310" y="481330"/>
                </a:lnTo>
                <a:lnTo>
                  <a:pt x="320040" y="482600"/>
                </a:lnTo>
                <a:lnTo>
                  <a:pt x="318770" y="485140"/>
                </a:lnTo>
                <a:lnTo>
                  <a:pt x="317500" y="487680"/>
                </a:lnTo>
                <a:lnTo>
                  <a:pt x="316230" y="490220"/>
                </a:lnTo>
                <a:lnTo>
                  <a:pt x="314960" y="492760"/>
                </a:lnTo>
                <a:lnTo>
                  <a:pt x="309880" y="497840"/>
                </a:lnTo>
                <a:lnTo>
                  <a:pt x="308610" y="497840"/>
                </a:lnTo>
                <a:lnTo>
                  <a:pt x="307340" y="499110"/>
                </a:lnTo>
                <a:lnTo>
                  <a:pt x="306070" y="500380"/>
                </a:lnTo>
                <a:lnTo>
                  <a:pt x="306070" y="50038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294640" y="504190"/>
                </a:lnTo>
                <a:lnTo>
                  <a:pt x="248920" y="452120"/>
                </a:lnTo>
                <a:lnTo>
                  <a:pt x="250190" y="452120"/>
                </a:lnTo>
                <a:lnTo>
                  <a:pt x="250190" y="452120"/>
                </a:lnTo>
                <a:lnTo>
                  <a:pt x="255270" y="447040"/>
                </a:lnTo>
                <a:lnTo>
                  <a:pt x="279400" y="467360"/>
                </a:lnTo>
                <a:lnTo>
                  <a:pt x="280670" y="468630"/>
                </a:lnTo>
                <a:lnTo>
                  <a:pt x="281940" y="468630"/>
                </a:lnTo>
                <a:lnTo>
                  <a:pt x="281940" y="468630"/>
                </a:lnTo>
                <a:lnTo>
                  <a:pt x="283210" y="468630"/>
                </a:lnTo>
                <a:lnTo>
                  <a:pt x="284480" y="468630"/>
                </a:lnTo>
                <a:lnTo>
                  <a:pt x="285750" y="468630"/>
                </a:lnTo>
                <a:lnTo>
                  <a:pt x="287020" y="468630"/>
                </a:lnTo>
                <a:lnTo>
                  <a:pt x="289560" y="467360"/>
                </a:lnTo>
                <a:lnTo>
                  <a:pt x="290830" y="466090"/>
                </a:lnTo>
                <a:lnTo>
                  <a:pt x="293370" y="466090"/>
                </a:lnTo>
                <a:lnTo>
                  <a:pt x="294640" y="463550"/>
                </a:lnTo>
                <a:lnTo>
                  <a:pt x="295910" y="462280"/>
                </a:lnTo>
                <a:lnTo>
                  <a:pt x="295910" y="461010"/>
                </a:lnTo>
                <a:lnTo>
                  <a:pt x="297180" y="459740"/>
                </a:lnTo>
                <a:lnTo>
                  <a:pt x="297180" y="457200"/>
                </a:lnTo>
                <a:lnTo>
                  <a:pt x="298450" y="455930"/>
                </a:lnTo>
                <a:lnTo>
                  <a:pt x="298450" y="453390"/>
                </a:lnTo>
                <a:lnTo>
                  <a:pt x="298450" y="452120"/>
                </a:lnTo>
                <a:lnTo>
                  <a:pt x="297180" y="452120"/>
                </a:lnTo>
                <a:lnTo>
                  <a:pt x="298450" y="450850"/>
                </a:lnTo>
                <a:lnTo>
                  <a:pt x="298450" y="448310"/>
                </a:lnTo>
                <a:lnTo>
                  <a:pt x="297180" y="445770"/>
                </a:lnTo>
                <a:lnTo>
                  <a:pt x="297180" y="441960"/>
                </a:lnTo>
                <a:lnTo>
                  <a:pt x="297180" y="439420"/>
                </a:lnTo>
                <a:lnTo>
                  <a:pt x="295910" y="436880"/>
                </a:lnTo>
                <a:lnTo>
                  <a:pt x="295910" y="433070"/>
                </a:lnTo>
                <a:lnTo>
                  <a:pt x="294640" y="430530"/>
                </a:lnTo>
                <a:lnTo>
                  <a:pt x="292100" y="422910"/>
                </a:lnTo>
                <a:lnTo>
                  <a:pt x="289560" y="415289"/>
                </a:lnTo>
                <a:lnTo>
                  <a:pt x="287020" y="408939"/>
                </a:lnTo>
                <a:lnTo>
                  <a:pt x="284480" y="401320"/>
                </a:lnTo>
                <a:lnTo>
                  <a:pt x="281940" y="392430"/>
                </a:lnTo>
                <a:lnTo>
                  <a:pt x="274320" y="377189"/>
                </a:lnTo>
                <a:lnTo>
                  <a:pt x="270510" y="368300"/>
                </a:lnTo>
                <a:lnTo>
                  <a:pt x="269240" y="365760"/>
                </a:lnTo>
                <a:lnTo>
                  <a:pt x="269240" y="364489"/>
                </a:lnTo>
                <a:lnTo>
                  <a:pt x="267970" y="361950"/>
                </a:lnTo>
                <a:lnTo>
                  <a:pt x="256540" y="334010"/>
                </a:lnTo>
                <a:lnTo>
                  <a:pt x="195580" y="276860"/>
                </a:lnTo>
                <a:lnTo>
                  <a:pt x="194310" y="275589"/>
                </a:lnTo>
                <a:lnTo>
                  <a:pt x="35560" y="137160"/>
                </a:lnTo>
                <a:lnTo>
                  <a:pt x="16510" y="147320"/>
                </a:lnTo>
                <a:lnTo>
                  <a:pt x="16510" y="147320"/>
                </a:lnTo>
                <a:lnTo>
                  <a:pt x="8890" y="151130"/>
                </a:lnTo>
                <a:lnTo>
                  <a:pt x="0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5730240" y="3056891"/>
            <a:ext cx="180340" cy="370839"/>
          </a:xfrm>
          <a:custGeom>
            <a:avLst/>
            <a:gdLst/>
            <a:ahLst/>
            <a:cxnLst/>
            <a:rect l="l" t="t" r="r" b="b"/>
            <a:pathLst>
              <a:path w="180340" h="370839">
                <a:moveTo>
                  <a:pt x="137160" y="6350"/>
                </a:moveTo>
                <a:lnTo>
                  <a:pt x="139700" y="5080"/>
                </a:lnTo>
                <a:lnTo>
                  <a:pt x="142240" y="5080"/>
                </a:lnTo>
                <a:lnTo>
                  <a:pt x="148590" y="2540"/>
                </a:lnTo>
                <a:lnTo>
                  <a:pt x="153670" y="1269"/>
                </a:lnTo>
                <a:lnTo>
                  <a:pt x="154940" y="1269"/>
                </a:lnTo>
                <a:lnTo>
                  <a:pt x="156210" y="1269"/>
                </a:lnTo>
                <a:lnTo>
                  <a:pt x="157480" y="0"/>
                </a:lnTo>
                <a:lnTo>
                  <a:pt x="176530" y="85090"/>
                </a:lnTo>
                <a:lnTo>
                  <a:pt x="167640" y="88900"/>
                </a:lnTo>
                <a:lnTo>
                  <a:pt x="142240" y="52069"/>
                </a:lnTo>
                <a:lnTo>
                  <a:pt x="139700" y="53340"/>
                </a:lnTo>
                <a:lnTo>
                  <a:pt x="137160" y="54610"/>
                </a:lnTo>
                <a:lnTo>
                  <a:pt x="134620" y="55880"/>
                </a:lnTo>
                <a:lnTo>
                  <a:pt x="133350" y="58419"/>
                </a:lnTo>
                <a:lnTo>
                  <a:pt x="130810" y="58419"/>
                </a:lnTo>
                <a:lnTo>
                  <a:pt x="130810" y="58419"/>
                </a:lnTo>
                <a:lnTo>
                  <a:pt x="130810" y="59690"/>
                </a:lnTo>
                <a:lnTo>
                  <a:pt x="128270" y="62230"/>
                </a:lnTo>
                <a:lnTo>
                  <a:pt x="125730" y="63500"/>
                </a:lnTo>
                <a:lnTo>
                  <a:pt x="124460" y="66040"/>
                </a:lnTo>
                <a:lnTo>
                  <a:pt x="121920" y="69850"/>
                </a:lnTo>
                <a:lnTo>
                  <a:pt x="120650" y="72390"/>
                </a:lnTo>
                <a:lnTo>
                  <a:pt x="118110" y="77469"/>
                </a:lnTo>
                <a:lnTo>
                  <a:pt x="114300" y="85090"/>
                </a:lnTo>
                <a:lnTo>
                  <a:pt x="111760" y="91440"/>
                </a:lnTo>
                <a:lnTo>
                  <a:pt x="109220" y="99060"/>
                </a:lnTo>
                <a:lnTo>
                  <a:pt x="107950" y="106680"/>
                </a:lnTo>
                <a:lnTo>
                  <a:pt x="105410" y="113030"/>
                </a:lnTo>
                <a:lnTo>
                  <a:pt x="104140" y="120650"/>
                </a:lnTo>
                <a:lnTo>
                  <a:pt x="104140" y="124460"/>
                </a:lnTo>
                <a:lnTo>
                  <a:pt x="104140" y="124460"/>
                </a:lnTo>
                <a:lnTo>
                  <a:pt x="104140" y="129540"/>
                </a:lnTo>
                <a:lnTo>
                  <a:pt x="102870" y="138430"/>
                </a:lnTo>
                <a:lnTo>
                  <a:pt x="102870" y="147319"/>
                </a:lnTo>
                <a:lnTo>
                  <a:pt x="102870" y="156210"/>
                </a:lnTo>
                <a:lnTo>
                  <a:pt x="180340" y="355600"/>
                </a:lnTo>
                <a:lnTo>
                  <a:pt x="173990" y="359410"/>
                </a:lnTo>
                <a:lnTo>
                  <a:pt x="173990" y="359410"/>
                </a:lnTo>
                <a:lnTo>
                  <a:pt x="153670" y="370840"/>
                </a:lnTo>
                <a:lnTo>
                  <a:pt x="54610" y="140969"/>
                </a:lnTo>
                <a:lnTo>
                  <a:pt x="54610" y="138430"/>
                </a:lnTo>
                <a:lnTo>
                  <a:pt x="36830" y="91440"/>
                </a:lnTo>
                <a:lnTo>
                  <a:pt x="29210" y="93980"/>
                </a:lnTo>
                <a:lnTo>
                  <a:pt x="29210" y="93980"/>
                </a:lnTo>
                <a:lnTo>
                  <a:pt x="6350" y="100330"/>
                </a:lnTo>
                <a:lnTo>
                  <a:pt x="0" y="86360"/>
                </a:lnTo>
                <a:lnTo>
                  <a:pt x="19050" y="74930"/>
                </a:lnTo>
                <a:lnTo>
                  <a:pt x="19050" y="74930"/>
                </a:lnTo>
                <a:lnTo>
                  <a:pt x="63500" y="49530"/>
                </a:lnTo>
                <a:lnTo>
                  <a:pt x="88900" y="119380"/>
                </a:lnTo>
                <a:lnTo>
                  <a:pt x="88900" y="107950"/>
                </a:lnTo>
                <a:lnTo>
                  <a:pt x="90170" y="96519"/>
                </a:lnTo>
                <a:lnTo>
                  <a:pt x="88900" y="95250"/>
                </a:lnTo>
                <a:lnTo>
                  <a:pt x="90170" y="93980"/>
                </a:lnTo>
                <a:lnTo>
                  <a:pt x="90170" y="86360"/>
                </a:lnTo>
                <a:lnTo>
                  <a:pt x="92710" y="77469"/>
                </a:lnTo>
                <a:lnTo>
                  <a:pt x="93980" y="67310"/>
                </a:lnTo>
                <a:lnTo>
                  <a:pt x="96520" y="59690"/>
                </a:lnTo>
                <a:lnTo>
                  <a:pt x="97790" y="55880"/>
                </a:lnTo>
                <a:lnTo>
                  <a:pt x="99060" y="50800"/>
                </a:lnTo>
                <a:lnTo>
                  <a:pt x="100330" y="48260"/>
                </a:lnTo>
                <a:lnTo>
                  <a:pt x="102870" y="44450"/>
                </a:lnTo>
                <a:lnTo>
                  <a:pt x="105410" y="36830"/>
                </a:lnTo>
                <a:lnTo>
                  <a:pt x="109220" y="30480"/>
                </a:lnTo>
                <a:lnTo>
                  <a:pt x="111760" y="27940"/>
                </a:lnTo>
                <a:lnTo>
                  <a:pt x="113030" y="2413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8110" y="19050"/>
                </a:lnTo>
                <a:lnTo>
                  <a:pt x="119380" y="17780"/>
                </a:lnTo>
                <a:lnTo>
                  <a:pt x="121920" y="15240"/>
                </a:lnTo>
                <a:lnTo>
                  <a:pt x="124460" y="13969"/>
                </a:lnTo>
                <a:lnTo>
                  <a:pt x="127000" y="11430"/>
                </a:lnTo>
                <a:lnTo>
                  <a:pt x="129540" y="10160"/>
                </a:lnTo>
                <a:lnTo>
                  <a:pt x="132080" y="8890"/>
                </a:lnTo>
                <a:lnTo>
                  <a:pt x="134620" y="7619"/>
                </a:lnTo>
                <a:lnTo>
                  <a:pt x="137160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5924550" y="2889250"/>
            <a:ext cx="157480" cy="471170"/>
          </a:xfrm>
          <a:custGeom>
            <a:avLst/>
            <a:gdLst/>
            <a:ahLst/>
            <a:cxnLst/>
            <a:rect l="l" t="t" r="r" b="b"/>
            <a:pathLst>
              <a:path w="157480" h="471170">
                <a:moveTo>
                  <a:pt x="123190" y="436880"/>
                </a:moveTo>
                <a:lnTo>
                  <a:pt x="153670" y="435609"/>
                </a:lnTo>
                <a:lnTo>
                  <a:pt x="153670" y="435609"/>
                </a:lnTo>
                <a:lnTo>
                  <a:pt x="154940" y="436880"/>
                </a:lnTo>
                <a:lnTo>
                  <a:pt x="153670" y="436880"/>
                </a:lnTo>
                <a:lnTo>
                  <a:pt x="154940" y="438150"/>
                </a:lnTo>
                <a:lnTo>
                  <a:pt x="157480" y="452120"/>
                </a:lnTo>
                <a:lnTo>
                  <a:pt x="120650" y="463550"/>
                </a:lnTo>
                <a:lnTo>
                  <a:pt x="120650" y="463550"/>
                </a:lnTo>
                <a:lnTo>
                  <a:pt x="99060" y="471170"/>
                </a:lnTo>
                <a:lnTo>
                  <a:pt x="45720" y="222250"/>
                </a:lnTo>
                <a:lnTo>
                  <a:pt x="44450" y="219709"/>
                </a:lnTo>
                <a:lnTo>
                  <a:pt x="36830" y="173990"/>
                </a:lnTo>
                <a:lnTo>
                  <a:pt x="30480" y="172720"/>
                </a:lnTo>
                <a:lnTo>
                  <a:pt x="30480" y="172720"/>
                </a:lnTo>
                <a:lnTo>
                  <a:pt x="2540" y="176530"/>
                </a:lnTo>
                <a:lnTo>
                  <a:pt x="0" y="161290"/>
                </a:lnTo>
                <a:lnTo>
                  <a:pt x="22860" y="152400"/>
                </a:lnTo>
                <a:lnTo>
                  <a:pt x="22860" y="152400"/>
                </a:lnTo>
                <a:lnTo>
                  <a:pt x="74930" y="137159"/>
                </a:lnTo>
                <a:lnTo>
                  <a:pt x="123190" y="436880"/>
                </a:lnTo>
                <a:close/>
                <a:moveTo>
                  <a:pt x="64770" y="29209"/>
                </a:moveTo>
                <a:lnTo>
                  <a:pt x="66040" y="30480"/>
                </a:lnTo>
                <a:lnTo>
                  <a:pt x="66040" y="33020"/>
                </a:lnTo>
                <a:lnTo>
                  <a:pt x="66040" y="34290"/>
                </a:lnTo>
                <a:lnTo>
                  <a:pt x="66040" y="35559"/>
                </a:lnTo>
                <a:lnTo>
                  <a:pt x="67310" y="38100"/>
                </a:lnTo>
                <a:lnTo>
                  <a:pt x="67310" y="40640"/>
                </a:lnTo>
                <a:lnTo>
                  <a:pt x="66040" y="41909"/>
                </a:lnTo>
                <a:lnTo>
                  <a:pt x="66040" y="43180"/>
                </a:lnTo>
                <a:lnTo>
                  <a:pt x="66040" y="45720"/>
                </a:lnTo>
                <a:lnTo>
                  <a:pt x="66040" y="46990"/>
                </a:lnTo>
                <a:lnTo>
                  <a:pt x="66040" y="48259"/>
                </a:lnTo>
                <a:lnTo>
                  <a:pt x="64770" y="50800"/>
                </a:lnTo>
                <a:lnTo>
                  <a:pt x="64770" y="52070"/>
                </a:lnTo>
                <a:lnTo>
                  <a:pt x="63500" y="53340"/>
                </a:lnTo>
                <a:lnTo>
                  <a:pt x="63500" y="55880"/>
                </a:lnTo>
                <a:lnTo>
                  <a:pt x="62230" y="57150"/>
                </a:lnTo>
                <a:lnTo>
                  <a:pt x="60960" y="59690"/>
                </a:lnTo>
                <a:lnTo>
                  <a:pt x="59690" y="60959"/>
                </a:lnTo>
                <a:lnTo>
                  <a:pt x="59690" y="62230"/>
                </a:lnTo>
                <a:lnTo>
                  <a:pt x="5842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5880" y="66040"/>
                </a:lnTo>
                <a:lnTo>
                  <a:pt x="54610" y="67309"/>
                </a:lnTo>
                <a:lnTo>
                  <a:pt x="52070" y="69850"/>
                </a:lnTo>
                <a:lnTo>
                  <a:pt x="49530" y="71120"/>
                </a:lnTo>
                <a:lnTo>
                  <a:pt x="49530" y="72390"/>
                </a:lnTo>
                <a:lnTo>
                  <a:pt x="46990" y="72390"/>
                </a:lnTo>
                <a:lnTo>
                  <a:pt x="45720" y="73659"/>
                </a:lnTo>
                <a:lnTo>
                  <a:pt x="44450" y="73659"/>
                </a:lnTo>
                <a:lnTo>
                  <a:pt x="43180" y="74930"/>
                </a:lnTo>
                <a:lnTo>
                  <a:pt x="41910" y="74930"/>
                </a:lnTo>
                <a:lnTo>
                  <a:pt x="39370" y="74930"/>
                </a:lnTo>
                <a:lnTo>
                  <a:pt x="38100" y="74930"/>
                </a:lnTo>
                <a:lnTo>
                  <a:pt x="36830" y="74930"/>
                </a:lnTo>
                <a:lnTo>
                  <a:pt x="35560" y="74930"/>
                </a:lnTo>
                <a:lnTo>
                  <a:pt x="34290" y="73659"/>
                </a:lnTo>
                <a:lnTo>
                  <a:pt x="33020" y="73659"/>
                </a:lnTo>
                <a:lnTo>
                  <a:pt x="31750" y="73659"/>
                </a:lnTo>
                <a:lnTo>
                  <a:pt x="29210" y="73659"/>
                </a:lnTo>
                <a:lnTo>
                  <a:pt x="27940" y="73659"/>
                </a:lnTo>
                <a:lnTo>
                  <a:pt x="26670" y="72390"/>
                </a:lnTo>
                <a:lnTo>
                  <a:pt x="25400" y="71120"/>
                </a:lnTo>
                <a:lnTo>
                  <a:pt x="24130" y="71120"/>
                </a:lnTo>
                <a:lnTo>
                  <a:pt x="22860" y="69850"/>
                </a:lnTo>
                <a:lnTo>
                  <a:pt x="21590" y="69850"/>
                </a:lnTo>
                <a:lnTo>
                  <a:pt x="20320" y="67309"/>
                </a:lnTo>
                <a:lnTo>
                  <a:pt x="17780" y="67309"/>
                </a:lnTo>
                <a:lnTo>
                  <a:pt x="16510" y="66040"/>
                </a:lnTo>
                <a:lnTo>
                  <a:pt x="15240" y="64770"/>
                </a:lnTo>
                <a:lnTo>
                  <a:pt x="15240" y="63500"/>
                </a:lnTo>
                <a:lnTo>
                  <a:pt x="13970" y="62230"/>
                </a:lnTo>
                <a:lnTo>
                  <a:pt x="12700" y="60959"/>
                </a:lnTo>
                <a:lnTo>
                  <a:pt x="11430" y="59690"/>
                </a:lnTo>
                <a:lnTo>
                  <a:pt x="10160" y="58420"/>
                </a:lnTo>
                <a:lnTo>
                  <a:pt x="8890" y="57150"/>
                </a:lnTo>
                <a:lnTo>
                  <a:pt x="8890" y="54609"/>
                </a:lnTo>
                <a:lnTo>
                  <a:pt x="7620" y="53340"/>
                </a:lnTo>
                <a:lnTo>
                  <a:pt x="6350" y="52070"/>
                </a:lnTo>
                <a:lnTo>
                  <a:pt x="6350" y="50800"/>
                </a:lnTo>
                <a:lnTo>
                  <a:pt x="5080" y="48259"/>
                </a:lnTo>
                <a:lnTo>
                  <a:pt x="5080" y="46990"/>
                </a:lnTo>
                <a:lnTo>
                  <a:pt x="3810" y="45720"/>
                </a:lnTo>
                <a:lnTo>
                  <a:pt x="3810" y="43180"/>
                </a:lnTo>
                <a:lnTo>
                  <a:pt x="3810" y="40640"/>
                </a:lnTo>
                <a:lnTo>
                  <a:pt x="3810" y="39370"/>
                </a:lnTo>
                <a:lnTo>
                  <a:pt x="3810" y="38100"/>
                </a:lnTo>
                <a:lnTo>
                  <a:pt x="3810" y="35559"/>
                </a:lnTo>
                <a:lnTo>
                  <a:pt x="2540" y="34290"/>
                </a:lnTo>
                <a:lnTo>
                  <a:pt x="2540" y="33020"/>
                </a:lnTo>
                <a:lnTo>
                  <a:pt x="2540" y="30480"/>
                </a:lnTo>
                <a:lnTo>
                  <a:pt x="3810" y="29209"/>
                </a:lnTo>
                <a:lnTo>
                  <a:pt x="3810" y="26670"/>
                </a:lnTo>
                <a:lnTo>
                  <a:pt x="3810" y="25400"/>
                </a:lnTo>
                <a:lnTo>
                  <a:pt x="3810" y="24130"/>
                </a:lnTo>
                <a:lnTo>
                  <a:pt x="5080" y="21590"/>
                </a:lnTo>
                <a:lnTo>
                  <a:pt x="6350" y="19050"/>
                </a:lnTo>
                <a:lnTo>
                  <a:pt x="6350" y="16509"/>
                </a:lnTo>
                <a:lnTo>
                  <a:pt x="7620" y="15240"/>
                </a:lnTo>
                <a:lnTo>
                  <a:pt x="7620" y="13970"/>
                </a:lnTo>
                <a:lnTo>
                  <a:pt x="8890" y="12700"/>
                </a:lnTo>
                <a:lnTo>
                  <a:pt x="10160" y="11430"/>
                </a:lnTo>
                <a:lnTo>
                  <a:pt x="11430" y="10159"/>
                </a:lnTo>
                <a:lnTo>
                  <a:pt x="13970" y="7620"/>
                </a:lnTo>
                <a:lnTo>
                  <a:pt x="15240" y="6350"/>
                </a:lnTo>
                <a:lnTo>
                  <a:pt x="16510" y="5080"/>
                </a:lnTo>
                <a:lnTo>
                  <a:pt x="17780" y="5080"/>
                </a:lnTo>
                <a:lnTo>
                  <a:pt x="19050" y="3809"/>
                </a:lnTo>
                <a:lnTo>
                  <a:pt x="20320" y="2540"/>
                </a:lnTo>
                <a:lnTo>
                  <a:pt x="21590" y="2540"/>
                </a:lnTo>
                <a:lnTo>
                  <a:pt x="22860" y="1270"/>
                </a:lnTo>
                <a:lnTo>
                  <a:pt x="24130" y="1270"/>
                </a:lnTo>
                <a:lnTo>
                  <a:pt x="25400" y="1270"/>
                </a:lnTo>
                <a:lnTo>
                  <a:pt x="27940" y="0"/>
                </a:lnTo>
                <a:lnTo>
                  <a:pt x="29210" y="0"/>
                </a:lnTo>
                <a:lnTo>
                  <a:pt x="30480" y="0"/>
                </a:lnTo>
                <a:lnTo>
                  <a:pt x="33020" y="0"/>
                </a:lnTo>
                <a:lnTo>
                  <a:pt x="34290" y="0"/>
                </a:lnTo>
                <a:lnTo>
                  <a:pt x="35560" y="0"/>
                </a:lnTo>
                <a:lnTo>
                  <a:pt x="38100" y="0"/>
                </a:lnTo>
                <a:lnTo>
                  <a:pt x="39370" y="0"/>
                </a:lnTo>
                <a:lnTo>
                  <a:pt x="40640" y="0"/>
                </a:lnTo>
                <a:lnTo>
                  <a:pt x="40640" y="0"/>
                </a:lnTo>
                <a:lnTo>
                  <a:pt x="40640" y="1270"/>
                </a:lnTo>
                <a:lnTo>
                  <a:pt x="41910" y="1270"/>
                </a:lnTo>
                <a:lnTo>
                  <a:pt x="43180" y="2540"/>
                </a:lnTo>
                <a:lnTo>
                  <a:pt x="45720" y="2540"/>
                </a:lnTo>
                <a:lnTo>
                  <a:pt x="46990" y="3809"/>
                </a:lnTo>
                <a:lnTo>
                  <a:pt x="48260" y="5080"/>
                </a:lnTo>
                <a:lnTo>
                  <a:pt x="49530" y="5080"/>
                </a:lnTo>
                <a:lnTo>
                  <a:pt x="50800" y="6350"/>
                </a:lnTo>
                <a:lnTo>
                  <a:pt x="52070" y="7620"/>
                </a:lnTo>
                <a:lnTo>
                  <a:pt x="53340" y="8890"/>
                </a:lnTo>
                <a:lnTo>
                  <a:pt x="54610" y="10159"/>
                </a:lnTo>
                <a:lnTo>
                  <a:pt x="55880" y="11430"/>
                </a:lnTo>
                <a:lnTo>
                  <a:pt x="57150" y="12700"/>
                </a:lnTo>
                <a:lnTo>
                  <a:pt x="58420" y="13970"/>
                </a:lnTo>
                <a:lnTo>
                  <a:pt x="59690" y="16509"/>
                </a:lnTo>
                <a:lnTo>
                  <a:pt x="60960" y="19050"/>
                </a:lnTo>
                <a:lnTo>
                  <a:pt x="62230" y="22859"/>
                </a:lnTo>
                <a:lnTo>
                  <a:pt x="63500" y="24130"/>
                </a:lnTo>
                <a:lnTo>
                  <a:pt x="63500" y="25400"/>
                </a:lnTo>
                <a:lnTo>
                  <a:pt x="64770" y="27940"/>
                </a:lnTo>
                <a:lnTo>
                  <a:pt x="64770" y="29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6085840" y="2980691"/>
            <a:ext cx="196850" cy="492759"/>
          </a:xfrm>
          <a:custGeom>
            <a:avLst/>
            <a:gdLst/>
            <a:ahLst/>
            <a:cxnLst/>
            <a:rect l="l" t="t" r="r" b="b"/>
            <a:pathLst>
              <a:path w="196850" h="492759">
                <a:moveTo>
                  <a:pt x="90170" y="304800"/>
                </a:moveTo>
                <a:lnTo>
                  <a:pt x="92710" y="304800"/>
                </a:lnTo>
                <a:lnTo>
                  <a:pt x="93980" y="303530"/>
                </a:lnTo>
                <a:lnTo>
                  <a:pt x="96520" y="303530"/>
                </a:lnTo>
                <a:lnTo>
                  <a:pt x="97790" y="302260"/>
                </a:lnTo>
                <a:lnTo>
                  <a:pt x="99060" y="302260"/>
                </a:lnTo>
                <a:lnTo>
                  <a:pt x="100330" y="299719"/>
                </a:lnTo>
                <a:lnTo>
                  <a:pt x="104140" y="298450"/>
                </a:lnTo>
                <a:lnTo>
                  <a:pt x="105410" y="295910"/>
                </a:lnTo>
                <a:lnTo>
                  <a:pt x="105410" y="295910"/>
                </a:lnTo>
                <a:lnTo>
                  <a:pt x="106680" y="295910"/>
                </a:lnTo>
                <a:lnTo>
                  <a:pt x="110490" y="293369"/>
                </a:lnTo>
                <a:lnTo>
                  <a:pt x="111760" y="290830"/>
                </a:lnTo>
                <a:lnTo>
                  <a:pt x="113030" y="289560"/>
                </a:lnTo>
                <a:lnTo>
                  <a:pt x="114300" y="287019"/>
                </a:lnTo>
                <a:lnTo>
                  <a:pt x="116840" y="285750"/>
                </a:lnTo>
                <a:lnTo>
                  <a:pt x="121920" y="276860"/>
                </a:lnTo>
                <a:lnTo>
                  <a:pt x="124460" y="273050"/>
                </a:lnTo>
                <a:lnTo>
                  <a:pt x="128270" y="269240"/>
                </a:lnTo>
                <a:lnTo>
                  <a:pt x="130810" y="264160"/>
                </a:lnTo>
                <a:lnTo>
                  <a:pt x="133350" y="260350"/>
                </a:lnTo>
                <a:lnTo>
                  <a:pt x="135890" y="255269"/>
                </a:lnTo>
                <a:lnTo>
                  <a:pt x="138430" y="251460"/>
                </a:lnTo>
                <a:lnTo>
                  <a:pt x="139700" y="195580"/>
                </a:lnTo>
                <a:lnTo>
                  <a:pt x="139700" y="191769"/>
                </a:lnTo>
                <a:lnTo>
                  <a:pt x="151130" y="34290"/>
                </a:lnTo>
                <a:lnTo>
                  <a:pt x="147320" y="33019"/>
                </a:lnTo>
                <a:lnTo>
                  <a:pt x="144780" y="33019"/>
                </a:lnTo>
                <a:lnTo>
                  <a:pt x="139700" y="31750"/>
                </a:lnTo>
                <a:lnTo>
                  <a:pt x="137160" y="30480"/>
                </a:lnTo>
                <a:lnTo>
                  <a:pt x="134620" y="30480"/>
                </a:lnTo>
                <a:lnTo>
                  <a:pt x="132080" y="29210"/>
                </a:lnTo>
                <a:lnTo>
                  <a:pt x="129540" y="29210"/>
                </a:lnTo>
                <a:lnTo>
                  <a:pt x="129540" y="29210"/>
                </a:lnTo>
                <a:lnTo>
                  <a:pt x="129540" y="27940"/>
                </a:lnTo>
                <a:lnTo>
                  <a:pt x="128270" y="27940"/>
                </a:lnTo>
                <a:lnTo>
                  <a:pt x="127000" y="27940"/>
                </a:lnTo>
                <a:lnTo>
                  <a:pt x="124460" y="27940"/>
                </a:lnTo>
                <a:lnTo>
                  <a:pt x="119380" y="27940"/>
                </a:lnTo>
                <a:lnTo>
                  <a:pt x="116840" y="27940"/>
                </a:lnTo>
                <a:lnTo>
                  <a:pt x="114300" y="29210"/>
                </a:lnTo>
                <a:lnTo>
                  <a:pt x="110490" y="27940"/>
                </a:lnTo>
                <a:lnTo>
                  <a:pt x="106680" y="29210"/>
                </a:lnTo>
                <a:lnTo>
                  <a:pt x="101600" y="29210"/>
                </a:lnTo>
                <a:lnTo>
                  <a:pt x="96520" y="30480"/>
                </a:lnTo>
                <a:lnTo>
                  <a:pt x="92710" y="33019"/>
                </a:lnTo>
                <a:lnTo>
                  <a:pt x="87630" y="35560"/>
                </a:lnTo>
                <a:lnTo>
                  <a:pt x="83820" y="38100"/>
                </a:lnTo>
                <a:lnTo>
                  <a:pt x="78740" y="40640"/>
                </a:lnTo>
                <a:lnTo>
                  <a:pt x="77470" y="41910"/>
                </a:lnTo>
                <a:lnTo>
                  <a:pt x="77470" y="41910"/>
                </a:lnTo>
                <a:lnTo>
                  <a:pt x="74930" y="44450"/>
                </a:lnTo>
                <a:lnTo>
                  <a:pt x="71120" y="49530"/>
                </a:lnTo>
                <a:lnTo>
                  <a:pt x="67310" y="54610"/>
                </a:lnTo>
                <a:lnTo>
                  <a:pt x="63500" y="59690"/>
                </a:lnTo>
                <a:lnTo>
                  <a:pt x="59690" y="64769"/>
                </a:lnTo>
                <a:lnTo>
                  <a:pt x="57150" y="69850"/>
                </a:lnTo>
                <a:lnTo>
                  <a:pt x="54610" y="76200"/>
                </a:lnTo>
                <a:lnTo>
                  <a:pt x="52070" y="81280"/>
                </a:lnTo>
                <a:lnTo>
                  <a:pt x="49530" y="88900"/>
                </a:lnTo>
                <a:lnTo>
                  <a:pt x="46990" y="95250"/>
                </a:lnTo>
                <a:lnTo>
                  <a:pt x="45720" y="101600"/>
                </a:lnTo>
                <a:lnTo>
                  <a:pt x="44450" y="109219"/>
                </a:lnTo>
                <a:lnTo>
                  <a:pt x="41910" y="116840"/>
                </a:lnTo>
                <a:lnTo>
                  <a:pt x="40640" y="124460"/>
                </a:lnTo>
                <a:lnTo>
                  <a:pt x="40640" y="133350"/>
                </a:lnTo>
                <a:lnTo>
                  <a:pt x="39370" y="138430"/>
                </a:lnTo>
                <a:lnTo>
                  <a:pt x="39370" y="139700"/>
                </a:lnTo>
                <a:lnTo>
                  <a:pt x="39370" y="140969"/>
                </a:lnTo>
                <a:lnTo>
                  <a:pt x="38100" y="148590"/>
                </a:lnTo>
                <a:lnTo>
                  <a:pt x="38100" y="158750"/>
                </a:lnTo>
                <a:lnTo>
                  <a:pt x="38100" y="167640"/>
                </a:lnTo>
                <a:lnTo>
                  <a:pt x="38100" y="175260"/>
                </a:lnTo>
                <a:lnTo>
                  <a:pt x="39370" y="185419"/>
                </a:lnTo>
                <a:lnTo>
                  <a:pt x="40640" y="193040"/>
                </a:lnTo>
                <a:lnTo>
                  <a:pt x="40640" y="201930"/>
                </a:lnTo>
                <a:lnTo>
                  <a:pt x="41910" y="212090"/>
                </a:lnTo>
                <a:lnTo>
                  <a:pt x="43180" y="220980"/>
                </a:lnTo>
                <a:lnTo>
                  <a:pt x="44450" y="229869"/>
                </a:lnTo>
                <a:lnTo>
                  <a:pt x="44450" y="233680"/>
                </a:lnTo>
                <a:lnTo>
                  <a:pt x="45720" y="237490"/>
                </a:lnTo>
                <a:lnTo>
                  <a:pt x="46990" y="245110"/>
                </a:lnTo>
                <a:lnTo>
                  <a:pt x="49530" y="254000"/>
                </a:lnTo>
                <a:lnTo>
                  <a:pt x="52070" y="260350"/>
                </a:lnTo>
                <a:lnTo>
                  <a:pt x="53340" y="264160"/>
                </a:lnTo>
                <a:lnTo>
                  <a:pt x="54610" y="267969"/>
                </a:lnTo>
                <a:lnTo>
                  <a:pt x="55880" y="270510"/>
                </a:lnTo>
                <a:lnTo>
                  <a:pt x="57150" y="274319"/>
                </a:lnTo>
                <a:lnTo>
                  <a:pt x="58420" y="276860"/>
                </a:lnTo>
                <a:lnTo>
                  <a:pt x="59690" y="280669"/>
                </a:lnTo>
                <a:lnTo>
                  <a:pt x="60960" y="28321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3500" y="288290"/>
                </a:lnTo>
                <a:lnTo>
                  <a:pt x="66040" y="289560"/>
                </a:lnTo>
                <a:lnTo>
                  <a:pt x="67310" y="292100"/>
                </a:lnTo>
                <a:lnTo>
                  <a:pt x="68580" y="294640"/>
                </a:lnTo>
                <a:lnTo>
                  <a:pt x="69850" y="295910"/>
                </a:lnTo>
                <a:lnTo>
                  <a:pt x="72390" y="297180"/>
                </a:lnTo>
                <a:lnTo>
                  <a:pt x="73660" y="298450"/>
                </a:lnTo>
                <a:lnTo>
                  <a:pt x="76200" y="299719"/>
                </a:lnTo>
                <a:lnTo>
                  <a:pt x="77470" y="302260"/>
                </a:lnTo>
                <a:lnTo>
                  <a:pt x="78740" y="302260"/>
                </a:lnTo>
                <a:lnTo>
                  <a:pt x="81280" y="303530"/>
                </a:lnTo>
                <a:lnTo>
                  <a:pt x="83820" y="303530"/>
                </a:lnTo>
                <a:lnTo>
                  <a:pt x="85090" y="304800"/>
                </a:lnTo>
                <a:lnTo>
                  <a:pt x="86360" y="304800"/>
                </a:lnTo>
                <a:lnTo>
                  <a:pt x="88900" y="304800"/>
                </a:lnTo>
                <a:lnTo>
                  <a:pt x="90170" y="304800"/>
                </a:lnTo>
                <a:close/>
                <a:moveTo>
                  <a:pt x="137160" y="279400"/>
                </a:moveTo>
                <a:lnTo>
                  <a:pt x="134620" y="284480"/>
                </a:lnTo>
                <a:lnTo>
                  <a:pt x="133350" y="288290"/>
                </a:lnTo>
                <a:lnTo>
                  <a:pt x="130810" y="293369"/>
                </a:lnTo>
                <a:lnTo>
                  <a:pt x="127000" y="299719"/>
                </a:lnTo>
                <a:lnTo>
                  <a:pt x="124460" y="304800"/>
                </a:lnTo>
                <a:lnTo>
                  <a:pt x="121920" y="309880"/>
                </a:lnTo>
                <a:lnTo>
                  <a:pt x="118110" y="316230"/>
                </a:lnTo>
                <a:lnTo>
                  <a:pt x="114300" y="321310"/>
                </a:lnTo>
                <a:lnTo>
                  <a:pt x="110490" y="326390"/>
                </a:lnTo>
                <a:lnTo>
                  <a:pt x="109220" y="327660"/>
                </a:lnTo>
                <a:lnTo>
                  <a:pt x="109220" y="328930"/>
                </a:lnTo>
                <a:lnTo>
                  <a:pt x="107950" y="331469"/>
                </a:lnTo>
                <a:lnTo>
                  <a:pt x="102870" y="336550"/>
                </a:lnTo>
                <a:lnTo>
                  <a:pt x="99060" y="340360"/>
                </a:lnTo>
                <a:lnTo>
                  <a:pt x="97790" y="341630"/>
                </a:lnTo>
                <a:lnTo>
                  <a:pt x="95250" y="344169"/>
                </a:lnTo>
                <a:lnTo>
                  <a:pt x="92710" y="345440"/>
                </a:lnTo>
                <a:lnTo>
                  <a:pt x="91440" y="346710"/>
                </a:lnTo>
                <a:lnTo>
                  <a:pt x="88900" y="347980"/>
                </a:lnTo>
                <a:lnTo>
                  <a:pt x="86360" y="347980"/>
                </a:lnTo>
                <a:lnTo>
                  <a:pt x="85090" y="349250"/>
                </a:lnTo>
                <a:lnTo>
                  <a:pt x="82550" y="349250"/>
                </a:lnTo>
                <a:lnTo>
                  <a:pt x="80010" y="350519"/>
                </a:lnTo>
                <a:lnTo>
                  <a:pt x="76200" y="350519"/>
                </a:lnTo>
                <a:lnTo>
                  <a:pt x="73660" y="349250"/>
                </a:lnTo>
                <a:lnTo>
                  <a:pt x="73660" y="349250"/>
                </a:lnTo>
                <a:lnTo>
                  <a:pt x="73660" y="349250"/>
                </a:lnTo>
                <a:lnTo>
                  <a:pt x="71120" y="349250"/>
                </a:lnTo>
                <a:lnTo>
                  <a:pt x="68580" y="347980"/>
                </a:lnTo>
                <a:lnTo>
                  <a:pt x="64770" y="347980"/>
                </a:lnTo>
                <a:lnTo>
                  <a:pt x="62230" y="346710"/>
                </a:lnTo>
                <a:lnTo>
                  <a:pt x="59690" y="344169"/>
                </a:lnTo>
                <a:lnTo>
                  <a:pt x="57150" y="342900"/>
                </a:lnTo>
                <a:lnTo>
                  <a:pt x="54610" y="341630"/>
                </a:lnTo>
                <a:lnTo>
                  <a:pt x="52070" y="339090"/>
                </a:lnTo>
                <a:lnTo>
                  <a:pt x="49530" y="336550"/>
                </a:lnTo>
                <a:lnTo>
                  <a:pt x="46990" y="334010"/>
                </a:lnTo>
                <a:lnTo>
                  <a:pt x="44450" y="331469"/>
                </a:lnTo>
                <a:lnTo>
                  <a:pt x="41910" y="327660"/>
                </a:lnTo>
                <a:lnTo>
                  <a:pt x="39370" y="325119"/>
                </a:lnTo>
                <a:lnTo>
                  <a:pt x="36830" y="321310"/>
                </a:lnTo>
                <a:lnTo>
                  <a:pt x="34290" y="317500"/>
                </a:lnTo>
                <a:lnTo>
                  <a:pt x="33020" y="313690"/>
                </a:lnTo>
                <a:lnTo>
                  <a:pt x="30480" y="308610"/>
                </a:lnTo>
                <a:lnTo>
                  <a:pt x="27940" y="304800"/>
                </a:lnTo>
                <a:lnTo>
                  <a:pt x="26670" y="299719"/>
                </a:lnTo>
                <a:lnTo>
                  <a:pt x="24130" y="295910"/>
                </a:lnTo>
                <a:lnTo>
                  <a:pt x="21590" y="290830"/>
                </a:lnTo>
                <a:lnTo>
                  <a:pt x="21590" y="290830"/>
                </a:lnTo>
                <a:lnTo>
                  <a:pt x="21590" y="289560"/>
                </a:lnTo>
                <a:lnTo>
                  <a:pt x="20320" y="285750"/>
                </a:lnTo>
                <a:lnTo>
                  <a:pt x="17780" y="280669"/>
                </a:lnTo>
                <a:lnTo>
                  <a:pt x="16510" y="275590"/>
                </a:lnTo>
                <a:lnTo>
                  <a:pt x="15240" y="269240"/>
                </a:lnTo>
                <a:lnTo>
                  <a:pt x="12700" y="264160"/>
                </a:lnTo>
                <a:lnTo>
                  <a:pt x="11430" y="257810"/>
                </a:lnTo>
                <a:lnTo>
                  <a:pt x="8890" y="245110"/>
                </a:lnTo>
                <a:lnTo>
                  <a:pt x="6350" y="231140"/>
                </a:lnTo>
                <a:lnTo>
                  <a:pt x="3810" y="215900"/>
                </a:lnTo>
                <a:lnTo>
                  <a:pt x="1270" y="200660"/>
                </a:lnTo>
                <a:lnTo>
                  <a:pt x="0" y="191769"/>
                </a:lnTo>
                <a:lnTo>
                  <a:pt x="0" y="189230"/>
                </a:lnTo>
                <a:lnTo>
                  <a:pt x="0" y="186690"/>
                </a:lnTo>
                <a:lnTo>
                  <a:pt x="0" y="171450"/>
                </a:lnTo>
                <a:lnTo>
                  <a:pt x="0" y="158750"/>
                </a:lnTo>
                <a:lnTo>
                  <a:pt x="1270" y="143510"/>
                </a:lnTo>
                <a:lnTo>
                  <a:pt x="2540" y="130810"/>
                </a:lnTo>
                <a:lnTo>
                  <a:pt x="5080" y="118110"/>
                </a:lnTo>
                <a:lnTo>
                  <a:pt x="7620" y="105410"/>
                </a:lnTo>
                <a:lnTo>
                  <a:pt x="10160" y="99060"/>
                </a:lnTo>
                <a:lnTo>
                  <a:pt x="11430" y="93980"/>
                </a:lnTo>
                <a:lnTo>
                  <a:pt x="13970" y="87630"/>
                </a:lnTo>
                <a:lnTo>
                  <a:pt x="15240" y="81280"/>
                </a:lnTo>
                <a:lnTo>
                  <a:pt x="20320" y="71119"/>
                </a:lnTo>
                <a:lnTo>
                  <a:pt x="26670" y="59690"/>
                </a:lnTo>
                <a:lnTo>
                  <a:pt x="26670" y="59690"/>
                </a:lnTo>
                <a:lnTo>
                  <a:pt x="26670" y="59690"/>
                </a:lnTo>
                <a:lnTo>
                  <a:pt x="29210" y="54610"/>
                </a:lnTo>
                <a:lnTo>
                  <a:pt x="31750" y="50800"/>
                </a:lnTo>
                <a:lnTo>
                  <a:pt x="35560" y="45719"/>
                </a:lnTo>
                <a:lnTo>
                  <a:pt x="38100" y="41910"/>
                </a:lnTo>
                <a:lnTo>
                  <a:pt x="41910" y="36830"/>
                </a:lnTo>
                <a:lnTo>
                  <a:pt x="45720" y="33019"/>
                </a:lnTo>
                <a:lnTo>
                  <a:pt x="49530" y="29210"/>
                </a:lnTo>
                <a:lnTo>
                  <a:pt x="53340" y="26669"/>
                </a:lnTo>
                <a:lnTo>
                  <a:pt x="57150" y="22860"/>
                </a:lnTo>
                <a:lnTo>
                  <a:pt x="62230" y="19050"/>
                </a:lnTo>
                <a:lnTo>
                  <a:pt x="66040" y="16510"/>
                </a:lnTo>
                <a:lnTo>
                  <a:pt x="69850" y="13969"/>
                </a:lnTo>
                <a:lnTo>
                  <a:pt x="73660" y="11430"/>
                </a:lnTo>
                <a:lnTo>
                  <a:pt x="73660" y="11430"/>
                </a:lnTo>
                <a:lnTo>
                  <a:pt x="74930" y="11430"/>
                </a:lnTo>
                <a:lnTo>
                  <a:pt x="80010" y="8890"/>
                </a:lnTo>
                <a:lnTo>
                  <a:pt x="83820" y="7619"/>
                </a:lnTo>
                <a:lnTo>
                  <a:pt x="88900" y="6350"/>
                </a:lnTo>
                <a:lnTo>
                  <a:pt x="93980" y="3810"/>
                </a:lnTo>
                <a:lnTo>
                  <a:pt x="99060" y="3810"/>
                </a:lnTo>
                <a:lnTo>
                  <a:pt x="104140" y="2540"/>
                </a:lnTo>
                <a:lnTo>
                  <a:pt x="109220" y="2540"/>
                </a:lnTo>
                <a:lnTo>
                  <a:pt x="114300" y="1269"/>
                </a:lnTo>
                <a:lnTo>
                  <a:pt x="119380" y="1269"/>
                </a:lnTo>
                <a:lnTo>
                  <a:pt x="127000" y="0"/>
                </a:lnTo>
                <a:lnTo>
                  <a:pt x="128270" y="0"/>
                </a:lnTo>
                <a:lnTo>
                  <a:pt x="129540" y="1269"/>
                </a:lnTo>
                <a:lnTo>
                  <a:pt x="153670" y="3810"/>
                </a:lnTo>
                <a:lnTo>
                  <a:pt x="158750" y="3810"/>
                </a:lnTo>
                <a:lnTo>
                  <a:pt x="165100" y="5080"/>
                </a:lnTo>
                <a:lnTo>
                  <a:pt x="176530" y="6350"/>
                </a:lnTo>
                <a:lnTo>
                  <a:pt x="181610" y="7619"/>
                </a:lnTo>
                <a:lnTo>
                  <a:pt x="181610" y="7619"/>
                </a:lnTo>
                <a:lnTo>
                  <a:pt x="181610" y="7619"/>
                </a:lnTo>
                <a:lnTo>
                  <a:pt x="186690" y="8890"/>
                </a:lnTo>
                <a:lnTo>
                  <a:pt x="196850" y="11430"/>
                </a:lnTo>
                <a:lnTo>
                  <a:pt x="184150" y="116840"/>
                </a:lnTo>
                <a:lnTo>
                  <a:pt x="184150" y="116840"/>
                </a:lnTo>
                <a:lnTo>
                  <a:pt x="166370" y="345440"/>
                </a:lnTo>
                <a:lnTo>
                  <a:pt x="165100" y="364490"/>
                </a:lnTo>
                <a:lnTo>
                  <a:pt x="163830" y="381000"/>
                </a:lnTo>
                <a:lnTo>
                  <a:pt x="162560" y="388619"/>
                </a:lnTo>
                <a:lnTo>
                  <a:pt x="162560" y="396240"/>
                </a:lnTo>
                <a:lnTo>
                  <a:pt x="161290" y="403860"/>
                </a:lnTo>
                <a:lnTo>
                  <a:pt x="160020" y="410210"/>
                </a:lnTo>
                <a:lnTo>
                  <a:pt x="158750" y="416560"/>
                </a:lnTo>
                <a:lnTo>
                  <a:pt x="157480" y="422910"/>
                </a:lnTo>
                <a:lnTo>
                  <a:pt x="156210" y="429260"/>
                </a:lnTo>
                <a:lnTo>
                  <a:pt x="154940" y="431800"/>
                </a:lnTo>
                <a:lnTo>
                  <a:pt x="154940" y="433069"/>
                </a:lnTo>
                <a:lnTo>
                  <a:pt x="154940" y="434340"/>
                </a:lnTo>
                <a:lnTo>
                  <a:pt x="152400" y="439419"/>
                </a:lnTo>
                <a:lnTo>
                  <a:pt x="151130" y="444500"/>
                </a:lnTo>
                <a:lnTo>
                  <a:pt x="149860" y="449580"/>
                </a:lnTo>
                <a:lnTo>
                  <a:pt x="147320" y="454660"/>
                </a:lnTo>
                <a:lnTo>
                  <a:pt x="146050" y="458469"/>
                </a:lnTo>
                <a:lnTo>
                  <a:pt x="143510" y="462280"/>
                </a:lnTo>
                <a:lnTo>
                  <a:pt x="140970" y="466090"/>
                </a:lnTo>
                <a:lnTo>
                  <a:pt x="138430" y="469900"/>
                </a:lnTo>
                <a:lnTo>
                  <a:pt x="135890" y="472440"/>
                </a:lnTo>
                <a:lnTo>
                  <a:pt x="134620" y="476250"/>
                </a:lnTo>
                <a:lnTo>
                  <a:pt x="132080" y="478790"/>
                </a:lnTo>
                <a:lnTo>
                  <a:pt x="129540" y="481330"/>
                </a:lnTo>
                <a:lnTo>
                  <a:pt x="127000" y="481330"/>
                </a:lnTo>
                <a:lnTo>
                  <a:pt x="127000" y="481330"/>
                </a:lnTo>
                <a:lnTo>
                  <a:pt x="125730" y="482600"/>
                </a:lnTo>
                <a:lnTo>
                  <a:pt x="123190" y="485140"/>
                </a:lnTo>
                <a:lnTo>
                  <a:pt x="119380" y="486410"/>
                </a:lnTo>
                <a:lnTo>
                  <a:pt x="116840" y="487680"/>
                </a:lnTo>
                <a:lnTo>
                  <a:pt x="113030" y="488950"/>
                </a:lnTo>
                <a:lnTo>
                  <a:pt x="110490" y="490219"/>
                </a:lnTo>
                <a:lnTo>
                  <a:pt x="102870" y="492760"/>
                </a:lnTo>
                <a:lnTo>
                  <a:pt x="99060" y="492760"/>
                </a:lnTo>
                <a:lnTo>
                  <a:pt x="96520" y="492760"/>
                </a:lnTo>
                <a:lnTo>
                  <a:pt x="96520" y="492760"/>
                </a:lnTo>
                <a:lnTo>
                  <a:pt x="95250" y="492760"/>
                </a:lnTo>
                <a:lnTo>
                  <a:pt x="90170" y="492760"/>
                </a:lnTo>
                <a:lnTo>
                  <a:pt x="86360" y="492760"/>
                </a:lnTo>
                <a:lnTo>
                  <a:pt x="82550" y="492760"/>
                </a:lnTo>
                <a:lnTo>
                  <a:pt x="78740" y="491490"/>
                </a:lnTo>
                <a:lnTo>
                  <a:pt x="74930" y="490219"/>
                </a:lnTo>
                <a:lnTo>
                  <a:pt x="71120" y="488950"/>
                </a:lnTo>
                <a:lnTo>
                  <a:pt x="67310" y="487680"/>
                </a:lnTo>
                <a:lnTo>
                  <a:pt x="64770" y="486410"/>
                </a:lnTo>
                <a:lnTo>
                  <a:pt x="62230" y="485140"/>
                </a:lnTo>
                <a:lnTo>
                  <a:pt x="62230" y="485140"/>
                </a:lnTo>
                <a:lnTo>
                  <a:pt x="60960" y="485140"/>
                </a:lnTo>
                <a:lnTo>
                  <a:pt x="58420" y="483869"/>
                </a:lnTo>
                <a:lnTo>
                  <a:pt x="54610" y="482600"/>
                </a:lnTo>
                <a:lnTo>
                  <a:pt x="52070" y="481330"/>
                </a:lnTo>
                <a:lnTo>
                  <a:pt x="49530" y="480060"/>
                </a:lnTo>
                <a:lnTo>
                  <a:pt x="46990" y="478790"/>
                </a:lnTo>
                <a:lnTo>
                  <a:pt x="33020" y="401319"/>
                </a:lnTo>
                <a:lnTo>
                  <a:pt x="40640" y="398780"/>
                </a:lnTo>
                <a:lnTo>
                  <a:pt x="49530" y="422910"/>
                </a:lnTo>
                <a:lnTo>
                  <a:pt x="49530" y="424180"/>
                </a:lnTo>
                <a:lnTo>
                  <a:pt x="55880" y="439419"/>
                </a:lnTo>
                <a:lnTo>
                  <a:pt x="57150" y="441960"/>
                </a:lnTo>
                <a:lnTo>
                  <a:pt x="59690" y="444500"/>
                </a:lnTo>
                <a:lnTo>
                  <a:pt x="62230" y="447040"/>
                </a:lnTo>
                <a:lnTo>
                  <a:pt x="64770" y="449580"/>
                </a:lnTo>
                <a:lnTo>
                  <a:pt x="67310" y="452119"/>
                </a:lnTo>
                <a:lnTo>
                  <a:pt x="68580" y="453390"/>
                </a:lnTo>
                <a:lnTo>
                  <a:pt x="71120" y="454660"/>
                </a:lnTo>
                <a:lnTo>
                  <a:pt x="73660" y="455930"/>
                </a:lnTo>
                <a:lnTo>
                  <a:pt x="76200" y="457200"/>
                </a:lnTo>
                <a:lnTo>
                  <a:pt x="80010" y="458469"/>
                </a:lnTo>
                <a:lnTo>
                  <a:pt x="82550" y="459740"/>
                </a:lnTo>
                <a:lnTo>
                  <a:pt x="85090" y="459740"/>
                </a:lnTo>
                <a:lnTo>
                  <a:pt x="88900" y="459740"/>
                </a:lnTo>
                <a:lnTo>
                  <a:pt x="90170" y="459740"/>
                </a:lnTo>
                <a:lnTo>
                  <a:pt x="90170" y="459740"/>
                </a:lnTo>
                <a:lnTo>
                  <a:pt x="91440" y="459740"/>
                </a:lnTo>
                <a:lnTo>
                  <a:pt x="93980" y="459740"/>
                </a:lnTo>
                <a:lnTo>
                  <a:pt x="97790" y="459740"/>
                </a:lnTo>
                <a:lnTo>
                  <a:pt x="100330" y="459740"/>
                </a:lnTo>
                <a:lnTo>
                  <a:pt x="102870" y="458469"/>
                </a:lnTo>
                <a:lnTo>
                  <a:pt x="105410" y="457200"/>
                </a:lnTo>
                <a:lnTo>
                  <a:pt x="107950" y="457200"/>
                </a:lnTo>
                <a:lnTo>
                  <a:pt x="110490" y="454660"/>
                </a:lnTo>
                <a:lnTo>
                  <a:pt x="113030" y="453390"/>
                </a:lnTo>
                <a:lnTo>
                  <a:pt x="114300" y="452119"/>
                </a:lnTo>
                <a:lnTo>
                  <a:pt x="116840" y="449580"/>
                </a:lnTo>
                <a:lnTo>
                  <a:pt x="118110" y="447040"/>
                </a:lnTo>
                <a:lnTo>
                  <a:pt x="120650" y="445769"/>
                </a:lnTo>
                <a:lnTo>
                  <a:pt x="121920" y="441960"/>
                </a:lnTo>
                <a:lnTo>
                  <a:pt x="121920" y="441960"/>
                </a:lnTo>
                <a:lnTo>
                  <a:pt x="121920" y="440690"/>
                </a:lnTo>
                <a:lnTo>
                  <a:pt x="123190" y="439419"/>
                </a:lnTo>
                <a:lnTo>
                  <a:pt x="124460" y="436880"/>
                </a:lnTo>
                <a:lnTo>
                  <a:pt x="125730" y="434340"/>
                </a:lnTo>
                <a:lnTo>
                  <a:pt x="127000" y="431800"/>
                </a:lnTo>
                <a:lnTo>
                  <a:pt x="128270" y="427990"/>
                </a:lnTo>
                <a:lnTo>
                  <a:pt x="129540" y="424180"/>
                </a:lnTo>
                <a:lnTo>
                  <a:pt x="129540" y="420369"/>
                </a:lnTo>
                <a:lnTo>
                  <a:pt x="130810" y="417830"/>
                </a:lnTo>
                <a:lnTo>
                  <a:pt x="132080" y="414019"/>
                </a:lnTo>
                <a:lnTo>
                  <a:pt x="132080" y="410210"/>
                </a:lnTo>
                <a:lnTo>
                  <a:pt x="133350" y="406400"/>
                </a:lnTo>
                <a:lnTo>
                  <a:pt x="133350" y="402590"/>
                </a:lnTo>
                <a:lnTo>
                  <a:pt x="134620" y="397510"/>
                </a:lnTo>
                <a:lnTo>
                  <a:pt x="134620" y="393700"/>
                </a:lnTo>
                <a:lnTo>
                  <a:pt x="134620" y="389890"/>
                </a:lnTo>
                <a:lnTo>
                  <a:pt x="135890" y="381000"/>
                </a:lnTo>
                <a:lnTo>
                  <a:pt x="135890" y="370840"/>
                </a:lnTo>
                <a:lnTo>
                  <a:pt x="135890" y="361950"/>
                </a:lnTo>
                <a:lnTo>
                  <a:pt x="13716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6308090" y="2821941"/>
            <a:ext cx="219710" cy="513079"/>
          </a:xfrm>
          <a:custGeom>
            <a:avLst/>
            <a:gdLst/>
            <a:ahLst/>
            <a:cxnLst/>
            <a:rect l="l" t="t" r="r" b="b"/>
            <a:pathLst>
              <a:path w="219710" h="513079">
                <a:moveTo>
                  <a:pt x="83820" y="25400"/>
                </a:moveTo>
                <a:lnTo>
                  <a:pt x="80010" y="24130"/>
                </a:lnTo>
                <a:lnTo>
                  <a:pt x="80010" y="24130"/>
                </a:lnTo>
                <a:lnTo>
                  <a:pt x="49530" y="15240"/>
                </a:lnTo>
                <a:lnTo>
                  <a:pt x="53340" y="0"/>
                </a:lnTo>
                <a:lnTo>
                  <a:pt x="81280" y="1269"/>
                </a:lnTo>
                <a:lnTo>
                  <a:pt x="81280" y="1269"/>
                </a:lnTo>
                <a:lnTo>
                  <a:pt x="139700" y="8890"/>
                </a:lnTo>
                <a:lnTo>
                  <a:pt x="95250" y="175260"/>
                </a:lnTo>
                <a:lnTo>
                  <a:pt x="93980" y="179069"/>
                </a:lnTo>
                <a:lnTo>
                  <a:pt x="93980" y="182880"/>
                </a:lnTo>
                <a:lnTo>
                  <a:pt x="91440" y="191769"/>
                </a:lnTo>
                <a:lnTo>
                  <a:pt x="87630" y="210819"/>
                </a:lnTo>
                <a:lnTo>
                  <a:pt x="82550" y="227330"/>
                </a:lnTo>
                <a:lnTo>
                  <a:pt x="81280" y="232410"/>
                </a:lnTo>
                <a:lnTo>
                  <a:pt x="81280" y="234950"/>
                </a:lnTo>
                <a:lnTo>
                  <a:pt x="80010" y="236219"/>
                </a:lnTo>
                <a:lnTo>
                  <a:pt x="80010" y="236219"/>
                </a:lnTo>
                <a:lnTo>
                  <a:pt x="85090" y="228600"/>
                </a:lnTo>
                <a:lnTo>
                  <a:pt x="90170" y="222250"/>
                </a:lnTo>
                <a:lnTo>
                  <a:pt x="96520" y="215900"/>
                </a:lnTo>
                <a:lnTo>
                  <a:pt x="101600" y="209550"/>
                </a:lnTo>
                <a:lnTo>
                  <a:pt x="107950" y="203200"/>
                </a:lnTo>
                <a:lnTo>
                  <a:pt x="114300" y="19811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7000" y="187960"/>
                </a:lnTo>
                <a:lnTo>
                  <a:pt x="133350" y="184150"/>
                </a:lnTo>
                <a:lnTo>
                  <a:pt x="139700" y="181610"/>
                </a:lnTo>
                <a:lnTo>
                  <a:pt x="142240" y="180340"/>
                </a:lnTo>
                <a:lnTo>
                  <a:pt x="146050" y="179069"/>
                </a:lnTo>
                <a:lnTo>
                  <a:pt x="149860" y="177800"/>
                </a:lnTo>
                <a:lnTo>
                  <a:pt x="153670" y="176530"/>
                </a:lnTo>
                <a:lnTo>
                  <a:pt x="156210" y="176530"/>
                </a:lnTo>
                <a:lnTo>
                  <a:pt x="160020" y="175260"/>
                </a:lnTo>
                <a:lnTo>
                  <a:pt x="163830" y="173990"/>
                </a:lnTo>
                <a:lnTo>
                  <a:pt x="166370" y="173990"/>
                </a:lnTo>
                <a:lnTo>
                  <a:pt x="170180" y="173990"/>
                </a:lnTo>
                <a:lnTo>
                  <a:pt x="172720" y="173990"/>
                </a:lnTo>
                <a:lnTo>
                  <a:pt x="176530" y="173990"/>
                </a:lnTo>
                <a:lnTo>
                  <a:pt x="177800" y="173990"/>
                </a:lnTo>
                <a:lnTo>
                  <a:pt x="177800" y="173990"/>
                </a:lnTo>
                <a:lnTo>
                  <a:pt x="179070" y="175260"/>
                </a:lnTo>
                <a:lnTo>
                  <a:pt x="182880" y="175260"/>
                </a:lnTo>
                <a:lnTo>
                  <a:pt x="185420" y="176530"/>
                </a:lnTo>
                <a:lnTo>
                  <a:pt x="187960" y="177800"/>
                </a:lnTo>
                <a:lnTo>
                  <a:pt x="190500" y="177800"/>
                </a:lnTo>
                <a:lnTo>
                  <a:pt x="193040" y="179069"/>
                </a:lnTo>
                <a:lnTo>
                  <a:pt x="195580" y="181610"/>
                </a:lnTo>
                <a:lnTo>
                  <a:pt x="198120" y="182880"/>
                </a:lnTo>
                <a:lnTo>
                  <a:pt x="200660" y="184150"/>
                </a:lnTo>
                <a:lnTo>
                  <a:pt x="203200" y="185419"/>
                </a:lnTo>
                <a:lnTo>
                  <a:pt x="204470" y="186690"/>
                </a:lnTo>
                <a:lnTo>
                  <a:pt x="207010" y="189230"/>
                </a:lnTo>
                <a:lnTo>
                  <a:pt x="208280" y="191769"/>
                </a:lnTo>
                <a:lnTo>
                  <a:pt x="210820" y="193040"/>
                </a:lnTo>
                <a:lnTo>
                  <a:pt x="212090" y="195580"/>
                </a:lnTo>
                <a:lnTo>
                  <a:pt x="213360" y="198119"/>
                </a:lnTo>
                <a:lnTo>
                  <a:pt x="214630" y="200660"/>
                </a:lnTo>
                <a:lnTo>
                  <a:pt x="215900" y="203200"/>
                </a:lnTo>
                <a:lnTo>
                  <a:pt x="217170" y="205740"/>
                </a:lnTo>
                <a:lnTo>
                  <a:pt x="217170" y="208280"/>
                </a:lnTo>
                <a:lnTo>
                  <a:pt x="218440" y="212090"/>
                </a:lnTo>
                <a:lnTo>
                  <a:pt x="218440" y="214630"/>
                </a:lnTo>
                <a:lnTo>
                  <a:pt x="219710" y="218440"/>
                </a:lnTo>
                <a:lnTo>
                  <a:pt x="219710" y="220980"/>
                </a:lnTo>
                <a:lnTo>
                  <a:pt x="219710" y="224790"/>
                </a:lnTo>
                <a:lnTo>
                  <a:pt x="219710" y="228600"/>
                </a:lnTo>
                <a:lnTo>
                  <a:pt x="219710" y="232410"/>
                </a:lnTo>
                <a:lnTo>
                  <a:pt x="219710" y="236219"/>
                </a:lnTo>
                <a:lnTo>
                  <a:pt x="219710" y="238760"/>
                </a:lnTo>
                <a:lnTo>
                  <a:pt x="219710" y="240030"/>
                </a:lnTo>
                <a:lnTo>
                  <a:pt x="219710" y="240030"/>
                </a:lnTo>
                <a:lnTo>
                  <a:pt x="218440" y="243840"/>
                </a:lnTo>
                <a:lnTo>
                  <a:pt x="217170" y="248919"/>
                </a:lnTo>
                <a:lnTo>
                  <a:pt x="217170" y="252730"/>
                </a:lnTo>
                <a:lnTo>
                  <a:pt x="215900" y="257810"/>
                </a:lnTo>
                <a:lnTo>
                  <a:pt x="214630" y="262890"/>
                </a:lnTo>
                <a:lnTo>
                  <a:pt x="214630" y="265430"/>
                </a:lnTo>
                <a:lnTo>
                  <a:pt x="213360" y="267969"/>
                </a:lnTo>
                <a:lnTo>
                  <a:pt x="212090" y="271780"/>
                </a:lnTo>
                <a:lnTo>
                  <a:pt x="212090" y="271780"/>
                </a:lnTo>
                <a:lnTo>
                  <a:pt x="210820" y="273050"/>
                </a:lnTo>
                <a:lnTo>
                  <a:pt x="210820" y="275590"/>
                </a:lnTo>
                <a:lnTo>
                  <a:pt x="208280" y="283210"/>
                </a:lnTo>
                <a:lnTo>
                  <a:pt x="205740" y="288290"/>
                </a:lnTo>
                <a:lnTo>
                  <a:pt x="205740" y="290830"/>
                </a:lnTo>
                <a:lnTo>
                  <a:pt x="201930" y="299719"/>
                </a:lnTo>
                <a:lnTo>
                  <a:pt x="200660" y="303530"/>
                </a:lnTo>
                <a:lnTo>
                  <a:pt x="199390" y="307340"/>
                </a:lnTo>
                <a:lnTo>
                  <a:pt x="198120" y="311150"/>
                </a:lnTo>
                <a:lnTo>
                  <a:pt x="196850" y="314960"/>
                </a:lnTo>
                <a:lnTo>
                  <a:pt x="140970" y="485140"/>
                </a:lnTo>
                <a:lnTo>
                  <a:pt x="160020" y="495300"/>
                </a:lnTo>
                <a:lnTo>
                  <a:pt x="160020" y="495300"/>
                </a:lnTo>
                <a:lnTo>
                  <a:pt x="163830" y="497840"/>
                </a:lnTo>
                <a:lnTo>
                  <a:pt x="158750" y="513080"/>
                </a:lnTo>
                <a:lnTo>
                  <a:pt x="156210" y="511810"/>
                </a:lnTo>
                <a:lnTo>
                  <a:pt x="156210" y="511810"/>
                </a:lnTo>
                <a:lnTo>
                  <a:pt x="118110" y="504190"/>
                </a:lnTo>
                <a:lnTo>
                  <a:pt x="118110" y="504190"/>
                </a:lnTo>
                <a:lnTo>
                  <a:pt x="104140" y="501650"/>
                </a:lnTo>
                <a:lnTo>
                  <a:pt x="147320" y="345440"/>
                </a:lnTo>
                <a:lnTo>
                  <a:pt x="147320" y="345440"/>
                </a:lnTo>
                <a:lnTo>
                  <a:pt x="158750" y="306069"/>
                </a:lnTo>
                <a:lnTo>
                  <a:pt x="160020" y="302260"/>
                </a:lnTo>
                <a:lnTo>
                  <a:pt x="161290" y="299719"/>
                </a:lnTo>
                <a:lnTo>
                  <a:pt x="162560" y="294640"/>
                </a:lnTo>
                <a:lnTo>
                  <a:pt x="163830" y="290830"/>
                </a:lnTo>
                <a:lnTo>
                  <a:pt x="166370" y="283210"/>
                </a:lnTo>
                <a:lnTo>
                  <a:pt x="167640" y="279400"/>
                </a:lnTo>
                <a:lnTo>
                  <a:pt x="168910" y="275590"/>
                </a:lnTo>
                <a:lnTo>
                  <a:pt x="170180" y="271780"/>
                </a:lnTo>
                <a:lnTo>
                  <a:pt x="171450" y="267969"/>
                </a:lnTo>
                <a:lnTo>
                  <a:pt x="172720" y="261619"/>
                </a:lnTo>
                <a:lnTo>
                  <a:pt x="173990" y="257810"/>
                </a:lnTo>
                <a:lnTo>
                  <a:pt x="173990" y="255269"/>
                </a:lnTo>
                <a:lnTo>
                  <a:pt x="175260" y="252730"/>
                </a:lnTo>
                <a:lnTo>
                  <a:pt x="175260" y="251460"/>
                </a:lnTo>
                <a:lnTo>
                  <a:pt x="176530" y="247650"/>
                </a:lnTo>
                <a:lnTo>
                  <a:pt x="176530" y="243840"/>
                </a:lnTo>
                <a:lnTo>
                  <a:pt x="176530" y="240030"/>
                </a:lnTo>
                <a:lnTo>
                  <a:pt x="176530" y="237490"/>
                </a:lnTo>
                <a:lnTo>
                  <a:pt x="176530" y="233680"/>
                </a:lnTo>
                <a:lnTo>
                  <a:pt x="176530" y="229869"/>
                </a:lnTo>
                <a:lnTo>
                  <a:pt x="175260" y="227330"/>
                </a:lnTo>
                <a:lnTo>
                  <a:pt x="175260" y="226060"/>
                </a:lnTo>
                <a:lnTo>
                  <a:pt x="173990" y="224790"/>
                </a:lnTo>
                <a:lnTo>
                  <a:pt x="173990" y="223519"/>
                </a:lnTo>
                <a:lnTo>
                  <a:pt x="172720" y="222250"/>
                </a:lnTo>
                <a:lnTo>
                  <a:pt x="172720" y="220980"/>
                </a:lnTo>
                <a:lnTo>
                  <a:pt x="171450" y="219710"/>
                </a:lnTo>
                <a:lnTo>
                  <a:pt x="171450" y="218440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68910" y="217169"/>
                </a:lnTo>
                <a:lnTo>
                  <a:pt x="167640" y="215900"/>
                </a:lnTo>
                <a:lnTo>
                  <a:pt x="166370" y="215900"/>
                </a:lnTo>
                <a:lnTo>
                  <a:pt x="165100" y="214630"/>
                </a:lnTo>
                <a:lnTo>
                  <a:pt x="162560" y="213360"/>
                </a:lnTo>
                <a:lnTo>
                  <a:pt x="160020" y="212090"/>
                </a:lnTo>
                <a:lnTo>
                  <a:pt x="156210" y="212090"/>
                </a:lnTo>
                <a:lnTo>
                  <a:pt x="153670" y="212090"/>
                </a:lnTo>
                <a:lnTo>
                  <a:pt x="151130" y="212090"/>
                </a:lnTo>
                <a:lnTo>
                  <a:pt x="148590" y="212090"/>
                </a:lnTo>
                <a:lnTo>
                  <a:pt x="146050" y="212090"/>
                </a:lnTo>
                <a:lnTo>
                  <a:pt x="142240" y="213360"/>
                </a:lnTo>
                <a:lnTo>
                  <a:pt x="139700" y="213360"/>
                </a:lnTo>
                <a:lnTo>
                  <a:pt x="137160" y="213360"/>
                </a:lnTo>
                <a:lnTo>
                  <a:pt x="134620" y="214630"/>
                </a:lnTo>
                <a:lnTo>
                  <a:pt x="128270" y="217169"/>
                </a:lnTo>
                <a:lnTo>
                  <a:pt x="121920" y="220980"/>
                </a:lnTo>
                <a:lnTo>
                  <a:pt x="119380" y="223519"/>
                </a:lnTo>
                <a:lnTo>
                  <a:pt x="116840" y="224790"/>
                </a:lnTo>
                <a:lnTo>
                  <a:pt x="115570" y="224790"/>
                </a:lnTo>
                <a:lnTo>
                  <a:pt x="115570" y="224790"/>
                </a:lnTo>
                <a:lnTo>
                  <a:pt x="113030" y="226060"/>
                </a:lnTo>
                <a:lnTo>
                  <a:pt x="110490" y="228600"/>
                </a:lnTo>
                <a:lnTo>
                  <a:pt x="104140" y="233680"/>
                </a:lnTo>
                <a:lnTo>
                  <a:pt x="99060" y="238760"/>
                </a:lnTo>
                <a:lnTo>
                  <a:pt x="93980" y="245110"/>
                </a:lnTo>
                <a:lnTo>
                  <a:pt x="88900" y="250190"/>
                </a:lnTo>
                <a:lnTo>
                  <a:pt x="86360" y="254000"/>
                </a:lnTo>
                <a:lnTo>
                  <a:pt x="83820" y="256540"/>
                </a:lnTo>
                <a:lnTo>
                  <a:pt x="80010" y="262890"/>
                </a:lnTo>
                <a:lnTo>
                  <a:pt x="76200" y="269240"/>
                </a:lnTo>
                <a:lnTo>
                  <a:pt x="72390" y="275590"/>
                </a:lnTo>
                <a:lnTo>
                  <a:pt x="50800" y="375919"/>
                </a:lnTo>
                <a:lnTo>
                  <a:pt x="50800" y="378460"/>
                </a:lnTo>
                <a:lnTo>
                  <a:pt x="31750" y="492760"/>
                </a:lnTo>
                <a:lnTo>
                  <a:pt x="3810" y="491490"/>
                </a:lnTo>
                <a:lnTo>
                  <a:pt x="3810" y="491490"/>
                </a:lnTo>
                <a:lnTo>
                  <a:pt x="0" y="491490"/>
                </a:lnTo>
                <a:lnTo>
                  <a:pt x="5080" y="457200"/>
                </a:lnTo>
                <a:lnTo>
                  <a:pt x="5080" y="455930"/>
                </a:lnTo>
                <a:lnTo>
                  <a:pt x="77470" y="50800"/>
                </a:lnTo>
                <a:lnTo>
                  <a:pt x="77470" y="49530"/>
                </a:lnTo>
                <a:lnTo>
                  <a:pt x="8382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6511290" y="2983230"/>
            <a:ext cx="204470" cy="381000"/>
          </a:xfrm>
          <a:custGeom>
            <a:avLst/>
            <a:gdLst/>
            <a:ahLst/>
            <a:cxnLst/>
            <a:rect l="l" t="t" r="r" b="b"/>
            <a:pathLst>
              <a:path w="204470" h="381000">
                <a:moveTo>
                  <a:pt x="38100" y="313690"/>
                </a:moveTo>
                <a:lnTo>
                  <a:pt x="36830" y="317500"/>
                </a:lnTo>
                <a:lnTo>
                  <a:pt x="36830" y="320040"/>
                </a:lnTo>
                <a:lnTo>
                  <a:pt x="35560" y="323850"/>
                </a:lnTo>
                <a:lnTo>
                  <a:pt x="35560" y="326390"/>
                </a:lnTo>
                <a:lnTo>
                  <a:pt x="35560" y="327660"/>
                </a:lnTo>
                <a:lnTo>
                  <a:pt x="35560" y="330200"/>
                </a:lnTo>
                <a:lnTo>
                  <a:pt x="35560" y="331470"/>
                </a:lnTo>
                <a:lnTo>
                  <a:pt x="34290" y="332740"/>
                </a:lnTo>
                <a:lnTo>
                  <a:pt x="35560" y="334010"/>
                </a:lnTo>
                <a:lnTo>
                  <a:pt x="35560" y="335279"/>
                </a:lnTo>
                <a:lnTo>
                  <a:pt x="35560" y="336550"/>
                </a:lnTo>
                <a:lnTo>
                  <a:pt x="35560" y="337820"/>
                </a:lnTo>
                <a:lnTo>
                  <a:pt x="35560" y="339090"/>
                </a:lnTo>
                <a:lnTo>
                  <a:pt x="36830" y="340360"/>
                </a:lnTo>
                <a:lnTo>
                  <a:pt x="36830" y="341629"/>
                </a:lnTo>
                <a:lnTo>
                  <a:pt x="36830" y="342900"/>
                </a:lnTo>
                <a:lnTo>
                  <a:pt x="36830" y="342900"/>
                </a:lnTo>
                <a:lnTo>
                  <a:pt x="38100" y="342900"/>
                </a:lnTo>
                <a:lnTo>
                  <a:pt x="38100" y="342900"/>
                </a:lnTo>
                <a:lnTo>
                  <a:pt x="38100" y="344170"/>
                </a:lnTo>
                <a:lnTo>
                  <a:pt x="38100" y="344170"/>
                </a:lnTo>
                <a:lnTo>
                  <a:pt x="38100" y="345440"/>
                </a:lnTo>
                <a:lnTo>
                  <a:pt x="39370" y="345440"/>
                </a:lnTo>
                <a:lnTo>
                  <a:pt x="40640" y="346710"/>
                </a:lnTo>
                <a:lnTo>
                  <a:pt x="41910" y="347979"/>
                </a:lnTo>
                <a:lnTo>
                  <a:pt x="43180" y="347979"/>
                </a:lnTo>
                <a:lnTo>
                  <a:pt x="46990" y="350520"/>
                </a:lnTo>
                <a:lnTo>
                  <a:pt x="50800" y="350520"/>
                </a:lnTo>
                <a:lnTo>
                  <a:pt x="54610" y="350520"/>
                </a:lnTo>
                <a:lnTo>
                  <a:pt x="58420" y="351790"/>
                </a:lnTo>
                <a:lnTo>
                  <a:pt x="62230" y="350520"/>
                </a:lnTo>
                <a:lnTo>
                  <a:pt x="67310" y="350520"/>
                </a:lnTo>
                <a:lnTo>
                  <a:pt x="71120" y="350520"/>
                </a:lnTo>
                <a:lnTo>
                  <a:pt x="74930" y="349250"/>
                </a:lnTo>
                <a:lnTo>
                  <a:pt x="72390" y="361950"/>
                </a:lnTo>
                <a:lnTo>
                  <a:pt x="72390" y="363220"/>
                </a:lnTo>
                <a:lnTo>
                  <a:pt x="72390" y="365760"/>
                </a:lnTo>
                <a:lnTo>
                  <a:pt x="71120" y="365760"/>
                </a:lnTo>
                <a:lnTo>
                  <a:pt x="71120" y="365760"/>
                </a:lnTo>
                <a:lnTo>
                  <a:pt x="66040" y="369570"/>
                </a:lnTo>
                <a:lnTo>
                  <a:pt x="59690" y="373379"/>
                </a:lnTo>
                <a:lnTo>
                  <a:pt x="52070" y="375920"/>
                </a:lnTo>
                <a:lnTo>
                  <a:pt x="45720" y="378460"/>
                </a:lnTo>
                <a:lnTo>
                  <a:pt x="41910" y="379729"/>
                </a:lnTo>
                <a:lnTo>
                  <a:pt x="38100" y="379729"/>
                </a:lnTo>
                <a:lnTo>
                  <a:pt x="35560" y="381000"/>
                </a:lnTo>
                <a:lnTo>
                  <a:pt x="31750" y="381000"/>
                </a:lnTo>
                <a:lnTo>
                  <a:pt x="2921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1590" y="379729"/>
                </a:lnTo>
                <a:lnTo>
                  <a:pt x="19050" y="378460"/>
                </a:lnTo>
                <a:lnTo>
                  <a:pt x="16510" y="377190"/>
                </a:lnTo>
                <a:lnTo>
                  <a:pt x="15240" y="375920"/>
                </a:lnTo>
                <a:lnTo>
                  <a:pt x="13970" y="375920"/>
                </a:lnTo>
                <a:lnTo>
                  <a:pt x="11430" y="374650"/>
                </a:lnTo>
                <a:lnTo>
                  <a:pt x="10160" y="373379"/>
                </a:lnTo>
                <a:lnTo>
                  <a:pt x="8890" y="372110"/>
                </a:lnTo>
                <a:lnTo>
                  <a:pt x="7620" y="370840"/>
                </a:lnTo>
                <a:lnTo>
                  <a:pt x="7620" y="369570"/>
                </a:lnTo>
                <a:lnTo>
                  <a:pt x="6350" y="367029"/>
                </a:lnTo>
                <a:lnTo>
                  <a:pt x="5080" y="365760"/>
                </a:lnTo>
                <a:lnTo>
                  <a:pt x="3810" y="364490"/>
                </a:lnTo>
                <a:lnTo>
                  <a:pt x="2540" y="361950"/>
                </a:lnTo>
                <a:lnTo>
                  <a:pt x="2540" y="360679"/>
                </a:lnTo>
                <a:lnTo>
                  <a:pt x="2540" y="358140"/>
                </a:lnTo>
                <a:lnTo>
                  <a:pt x="1270" y="355600"/>
                </a:lnTo>
                <a:lnTo>
                  <a:pt x="1270" y="353060"/>
                </a:lnTo>
                <a:lnTo>
                  <a:pt x="0" y="351790"/>
                </a:lnTo>
                <a:lnTo>
                  <a:pt x="0" y="349250"/>
                </a:lnTo>
                <a:lnTo>
                  <a:pt x="0" y="345440"/>
                </a:lnTo>
                <a:lnTo>
                  <a:pt x="0" y="344170"/>
                </a:lnTo>
                <a:lnTo>
                  <a:pt x="0" y="341629"/>
                </a:lnTo>
                <a:lnTo>
                  <a:pt x="0" y="337820"/>
                </a:lnTo>
                <a:lnTo>
                  <a:pt x="0" y="335279"/>
                </a:lnTo>
                <a:lnTo>
                  <a:pt x="1270" y="332740"/>
                </a:lnTo>
                <a:lnTo>
                  <a:pt x="1270" y="328929"/>
                </a:lnTo>
                <a:lnTo>
                  <a:pt x="1270" y="326390"/>
                </a:lnTo>
                <a:lnTo>
                  <a:pt x="2540" y="323850"/>
                </a:lnTo>
                <a:lnTo>
                  <a:pt x="2540" y="320040"/>
                </a:lnTo>
                <a:lnTo>
                  <a:pt x="2540" y="317500"/>
                </a:lnTo>
                <a:lnTo>
                  <a:pt x="2540" y="316229"/>
                </a:lnTo>
                <a:lnTo>
                  <a:pt x="2540" y="316229"/>
                </a:lnTo>
                <a:lnTo>
                  <a:pt x="3810" y="313690"/>
                </a:lnTo>
                <a:lnTo>
                  <a:pt x="5080" y="311150"/>
                </a:lnTo>
                <a:lnTo>
                  <a:pt x="5080" y="307340"/>
                </a:lnTo>
                <a:lnTo>
                  <a:pt x="7620" y="302260"/>
                </a:lnTo>
                <a:lnTo>
                  <a:pt x="8890" y="297179"/>
                </a:lnTo>
                <a:lnTo>
                  <a:pt x="8890" y="297179"/>
                </a:lnTo>
                <a:lnTo>
                  <a:pt x="8890" y="297179"/>
                </a:lnTo>
                <a:lnTo>
                  <a:pt x="10160" y="290829"/>
                </a:lnTo>
                <a:lnTo>
                  <a:pt x="12700" y="285750"/>
                </a:lnTo>
                <a:lnTo>
                  <a:pt x="21590" y="262890"/>
                </a:lnTo>
                <a:lnTo>
                  <a:pt x="99060" y="83820"/>
                </a:lnTo>
                <a:lnTo>
                  <a:pt x="71120" y="74929"/>
                </a:lnTo>
                <a:lnTo>
                  <a:pt x="71120" y="74929"/>
                </a:lnTo>
                <a:lnTo>
                  <a:pt x="68580" y="74929"/>
                </a:lnTo>
                <a:lnTo>
                  <a:pt x="74930" y="60960"/>
                </a:lnTo>
                <a:lnTo>
                  <a:pt x="74930" y="59690"/>
                </a:lnTo>
                <a:lnTo>
                  <a:pt x="74930" y="59690"/>
                </a:lnTo>
                <a:lnTo>
                  <a:pt x="111760" y="58420"/>
                </a:lnTo>
                <a:lnTo>
                  <a:pt x="143510" y="25400"/>
                </a:lnTo>
                <a:lnTo>
                  <a:pt x="143510" y="25400"/>
                </a:lnTo>
                <a:lnTo>
                  <a:pt x="170180" y="0"/>
                </a:lnTo>
                <a:lnTo>
                  <a:pt x="186690" y="6350"/>
                </a:lnTo>
                <a:lnTo>
                  <a:pt x="152400" y="72390"/>
                </a:lnTo>
                <a:lnTo>
                  <a:pt x="181610" y="83820"/>
                </a:lnTo>
                <a:lnTo>
                  <a:pt x="181610" y="83820"/>
                </a:lnTo>
                <a:lnTo>
                  <a:pt x="204470" y="93979"/>
                </a:lnTo>
                <a:lnTo>
                  <a:pt x="190500" y="119379"/>
                </a:lnTo>
                <a:lnTo>
                  <a:pt x="170180" y="110490"/>
                </a:lnTo>
                <a:lnTo>
                  <a:pt x="170180" y="110490"/>
                </a:lnTo>
                <a:lnTo>
                  <a:pt x="138430" y="97790"/>
                </a:lnTo>
                <a:lnTo>
                  <a:pt x="76200" y="228600"/>
                </a:lnTo>
                <a:lnTo>
                  <a:pt x="76200" y="228600"/>
                </a:lnTo>
                <a:lnTo>
                  <a:pt x="55880" y="271779"/>
                </a:lnTo>
                <a:lnTo>
                  <a:pt x="53340" y="278129"/>
                </a:lnTo>
                <a:lnTo>
                  <a:pt x="50800" y="283210"/>
                </a:lnTo>
                <a:lnTo>
                  <a:pt x="45720" y="295910"/>
                </a:lnTo>
                <a:lnTo>
                  <a:pt x="40640" y="304800"/>
                </a:lnTo>
                <a:lnTo>
                  <a:pt x="39370" y="309879"/>
                </a:lnTo>
                <a:lnTo>
                  <a:pt x="39370" y="311150"/>
                </a:lnTo>
                <a:lnTo>
                  <a:pt x="38100" y="313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6692900" y="3017520"/>
            <a:ext cx="335280" cy="458470"/>
          </a:xfrm>
          <a:custGeom>
            <a:avLst/>
            <a:gdLst/>
            <a:ahLst/>
            <a:cxnLst/>
            <a:rect l="l" t="t" r="r" b="b"/>
            <a:pathLst>
              <a:path w="335280" h="458470">
                <a:moveTo>
                  <a:pt x="279400" y="40639"/>
                </a:moveTo>
                <a:lnTo>
                  <a:pt x="269240" y="30480"/>
                </a:lnTo>
                <a:lnTo>
                  <a:pt x="269240" y="30480"/>
                </a:lnTo>
                <a:lnTo>
                  <a:pt x="250190" y="11430"/>
                </a:lnTo>
                <a:lnTo>
                  <a:pt x="260350" y="0"/>
                </a:lnTo>
                <a:lnTo>
                  <a:pt x="280670" y="12700"/>
                </a:lnTo>
                <a:lnTo>
                  <a:pt x="280670" y="12700"/>
                </a:lnTo>
                <a:lnTo>
                  <a:pt x="332740" y="49530"/>
                </a:lnTo>
                <a:lnTo>
                  <a:pt x="332740" y="49530"/>
                </a:lnTo>
                <a:lnTo>
                  <a:pt x="335280" y="50800"/>
                </a:lnTo>
                <a:lnTo>
                  <a:pt x="321310" y="63500"/>
                </a:lnTo>
                <a:lnTo>
                  <a:pt x="321310" y="64770"/>
                </a:lnTo>
                <a:lnTo>
                  <a:pt x="231140" y="163830"/>
                </a:lnTo>
                <a:lnTo>
                  <a:pt x="229870" y="165100"/>
                </a:lnTo>
                <a:lnTo>
                  <a:pt x="229870" y="166370"/>
                </a:lnTo>
                <a:lnTo>
                  <a:pt x="227330" y="168910"/>
                </a:lnTo>
                <a:lnTo>
                  <a:pt x="223520" y="171450"/>
                </a:lnTo>
                <a:lnTo>
                  <a:pt x="220980" y="175260"/>
                </a:lnTo>
                <a:lnTo>
                  <a:pt x="214630" y="181610"/>
                </a:lnTo>
                <a:lnTo>
                  <a:pt x="212090" y="185420"/>
                </a:lnTo>
                <a:lnTo>
                  <a:pt x="208280" y="187960"/>
                </a:lnTo>
                <a:lnTo>
                  <a:pt x="207010" y="189230"/>
                </a:lnTo>
                <a:lnTo>
                  <a:pt x="205740" y="191770"/>
                </a:lnTo>
                <a:lnTo>
                  <a:pt x="203200" y="195580"/>
                </a:lnTo>
                <a:lnTo>
                  <a:pt x="199390" y="198120"/>
                </a:lnTo>
                <a:lnTo>
                  <a:pt x="198120" y="199389"/>
                </a:lnTo>
                <a:lnTo>
                  <a:pt x="195580" y="200660"/>
                </a:lnTo>
                <a:lnTo>
                  <a:pt x="185420" y="212089"/>
                </a:lnTo>
                <a:lnTo>
                  <a:pt x="193040" y="209550"/>
                </a:lnTo>
                <a:lnTo>
                  <a:pt x="200660" y="208280"/>
                </a:lnTo>
                <a:lnTo>
                  <a:pt x="208280" y="205739"/>
                </a:lnTo>
                <a:lnTo>
                  <a:pt x="215900" y="203200"/>
                </a:lnTo>
                <a:lnTo>
                  <a:pt x="223520" y="201930"/>
                </a:lnTo>
                <a:lnTo>
                  <a:pt x="224790" y="201930"/>
                </a:lnTo>
                <a:lnTo>
                  <a:pt x="224790" y="200660"/>
                </a:lnTo>
                <a:lnTo>
                  <a:pt x="229870" y="201930"/>
                </a:lnTo>
                <a:lnTo>
                  <a:pt x="237490" y="200660"/>
                </a:lnTo>
                <a:lnTo>
                  <a:pt x="243840" y="200660"/>
                </a:lnTo>
                <a:lnTo>
                  <a:pt x="250190" y="200660"/>
                </a:lnTo>
                <a:lnTo>
                  <a:pt x="256540" y="201930"/>
                </a:lnTo>
                <a:lnTo>
                  <a:pt x="259080" y="201930"/>
                </a:lnTo>
                <a:lnTo>
                  <a:pt x="262890" y="201930"/>
                </a:lnTo>
                <a:lnTo>
                  <a:pt x="265430" y="203200"/>
                </a:lnTo>
                <a:lnTo>
                  <a:pt x="267970" y="204470"/>
                </a:lnTo>
                <a:lnTo>
                  <a:pt x="273050" y="205739"/>
                </a:lnTo>
                <a:lnTo>
                  <a:pt x="278130" y="208280"/>
                </a:lnTo>
                <a:lnTo>
                  <a:pt x="280670" y="209550"/>
                </a:lnTo>
                <a:lnTo>
                  <a:pt x="283210" y="210820"/>
                </a:lnTo>
                <a:lnTo>
                  <a:pt x="284480" y="210820"/>
                </a:lnTo>
                <a:lnTo>
                  <a:pt x="285750" y="212089"/>
                </a:lnTo>
                <a:lnTo>
                  <a:pt x="285750" y="212089"/>
                </a:lnTo>
                <a:lnTo>
                  <a:pt x="287020" y="213360"/>
                </a:lnTo>
                <a:lnTo>
                  <a:pt x="289560" y="215900"/>
                </a:lnTo>
                <a:lnTo>
                  <a:pt x="292100" y="218439"/>
                </a:lnTo>
                <a:lnTo>
                  <a:pt x="294640" y="222250"/>
                </a:lnTo>
                <a:lnTo>
                  <a:pt x="297180" y="224789"/>
                </a:lnTo>
                <a:lnTo>
                  <a:pt x="299720" y="227330"/>
                </a:lnTo>
                <a:lnTo>
                  <a:pt x="300990" y="231139"/>
                </a:lnTo>
                <a:lnTo>
                  <a:pt x="302260" y="234950"/>
                </a:lnTo>
                <a:lnTo>
                  <a:pt x="304800" y="238760"/>
                </a:lnTo>
                <a:lnTo>
                  <a:pt x="306070" y="241300"/>
                </a:lnTo>
                <a:lnTo>
                  <a:pt x="306070" y="246380"/>
                </a:lnTo>
                <a:lnTo>
                  <a:pt x="307340" y="248920"/>
                </a:lnTo>
                <a:lnTo>
                  <a:pt x="307340" y="254000"/>
                </a:lnTo>
                <a:lnTo>
                  <a:pt x="307340" y="256539"/>
                </a:lnTo>
                <a:lnTo>
                  <a:pt x="308610" y="261620"/>
                </a:lnTo>
                <a:lnTo>
                  <a:pt x="308610" y="265430"/>
                </a:lnTo>
                <a:lnTo>
                  <a:pt x="307340" y="269239"/>
                </a:lnTo>
                <a:lnTo>
                  <a:pt x="307340" y="270510"/>
                </a:lnTo>
                <a:lnTo>
                  <a:pt x="307340" y="270510"/>
                </a:lnTo>
                <a:lnTo>
                  <a:pt x="306070" y="274320"/>
                </a:lnTo>
                <a:lnTo>
                  <a:pt x="306070" y="278130"/>
                </a:lnTo>
                <a:lnTo>
                  <a:pt x="304800" y="283210"/>
                </a:lnTo>
                <a:lnTo>
                  <a:pt x="303530" y="287020"/>
                </a:lnTo>
                <a:lnTo>
                  <a:pt x="302260" y="292100"/>
                </a:lnTo>
                <a:lnTo>
                  <a:pt x="299720" y="297180"/>
                </a:lnTo>
                <a:lnTo>
                  <a:pt x="297180" y="302260"/>
                </a:lnTo>
                <a:lnTo>
                  <a:pt x="294640" y="307339"/>
                </a:lnTo>
                <a:lnTo>
                  <a:pt x="292100" y="311150"/>
                </a:lnTo>
                <a:lnTo>
                  <a:pt x="288290" y="316230"/>
                </a:lnTo>
                <a:lnTo>
                  <a:pt x="285750" y="321310"/>
                </a:lnTo>
                <a:lnTo>
                  <a:pt x="281940" y="326389"/>
                </a:lnTo>
                <a:lnTo>
                  <a:pt x="278130" y="331470"/>
                </a:lnTo>
                <a:lnTo>
                  <a:pt x="274320" y="336550"/>
                </a:lnTo>
                <a:lnTo>
                  <a:pt x="269240" y="341630"/>
                </a:lnTo>
                <a:lnTo>
                  <a:pt x="265430" y="347980"/>
                </a:lnTo>
                <a:lnTo>
                  <a:pt x="255270" y="358139"/>
                </a:lnTo>
                <a:lnTo>
                  <a:pt x="245110" y="368300"/>
                </a:lnTo>
                <a:lnTo>
                  <a:pt x="234950" y="377189"/>
                </a:lnTo>
                <a:lnTo>
                  <a:pt x="223520" y="387350"/>
                </a:lnTo>
                <a:lnTo>
                  <a:pt x="213360" y="396239"/>
                </a:lnTo>
                <a:lnTo>
                  <a:pt x="201930" y="403860"/>
                </a:lnTo>
                <a:lnTo>
                  <a:pt x="191770" y="411480"/>
                </a:lnTo>
                <a:lnTo>
                  <a:pt x="180340" y="419100"/>
                </a:lnTo>
                <a:lnTo>
                  <a:pt x="179070" y="419100"/>
                </a:lnTo>
                <a:lnTo>
                  <a:pt x="179070" y="419100"/>
                </a:lnTo>
                <a:lnTo>
                  <a:pt x="168910" y="425450"/>
                </a:lnTo>
                <a:lnTo>
                  <a:pt x="158750" y="431800"/>
                </a:lnTo>
                <a:lnTo>
                  <a:pt x="152400" y="434339"/>
                </a:lnTo>
                <a:lnTo>
                  <a:pt x="147320" y="436880"/>
                </a:lnTo>
                <a:lnTo>
                  <a:pt x="143510" y="439420"/>
                </a:lnTo>
                <a:lnTo>
                  <a:pt x="137160" y="441960"/>
                </a:lnTo>
                <a:lnTo>
                  <a:pt x="127000" y="445770"/>
                </a:lnTo>
                <a:lnTo>
                  <a:pt x="121920" y="448310"/>
                </a:lnTo>
                <a:lnTo>
                  <a:pt x="116840" y="449580"/>
                </a:lnTo>
                <a:lnTo>
                  <a:pt x="111760" y="450850"/>
                </a:lnTo>
                <a:lnTo>
                  <a:pt x="106680" y="453389"/>
                </a:lnTo>
                <a:lnTo>
                  <a:pt x="102870" y="453389"/>
                </a:lnTo>
                <a:lnTo>
                  <a:pt x="97790" y="454660"/>
                </a:lnTo>
                <a:lnTo>
                  <a:pt x="95250" y="455930"/>
                </a:lnTo>
                <a:lnTo>
                  <a:pt x="95250" y="454660"/>
                </a:lnTo>
                <a:lnTo>
                  <a:pt x="93980" y="455930"/>
                </a:lnTo>
                <a:lnTo>
                  <a:pt x="88900" y="455930"/>
                </a:lnTo>
                <a:lnTo>
                  <a:pt x="85090" y="457200"/>
                </a:lnTo>
                <a:lnTo>
                  <a:pt x="80010" y="457200"/>
                </a:lnTo>
                <a:lnTo>
                  <a:pt x="76200" y="457200"/>
                </a:lnTo>
                <a:lnTo>
                  <a:pt x="71120" y="458470"/>
                </a:lnTo>
                <a:lnTo>
                  <a:pt x="68580" y="457200"/>
                </a:lnTo>
                <a:lnTo>
                  <a:pt x="63500" y="457200"/>
                </a:lnTo>
                <a:lnTo>
                  <a:pt x="59690" y="457200"/>
                </a:lnTo>
                <a:lnTo>
                  <a:pt x="55880" y="455930"/>
                </a:lnTo>
                <a:lnTo>
                  <a:pt x="52070" y="454660"/>
                </a:lnTo>
                <a:lnTo>
                  <a:pt x="48260" y="453389"/>
                </a:lnTo>
                <a:lnTo>
                  <a:pt x="46990" y="452120"/>
                </a:lnTo>
                <a:lnTo>
                  <a:pt x="46990" y="452120"/>
                </a:lnTo>
                <a:lnTo>
                  <a:pt x="45720" y="452120"/>
                </a:lnTo>
                <a:lnTo>
                  <a:pt x="41910" y="450850"/>
                </a:lnTo>
                <a:lnTo>
                  <a:pt x="38100" y="448310"/>
                </a:lnTo>
                <a:lnTo>
                  <a:pt x="35560" y="445770"/>
                </a:lnTo>
                <a:lnTo>
                  <a:pt x="31750" y="444500"/>
                </a:lnTo>
                <a:lnTo>
                  <a:pt x="30480" y="441960"/>
                </a:lnTo>
                <a:lnTo>
                  <a:pt x="27940" y="439420"/>
                </a:lnTo>
                <a:lnTo>
                  <a:pt x="24130" y="436880"/>
                </a:lnTo>
                <a:lnTo>
                  <a:pt x="21590" y="434339"/>
                </a:lnTo>
                <a:lnTo>
                  <a:pt x="19050" y="430530"/>
                </a:lnTo>
                <a:lnTo>
                  <a:pt x="17780" y="427989"/>
                </a:lnTo>
                <a:lnTo>
                  <a:pt x="17780" y="427989"/>
                </a:lnTo>
                <a:lnTo>
                  <a:pt x="16510" y="426720"/>
                </a:lnTo>
                <a:lnTo>
                  <a:pt x="13970" y="424180"/>
                </a:lnTo>
                <a:lnTo>
                  <a:pt x="12700" y="420370"/>
                </a:lnTo>
                <a:lnTo>
                  <a:pt x="10160" y="416560"/>
                </a:lnTo>
                <a:lnTo>
                  <a:pt x="8890" y="412750"/>
                </a:lnTo>
                <a:lnTo>
                  <a:pt x="6350" y="407670"/>
                </a:lnTo>
                <a:lnTo>
                  <a:pt x="5080" y="405130"/>
                </a:lnTo>
                <a:lnTo>
                  <a:pt x="5080" y="403860"/>
                </a:lnTo>
                <a:lnTo>
                  <a:pt x="2540" y="398780"/>
                </a:lnTo>
                <a:lnTo>
                  <a:pt x="1270" y="393700"/>
                </a:lnTo>
                <a:lnTo>
                  <a:pt x="0" y="388620"/>
                </a:lnTo>
                <a:lnTo>
                  <a:pt x="223520" y="102870"/>
                </a:lnTo>
                <a:lnTo>
                  <a:pt x="224790" y="101600"/>
                </a:lnTo>
                <a:lnTo>
                  <a:pt x="279400" y="40639"/>
                </a:lnTo>
                <a:close/>
                <a:moveTo>
                  <a:pt x="36830" y="393700"/>
                </a:moveTo>
                <a:lnTo>
                  <a:pt x="36830" y="396239"/>
                </a:lnTo>
                <a:lnTo>
                  <a:pt x="36830" y="397510"/>
                </a:lnTo>
                <a:lnTo>
                  <a:pt x="36830" y="397510"/>
                </a:lnTo>
                <a:lnTo>
                  <a:pt x="36830" y="398780"/>
                </a:lnTo>
                <a:lnTo>
                  <a:pt x="36830" y="401320"/>
                </a:lnTo>
                <a:lnTo>
                  <a:pt x="36830" y="403860"/>
                </a:lnTo>
                <a:lnTo>
                  <a:pt x="38100" y="405130"/>
                </a:lnTo>
                <a:lnTo>
                  <a:pt x="39370" y="407670"/>
                </a:lnTo>
                <a:lnTo>
                  <a:pt x="39370" y="410210"/>
                </a:lnTo>
                <a:lnTo>
                  <a:pt x="40640" y="411480"/>
                </a:lnTo>
                <a:lnTo>
                  <a:pt x="41910" y="414020"/>
                </a:lnTo>
                <a:lnTo>
                  <a:pt x="43180" y="415289"/>
                </a:lnTo>
                <a:lnTo>
                  <a:pt x="44450" y="417830"/>
                </a:lnTo>
                <a:lnTo>
                  <a:pt x="45720" y="419100"/>
                </a:lnTo>
                <a:lnTo>
                  <a:pt x="46990" y="420370"/>
                </a:lnTo>
                <a:lnTo>
                  <a:pt x="49530" y="422910"/>
                </a:lnTo>
                <a:lnTo>
                  <a:pt x="50800" y="424180"/>
                </a:lnTo>
                <a:lnTo>
                  <a:pt x="52070" y="425450"/>
                </a:lnTo>
                <a:lnTo>
                  <a:pt x="55880" y="427989"/>
                </a:lnTo>
                <a:lnTo>
                  <a:pt x="59690" y="42926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7310" y="431800"/>
                </a:lnTo>
                <a:lnTo>
                  <a:pt x="71120" y="431800"/>
                </a:lnTo>
                <a:lnTo>
                  <a:pt x="76200" y="431800"/>
                </a:lnTo>
                <a:lnTo>
                  <a:pt x="80010" y="430530"/>
                </a:lnTo>
                <a:lnTo>
                  <a:pt x="85090" y="430530"/>
                </a:lnTo>
                <a:lnTo>
                  <a:pt x="90170" y="427989"/>
                </a:lnTo>
                <a:lnTo>
                  <a:pt x="95250" y="426720"/>
                </a:lnTo>
                <a:lnTo>
                  <a:pt x="101600" y="425450"/>
                </a:lnTo>
                <a:lnTo>
                  <a:pt x="106680" y="422910"/>
                </a:lnTo>
                <a:lnTo>
                  <a:pt x="111760" y="420370"/>
                </a:lnTo>
                <a:lnTo>
                  <a:pt x="118110" y="417830"/>
                </a:lnTo>
                <a:lnTo>
                  <a:pt x="123190" y="414020"/>
                </a:lnTo>
                <a:lnTo>
                  <a:pt x="129540" y="410210"/>
                </a:lnTo>
                <a:lnTo>
                  <a:pt x="129540" y="411480"/>
                </a:lnTo>
                <a:lnTo>
                  <a:pt x="129540" y="410210"/>
                </a:lnTo>
                <a:lnTo>
                  <a:pt x="135890" y="407670"/>
                </a:lnTo>
                <a:lnTo>
                  <a:pt x="140970" y="403860"/>
                </a:lnTo>
                <a:lnTo>
                  <a:pt x="147320" y="398780"/>
                </a:lnTo>
                <a:lnTo>
                  <a:pt x="153670" y="394970"/>
                </a:lnTo>
                <a:lnTo>
                  <a:pt x="160020" y="389889"/>
                </a:lnTo>
                <a:lnTo>
                  <a:pt x="167640" y="386080"/>
                </a:lnTo>
                <a:lnTo>
                  <a:pt x="172720" y="379730"/>
                </a:lnTo>
                <a:lnTo>
                  <a:pt x="179070" y="374650"/>
                </a:lnTo>
                <a:lnTo>
                  <a:pt x="186690" y="369570"/>
                </a:lnTo>
                <a:lnTo>
                  <a:pt x="193040" y="363220"/>
                </a:lnTo>
                <a:lnTo>
                  <a:pt x="198120" y="356870"/>
                </a:lnTo>
                <a:lnTo>
                  <a:pt x="204470" y="351789"/>
                </a:lnTo>
                <a:lnTo>
                  <a:pt x="210820" y="345439"/>
                </a:lnTo>
                <a:lnTo>
                  <a:pt x="217170" y="339089"/>
                </a:lnTo>
                <a:lnTo>
                  <a:pt x="222250" y="331470"/>
                </a:lnTo>
                <a:lnTo>
                  <a:pt x="228600" y="325120"/>
                </a:lnTo>
                <a:lnTo>
                  <a:pt x="233680" y="318770"/>
                </a:lnTo>
                <a:lnTo>
                  <a:pt x="238760" y="311150"/>
                </a:lnTo>
                <a:lnTo>
                  <a:pt x="243840" y="303530"/>
                </a:lnTo>
                <a:lnTo>
                  <a:pt x="247650" y="297180"/>
                </a:lnTo>
                <a:lnTo>
                  <a:pt x="251460" y="290830"/>
                </a:lnTo>
                <a:lnTo>
                  <a:pt x="254000" y="284480"/>
                </a:lnTo>
                <a:lnTo>
                  <a:pt x="254000" y="280670"/>
                </a:lnTo>
                <a:lnTo>
                  <a:pt x="256540" y="278130"/>
                </a:lnTo>
                <a:lnTo>
                  <a:pt x="256540" y="274320"/>
                </a:lnTo>
                <a:lnTo>
                  <a:pt x="256540" y="271780"/>
                </a:lnTo>
                <a:lnTo>
                  <a:pt x="257810" y="267970"/>
                </a:lnTo>
                <a:lnTo>
                  <a:pt x="257810" y="265430"/>
                </a:lnTo>
                <a:lnTo>
                  <a:pt x="257810" y="262889"/>
                </a:lnTo>
                <a:lnTo>
                  <a:pt x="257810" y="260350"/>
                </a:lnTo>
                <a:lnTo>
                  <a:pt x="257810" y="257810"/>
                </a:lnTo>
                <a:lnTo>
                  <a:pt x="257810" y="255270"/>
                </a:lnTo>
                <a:lnTo>
                  <a:pt x="257810" y="252730"/>
                </a:lnTo>
                <a:lnTo>
                  <a:pt x="256540" y="250189"/>
                </a:lnTo>
                <a:lnTo>
                  <a:pt x="256540" y="248920"/>
                </a:lnTo>
                <a:lnTo>
                  <a:pt x="256540" y="247650"/>
                </a:lnTo>
                <a:lnTo>
                  <a:pt x="256540" y="247650"/>
                </a:lnTo>
                <a:lnTo>
                  <a:pt x="255270" y="245110"/>
                </a:lnTo>
                <a:lnTo>
                  <a:pt x="254000" y="243839"/>
                </a:lnTo>
                <a:lnTo>
                  <a:pt x="252730" y="241300"/>
                </a:lnTo>
                <a:lnTo>
                  <a:pt x="251460" y="240030"/>
                </a:lnTo>
                <a:lnTo>
                  <a:pt x="248920" y="238760"/>
                </a:lnTo>
                <a:lnTo>
                  <a:pt x="247650" y="236220"/>
                </a:lnTo>
                <a:lnTo>
                  <a:pt x="246380" y="234950"/>
                </a:lnTo>
                <a:lnTo>
                  <a:pt x="243840" y="233680"/>
                </a:lnTo>
                <a:lnTo>
                  <a:pt x="242570" y="232410"/>
                </a:lnTo>
                <a:lnTo>
                  <a:pt x="241300" y="231139"/>
                </a:lnTo>
                <a:lnTo>
                  <a:pt x="238760" y="231139"/>
                </a:lnTo>
                <a:lnTo>
                  <a:pt x="234950" y="228600"/>
                </a:lnTo>
                <a:lnTo>
                  <a:pt x="231140" y="227330"/>
                </a:lnTo>
                <a:lnTo>
                  <a:pt x="228600" y="227330"/>
                </a:lnTo>
                <a:lnTo>
                  <a:pt x="227330" y="227330"/>
                </a:lnTo>
                <a:lnTo>
                  <a:pt x="224790" y="226060"/>
                </a:lnTo>
                <a:lnTo>
                  <a:pt x="222250" y="226060"/>
                </a:lnTo>
                <a:lnTo>
                  <a:pt x="217170" y="226060"/>
                </a:lnTo>
                <a:lnTo>
                  <a:pt x="212090" y="226060"/>
                </a:lnTo>
                <a:lnTo>
                  <a:pt x="208280" y="224789"/>
                </a:lnTo>
                <a:lnTo>
                  <a:pt x="208280" y="224789"/>
                </a:lnTo>
                <a:lnTo>
                  <a:pt x="207010" y="226060"/>
                </a:lnTo>
                <a:lnTo>
                  <a:pt x="200660" y="227330"/>
                </a:lnTo>
                <a:lnTo>
                  <a:pt x="195580" y="227330"/>
                </a:lnTo>
                <a:lnTo>
                  <a:pt x="189230" y="228600"/>
                </a:lnTo>
                <a:lnTo>
                  <a:pt x="184150" y="229870"/>
                </a:lnTo>
                <a:lnTo>
                  <a:pt x="179070" y="231139"/>
                </a:lnTo>
                <a:lnTo>
                  <a:pt x="172720" y="232410"/>
                </a:lnTo>
                <a:lnTo>
                  <a:pt x="167640" y="234950"/>
                </a:lnTo>
                <a:lnTo>
                  <a:pt x="53340" y="370839"/>
                </a:lnTo>
                <a:lnTo>
                  <a:pt x="52070" y="372110"/>
                </a:lnTo>
                <a:lnTo>
                  <a:pt x="3683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6704330" y="3307080"/>
            <a:ext cx="485140" cy="341630"/>
          </a:xfrm>
          <a:custGeom>
            <a:avLst/>
            <a:gdLst/>
            <a:ahLst/>
            <a:cxnLst/>
            <a:rect l="l" t="t" r="r" b="b"/>
            <a:pathLst>
              <a:path w="485140" h="341630">
                <a:moveTo>
                  <a:pt x="346710" y="0"/>
                </a:moveTo>
                <a:lnTo>
                  <a:pt x="349250" y="2540"/>
                </a:lnTo>
                <a:lnTo>
                  <a:pt x="350520" y="2540"/>
                </a:lnTo>
                <a:lnTo>
                  <a:pt x="387350" y="43179"/>
                </a:lnTo>
                <a:lnTo>
                  <a:pt x="387350" y="43179"/>
                </a:lnTo>
                <a:lnTo>
                  <a:pt x="392430" y="48260"/>
                </a:lnTo>
                <a:lnTo>
                  <a:pt x="228600" y="242570"/>
                </a:lnTo>
                <a:lnTo>
                  <a:pt x="250190" y="233679"/>
                </a:lnTo>
                <a:lnTo>
                  <a:pt x="251460" y="233679"/>
                </a:lnTo>
                <a:lnTo>
                  <a:pt x="367030" y="195579"/>
                </a:lnTo>
                <a:lnTo>
                  <a:pt x="375920" y="191770"/>
                </a:lnTo>
                <a:lnTo>
                  <a:pt x="375920" y="193040"/>
                </a:lnTo>
                <a:lnTo>
                  <a:pt x="377190" y="193040"/>
                </a:lnTo>
                <a:lnTo>
                  <a:pt x="386080" y="189229"/>
                </a:lnTo>
                <a:lnTo>
                  <a:pt x="391160" y="187960"/>
                </a:lnTo>
                <a:lnTo>
                  <a:pt x="394970" y="186690"/>
                </a:lnTo>
                <a:lnTo>
                  <a:pt x="398780" y="184150"/>
                </a:lnTo>
                <a:lnTo>
                  <a:pt x="402590" y="182879"/>
                </a:lnTo>
                <a:lnTo>
                  <a:pt x="406400" y="180340"/>
                </a:lnTo>
                <a:lnTo>
                  <a:pt x="410210" y="179070"/>
                </a:lnTo>
                <a:lnTo>
                  <a:pt x="414020" y="177800"/>
                </a:lnTo>
                <a:lnTo>
                  <a:pt x="417830" y="175260"/>
                </a:lnTo>
                <a:lnTo>
                  <a:pt x="420370" y="173990"/>
                </a:lnTo>
                <a:lnTo>
                  <a:pt x="422910" y="171450"/>
                </a:lnTo>
                <a:lnTo>
                  <a:pt x="426720" y="170179"/>
                </a:lnTo>
                <a:lnTo>
                  <a:pt x="429260" y="167640"/>
                </a:lnTo>
                <a:lnTo>
                  <a:pt x="431800" y="166370"/>
                </a:lnTo>
                <a:lnTo>
                  <a:pt x="433070" y="163829"/>
                </a:lnTo>
                <a:lnTo>
                  <a:pt x="435610" y="162560"/>
                </a:lnTo>
                <a:lnTo>
                  <a:pt x="436880" y="160020"/>
                </a:lnTo>
                <a:lnTo>
                  <a:pt x="438150" y="158750"/>
                </a:lnTo>
                <a:lnTo>
                  <a:pt x="438150" y="158750"/>
                </a:lnTo>
                <a:lnTo>
                  <a:pt x="439420" y="157479"/>
                </a:lnTo>
                <a:lnTo>
                  <a:pt x="439420" y="156210"/>
                </a:lnTo>
                <a:lnTo>
                  <a:pt x="440690" y="154940"/>
                </a:lnTo>
                <a:lnTo>
                  <a:pt x="440690" y="153670"/>
                </a:lnTo>
                <a:lnTo>
                  <a:pt x="441960" y="152400"/>
                </a:lnTo>
                <a:lnTo>
                  <a:pt x="441960" y="152400"/>
                </a:lnTo>
                <a:lnTo>
                  <a:pt x="441960" y="149860"/>
                </a:lnTo>
                <a:lnTo>
                  <a:pt x="441960" y="147320"/>
                </a:lnTo>
                <a:lnTo>
                  <a:pt x="443230" y="144779"/>
                </a:lnTo>
                <a:lnTo>
                  <a:pt x="443230" y="143510"/>
                </a:lnTo>
                <a:lnTo>
                  <a:pt x="443230" y="14097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7160"/>
                </a:lnTo>
                <a:lnTo>
                  <a:pt x="441960" y="135890"/>
                </a:lnTo>
                <a:lnTo>
                  <a:pt x="455930" y="128270"/>
                </a:lnTo>
                <a:lnTo>
                  <a:pt x="457200" y="129540"/>
                </a:lnTo>
                <a:lnTo>
                  <a:pt x="457200" y="129540"/>
                </a:lnTo>
                <a:lnTo>
                  <a:pt x="485140" y="168910"/>
                </a:lnTo>
                <a:lnTo>
                  <a:pt x="485140" y="170179"/>
                </a:lnTo>
                <a:lnTo>
                  <a:pt x="485140" y="170179"/>
                </a:lnTo>
                <a:lnTo>
                  <a:pt x="483870" y="171450"/>
                </a:lnTo>
                <a:lnTo>
                  <a:pt x="483870" y="171450"/>
                </a:lnTo>
                <a:lnTo>
                  <a:pt x="483870" y="172720"/>
                </a:lnTo>
                <a:lnTo>
                  <a:pt x="482600" y="173990"/>
                </a:lnTo>
                <a:lnTo>
                  <a:pt x="481330" y="175260"/>
                </a:lnTo>
                <a:lnTo>
                  <a:pt x="480060" y="177800"/>
                </a:lnTo>
                <a:lnTo>
                  <a:pt x="478790" y="179070"/>
                </a:lnTo>
                <a:lnTo>
                  <a:pt x="478790" y="180340"/>
                </a:lnTo>
                <a:lnTo>
                  <a:pt x="477520" y="181610"/>
                </a:lnTo>
                <a:lnTo>
                  <a:pt x="476250" y="182879"/>
                </a:lnTo>
                <a:lnTo>
                  <a:pt x="474980" y="184150"/>
                </a:lnTo>
                <a:lnTo>
                  <a:pt x="473710" y="185420"/>
                </a:lnTo>
                <a:lnTo>
                  <a:pt x="472440" y="186690"/>
                </a:lnTo>
                <a:lnTo>
                  <a:pt x="471170" y="186690"/>
                </a:lnTo>
                <a:lnTo>
                  <a:pt x="468630" y="189229"/>
                </a:lnTo>
                <a:lnTo>
                  <a:pt x="466090" y="190500"/>
                </a:lnTo>
                <a:lnTo>
                  <a:pt x="463550" y="191770"/>
                </a:lnTo>
                <a:lnTo>
                  <a:pt x="459740" y="193040"/>
                </a:lnTo>
                <a:lnTo>
                  <a:pt x="457200" y="195579"/>
                </a:lnTo>
                <a:lnTo>
                  <a:pt x="453390" y="196850"/>
                </a:lnTo>
                <a:lnTo>
                  <a:pt x="449580" y="198120"/>
                </a:lnTo>
                <a:lnTo>
                  <a:pt x="444500" y="200660"/>
                </a:lnTo>
                <a:lnTo>
                  <a:pt x="439420" y="201929"/>
                </a:lnTo>
                <a:lnTo>
                  <a:pt x="435610" y="203200"/>
                </a:lnTo>
                <a:lnTo>
                  <a:pt x="424180" y="207010"/>
                </a:lnTo>
                <a:lnTo>
                  <a:pt x="412750" y="209550"/>
                </a:lnTo>
                <a:lnTo>
                  <a:pt x="398780" y="213360"/>
                </a:lnTo>
                <a:lnTo>
                  <a:pt x="323850" y="232410"/>
                </a:lnTo>
                <a:lnTo>
                  <a:pt x="323850" y="232410"/>
                </a:lnTo>
                <a:lnTo>
                  <a:pt x="204470" y="273050"/>
                </a:lnTo>
                <a:lnTo>
                  <a:pt x="203200" y="274320"/>
                </a:lnTo>
                <a:lnTo>
                  <a:pt x="170180" y="288290"/>
                </a:lnTo>
                <a:lnTo>
                  <a:pt x="111760" y="314960"/>
                </a:lnTo>
                <a:lnTo>
                  <a:pt x="99060" y="320040"/>
                </a:lnTo>
                <a:lnTo>
                  <a:pt x="93980" y="321310"/>
                </a:lnTo>
                <a:lnTo>
                  <a:pt x="92710" y="322580"/>
                </a:lnTo>
                <a:lnTo>
                  <a:pt x="87630" y="325120"/>
                </a:lnTo>
                <a:lnTo>
                  <a:pt x="76200" y="330200"/>
                </a:lnTo>
                <a:lnTo>
                  <a:pt x="66040" y="334010"/>
                </a:lnTo>
                <a:lnTo>
                  <a:pt x="60960" y="335280"/>
                </a:lnTo>
                <a:lnTo>
                  <a:pt x="57150" y="336550"/>
                </a:lnTo>
                <a:lnTo>
                  <a:pt x="52070" y="337820"/>
                </a:lnTo>
                <a:lnTo>
                  <a:pt x="48260" y="339090"/>
                </a:lnTo>
                <a:lnTo>
                  <a:pt x="44450" y="340360"/>
                </a:lnTo>
                <a:lnTo>
                  <a:pt x="40640" y="340360"/>
                </a:lnTo>
                <a:lnTo>
                  <a:pt x="36830" y="341630"/>
                </a:lnTo>
                <a:lnTo>
                  <a:pt x="33020" y="341630"/>
                </a:lnTo>
                <a:lnTo>
                  <a:pt x="3048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4130" y="341630"/>
                </a:lnTo>
                <a:lnTo>
                  <a:pt x="21590" y="340360"/>
                </a:lnTo>
                <a:lnTo>
                  <a:pt x="19050" y="340360"/>
                </a:lnTo>
                <a:lnTo>
                  <a:pt x="16510" y="339090"/>
                </a:lnTo>
                <a:lnTo>
                  <a:pt x="13970" y="337820"/>
                </a:lnTo>
                <a:lnTo>
                  <a:pt x="12700" y="335280"/>
                </a:lnTo>
                <a:lnTo>
                  <a:pt x="7620" y="331470"/>
                </a:lnTo>
                <a:lnTo>
                  <a:pt x="6350" y="330200"/>
                </a:lnTo>
                <a:lnTo>
                  <a:pt x="6350" y="328930"/>
                </a:lnTo>
                <a:lnTo>
                  <a:pt x="5080" y="327660"/>
                </a:lnTo>
                <a:lnTo>
                  <a:pt x="3810" y="326390"/>
                </a:lnTo>
                <a:lnTo>
                  <a:pt x="1270" y="321310"/>
                </a:lnTo>
                <a:lnTo>
                  <a:pt x="1270" y="321310"/>
                </a:lnTo>
                <a:lnTo>
                  <a:pt x="1270" y="321310"/>
                </a:lnTo>
                <a:lnTo>
                  <a:pt x="0" y="316230"/>
                </a:lnTo>
                <a:lnTo>
                  <a:pt x="43180" y="273050"/>
                </a:lnTo>
                <a:lnTo>
                  <a:pt x="44450" y="271779"/>
                </a:lnTo>
                <a:lnTo>
                  <a:pt x="49530" y="267970"/>
                </a:lnTo>
                <a:lnTo>
                  <a:pt x="54610" y="273050"/>
                </a:lnTo>
                <a:lnTo>
                  <a:pt x="35560" y="298450"/>
                </a:lnTo>
                <a:lnTo>
                  <a:pt x="35560" y="299720"/>
                </a:lnTo>
                <a:lnTo>
                  <a:pt x="34290" y="300990"/>
                </a:lnTo>
                <a:lnTo>
                  <a:pt x="34290" y="302260"/>
                </a:lnTo>
                <a:lnTo>
                  <a:pt x="34290" y="303530"/>
                </a:lnTo>
                <a:lnTo>
                  <a:pt x="34290" y="303530"/>
                </a:lnTo>
                <a:lnTo>
                  <a:pt x="35560" y="304800"/>
                </a:lnTo>
                <a:lnTo>
                  <a:pt x="35560" y="307340"/>
                </a:lnTo>
                <a:lnTo>
                  <a:pt x="35560" y="308610"/>
                </a:lnTo>
                <a:lnTo>
                  <a:pt x="36830" y="311150"/>
                </a:lnTo>
                <a:lnTo>
                  <a:pt x="38100" y="312420"/>
                </a:lnTo>
                <a:lnTo>
                  <a:pt x="39370" y="313690"/>
                </a:lnTo>
                <a:lnTo>
                  <a:pt x="40640" y="314960"/>
                </a:lnTo>
                <a:lnTo>
                  <a:pt x="41910" y="316230"/>
                </a:lnTo>
                <a:lnTo>
                  <a:pt x="44450" y="316230"/>
                </a:lnTo>
                <a:lnTo>
                  <a:pt x="45720" y="317500"/>
                </a:lnTo>
                <a:lnTo>
                  <a:pt x="4826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52070" y="317500"/>
                </a:lnTo>
                <a:lnTo>
                  <a:pt x="54610" y="317500"/>
                </a:lnTo>
                <a:lnTo>
                  <a:pt x="57150" y="316230"/>
                </a:lnTo>
                <a:lnTo>
                  <a:pt x="59690" y="316230"/>
                </a:lnTo>
                <a:lnTo>
                  <a:pt x="63500" y="316230"/>
                </a:lnTo>
                <a:lnTo>
                  <a:pt x="66040" y="314960"/>
                </a:lnTo>
                <a:lnTo>
                  <a:pt x="68580" y="313690"/>
                </a:lnTo>
                <a:lnTo>
                  <a:pt x="72390" y="312420"/>
                </a:lnTo>
                <a:lnTo>
                  <a:pt x="78740" y="309880"/>
                </a:lnTo>
                <a:lnTo>
                  <a:pt x="86360" y="307340"/>
                </a:lnTo>
                <a:lnTo>
                  <a:pt x="92710" y="304800"/>
                </a:lnTo>
                <a:lnTo>
                  <a:pt x="100330" y="300990"/>
                </a:lnTo>
                <a:lnTo>
                  <a:pt x="107950" y="298450"/>
                </a:lnTo>
                <a:lnTo>
                  <a:pt x="123190" y="290829"/>
                </a:lnTo>
                <a:lnTo>
                  <a:pt x="130810" y="287020"/>
                </a:lnTo>
                <a:lnTo>
                  <a:pt x="130810" y="287020"/>
                </a:lnTo>
                <a:lnTo>
                  <a:pt x="132080" y="285750"/>
                </a:lnTo>
                <a:lnTo>
                  <a:pt x="138430" y="283210"/>
                </a:lnTo>
                <a:lnTo>
                  <a:pt x="163830" y="270510"/>
                </a:lnTo>
                <a:lnTo>
                  <a:pt x="223520" y="199390"/>
                </a:lnTo>
                <a:lnTo>
                  <a:pt x="226060" y="196850"/>
                </a:lnTo>
                <a:lnTo>
                  <a:pt x="347980" y="36829"/>
                </a:lnTo>
                <a:lnTo>
                  <a:pt x="337820" y="15240"/>
                </a:lnTo>
                <a:lnTo>
                  <a:pt x="337820" y="15240"/>
                </a:lnTo>
                <a:lnTo>
                  <a:pt x="334010" y="10160"/>
                </a:lnTo>
                <a:lnTo>
                  <a:pt x="34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6979920" y="3611880"/>
            <a:ext cx="510540" cy="311150"/>
          </a:xfrm>
          <a:custGeom>
            <a:avLst/>
            <a:gdLst/>
            <a:ahLst/>
            <a:cxnLst/>
            <a:rect l="l" t="t" r="r" b="b"/>
            <a:pathLst>
              <a:path w="510540" h="311150">
                <a:moveTo>
                  <a:pt x="29210" y="128270"/>
                </a:moveTo>
                <a:lnTo>
                  <a:pt x="67310" y="127000"/>
                </a:lnTo>
                <a:lnTo>
                  <a:pt x="68580" y="127000"/>
                </a:lnTo>
                <a:lnTo>
                  <a:pt x="173990" y="128270"/>
                </a:lnTo>
                <a:lnTo>
                  <a:pt x="173990" y="128270"/>
                </a:lnTo>
                <a:lnTo>
                  <a:pt x="280670" y="139700"/>
                </a:lnTo>
                <a:lnTo>
                  <a:pt x="281940" y="139700"/>
                </a:lnTo>
                <a:lnTo>
                  <a:pt x="387350" y="160020"/>
                </a:lnTo>
                <a:lnTo>
                  <a:pt x="388620" y="160020"/>
                </a:lnTo>
                <a:lnTo>
                  <a:pt x="464820" y="182880"/>
                </a:lnTo>
                <a:lnTo>
                  <a:pt x="453390" y="140970"/>
                </a:lnTo>
                <a:lnTo>
                  <a:pt x="453390" y="139700"/>
                </a:lnTo>
                <a:lnTo>
                  <a:pt x="448310" y="127000"/>
                </a:lnTo>
                <a:lnTo>
                  <a:pt x="434340" y="82550"/>
                </a:lnTo>
                <a:lnTo>
                  <a:pt x="434340" y="82550"/>
                </a:lnTo>
                <a:lnTo>
                  <a:pt x="429260" y="67310"/>
                </a:lnTo>
                <a:lnTo>
                  <a:pt x="424180" y="55880"/>
                </a:lnTo>
                <a:lnTo>
                  <a:pt x="420370" y="46990"/>
                </a:lnTo>
                <a:lnTo>
                  <a:pt x="416560" y="40640"/>
                </a:lnTo>
                <a:lnTo>
                  <a:pt x="415290" y="36830"/>
                </a:lnTo>
                <a:lnTo>
                  <a:pt x="414020" y="34290"/>
                </a:lnTo>
                <a:lnTo>
                  <a:pt x="379730" y="39370"/>
                </a:lnTo>
                <a:lnTo>
                  <a:pt x="378460" y="39370"/>
                </a:lnTo>
                <a:lnTo>
                  <a:pt x="339090" y="46990"/>
                </a:lnTo>
                <a:lnTo>
                  <a:pt x="331470" y="29210"/>
                </a:lnTo>
                <a:lnTo>
                  <a:pt x="435610" y="0"/>
                </a:lnTo>
                <a:lnTo>
                  <a:pt x="440690" y="12700"/>
                </a:lnTo>
                <a:lnTo>
                  <a:pt x="440690" y="12700"/>
                </a:lnTo>
                <a:lnTo>
                  <a:pt x="463550" y="71120"/>
                </a:lnTo>
                <a:lnTo>
                  <a:pt x="463550" y="71120"/>
                </a:lnTo>
                <a:lnTo>
                  <a:pt x="482600" y="130810"/>
                </a:lnTo>
                <a:lnTo>
                  <a:pt x="482600" y="130810"/>
                </a:lnTo>
                <a:lnTo>
                  <a:pt x="499110" y="191770"/>
                </a:lnTo>
                <a:lnTo>
                  <a:pt x="499110" y="191770"/>
                </a:lnTo>
                <a:lnTo>
                  <a:pt x="510540" y="246380"/>
                </a:lnTo>
                <a:lnTo>
                  <a:pt x="481330" y="247650"/>
                </a:lnTo>
                <a:lnTo>
                  <a:pt x="396240" y="217170"/>
                </a:lnTo>
                <a:lnTo>
                  <a:pt x="396240" y="218440"/>
                </a:lnTo>
                <a:lnTo>
                  <a:pt x="289560" y="191770"/>
                </a:lnTo>
                <a:lnTo>
                  <a:pt x="289560" y="191770"/>
                </a:lnTo>
                <a:lnTo>
                  <a:pt x="185420" y="175260"/>
                </a:lnTo>
                <a:lnTo>
                  <a:pt x="184150" y="175260"/>
                </a:lnTo>
                <a:lnTo>
                  <a:pt x="80010" y="168910"/>
                </a:lnTo>
                <a:lnTo>
                  <a:pt x="78740" y="168910"/>
                </a:lnTo>
                <a:lnTo>
                  <a:pt x="45720" y="170180"/>
                </a:lnTo>
                <a:lnTo>
                  <a:pt x="50800" y="181610"/>
                </a:lnTo>
                <a:lnTo>
                  <a:pt x="50800" y="181610"/>
                </a:lnTo>
                <a:lnTo>
                  <a:pt x="63500" y="213360"/>
                </a:lnTo>
                <a:lnTo>
                  <a:pt x="64770" y="219710"/>
                </a:lnTo>
                <a:lnTo>
                  <a:pt x="64770" y="219710"/>
                </a:lnTo>
                <a:lnTo>
                  <a:pt x="71120" y="237490"/>
                </a:lnTo>
                <a:lnTo>
                  <a:pt x="72390" y="242570"/>
                </a:lnTo>
                <a:lnTo>
                  <a:pt x="74930" y="248920"/>
                </a:lnTo>
                <a:lnTo>
                  <a:pt x="77470" y="254000"/>
                </a:lnTo>
                <a:lnTo>
                  <a:pt x="80010" y="257810"/>
                </a:lnTo>
                <a:lnTo>
                  <a:pt x="80010" y="257810"/>
                </a:lnTo>
                <a:lnTo>
                  <a:pt x="80010" y="259080"/>
                </a:lnTo>
                <a:lnTo>
                  <a:pt x="83820" y="267970"/>
                </a:lnTo>
                <a:lnTo>
                  <a:pt x="86360" y="271780"/>
                </a:lnTo>
                <a:lnTo>
                  <a:pt x="88900" y="275590"/>
                </a:lnTo>
                <a:lnTo>
                  <a:pt x="91440" y="283210"/>
                </a:lnTo>
                <a:lnTo>
                  <a:pt x="93980" y="284480"/>
                </a:lnTo>
                <a:lnTo>
                  <a:pt x="93980" y="285750"/>
                </a:lnTo>
                <a:lnTo>
                  <a:pt x="95250" y="287020"/>
                </a:lnTo>
                <a:lnTo>
                  <a:pt x="138430" y="285750"/>
                </a:lnTo>
                <a:lnTo>
                  <a:pt x="139700" y="285750"/>
                </a:lnTo>
                <a:lnTo>
                  <a:pt x="185420" y="285750"/>
                </a:lnTo>
                <a:lnTo>
                  <a:pt x="187960" y="299720"/>
                </a:lnTo>
                <a:lnTo>
                  <a:pt x="62230" y="311150"/>
                </a:lnTo>
                <a:lnTo>
                  <a:pt x="60960" y="306070"/>
                </a:lnTo>
                <a:lnTo>
                  <a:pt x="60960" y="306070"/>
                </a:lnTo>
                <a:lnTo>
                  <a:pt x="49530" y="267970"/>
                </a:lnTo>
                <a:lnTo>
                  <a:pt x="49530" y="267970"/>
                </a:lnTo>
                <a:lnTo>
                  <a:pt x="38100" y="229870"/>
                </a:lnTo>
                <a:lnTo>
                  <a:pt x="38100" y="229870"/>
                </a:lnTo>
                <a:lnTo>
                  <a:pt x="24130" y="193040"/>
                </a:lnTo>
                <a:lnTo>
                  <a:pt x="24130" y="193040"/>
                </a:lnTo>
                <a:lnTo>
                  <a:pt x="7620" y="156210"/>
                </a:lnTo>
                <a:lnTo>
                  <a:pt x="7620" y="156210"/>
                </a:lnTo>
                <a:lnTo>
                  <a:pt x="0" y="140970"/>
                </a:lnTo>
                <a:lnTo>
                  <a:pt x="29210" y="1282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7049770" y="3931920"/>
            <a:ext cx="337820" cy="198120"/>
          </a:xfrm>
          <a:custGeom>
            <a:avLst/>
            <a:gdLst/>
            <a:ahLst/>
            <a:cxnLst/>
            <a:rect l="l" t="t" r="r" b="b"/>
            <a:pathLst>
              <a:path w="337820" h="198120">
                <a:moveTo>
                  <a:pt x="38100" y="162560"/>
                </a:moveTo>
                <a:lnTo>
                  <a:pt x="30480" y="182880"/>
                </a:lnTo>
                <a:lnTo>
                  <a:pt x="30480" y="182880"/>
                </a:lnTo>
                <a:lnTo>
                  <a:pt x="29210" y="18415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43510"/>
                </a:lnTo>
                <a:lnTo>
                  <a:pt x="13970" y="143510"/>
                </a:lnTo>
                <a:lnTo>
                  <a:pt x="12700" y="129540"/>
                </a:lnTo>
                <a:lnTo>
                  <a:pt x="64770" y="132080"/>
                </a:lnTo>
                <a:lnTo>
                  <a:pt x="50800" y="124460"/>
                </a:lnTo>
                <a:lnTo>
                  <a:pt x="38100" y="118110"/>
                </a:lnTo>
                <a:lnTo>
                  <a:pt x="33020" y="114300"/>
                </a:lnTo>
                <a:lnTo>
                  <a:pt x="27940" y="111760"/>
                </a:lnTo>
                <a:lnTo>
                  <a:pt x="22860" y="107950"/>
                </a:lnTo>
                <a:lnTo>
                  <a:pt x="19050" y="104140"/>
                </a:lnTo>
                <a:lnTo>
                  <a:pt x="16510" y="102870"/>
                </a:lnTo>
                <a:lnTo>
                  <a:pt x="16510" y="102870"/>
                </a:lnTo>
                <a:lnTo>
                  <a:pt x="13970" y="101600"/>
                </a:lnTo>
                <a:lnTo>
                  <a:pt x="11430" y="97790"/>
                </a:lnTo>
                <a:lnTo>
                  <a:pt x="7620" y="95250"/>
                </a:lnTo>
                <a:lnTo>
                  <a:pt x="5080" y="91440"/>
                </a:lnTo>
                <a:lnTo>
                  <a:pt x="3810" y="88900"/>
                </a:lnTo>
                <a:lnTo>
                  <a:pt x="2540" y="85090"/>
                </a:lnTo>
                <a:lnTo>
                  <a:pt x="1270" y="82550"/>
                </a:lnTo>
                <a:lnTo>
                  <a:pt x="0" y="78740"/>
                </a:lnTo>
                <a:lnTo>
                  <a:pt x="0" y="76200"/>
                </a:lnTo>
                <a:lnTo>
                  <a:pt x="0" y="73660"/>
                </a:lnTo>
                <a:lnTo>
                  <a:pt x="0" y="71120"/>
                </a:lnTo>
                <a:lnTo>
                  <a:pt x="1270" y="68580"/>
                </a:lnTo>
                <a:lnTo>
                  <a:pt x="2540" y="66040"/>
                </a:lnTo>
                <a:lnTo>
                  <a:pt x="2540" y="64770"/>
                </a:lnTo>
                <a:lnTo>
                  <a:pt x="2540" y="63500"/>
                </a:lnTo>
                <a:lnTo>
                  <a:pt x="2540" y="63500"/>
                </a:lnTo>
                <a:lnTo>
                  <a:pt x="3810" y="60960"/>
                </a:lnTo>
                <a:lnTo>
                  <a:pt x="5080" y="58420"/>
                </a:lnTo>
                <a:lnTo>
                  <a:pt x="7620" y="55880"/>
                </a:lnTo>
                <a:lnTo>
                  <a:pt x="8890" y="53340"/>
                </a:lnTo>
                <a:lnTo>
                  <a:pt x="10160" y="50800"/>
                </a:lnTo>
                <a:lnTo>
                  <a:pt x="12700" y="48260"/>
                </a:lnTo>
                <a:lnTo>
                  <a:pt x="15240" y="45720"/>
                </a:lnTo>
                <a:lnTo>
                  <a:pt x="17780" y="43180"/>
                </a:lnTo>
                <a:lnTo>
                  <a:pt x="20320" y="40640"/>
                </a:lnTo>
                <a:lnTo>
                  <a:pt x="24130" y="39370"/>
                </a:lnTo>
                <a:lnTo>
                  <a:pt x="26670" y="36830"/>
                </a:lnTo>
                <a:lnTo>
                  <a:pt x="30480" y="34290"/>
                </a:lnTo>
                <a:lnTo>
                  <a:pt x="34290" y="31750"/>
                </a:lnTo>
                <a:lnTo>
                  <a:pt x="38100" y="29210"/>
                </a:lnTo>
                <a:lnTo>
                  <a:pt x="41910" y="27940"/>
                </a:lnTo>
                <a:lnTo>
                  <a:pt x="46990" y="25400"/>
                </a:lnTo>
                <a:lnTo>
                  <a:pt x="50800" y="22860"/>
                </a:lnTo>
                <a:lnTo>
                  <a:pt x="55880" y="21590"/>
                </a:lnTo>
                <a:lnTo>
                  <a:pt x="60960" y="19050"/>
                </a:lnTo>
                <a:lnTo>
                  <a:pt x="66040" y="17780"/>
                </a:lnTo>
                <a:lnTo>
                  <a:pt x="72390" y="15240"/>
                </a:lnTo>
                <a:lnTo>
                  <a:pt x="78740" y="13970"/>
                </a:lnTo>
                <a:lnTo>
                  <a:pt x="83820" y="12700"/>
                </a:lnTo>
                <a:lnTo>
                  <a:pt x="90170" y="10160"/>
                </a:lnTo>
                <a:lnTo>
                  <a:pt x="96520" y="8890"/>
                </a:lnTo>
                <a:lnTo>
                  <a:pt x="104140" y="7620"/>
                </a:lnTo>
                <a:lnTo>
                  <a:pt x="118110" y="5080"/>
                </a:lnTo>
                <a:lnTo>
                  <a:pt x="132080" y="2540"/>
                </a:lnTo>
                <a:lnTo>
                  <a:pt x="146050" y="1270"/>
                </a:lnTo>
                <a:lnTo>
                  <a:pt x="160020" y="0"/>
                </a:lnTo>
                <a:lnTo>
                  <a:pt x="173990" y="0"/>
                </a:lnTo>
                <a:lnTo>
                  <a:pt x="186690" y="0"/>
                </a:lnTo>
                <a:lnTo>
                  <a:pt x="200660" y="1270"/>
                </a:lnTo>
                <a:lnTo>
                  <a:pt x="213360" y="2540"/>
                </a:lnTo>
                <a:lnTo>
                  <a:pt x="226060" y="5080"/>
                </a:lnTo>
                <a:lnTo>
                  <a:pt x="232410" y="6350"/>
                </a:lnTo>
                <a:lnTo>
                  <a:pt x="237490" y="8890"/>
                </a:lnTo>
                <a:lnTo>
                  <a:pt x="243840" y="10160"/>
                </a:lnTo>
                <a:lnTo>
                  <a:pt x="250190" y="11430"/>
                </a:lnTo>
                <a:lnTo>
                  <a:pt x="255270" y="13970"/>
                </a:lnTo>
                <a:lnTo>
                  <a:pt x="260350" y="16510"/>
                </a:lnTo>
                <a:lnTo>
                  <a:pt x="266700" y="17780"/>
                </a:lnTo>
                <a:lnTo>
                  <a:pt x="271780" y="20320"/>
                </a:lnTo>
                <a:lnTo>
                  <a:pt x="275590" y="21590"/>
                </a:lnTo>
                <a:lnTo>
                  <a:pt x="275590" y="22860"/>
                </a:lnTo>
                <a:lnTo>
                  <a:pt x="276860" y="24130"/>
                </a:lnTo>
                <a:lnTo>
                  <a:pt x="281940" y="26670"/>
                </a:lnTo>
                <a:lnTo>
                  <a:pt x="285750" y="29210"/>
                </a:lnTo>
                <a:lnTo>
                  <a:pt x="290830" y="31750"/>
                </a:lnTo>
                <a:lnTo>
                  <a:pt x="294640" y="35560"/>
                </a:lnTo>
                <a:lnTo>
                  <a:pt x="299720" y="39370"/>
                </a:lnTo>
                <a:lnTo>
                  <a:pt x="307340" y="46990"/>
                </a:lnTo>
                <a:lnTo>
                  <a:pt x="311150" y="50800"/>
                </a:lnTo>
                <a:lnTo>
                  <a:pt x="313690" y="54610"/>
                </a:lnTo>
                <a:lnTo>
                  <a:pt x="317500" y="58420"/>
                </a:lnTo>
                <a:lnTo>
                  <a:pt x="321310" y="62230"/>
                </a:lnTo>
                <a:lnTo>
                  <a:pt x="323850" y="6731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8930" y="76200"/>
                </a:lnTo>
                <a:lnTo>
                  <a:pt x="330200" y="80010"/>
                </a:lnTo>
                <a:lnTo>
                  <a:pt x="332740" y="85090"/>
                </a:lnTo>
                <a:lnTo>
                  <a:pt x="334010" y="90170"/>
                </a:lnTo>
                <a:lnTo>
                  <a:pt x="335280" y="95250"/>
                </a:lnTo>
                <a:lnTo>
                  <a:pt x="336550" y="100330"/>
                </a:lnTo>
                <a:lnTo>
                  <a:pt x="337820" y="105410"/>
                </a:lnTo>
                <a:lnTo>
                  <a:pt x="337820" y="110490"/>
                </a:lnTo>
                <a:lnTo>
                  <a:pt x="337820" y="119380"/>
                </a:lnTo>
                <a:lnTo>
                  <a:pt x="337820" y="125730"/>
                </a:lnTo>
                <a:lnTo>
                  <a:pt x="337820" y="125730"/>
                </a:lnTo>
                <a:lnTo>
                  <a:pt x="337820" y="127000"/>
                </a:lnTo>
                <a:lnTo>
                  <a:pt x="336550" y="135890"/>
                </a:lnTo>
                <a:lnTo>
                  <a:pt x="336550" y="139700"/>
                </a:lnTo>
                <a:lnTo>
                  <a:pt x="335280" y="143510"/>
                </a:lnTo>
                <a:lnTo>
                  <a:pt x="334010" y="149860"/>
                </a:lnTo>
                <a:lnTo>
                  <a:pt x="331470" y="157480"/>
                </a:lnTo>
                <a:lnTo>
                  <a:pt x="328930" y="165100"/>
                </a:lnTo>
                <a:lnTo>
                  <a:pt x="325120" y="171450"/>
                </a:lnTo>
                <a:lnTo>
                  <a:pt x="325120" y="171450"/>
                </a:lnTo>
                <a:lnTo>
                  <a:pt x="326390" y="171450"/>
                </a:lnTo>
                <a:lnTo>
                  <a:pt x="326390" y="172720"/>
                </a:lnTo>
                <a:lnTo>
                  <a:pt x="32639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30200" y="175260"/>
                </a:lnTo>
                <a:lnTo>
                  <a:pt x="330200" y="176530"/>
                </a:lnTo>
                <a:lnTo>
                  <a:pt x="331470" y="176530"/>
                </a:lnTo>
                <a:lnTo>
                  <a:pt x="331470" y="176530"/>
                </a:lnTo>
                <a:lnTo>
                  <a:pt x="331470" y="177800"/>
                </a:lnTo>
                <a:lnTo>
                  <a:pt x="332740" y="177800"/>
                </a:lnTo>
                <a:lnTo>
                  <a:pt x="332740" y="179070"/>
                </a:lnTo>
                <a:lnTo>
                  <a:pt x="334010" y="180340"/>
                </a:lnTo>
                <a:lnTo>
                  <a:pt x="337820" y="181610"/>
                </a:lnTo>
                <a:lnTo>
                  <a:pt x="337820" y="181610"/>
                </a:lnTo>
                <a:lnTo>
                  <a:pt x="337820" y="182880"/>
                </a:lnTo>
                <a:lnTo>
                  <a:pt x="337820" y="198120"/>
                </a:lnTo>
                <a:lnTo>
                  <a:pt x="233680" y="181610"/>
                </a:lnTo>
                <a:lnTo>
                  <a:pt x="231140" y="181610"/>
                </a:lnTo>
                <a:lnTo>
                  <a:pt x="38100" y="162560"/>
                </a:lnTo>
                <a:close/>
                <a:moveTo>
                  <a:pt x="295910" y="149860"/>
                </a:moveTo>
                <a:lnTo>
                  <a:pt x="298450" y="147320"/>
                </a:lnTo>
                <a:lnTo>
                  <a:pt x="300990" y="144780"/>
                </a:lnTo>
                <a:lnTo>
                  <a:pt x="300990" y="143510"/>
                </a:lnTo>
                <a:lnTo>
                  <a:pt x="302260" y="142240"/>
                </a:lnTo>
                <a:lnTo>
                  <a:pt x="303530" y="140970"/>
                </a:lnTo>
                <a:lnTo>
                  <a:pt x="303530" y="139700"/>
                </a:lnTo>
                <a:lnTo>
                  <a:pt x="304800" y="138430"/>
                </a:lnTo>
                <a:lnTo>
                  <a:pt x="306070" y="135890"/>
                </a:lnTo>
                <a:lnTo>
                  <a:pt x="307340" y="133350"/>
                </a:lnTo>
                <a:lnTo>
                  <a:pt x="308610" y="130810"/>
                </a:lnTo>
                <a:lnTo>
                  <a:pt x="309880" y="128270"/>
                </a:lnTo>
                <a:lnTo>
                  <a:pt x="309880" y="128270"/>
                </a:lnTo>
                <a:lnTo>
                  <a:pt x="309880" y="125730"/>
                </a:lnTo>
                <a:lnTo>
                  <a:pt x="309880" y="123190"/>
                </a:lnTo>
                <a:lnTo>
                  <a:pt x="311150" y="120650"/>
                </a:lnTo>
                <a:lnTo>
                  <a:pt x="311150" y="114300"/>
                </a:lnTo>
                <a:lnTo>
                  <a:pt x="311150" y="111760"/>
                </a:lnTo>
                <a:lnTo>
                  <a:pt x="311150" y="107950"/>
                </a:lnTo>
                <a:lnTo>
                  <a:pt x="309880" y="102870"/>
                </a:lnTo>
                <a:lnTo>
                  <a:pt x="308610" y="97790"/>
                </a:lnTo>
                <a:lnTo>
                  <a:pt x="307340" y="92710"/>
                </a:lnTo>
                <a:lnTo>
                  <a:pt x="304800" y="87630"/>
                </a:lnTo>
                <a:lnTo>
                  <a:pt x="302260" y="83820"/>
                </a:lnTo>
                <a:lnTo>
                  <a:pt x="298450" y="78740"/>
                </a:lnTo>
                <a:lnTo>
                  <a:pt x="294640" y="74930"/>
                </a:lnTo>
                <a:lnTo>
                  <a:pt x="294640" y="73660"/>
                </a:lnTo>
                <a:lnTo>
                  <a:pt x="294640" y="73660"/>
                </a:lnTo>
                <a:lnTo>
                  <a:pt x="290830" y="71120"/>
                </a:lnTo>
                <a:lnTo>
                  <a:pt x="285750" y="67310"/>
                </a:lnTo>
                <a:lnTo>
                  <a:pt x="281940" y="63500"/>
                </a:lnTo>
                <a:lnTo>
                  <a:pt x="275590" y="60960"/>
                </a:lnTo>
                <a:lnTo>
                  <a:pt x="269240" y="57150"/>
                </a:lnTo>
                <a:lnTo>
                  <a:pt x="264160" y="54610"/>
                </a:lnTo>
                <a:lnTo>
                  <a:pt x="257810" y="52070"/>
                </a:lnTo>
                <a:lnTo>
                  <a:pt x="251460" y="49530"/>
                </a:lnTo>
                <a:lnTo>
                  <a:pt x="245110" y="48260"/>
                </a:lnTo>
                <a:lnTo>
                  <a:pt x="237490" y="45720"/>
                </a:lnTo>
                <a:lnTo>
                  <a:pt x="229870" y="44450"/>
                </a:lnTo>
                <a:lnTo>
                  <a:pt x="223520" y="43180"/>
                </a:lnTo>
                <a:lnTo>
                  <a:pt x="215900" y="41910"/>
                </a:lnTo>
                <a:lnTo>
                  <a:pt x="207010" y="40640"/>
                </a:lnTo>
                <a:lnTo>
                  <a:pt x="200660" y="39370"/>
                </a:lnTo>
                <a:lnTo>
                  <a:pt x="184150" y="39370"/>
                </a:lnTo>
                <a:lnTo>
                  <a:pt x="167640" y="39370"/>
                </a:lnTo>
                <a:lnTo>
                  <a:pt x="167640" y="39370"/>
                </a:lnTo>
                <a:lnTo>
                  <a:pt x="166370" y="39370"/>
                </a:lnTo>
                <a:lnTo>
                  <a:pt x="151130" y="39370"/>
                </a:lnTo>
                <a:lnTo>
                  <a:pt x="142240" y="40640"/>
                </a:lnTo>
                <a:lnTo>
                  <a:pt x="134620" y="40640"/>
                </a:lnTo>
                <a:lnTo>
                  <a:pt x="125730" y="41910"/>
                </a:lnTo>
                <a:lnTo>
                  <a:pt x="118110" y="43180"/>
                </a:lnTo>
                <a:lnTo>
                  <a:pt x="109220" y="45720"/>
                </a:lnTo>
                <a:lnTo>
                  <a:pt x="104140" y="45720"/>
                </a:lnTo>
                <a:lnTo>
                  <a:pt x="99060" y="46990"/>
                </a:lnTo>
                <a:lnTo>
                  <a:pt x="95250" y="48260"/>
                </a:lnTo>
                <a:lnTo>
                  <a:pt x="91440" y="49530"/>
                </a:lnTo>
                <a:lnTo>
                  <a:pt x="86360" y="50800"/>
                </a:lnTo>
                <a:lnTo>
                  <a:pt x="83820" y="52070"/>
                </a:lnTo>
                <a:lnTo>
                  <a:pt x="82550" y="52070"/>
                </a:lnTo>
                <a:lnTo>
                  <a:pt x="82550" y="52070"/>
                </a:lnTo>
                <a:lnTo>
                  <a:pt x="80010" y="53340"/>
                </a:lnTo>
                <a:lnTo>
                  <a:pt x="76200" y="54610"/>
                </a:lnTo>
                <a:lnTo>
                  <a:pt x="72390" y="55880"/>
                </a:lnTo>
                <a:lnTo>
                  <a:pt x="69850" y="57150"/>
                </a:lnTo>
                <a:lnTo>
                  <a:pt x="67310" y="58420"/>
                </a:lnTo>
                <a:lnTo>
                  <a:pt x="64770" y="59690"/>
                </a:lnTo>
                <a:lnTo>
                  <a:pt x="62230" y="60960"/>
                </a:lnTo>
                <a:lnTo>
                  <a:pt x="59690" y="63500"/>
                </a:lnTo>
                <a:lnTo>
                  <a:pt x="58420" y="64770"/>
                </a:lnTo>
                <a:lnTo>
                  <a:pt x="55880" y="66040"/>
                </a:lnTo>
                <a:lnTo>
                  <a:pt x="53340" y="67310"/>
                </a:lnTo>
                <a:lnTo>
                  <a:pt x="52070" y="68580"/>
                </a:lnTo>
                <a:lnTo>
                  <a:pt x="50800" y="71120"/>
                </a:lnTo>
                <a:lnTo>
                  <a:pt x="49530" y="72390"/>
                </a:lnTo>
                <a:lnTo>
                  <a:pt x="48260" y="73660"/>
                </a:lnTo>
                <a:lnTo>
                  <a:pt x="46990" y="74930"/>
                </a:lnTo>
                <a:lnTo>
                  <a:pt x="45720" y="76200"/>
                </a:lnTo>
                <a:lnTo>
                  <a:pt x="45720" y="78740"/>
                </a:lnTo>
                <a:lnTo>
                  <a:pt x="45720" y="80010"/>
                </a:lnTo>
                <a:lnTo>
                  <a:pt x="44450" y="81280"/>
                </a:lnTo>
                <a:lnTo>
                  <a:pt x="43180" y="82550"/>
                </a:lnTo>
                <a:lnTo>
                  <a:pt x="44450" y="85090"/>
                </a:lnTo>
                <a:lnTo>
                  <a:pt x="43180" y="86360"/>
                </a:lnTo>
                <a:lnTo>
                  <a:pt x="43180" y="87630"/>
                </a:lnTo>
                <a:lnTo>
                  <a:pt x="44450" y="88900"/>
                </a:lnTo>
                <a:lnTo>
                  <a:pt x="44450" y="91440"/>
                </a:lnTo>
                <a:lnTo>
                  <a:pt x="44450" y="92710"/>
                </a:lnTo>
                <a:lnTo>
                  <a:pt x="45720" y="93980"/>
                </a:lnTo>
                <a:lnTo>
                  <a:pt x="45720" y="95250"/>
                </a:lnTo>
                <a:lnTo>
                  <a:pt x="48260" y="97790"/>
                </a:lnTo>
                <a:lnTo>
                  <a:pt x="48260" y="99060"/>
                </a:lnTo>
                <a:lnTo>
                  <a:pt x="49530" y="99060"/>
                </a:lnTo>
                <a:lnTo>
                  <a:pt x="49530" y="99060"/>
                </a:lnTo>
                <a:lnTo>
                  <a:pt x="49530" y="100330"/>
                </a:lnTo>
                <a:lnTo>
                  <a:pt x="50800" y="101600"/>
                </a:lnTo>
                <a:lnTo>
                  <a:pt x="52070" y="102870"/>
                </a:lnTo>
                <a:lnTo>
                  <a:pt x="53340" y="104140"/>
                </a:lnTo>
                <a:lnTo>
                  <a:pt x="54610" y="106680"/>
                </a:lnTo>
                <a:lnTo>
                  <a:pt x="57150" y="109220"/>
                </a:lnTo>
                <a:lnTo>
                  <a:pt x="60960" y="111760"/>
                </a:lnTo>
                <a:lnTo>
                  <a:pt x="63500" y="114300"/>
                </a:lnTo>
                <a:lnTo>
                  <a:pt x="67310" y="118110"/>
                </a:lnTo>
                <a:lnTo>
                  <a:pt x="76200" y="123190"/>
                </a:lnTo>
                <a:lnTo>
                  <a:pt x="95250" y="133350"/>
                </a:lnTo>
                <a:lnTo>
                  <a:pt x="147320" y="135890"/>
                </a:lnTo>
                <a:lnTo>
                  <a:pt x="148590" y="135890"/>
                </a:lnTo>
                <a:lnTo>
                  <a:pt x="295910" y="149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7040880" y="4154170"/>
            <a:ext cx="499110" cy="224790"/>
          </a:xfrm>
          <a:custGeom>
            <a:avLst/>
            <a:gdLst/>
            <a:ahLst/>
            <a:cxnLst/>
            <a:rect l="l" t="t" r="r" b="b"/>
            <a:pathLst>
              <a:path w="499110" h="224790">
                <a:moveTo>
                  <a:pt x="472440" y="91440"/>
                </a:moveTo>
                <a:lnTo>
                  <a:pt x="474980" y="86360"/>
                </a:lnTo>
                <a:lnTo>
                  <a:pt x="474980" y="86360"/>
                </a:lnTo>
                <a:lnTo>
                  <a:pt x="483870" y="58420"/>
                </a:lnTo>
                <a:lnTo>
                  <a:pt x="499110" y="60960"/>
                </a:lnTo>
                <a:lnTo>
                  <a:pt x="496570" y="88900"/>
                </a:lnTo>
                <a:lnTo>
                  <a:pt x="496570" y="88900"/>
                </a:lnTo>
                <a:lnTo>
                  <a:pt x="488950" y="148590"/>
                </a:lnTo>
                <a:lnTo>
                  <a:pt x="327660" y="100330"/>
                </a:lnTo>
                <a:lnTo>
                  <a:pt x="323850" y="99060"/>
                </a:lnTo>
                <a:lnTo>
                  <a:pt x="320040" y="99060"/>
                </a:lnTo>
                <a:lnTo>
                  <a:pt x="311150" y="96520"/>
                </a:lnTo>
                <a:lnTo>
                  <a:pt x="293370" y="91440"/>
                </a:lnTo>
                <a:lnTo>
                  <a:pt x="278130" y="87630"/>
                </a:lnTo>
                <a:lnTo>
                  <a:pt x="271780" y="85090"/>
                </a:lnTo>
                <a:lnTo>
                  <a:pt x="270510" y="85090"/>
                </a:lnTo>
                <a:lnTo>
                  <a:pt x="269240" y="85090"/>
                </a:lnTo>
                <a:lnTo>
                  <a:pt x="269240" y="85090"/>
                </a:lnTo>
                <a:lnTo>
                  <a:pt x="275590" y="88900"/>
                </a:lnTo>
                <a:lnTo>
                  <a:pt x="281940" y="95250"/>
                </a:lnTo>
                <a:lnTo>
                  <a:pt x="288290" y="100330"/>
                </a:lnTo>
                <a:lnTo>
                  <a:pt x="294640" y="106680"/>
                </a:lnTo>
                <a:lnTo>
                  <a:pt x="300990" y="113030"/>
                </a:lnTo>
                <a:lnTo>
                  <a:pt x="306070" y="118110"/>
                </a:lnTo>
                <a:lnTo>
                  <a:pt x="311150" y="124460"/>
                </a:lnTo>
                <a:lnTo>
                  <a:pt x="311150" y="125730"/>
                </a:lnTo>
                <a:lnTo>
                  <a:pt x="311150" y="125730"/>
                </a:lnTo>
                <a:lnTo>
                  <a:pt x="314960" y="132080"/>
                </a:lnTo>
                <a:lnTo>
                  <a:pt x="318770" y="138430"/>
                </a:lnTo>
                <a:lnTo>
                  <a:pt x="321310" y="144780"/>
                </a:lnTo>
                <a:lnTo>
                  <a:pt x="322580" y="148590"/>
                </a:lnTo>
                <a:lnTo>
                  <a:pt x="323850" y="152400"/>
                </a:lnTo>
                <a:lnTo>
                  <a:pt x="325120" y="154940"/>
                </a:lnTo>
                <a:lnTo>
                  <a:pt x="326390" y="158750"/>
                </a:lnTo>
                <a:lnTo>
                  <a:pt x="326390" y="161290"/>
                </a:lnTo>
                <a:lnTo>
                  <a:pt x="327660" y="165100"/>
                </a:lnTo>
                <a:lnTo>
                  <a:pt x="327660" y="168910"/>
                </a:lnTo>
                <a:lnTo>
                  <a:pt x="327660" y="171450"/>
                </a:lnTo>
                <a:lnTo>
                  <a:pt x="327660" y="175260"/>
                </a:lnTo>
                <a:lnTo>
                  <a:pt x="327660" y="177800"/>
                </a:lnTo>
                <a:lnTo>
                  <a:pt x="327660" y="181610"/>
                </a:lnTo>
                <a:lnTo>
                  <a:pt x="327660" y="184150"/>
                </a:lnTo>
                <a:lnTo>
                  <a:pt x="327660" y="184150"/>
                </a:lnTo>
                <a:lnTo>
                  <a:pt x="326390" y="185420"/>
                </a:lnTo>
                <a:lnTo>
                  <a:pt x="326390" y="187960"/>
                </a:lnTo>
                <a:lnTo>
                  <a:pt x="325120" y="190500"/>
                </a:lnTo>
                <a:lnTo>
                  <a:pt x="323850" y="194310"/>
                </a:lnTo>
                <a:lnTo>
                  <a:pt x="323850" y="196850"/>
                </a:lnTo>
                <a:lnTo>
                  <a:pt x="322580" y="199390"/>
                </a:lnTo>
                <a:lnTo>
                  <a:pt x="321310" y="200660"/>
                </a:lnTo>
                <a:lnTo>
                  <a:pt x="320040" y="203200"/>
                </a:lnTo>
                <a:lnTo>
                  <a:pt x="318770" y="205740"/>
                </a:lnTo>
                <a:lnTo>
                  <a:pt x="316230" y="208280"/>
                </a:lnTo>
                <a:lnTo>
                  <a:pt x="314960" y="209550"/>
                </a:lnTo>
                <a:lnTo>
                  <a:pt x="312420" y="212090"/>
                </a:lnTo>
                <a:lnTo>
                  <a:pt x="311150" y="213360"/>
                </a:lnTo>
                <a:lnTo>
                  <a:pt x="308610" y="214630"/>
                </a:lnTo>
                <a:lnTo>
                  <a:pt x="307340" y="217170"/>
                </a:lnTo>
                <a:lnTo>
                  <a:pt x="304800" y="218440"/>
                </a:lnTo>
                <a:lnTo>
                  <a:pt x="302260" y="219710"/>
                </a:lnTo>
                <a:lnTo>
                  <a:pt x="299720" y="220980"/>
                </a:lnTo>
                <a:lnTo>
                  <a:pt x="297180" y="222250"/>
                </a:lnTo>
                <a:lnTo>
                  <a:pt x="293370" y="222250"/>
                </a:lnTo>
                <a:lnTo>
                  <a:pt x="290830" y="223520"/>
                </a:lnTo>
                <a:lnTo>
                  <a:pt x="288290" y="223520"/>
                </a:lnTo>
                <a:lnTo>
                  <a:pt x="284480" y="223520"/>
                </a:lnTo>
                <a:lnTo>
                  <a:pt x="281940" y="224790"/>
                </a:lnTo>
                <a:lnTo>
                  <a:pt x="278130" y="224790"/>
                </a:lnTo>
                <a:lnTo>
                  <a:pt x="274320" y="224790"/>
                </a:lnTo>
                <a:lnTo>
                  <a:pt x="271780" y="223520"/>
                </a:lnTo>
                <a:lnTo>
                  <a:pt x="267970" y="223520"/>
                </a:lnTo>
                <a:lnTo>
                  <a:pt x="264160" y="223520"/>
                </a:lnTo>
                <a:lnTo>
                  <a:pt x="259080" y="222250"/>
                </a:lnTo>
                <a:lnTo>
                  <a:pt x="255270" y="222250"/>
                </a:lnTo>
                <a:lnTo>
                  <a:pt x="251460" y="220980"/>
                </a:lnTo>
                <a:lnTo>
                  <a:pt x="246380" y="219710"/>
                </a:lnTo>
                <a:lnTo>
                  <a:pt x="241300" y="218440"/>
                </a:lnTo>
                <a:lnTo>
                  <a:pt x="238760" y="218440"/>
                </a:lnTo>
                <a:lnTo>
                  <a:pt x="236220" y="217170"/>
                </a:lnTo>
                <a:lnTo>
                  <a:pt x="232410" y="215900"/>
                </a:lnTo>
                <a:lnTo>
                  <a:pt x="228600" y="214630"/>
                </a:lnTo>
                <a:lnTo>
                  <a:pt x="220980" y="210820"/>
                </a:lnTo>
                <a:lnTo>
                  <a:pt x="217170" y="209550"/>
                </a:lnTo>
                <a:lnTo>
                  <a:pt x="213360" y="208280"/>
                </a:lnTo>
                <a:lnTo>
                  <a:pt x="205740" y="204470"/>
                </a:lnTo>
                <a:lnTo>
                  <a:pt x="201930" y="203200"/>
                </a:lnTo>
                <a:lnTo>
                  <a:pt x="198120" y="201930"/>
                </a:lnTo>
                <a:lnTo>
                  <a:pt x="194310" y="200660"/>
                </a:lnTo>
                <a:lnTo>
                  <a:pt x="190500" y="199390"/>
                </a:lnTo>
                <a:lnTo>
                  <a:pt x="26670" y="140970"/>
                </a:lnTo>
                <a:lnTo>
                  <a:pt x="15240" y="161290"/>
                </a:lnTo>
                <a:lnTo>
                  <a:pt x="15240" y="161290"/>
                </a:lnTo>
                <a:lnTo>
                  <a:pt x="13970" y="163830"/>
                </a:lnTo>
                <a:lnTo>
                  <a:pt x="0" y="157480"/>
                </a:lnTo>
                <a:lnTo>
                  <a:pt x="0" y="157480"/>
                </a:lnTo>
                <a:lnTo>
                  <a:pt x="0" y="157480"/>
                </a:lnTo>
                <a:lnTo>
                  <a:pt x="7620" y="118110"/>
                </a:lnTo>
                <a:lnTo>
                  <a:pt x="7620" y="118110"/>
                </a:lnTo>
                <a:lnTo>
                  <a:pt x="10160" y="102870"/>
                </a:lnTo>
                <a:lnTo>
                  <a:pt x="170180" y="152400"/>
                </a:lnTo>
                <a:lnTo>
                  <a:pt x="172720" y="152400"/>
                </a:lnTo>
                <a:lnTo>
                  <a:pt x="199390" y="161290"/>
                </a:lnTo>
                <a:lnTo>
                  <a:pt x="203200" y="163830"/>
                </a:lnTo>
                <a:lnTo>
                  <a:pt x="207010" y="165100"/>
                </a:lnTo>
                <a:lnTo>
                  <a:pt x="210820" y="166370"/>
                </a:lnTo>
                <a:lnTo>
                  <a:pt x="214630" y="166370"/>
                </a:lnTo>
                <a:lnTo>
                  <a:pt x="222250" y="170180"/>
                </a:lnTo>
                <a:lnTo>
                  <a:pt x="226060" y="171450"/>
                </a:lnTo>
                <a:lnTo>
                  <a:pt x="229870" y="172720"/>
                </a:lnTo>
                <a:lnTo>
                  <a:pt x="232410" y="173990"/>
                </a:lnTo>
                <a:lnTo>
                  <a:pt x="236220" y="173990"/>
                </a:lnTo>
                <a:lnTo>
                  <a:pt x="243840" y="176530"/>
                </a:lnTo>
                <a:lnTo>
                  <a:pt x="246380" y="177800"/>
                </a:lnTo>
                <a:lnTo>
                  <a:pt x="248920" y="177800"/>
                </a:lnTo>
                <a:lnTo>
                  <a:pt x="251460" y="179070"/>
                </a:lnTo>
                <a:lnTo>
                  <a:pt x="252730" y="179070"/>
                </a:lnTo>
                <a:lnTo>
                  <a:pt x="256540" y="180340"/>
                </a:lnTo>
                <a:lnTo>
                  <a:pt x="260350" y="180340"/>
                </a:lnTo>
                <a:lnTo>
                  <a:pt x="264160" y="180340"/>
                </a:lnTo>
                <a:lnTo>
                  <a:pt x="266700" y="180340"/>
                </a:lnTo>
                <a:lnTo>
                  <a:pt x="270510" y="180340"/>
                </a:lnTo>
                <a:lnTo>
                  <a:pt x="273050" y="180340"/>
                </a:lnTo>
                <a:lnTo>
                  <a:pt x="275590" y="180340"/>
                </a:lnTo>
                <a:lnTo>
                  <a:pt x="278130" y="179070"/>
                </a:lnTo>
                <a:lnTo>
                  <a:pt x="278130" y="179070"/>
                </a:lnTo>
                <a:lnTo>
                  <a:pt x="280670" y="177800"/>
                </a:lnTo>
                <a:lnTo>
                  <a:pt x="280670" y="177800"/>
                </a:lnTo>
                <a:lnTo>
                  <a:pt x="281940" y="176530"/>
                </a:lnTo>
                <a:lnTo>
                  <a:pt x="283210" y="176530"/>
                </a:lnTo>
                <a:lnTo>
                  <a:pt x="284480" y="176530"/>
                </a:lnTo>
                <a:lnTo>
                  <a:pt x="284480" y="175260"/>
                </a:lnTo>
                <a:lnTo>
                  <a:pt x="284480" y="175260"/>
                </a:lnTo>
                <a:lnTo>
                  <a:pt x="285750" y="173990"/>
                </a:lnTo>
                <a:lnTo>
                  <a:pt x="285750" y="173990"/>
                </a:lnTo>
                <a:lnTo>
                  <a:pt x="287020" y="172720"/>
                </a:lnTo>
                <a:lnTo>
                  <a:pt x="288290" y="171450"/>
                </a:lnTo>
                <a:lnTo>
                  <a:pt x="288290" y="170180"/>
                </a:lnTo>
                <a:lnTo>
                  <a:pt x="289560" y="167640"/>
                </a:lnTo>
                <a:lnTo>
                  <a:pt x="290830" y="163830"/>
                </a:lnTo>
                <a:lnTo>
                  <a:pt x="290830" y="161290"/>
                </a:lnTo>
                <a:lnTo>
                  <a:pt x="292100" y="158750"/>
                </a:lnTo>
                <a:lnTo>
                  <a:pt x="292100" y="156210"/>
                </a:lnTo>
                <a:lnTo>
                  <a:pt x="292100" y="152400"/>
                </a:lnTo>
                <a:lnTo>
                  <a:pt x="290830" y="149860"/>
                </a:lnTo>
                <a:lnTo>
                  <a:pt x="290830" y="147320"/>
                </a:lnTo>
                <a:lnTo>
                  <a:pt x="290830" y="144780"/>
                </a:lnTo>
                <a:lnTo>
                  <a:pt x="289560" y="142240"/>
                </a:lnTo>
                <a:lnTo>
                  <a:pt x="288290" y="138430"/>
                </a:lnTo>
                <a:lnTo>
                  <a:pt x="285750" y="132080"/>
                </a:lnTo>
                <a:lnTo>
                  <a:pt x="283210" y="125730"/>
                </a:lnTo>
                <a:lnTo>
                  <a:pt x="280670" y="123190"/>
                </a:lnTo>
                <a:lnTo>
                  <a:pt x="279400" y="120650"/>
                </a:lnTo>
                <a:lnTo>
                  <a:pt x="279400" y="120650"/>
                </a:lnTo>
                <a:lnTo>
                  <a:pt x="279400" y="119380"/>
                </a:lnTo>
                <a:lnTo>
                  <a:pt x="278130" y="118110"/>
                </a:lnTo>
                <a:lnTo>
                  <a:pt x="275590" y="114300"/>
                </a:lnTo>
                <a:lnTo>
                  <a:pt x="271780" y="109220"/>
                </a:lnTo>
                <a:lnTo>
                  <a:pt x="265430" y="104140"/>
                </a:lnTo>
                <a:lnTo>
                  <a:pt x="260350" y="97790"/>
                </a:lnTo>
                <a:lnTo>
                  <a:pt x="255270" y="92710"/>
                </a:lnTo>
                <a:lnTo>
                  <a:pt x="251460" y="90170"/>
                </a:lnTo>
                <a:lnTo>
                  <a:pt x="248920" y="87630"/>
                </a:lnTo>
                <a:lnTo>
                  <a:pt x="242570" y="83820"/>
                </a:lnTo>
                <a:lnTo>
                  <a:pt x="236220" y="80010"/>
                </a:lnTo>
                <a:lnTo>
                  <a:pt x="229870" y="74930"/>
                </a:lnTo>
                <a:lnTo>
                  <a:pt x="118110" y="49530"/>
                </a:lnTo>
                <a:lnTo>
                  <a:pt x="118110" y="49530"/>
                </a:lnTo>
                <a:lnTo>
                  <a:pt x="20320" y="30480"/>
                </a:lnTo>
                <a:lnTo>
                  <a:pt x="22860" y="0"/>
                </a:lnTo>
                <a:lnTo>
                  <a:pt x="22860" y="0"/>
                </a:lnTo>
                <a:lnTo>
                  <a:pt x="22860" y="0"/>
                </a:lnTo>
                <a:lnTo>
                  <a:pt x="29210" y="0"/>
                </a:lnTo>
                <a:lnTo>
                  <a:pt x="31750" y="0"/>
                </a:lnTo>
                <a:lnTo>
                  <a:pt x="434340" y="82550"/>
                </a:lnTo>
                <a:lnTo>
                  <a:pt x="435610" y="82550"/>
                </a:lnTo>
                <a:lnTo>
                  <a:pt x="472440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7000240" y="4364990"/>
            <a:ext cx="306070" cy="251460"/>
          </a:xfrm>
          <a:custGeom>
            <a:avLst/>
            <a:gdLst/>
            <a:ahLst/>
            <a:cxnLst/>
            <a:rect l="l" t="t" r="r" b="b"/>
            <a:pathLst>
              <a:path w="306070" h="251460">
                <a:moveTo>
                  <a:pt x="130810" y="44450"/>
                </a:moveTo>
                <a:lnTo>
                  <a:pt x="120650" y="40640"/>
                </a:lnTo>
                <a:lnTo>
                  <a:pt x="110490" y="38100"/>
                </a:lnTo>
                <a:lnTo>
                  <a:pt x="101600" y="35560"/>
                </a:lnTo>
                <a:lnTo>
                  <a:pt x="92710" y="33020"/>
                </a:lnTo>
                <a:lnTo>
                  <a:pt x="83820" y="31750"/>
                </a:lnTo>
                <a:lnTo>
                  <a:pt x="76200" y="31750"/>
                </a:lnTo>
                <a:lnTo>
                  <a:pt x="72390" y="3048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1750"/>
                </a:lnTo>
                <a:lnTo>
                  <a:pt x="58420" y="31750"/>
                </a:lnTo>
                <a:lnTo>
                  <a:pt x="54610" y="31750"/>
                </a:lnTo>
                <a:lnTo>
                  <a:pt x="53340" y="33020"/>
                </a:lnTo>
                <a:lnTo>
                  <a:pt x="49530" y="33020"/>
                </a:lnTo>
                <a:lnTo>
                  <a:pt x="48260" y="33020"/>
                </a:lnTo>
                <a:lnTo>
                  <a:pt x="48260" y="33020"/>
                </a:lnTo>
                <a:lnTo>
                  <a:pt x="46990" y="33020"/>
                </a:lnTo>
                <a:lnTo>
                  <a:pt x="45720" y="34290"/>
                </a:lnTo>
                <a:lnTo>
                  <a:pt x="43180" y="35560"/>
                </a:lnTo>
                <a:lnTo>
                  <a:pt x="40640" y="36830"/>
                </a:lnTo>
                <a:lnTo>
                  <a:pt x="39370" y="38100"/>
                </a:lnTo>
                <a:lnTo>
                  <a:pt x="36830" y="39370"/>
                </a:lnTo>
                <a:lnTo>
                  <a:pt x="35560" y="40640"/>
                </a:lnTo>
                <a:lnTo>
                  <a:pt x="34290" y="41910"/>
                </a:lnTo>
                <a:lnTo>
                  <a:pt x="33020" y="43180"/>
                </a:lnTo>
                <a:lnTo>
                  <a:pt x="31750" y="45720"/>
                </a:lnTo>
                <a:lnTo>
                  <a:pt x="29210" y="49530"/>
                </a:lnTo>
                <a:lnTo>
                  <a:pt x="27940" y="52070"/>
                </a:lnTo>
                <a:lnTo>
                  <a:pt x="27940" y="55880"/>
                </a:lnTo>
                <a:lnTo>
                  <a:pt x="27940" y="59690"/>
                </a:lnTo>
                <a:lnTo>
                  <a:pt x="27940" y="63500"/>
                </a:lnTo>
                <a:lnTo>
                  <a:pt x="27940" y="6604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4930"/>
                </a:lnTo>
                <a:lnTo>
                  <a:pt x="33020" y="78740"/>
                </a:lnTo>
                <a:lnTo>
                  <a:pt x="35560" y="82550"/>
                </a:lnTo>
                <a:lnTo>
                  <a:pt x="38100" y="87630"/>
                </a:lnTo>
                <a:lnTo>
                  <a:pt x="40640" y="91440"/>
                </a:lnTo>
                <a:lnTo>
                  <a:pt x="44450" y="96520"/>
                </a:lnTo>
                <a:lnTo>
                  <a:pt x="46990" y="100330"/>
                </a:lnTo>
                <a:lnTo>
                  <a:pt x="50800" y="105410"/>
                </a:lnTo>
                <a:lnTo>
                  <a:pt x="54610" y="110490"/>
                </a:lnTo>
                <a:lnTo>
                  <a:pt x="59690" y="115570"/>
                </a:lnTo>
                <a:lnTo>
                  <a:pt x="64770" y="120650"/>
                </a:lnTo>
                <a:lnTo>
                  <a:pt x="68580" y="125730"/>
                </a:lnTo>
                <a:lnTo>
                  <a:pt x="74930" y="130810"/>
                </a:lnTo>
                <a:lnTo>
                  <a:pt x="80010" y="135890"/>
                </a:lnTo>
                <a:lnTo>
                  <a:pt x="86360" y="140970"/>
                </a:lnTo>
                <a:lnTo>
                  <a:pt x="92710" y="146050"/>
                </a:lnTo>
                <a:lnTo>
                  <a:pt x="97790" y="149860"/>
                </a:lnTo>
                <a:lnTo>
                  <a:pt x="99060" y="149860"/>
                </a:lnTo>
                <a:lnTo>
                  <a:pt x="99060" y="151130"/>
                </a:lnTo>
                <a:lnTo>
                  <a:pt x="105410" y="156210"/>
                </a:lnTo>
                <a:lnTo>
                  <a:pt x="113030" y="161290"/>
                </a:lnTo>
                <a:lnTo>
                  <a:pt x="119380" y="166370"/>
                </a:lnTo>
                <a:lnTo>
                  <a:pt x="127000" y="171450"/>
                </a:lnTo>
                <a:lnTo>
                  <a:pt x="134620" y="175260"/>
                </a:lnTo>
                <a:lnTo>
                  <a:pt x="142240" y="180340"/>
                </a:lnTo>
                <a:lnTo>
                  <a:pt x="151130" y="185420"/>
                </a:lnTo>
                <a:lnTo>
                  <a:pt x="158750" y="190500"/>
                </a:lnTo>
                <a:lnTo>
                  <a:pt x="167640" y="194310"/>
                </a:lnTo>
                <a:lnTo>
                  <a:pt x="177800" y="199390"/>
                </a:lnTo>
                <a:lnTo>
                  <a:pt x="187960" y="204470"/>
                </a:lnTo>
                <a:lnTo>
                  <a:pt x="196850" y="207010"/>
                </a:lnTo>
                <a:lnTo>
                  <a:pt x="205740" y="210820"/>
                </a:lnTo>
                <a:lnTo>
                  <a:pt x="214630" y="213360"/>
                </a:lnTo>
                <a:lnTo>
                  <a:pt x="222250" y="213360"/>
                </a:lnTo>
                <a:lnTo>
                  <a:pt x="229870" y="214630"/>
                </a:lnTo>
                <a:lnTo>
                  <a:pt x="229870" y="214630"/>
                </a:lnTo>
                <a:lnTo>
                  <a:pt x="231140" y="214630"/>
                </a:lnTo>
                <a:lnTo>
                  <a:pt x="233680" y="214630"/>
                </a:lnTo>
                <a:lnTo>
                  <a:pt x="237490" y="214630"/>
                </a:lnTo>
                <a:lnTo>
                  <a:pt x="241300" y="214630"/>
                </a:lnTo>
                <a:lnTo>
                  <a:pt x="243840" y="214630"/>
                </a:lnTo>
                <a:lnTo>
                  <a:pt x="247650" y="213360"/>
                </a:lnTo>
                <a:lnTo>
                  <a:pt x="250190" y="213360"/>
                </a:lnTo>
                <a:lnTo>
                  <a:pt x="252730" y="212090"/>
                </a:lnTo>
                <a:lnTo>
                  <a:pt x="255270" y="210820"/>
                </a:lnTo>
                <a:lnTo>
                  <a:pt x="257810" y="209550"/>
                </a:lnTo>
                <a:lnTo>
                  <a:pt x="260350" y="208280"/>
                </a:lnTo>
                <a:lnTo>
                  <a:pt x="262890" y="205740"/>
                </a:lnTo>
                <a:lnTo>
                  <a:pt x="264160" y="204470"/>
                </a:lnTo>
                <a:lnTo>
                  <a:pt x="266700" y="201930"/>
                </a:lnTo>
                <a:lnTo>
                  <a:pt x="267970" y="200660"/>
                </a:lnTo>
                <a:lnTo>
                  <a:pt x="270510" y="198120"/>
                </a:lnTo>
                <a:lnTo>
                  <a:pt x="271780" y="195580"/>
                </a:lnTo>
                <a:lnTo>
                  <a:pt x="274320" y="189230"/>
                </a:lnTo>
                <a:lnTo>
                  <a:pt x="275590" y="185420"/>
                </a:lnTo>
                <a:lnTo>
                  <a:pt x="276860" y="181610"/>
                </a:lnTo>
                <a:lnTo>
                  <a:pt x="278130" y="177800"/>
                </a:lnTo>
                <a:lnTo>
                  <a:pt x="278130" y="177800"/>
                </a:lnTo>
                <a:lnTo>
                  <a:pt x="278130" y="176530"/>
                </a:lnTo>
                <a:lnTo>
                  <a:pt x="278130" y="172720"/>
                </a:lnTo>
                <a:lnTo>
                  <a:pt x="278130" y="167640"/>
                </a:lnTo>
                <a:lnTo>
                  <a:pt x="276860" y="162560"/>
                </a:lnTo>
                <a:lnTo>
                  <a:pt x="275590" y="157480"/>
                </a:lnTo>
                <a:lnTo>
                  <a:pt x="274320" y="152400"/>
                </a:lnTo>
                <a:lnTo>
                  <a:pt x="271780" y="147320"/>
                </a:lnTo>
                <a:lnTo>
                  <a:pt x="270510" y="142240"/>
                </a:lnTo>
                <a:lnTo>
                  <a:pt x="267970" y="137160"/>
                </a:lnTo>
                <a:lnTo>
                  <a:pt x="264160" y="132080"/>
                </a:lnTo>
                <a:lnTo>
                  <a:pt x="260350" y="128270"/>
                </a:lnTo>
                <a:lnTo>
                  <a:pt x="256540" y="123190"/>
                </a:lnTo>
                <a:lnTo>
                  <a:pt x="252730" y="118110"/>
                </a:lnTo>
                <a:lnTo>
                  <a:pt x="247650" y="113030"/>
                </a:lnTo>
                <a:lnTo>
                  <a:pt x="242570" y="107950"/>
                </a:lnTo>
                <a:lnTo>
                  <a:pt x="241300" y="105410"/>
                </a:lnTo>
                <a:lnTo>
                  <a:pt x="240030" y="105410"/>
                </a:lnTo>
                <a:lnTo>
                  <a:pt x="237490" y="102870"/>
                </a:lnTo>
                <a:lnTo>
                  <a:pt x="232410" y="97790"/>
                </a:lnTo>
                <a:lnTo>
                  <a:pt x="226060" y="93980"/>
                </a:lnTo>
                <a:lnTo>
                  <a:pt x="220980" y="88900"/>
                </a:lnTo>
                <a:lnTo>
                  <a:pt x="213360" y="83820"/>
                </a:lnTo>
                <a:lnTo>
                  <a:pt x="205740" y="80010"/>
                </a:lnTo>
                <a:lnTo>
                  <a:pt x="199390" y="74930"/>
                </a:lnTo>
                <a:lnTo>
                  <a:pt x="191770" y="71120"/>
                </a:lnTo>
                <a:lnTo>
                  <a:pt x="184150" y="66040"/>
                </a:lnTo>
                <a:lnTo>
                  <a:pt x="175260" y="62230"/>
                </a:lnTo>
                <a:lnTo>
                  <a:pt x="167640" y="58420"/>
                </a:lnTo>
                <a:lnTo>
                  <a:pt x="158750" y="54610"/>
                </a:lnTo>
                <a:lnTo>
                  <a:pt x="149860" y="50800"/>
                </a:lnTo>
                <a:lnTo>
                  <a:pt x="140970" y="46990"/>
                </a:lnTo>
                <a:lnTo>
                  <a:pt x="130810" y="44450"/>
                </a:lnTo>
                <a:close/>
                <a:moveTo>
                  <a:pt x="3810" y="36830"/>
                </a:moveTo>
                <a:lnTo>
                  <a:pt x="5080" y="34290"/>
                </a:lnTo>
                <a:lnTo>
                  <a:pt x="7620" y="30480"/>
                </a:lnTo>
                <a:lnTo>
                  <a:pt x="8890" y="27940"/>
                </a:lnTo>
                <a:lnTo>
                  <a:pt x="11430" y="25400"/>
                </a:lnTo>
                <a:lnTo>
                  <a:pt x="13970" y="21590"/>
                </a:lnTo>
                <a:lnTo>
                  <a:pt x="15240" y="21590"/>
                </a:lnTo>
                <a:lnTo>
                  <a:pt x="15240" y="21590"/>
                </a:lnTo>
                <a:lnTo>
                  <a:pt x="16510" y="19050"/>
                </a:lnTo>
                <a:lnTo>
                  <a:pt x="19050" y="16510"/>
                </a:lnTo>
                <a:lnTo>
                  <a:pt x="21590" y="15240"/>
                </a:lnTo>
                <a:lnTo>
                  <a:pt x="25400" y="12700"/>
                </a:lnTo>
                <a:lnTo>
                  <a:pt x="29210" y="10160"/>
                </a:lnTo>
                <a:lnTo>
                  <a:pt x="33020" y="8890"/>
                </a:lnTo>
                <a:lnTo>
                  <a:pt x="36830" y="7620"/>
                </a:lnTo>
                <a:lnTo>
                  <a:pt x="40640" y="6350"/>
                </a:lnTo>
                <a:lnTo>
                  <a:pt x="44450" y="3810"/>
                </a:lnTo>
                <a:lnTo>
                  <a:pt x="49530" y="3810"/>
                </a:lnTo>
                <a:lnTo>
                  <a:pt x="54610" y="2540"/>
                </a:lnTo>
                <a:lnTo>
                  <a:pt x="58420" y="1270"/>
                </a:lnTo>
                <a:lnTo>
                  <a:pt x="64770" y="1270"/>
                </a:lnTo>
                <a:lnTo>
                  <a:pt x="69850" y="0"/>
                </a:lnTo>
                <a:lnTo>
                  <a:pt x="74930" y="0"/>
                </a:lnTo>
                <a:lnTo>
                  <a:pt x="76200" y="0"/>
                </a:lnTo>
                <a:lnTo>
                  <a:pt x="77470" y="0"/>
                </a:lnTo>
                <a:lnTo>
                  <a:pt x="80010" y="0"/>
                </a:lnTo>
                <a:lnTo>
                  <a:pt x="86360" y="0"/>
                </a:lnTo>
                <a:lnTo>
                  <a:pt x="92710" y="0"/>
                </a:lnTo>
                <a:lnTo>
                  <a:pt x="97790" y="1270"/>
                </a:lnTo>
                <a:lnTo>
                  <a:pt x="104140" y="1270"/>
                </a:lnTo>
                <a:lnTo>
                  <a:pt x="110490" y="2540"/>
                </a:lnTo>
                <a:lnTo>
                  <a:pt x="118110" y="3810"/>
                </a:lnTo>
                <a:lnTo>
                  <a:pt x="124460" y="3810"/>
                </a:lnTo>
                <a:lnTo>
                  <a:pt x="132080" y="6350"/>
                </a:lnTo>
                <a:lnTo>
                  <a:pt x="138430" y="7620"/>
                </a:lnTo>
                <a:lnTo>
                  <a:pt x="146050" y="8890"/>
                </a:lnTo>
                <a:lnTo>
                  <a:pt x="153670" y="11430"/>
                </a:lnTo>
                <a:lnTo>
                  <a:pt x="162560" y="13970"/>
                </a:lnTo>
                <a:lnTo>
                  <a:pt x="172720" y="17780"/>
                </a:lnTo>
                <a:lnTo>
                  <a:pt x="181610" y="21590"/>
                </a:lnTo>
                <a:lnTo>
                  <a:pt x="189230" y="25400"/>
                </a:lnTo>
                <a:lnTo>
                  <a:pt x="198120" y="27940"/>
                </a:lnTo>
                <a:lnTo>
                  <a:pt x="207010" y="33020"/>
                </a:lnTo>
                <a:lnTo>
                  <a:pt x="215900" y="36830"/>
                </a:lnTo>
                <a:lnTo>
                  <a:pt x="223520" y="41910"/>
                </a:lnTo>
                <a:lnTo>
                  <a:pt x="231140" y="46990"/>
                </a:lnTo>
                <a:lnTo>
                  <a:pt x="236220" y="49530"/>
                </a:lnTo>
                <a:lnTo>
                  <a:pt x="237490" y="50800"/>
                </a:lnTo>
                <a:lnTo>
                  <a:pt x="238760" y="52070"/>
                </a:lnTo>
                <a:lnTo>
                  <a:pt x="245110" y="57150"/>
                </a:lnTo>
                <a:lnTo>
                  <a:pt x="252730" y="62230"/>
                </a:lnTo>
                <a:lnTo>
                  <a:pt x="259080" y="68580"/>
                </a:lnTo>
                <a:lnTo>
                  <a:pt x="265430" y="73660"/>
                </a:lnTo>
                <a:lnTo>
                  <a:pt x="270510" y="80010"/>
                </a:lnTo>
                <a:lnTo>
                  <a:pt x="275590" y="86360"/>
                </a:lnTo>
                <a:lnTo>
                  <a:pt x="280670" y="92710"/>
                </a:lnTo>
                <a:lnTo>
                  <a:pt x="285750" y="99060"/>
                </a:lnTo>
                <a:lnTo>
                  <a:pt x="289560" y="106680"/>
                </a:lnTo>
                <a:lnTo>
                  <a:pt x="293370" y="113030"/>
                </a:lnTo>
                <a:lnTo>
                  <a:pt x="297180" y="12065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302260" y="134620"/>
                </a:lnTo>
                <a:lnTo>
                  <a:pt x="303530" y="142240"/>
                </a:lnTo>
                <a:lnTo>
                  <a:pt x="304800" y="149860"/>
                </a:lnTo>
                <a:lnTo>
                  <a:pt x="306070" y="157480"/>
                </a:lnTo>
                <a:lnTo>
                  <a:pt x="306070" y="165100"/>
                </a:lnTo>
                <a:lnTo>
                  <a:pt x="304800" y="172720"/>
                </a:lnTo>
                <a:lnTo>
                  <a:pt x="304800" y="180340"/>
                </a:lnTo>
                <a:lnTo>
                  <a:pt x="302260" y="187960"/>
                </a:lnTo>
                <a:lnTo>
                  <a:pt x="303530" y="187960"/>
                </a:lnTo>
                <a:lnTo>
                  <a:pt x="303530" y="189230"/>
                </a:lnTo>
                <a:lnTo>
                  <a:pt x="299720" y="195580"/>
                </a:lnTo>
                <a:lnTo>
                  <a:pt x="297180" y="203200"/>
                </a:lnTo>
                <a:lnTo>
                  <a:pt x="294640" y="208280"/>
                </a:lnTo>
                <a:lnTo>
                  <a:pt x="292100" y="213360"/>
                </a:lnTo>
                <a:lnTo>
                  <a:pt x="289560" y="217170"/>
                </a:lnTo>
                <a:lnTo>
                  <a:pt x="287020" y="220980"/>
                </a:lnTo>
                <a:lnTo>
                  <a:pt x="284480" y="224790"/>
                </a:lnTo>
                <a:lnTo>
                  <a:pt x="280670" y="228600"/>
                </a:lnTo>
                <a:lnTo>
                  <a:pt x="276860" y="232410"/>
                </a:lnTo>
                <a:lnTo>
                  <a:pt x="273050" y="234950"/>
                </a:lnTo>
                <a:lnTo>
                  <a:pt x="273050" y="236220"/>
                </a:lnTo>
                <a:lnTo>
                  <a:pt x="273050" y="236220"/>
                </a:lnTo>
                <a:lnTo>
                  <a:pt x="269240" y="237490"/>
                </a:lnTo>
                <a:lnTo>
                  <a:pt x="265430" y="240030"/>
                </a:lnTo>
                <a:lnTo>
                  <a:pt x="260350" y="242570"/>
                </a:lnTo>
                <a:lnTo>
                  <a:pt x="256540" y="245110"/>
                </a:lnTo>
                <a:lnTo>
                  <a:pt x="251460" y="246380"/>
                </a:lnTo>
                <a:lnTo>
                  <a:pt x="246380" y="247650"/>
                </a:lnTo>
                <a:lnTo>
                  <a:pt x="242570" y="248920"/>
                </a:lnTo>
                <a:lnTo>
                  <a:pt x="236220" y="250190"/>
                </a:lnTo>
                <a:lnTo>
                  <a:pt x="231140" y="251460"/>
                </a:lnTo>
                <a:lnTo>
                  <a:pt x="226060" y="251460"/>
                </a:lnTo>
                <a:lnTo>
                  <a:pt x="220980" y="251460"/>
                </a:lnTo>
                <a:lnTo>
                  <a:pt x="214630" y="251460"/>
                </a:lnTo>
                <a:lnTo>
                  <a:pt x="208280" y="251460"/>
                </a:lnTo>
                <a:lnTo>
                  <a:pt x="203200" y="250190"/>
                </a:lnTo>
                <a:lnTo>
                  <a:pt x="196850" y="248920"/>
                </a:lnTo>
                <a:lnTo>
                  <a:pt x="190500" y="247650"/>
                </a:lnTo>
                <a:lnTo>
                  <a:pt x="184150" y="245110"/>
                </a:lnTo>
                <a:lnTo>
                  <a:pt x="177800" y="243840"/>
                </a:lnTo>
                <a:lnTo>
                  <a:pt x="172720" y="241300"/>
                </a:lnTo>
                <a:lnTo>
                  <a:pt x="165100" y="238760"/>
                </a:lnTo>
                <a:lnTo>
                  <a:pt x="160020" y="236220"/>
                </a:lnTo>
                <a:lnTo>
                  <a:pt x="160020" y="236220"/>
                </a:lnTo>
                <a:lnTo>
                  <a:pt x="158750" y="236220"/>
                </a:lnTo>
                <a:lnTo>
                  <a:pt x="152400" y="232410"/>
                </a:lnTo>
                <a:lnTo>
                  <a:pt x="146050" y="229870"/>
                </a:lnTo>
                <a:lnTo>
                  <a:pt x="139700" y="226060"/>
                </a:lnTo>
                <a:lnTo>
                  <a:pt x="130810" y="220980"/>
                </a:lnTo>
                <a:lnTo>
                  <a:pt x="121920" y="215900"/>
                </a:lnTo>
                <a:lnTo>
                  <a:pt x="119380" y="214630"/>
                </a:lnTo>
                <a:lnTo>
                  <a:pt x="118110" y="213360"/>
                </a:lnTo>
                <a:lnTo>
                  <a:pt x="114300" y="210820"/>
                </a:lnTo>
                <a:lnTo>
                  <a:pt x="105410" y="205740"/>
                </a:lnTo>
                <a:lnTo>
                  <a:pt x="99060" y="199390"/>
                </a:lnTo>
                <a:lnTo>
                  <a:pt x="90170" y="194310"/>
                </a:lnTo>
                <a:lnTo>
                  <a:pt x="83820" y="187960"/>
                </a:lnTo>
                <a:lnTo>
                  <a:pt x="76200" y="181610"/>
                </a:lnTo>
                <a:lnTo>
                  <a:pt x="68580" y="175260"/>
                </a:lnTo>
                <a:lnTo>
                  <a:pt x="62230" y="168910"/>
                </a:lnTo>
                <a:lnTo>
                  <a:pt x="57150" y="162560"/>
                </a:lnTo>
                <a:lnTo>
                  <a:pt x="50800" y="157480"/>
                </a:lnTo>
                <a:lnTo>
                  <a:pt x="44450" y="149860"/>
                </a:lnTo>
                <a:lnTo>
                  <a:pt x="39370" y="144780"/>
                </a:lnTo>
                <a:lnTo>
                  <a:pt x="34290" y="138430"/>
                </a:lnTo>
                <a:lnTo>
                  <a:pt x="29210" y="132080"/>
                </a:lnTo>
                <a:lnTo>
                  <a:pt x="25400" y="125730"/>
                </a:lnTo>
                <a:lnTo>
                  <a:pt x="21590" y="119380"/>
                </a:lnTo>
                <a:lnTo>
                  <a:pt x="17780" y="113030"/>
                </a:lnTo>
                <a:lnTo>
                  <a:pt x="16510" y="109220"/>
                </a:lnTo>
                <a:lnTo>
                  <a:pt x="15240" y="109220"/>
                </a:lnTo>
                <a:lnTo>
                  <a:pt x="13970" y="106680"/>
                </a:lnTo>
                <a:lnTo>
                  <a:pt x="11430" y="101600"/>
                </a:lnTo>
                <a:lnTo>
                  <a:pt x="7620" y="95250"/>
                </a:lnTo>
                <a:lnTo>
                  <a:pt x="6350" y="88900"/>
                </a:lnTo>
                <a:lnTo>
                  <a:pt x="3810" y="82550"/>
                </a:lnTo>
                <a:lnTo>
                  <a:pt x="2540" y="76200"/>
                </a:lnTo>
                <a:lnTo>
                  <a:pt x="1270" y="71120"/>
                </a:lnTo>
                <a:lnTo>
                  <a:pt x="0" y="64770"/>
                </a:lnTo>
                <a:lnTo>
                  <a:pt x="0" y="59690"/>
                </a:lnTo>
                <a:lnTo>
                  <a:pt x="1270" y="58420"/>
                </a:lnTo>
                <a:lnTo>
                  <a:pt x="1270" y="58420"/>
                </a:lnTo>
                <a:lnTo>
                  <a:pt x="0" y="53340"/>
                </a:lnTo>
                <a:lnTo>
                  <a:pt x="1270" y="48260"/>
                </a:lnTo>
                <a:lnTo>
                  <a:pt x="2540" y="41910"/>
                </a:lnTo>
                <a:lnTo>
                  <a:pt x="3810" y="36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7023508" y="4390798"/>
            <a:ext cx="259535" cy="193494"/>
          </a:xfrm>
          <a:custGeom>
            <a:avLst/>
            <a:gdLst/>
            <a:ahLst/>
            <a:cxnLst/>
            <a:rect l="l" t="t" r="r" b="b"/>
            <a:pathLst>
              <a:path w="259535" h="193494">
                <a:moveTo>
                  <a:pt x="107543" y="18642"/>
                </a:moveTo>
                <a:lnTo>
                  <a:pt x="97383" y="14832"/>
                </a:lnTo>
                <a:lnTo>
                  <a:pt x="87223" y="12292"/>
                </a:lnTo>
                <a:lnTo>
                  <a:pt x="78333" y="9752"/>
                </a:lnTo>
                <a:lnTo>
                  <a:pt x="69443" y="7212"/>
                </a:lnTo>
                <a:lnTo>
                  <a:pt x="60553" y="5942"/>
                </a:lnTo>
                <a:lnTo>
                  <a:pt x="52933" y="5942"/>
                </a:lnTo>
                <a:lnTo>
                  <a:pt x="49123" y="4672"/>
                </a:lnTo>
                <a:lnTo>
                  <a:pt x="45313" y="4672"/>
                </a:lnTo>
                <a:lnTo>
                  <a:pt x="41503" y="4672"/>
                </a:lnTo>
                <a:lnTo>
                  <a:pt x="38963" y="5942"/>
                </a:lnTo>
                <a:lnTo>
                  <a:pt x="35153" y="5942"/>
                </a:lnTo>
                <a:lnTo>
                  <a:pt x="31343" y="5942"/>
                </a:lnTo>
                <a:lnTo>
                  <a:pt x="30073" y="7212"/>
                </a:lnTo>
                <a:lnTo>
                  <a:pt x="26263" y="7212"/>
                </a:lnTo>
                <a:lnTo>
                  <a:pt x="24993" y="7212"/>
                </a:lnTo>
                <a:lnTo>
                  <a:pt x="24993" y="7212"/>
                </a:lnTo>
                <a:lnTo>
                  <a:pt x="23723" y="7212"/>
                </a:lnTo>
                <a:lnTo>
                  <a:pt x="22453" y="8482"/>
                </a:lnTo>
                <a:lnTo>
                  <a:pt x="19913" y="9752"/>
                </a:lnTo>
                <a:lnTo>
                  <a:pt x="17373" y="11022"/>
                </a:lnTo>
                <a:lnTo>
                  <a:pt x="16103" y="12292"/>
                </a:lnTo>
                <a:lnTo>
                  <a:pt x="13563" y="13562"/>
                </a:lnTo>
                <a:lnTo>
                  <a:pt x="12293" y="14832"/>
                </a:lnTo>
                <a:lnTo>
                  <a:pt x="11023" y="16102"/>
                </a:lnTo>
                <a:lnTo>
                  <a:pt x="9753" y="17372"/>
                </a:lnTo>
                <a:lnTo>
                  <a:pt x="8483" y="19912"/>
                </a:lnTo>
                <a:lnTo>
                  <a:pt x="5943" y="23722"/>
                </a:lnTo>
                <a:lnTo>
                  <a:pt x="4673" y="26262"/>
                </a:lnTo>
                <a:lnTo>
                  <a:pt x="4673" y="30072"/>
                </a:lnTo>
                <a:lnTo>
                  <a:pt x="4673" y="33882"/>
                </a:lnTo>
                <a:lnTo>
                  <a:pt x="4673" y="37692"/>
                </a:lnTo>
                <a:lnTo>
                  <a:pt x="4673" y="40232"/>
                </a:lnTo>
                <a:lnTo>
                  <a:pt x="7213" y="45312"/>
                </a:lnTo>
                <a:lnTo>
                  <a:pt x="7213" y="45312"/>
                </a:lnTo>
                <a:lnTo>
                  <a:pt x="7213" y="45312"/>
                </a:lnTo>
                <a:lnTo>
                  <a:pt x="7213" y="49122"/>
                </a:lnTo>
                <a:lnTo>
                  <a:pt x="9753" y="52932"/>
                </a:lnTo>
                <a:lnTo>
                  <a:pt x="12293" y="56742"/>
                </a:lnTo>
                <a:lnTo>
                  <a:pt x="14833" y="61822"/>
                </a:lnTo>
                <a:lnTo>
                  <a:pt x="17373" y="65632"/>
                </a:lnTo>
                <a:lnTo>
                  <a:pt x="21183" y="70712"/>
                </a:lnTo>
                <a:lnTo>
                  <a:pt x="23723" y="74522"/>
                </a:lnTo>
                <a:lnTo>
                  <a:pt x="27533" y="79602"/>
                </a:lnTo>
                <a:lnTo>
                  <a:pt x="31343" y="84682"/>
                </a:lnTo>
                <a:lnTo>
                  <a:pt x="36423" y="89762"/>
                </a:lnTo>
                <a:lnTo>
                  <a:pt x="41503" y="94842"/>
                </a:lnTo>
                <a:lnTo>
                  <a:pt x="45313" y="99922"/>
                </a:lnTo>
                <a:lnTo>
                  <a:pt x="51663" y="105002"/>
                </a:lnTo>
                <a:lnTo>
                  <a:pt x="56743" y="110082"/>
                </a:lnTo>
                <a:lnTo>
                  <a:pt x="63093" y="115162"/>
                </a:lnTo>
                <a:lnTo>
                  <a:pt x="69443" y="120242"/>
                </a:lnTo>
                <a:lnTo>
                  <a:pt x="74523" y="124052"/>
                </a:lnTo>
                <a:lnTo>
                  <a:pt x="75793" y="124052"/>
                </a:lnTo>
                <a:lnTo>
                  <a:pt x="75793" y="125322"/>
                </a:lnTo>
                <a:lnTo>
                  <a:pt x="82143" y="130402"/>
                </a:lnTo>
                <a:lnTo>
                  <a:pt x="89763" y="135482"/>
                </a:lnTo>
                <a:lnTo>
                  <a:pt x="96113" y="140562"/>
                </a:lnTo>
                <a:lnTo>
                  <a:pt x="103733" y="145642"/>
                </a:lnTo>
                <a:lnTo>
                  <a:pt x="111353" y="149452"/>
                </a:lnTo>
                <a:lnTo>
                  <a:pt x="118973" y="154532"/>
                </a:lnTo>
                <a:lnTo>
                  <a:pt x="127863" y="159612"/>
                </a:lnTo>
                <a:lnTo>
                  <a:pt x="135483" y="164692"/>
                </a:lnTo>
                <a:lnTo>
                  <a:pt x="144373" y="168502"/>
                </a:lnTo>
                <a:lnTo>
                  <a:pt x="154533" y="173582"/>
                </a:lnTo>
                <a:lnTo>
                  <a:pt x="164693" y="178662"/>
                </a:lnTo>
                <a:lnTo>
                  <a:pt x="173583" y="181202"/>
                </a:lnTo>
                <a:lnTo>
                  <a:pt x="182473" y="185012"/>
                </a:lnTo>
                <a:lnTo>
                  <a:pt x="191363" y="187552"/>
                </a:lnTo>
                <a:lnTo>
                  <a:pt x="198983" y="187552"/>
                </a:lnTo>
                <a:lnTo>
                  <a:pt x="206603" y="188822"/>
                </a:lnTo>
                <a:lnTo>
                  <a:pt x="206603" y="188822"/>
                </a:lnTo>
                <a:lnTo>
                  <a:pt x="207873" y="188822"/>
                </a:lnTo>
                <a:lnTo>
                  <a:pt x="210413" y="188822"/>
                </a:lnTo>
                <a:lnTo>
                  <a:pt x="214223" y="188822"/>
                </a:lnTo>
                <a:lnTo>
                  <a:pt x="218033" y="188822"/>
                </a:lnTo>
                <a:lnTo>
                  <a:pt x="220573" y="188822"/>
                </a:lnTo>
                <a:lnTo>
                  <a:pt x="224383" y="187552"/>
                </a:lnTo>
                <a:lnTo>
                  <a:pt x="226923" y="187552"/>
                </a:lnTo>
                <a:lnTo>
                  <a:pt x="229463" y="186282"/>
                </a:lnTo>
                <a:lnTo>
                  <a:pt x="232003" y="185012"/>
                </a:lnTo>
                <a:lnTo>
                  <a:pt x="234543" y="183742"/>
                </a:lnTo>
                <a:lnTo>
                  <a:pt x="237083" y="182472"/>
                </a:lnTo>
                <a:lnTo>
                  <a:pt x="239623" y="179932"/>
                </a:lnTo>
                <a:lnTo>
                  <a:pt x="240893" y="178662"/>
                </a:lnTo>
                <a:lnTo>
                  <a:pt x="243433" y="176122"/>
                </a:lnTo>
                <a:lnTo>
                  <a:pt x="244703" y="174852"/>
                </a:lnTo>
                <a:lnTo>
                  <a:pt x="247243" y="172312"/>
                </a:lnTo>
                <a:lnTo>
                  <a:pt x="248513" y="169772"/>
                </a:lnTo>
                <a:lnTo>
                  <a:pt x="251053" y="163422"/>
                </a:lnTo>
                <a:lnTo>
                  <a:pt x="252323" y="159612"/>
                </a:lnTo>
                <a:lnTo>
                  <a:pt x="253593" y="155802"/>
                </a:lnTo>
                <a:lnTo>
                  <a:pt x="254863" y="151992"/>
                </a:lnTo>
                <a:lnTo>
                  <a:pt x="254863" y="151992"/>
                </a:lnTo>
                <a:lnTo>
                  <a:pt x="254863" y="150722"/>
                </a:lnTo>
                <a:lnTo>
                  <a:pt x="254863" y="146912"/>
                </a:lnTo>
                <a:lnTo>
                  <a:pt x="254863" y="141832"/>
                </a:lnTo>
                <a:lnTo>
                  <a:pt x="253593" y="136752"/>
                </a:lnTo>
                <a:lnTo>
                  <a:pt x="252323" y="131672"/>
                </a:lnTo>
                <a:lnTo>
                  <a:pt x="251053" y="126592"/>
                </a:lnTo>
                <a:lnTo>
                  <a:pt x="248513" y="121512"/>
                </a:lnTo>
                <a:lnTo>
                  <a:pt x="247243" y="116432"/>
                </a:lnTo>
                <a:lnTo>
                  <a:pt x="244703" y="111352"/>
                </a:lnTo>
                <a:lnTo>
                  <a:pt x="240893" y="106272"/>
                </a:lnTo>
                <a:lnTo>
                  <a:pt x="237083" y="102462"/>
                </a:lnTo>
                <a:lnTo>
                  <a:pt x="233273" y="97382"/>
                </a:lnTo>
                <a:lnTo>
                  <a:pt x="229463" y="92302"/>
                </a:lnTo>
                <a:lnTo>
                  <a:pt x="224383" y="87222"/>
                </a:lnTo>
                <a:lnTo>
                  <a:pt x="219303" y="82142"/>
                </a:lnTo>
                <a:lnTo>
                  <a:pt x="218033" y="79602"/>
                </a:lnTo>
                <a:lnTo>
                  <a:pt x="216763" y="79602"/>
                </a:lnTo>
                <a:lnTo>
                  <a:pt x="214223" y="77062"/>
                </a:lnTo>
                <a:lnTo>
                  <a:pt x="209143" y="71982"/>
                </a:lnTo>
                <a:lnTo>
                  <a:pt x="202793" y="68172"/>
                </a:lnTo>
                <a:lnTo>
                  <a:pt x="197713" y="63092"/>
                </a:lnTo>
                <a:lnTo>
                  <a:pt x="190093" y="58012"/>
                </a:lnTo>
                <a:lnTo>
                  <a:pt x="182473" y="54202"/>
                </a:lnTo>
                <a:lnTo>
                  <a:pt x="176123" y="49122"/>
                </a:lnTo>
                <a:lnTo>
                  <a:pt x="168503" y="45312"/>
                </a:lnTo>
                <a:lnTo>
                  <a:pt x="160883" y="40232"/>
                </a:lnTo>
                <a:lnTo>
                  <a:pt x="151993" y="36422"/>
                </a:lnTo>
                <a:lnTo>
                  <a:pt x="144373" y="32612"/>
                </a:lnTo>
                <a:lnTo>
                  <a:pt x="135483" y="28802"/>
                </a:lnTo>
                <a:lnTo>
                  <a:pt x="126593" y="24992"/>
                </a:lnTo>
                <a:lnTo>
                  <a:pt x="117703" y="21182"/>
                </a:lnTo>
                <a:lnTo>
                  <a:pt x="107543" y="1864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6995568" y="4360318"/>
            <a:ext cx="315414" cy="260805"/>
          </a:xfrm>
          <a:custGeom>
            <a:avLst/>
            <a:gdLst/>
            <a:ahLst/>
            <a:cxnLst/>
            <a:rect l="l" t="t" r="r" b="b"/>
            <a:pathLst>
              <a:path w="315414" h="260805">
                <a:moveTo>
                  <a:pt x="8482" y="41503"/>
                </a:moveTo>
                <a:lnTo>
                  <a:pt x="9752" y="38963"/>
                </a:lnTo>
                <a:lnTo>
                  <a:pt x="12292" y="35153"/>
                </a:lnTo>
                <a:lnTo>
                  <a:pt x="13562" y="32613"/>
                </a:lnTo>
                <a:lnTo>
                  <a:pt x="16102" y="30073"/>
                </a:lnTo>
                <a:lnTo>
                  <a:pt x="18642" y="26263"/>
                </a:lnTo>
                <a:lnTo>
                  <a:pt x="19912" y="26263"/>
                </a:lnTo>
                <a:lnTo>
                  <a:pt x="19912" y="26263"/>
                </a:lnTo>
                <a:lnTo>
                  <a:pt x="21182" y="23723"/>
                </a:lnTo>
                <a:lnTo>
                  <a:pt x="23722" y="21183"/>
                </a:lnTo>
                <a:lnTo>
                  <a:pt x="26262" y="19913"/>
                </a:lnTo>
                <a:lnTo>
                  <a:pt x="30072" y="17373"/>
                </a:lnTo>
                <a:lnTo>
                  <a:pt x="33882" y="14833"/>
                </a:lnTo>
                <a:lnTo>
                  <a:pt x="37692" y="13563"/>
                </a:lnTo>
                <a:lnTo>
                  <a:pt x="41502" y="12293"/>
                </a:lnTo>
                <a:lnTo>
                  <a:pt x="45312" y="11023"/>
                </a:lnTo>
                <a:lnTo>
                  <a:pt x="49122" y="8483"/>
                </a:lnTo>
                <a:lnTo>
                  <a:pt x="54202" y="8483"/>
                </a:lnTo>
                <a:lnTo>
                  <a:pt x="59282" y="7213"/>
                </a:lnTo>
                <a:lnTo>
                  <a:pt x="63092" y="5943"/>
                </a:lnTo>
                <a:lnTo>
                  <a:pt x="69442" y="5943"/>
                </a:lnTo>
                <a:lnTo>
                  <a:pt x="74522" y="4673"/>
                </a:lnTo>
                <a:lnTo>
                  <a:pt x="79602" y="4673"/>
                </a:lnTo>
                <a:lnTo>
                  <a:pt x="80872" y="4673"/>
                </a:lnTo>
                <a:lnTo>
                  <a:pt x="82142" y="4673"/>
                </a:lnTo>
                <a:lnTo>
                  <a:pt x="84682" y="4673"/>
                </a:lnTo>
                <a:lnTo>
                  <a:pt x="91032" y="4673"/>
                </a:lnTo>
                <a:lnTo>
                  <a:pt x="97382" y="4673"/>
                </a:lnTo>
                <a:lnTo>
                  <a:pt x="102462" y="5943"/>
                </a:lnTo>
                <a:lnTo>
                  <a:pt x="108812" y="5943"/>
                </a:lnTo>
                <a:lnTo>
                  <a:pt x="115162" y="7213"/>
                </a:lnTo>
                <a:lnTo>
                  <a:pt x="122782" y="8483"/>
                </a:lnTo>
                <a:lnTo>
                  <a:pt x="129132" y="8483"/>
                </a:lnTo>
                <a:lnTo>
                  <a:pt x="136752" y="11023"/>
                </a:lnTo>
                <a:lnTo>
                  <a:pt x="143102" y="12293"/>
                </a:lnTo>
                <a:lnTo>
                  <a:pt x="150722" y="13563"/>
                </a:lnTo>
                <a:lnTo>
                  <a:pt x="158342" y="16103"/>
                </a:lnTo>
                <a:lnTo>
                  <a:pt x="167232" y="18643"/>
                </a:lnTo>
                <a:lnTo>
                  <a:pt x="177392" y="22453"/>
                </a:lnTo>
                <a:lnTo>
                  <a:pt x="186282" y="26263"/>
                </a:lnTo>
                <a:lnTo>
                  <a:pt x="193902" y="30073"/>
                </a:lnTo>
                <a:lnTo>
                  <a:pt x="202792" y="32613"/>
                </a:lnTo>
                <a:lnTo>
                  <a:pt x="211682" y="37693"/>
                </a:lnTo>
                <a:lnTo>
                  <a:pt x="220572" y="41503"/>
                </a:lnTo>
                <a:lnTo>
                  <a:pt x="228192" y="46583"/>
                </a:lnTo>
                <a:lnTo>
                  <a:pt x="235812" y="51663"/>
                </a:lnTo>
                <a:lnTo>
                  <a:pt x="240892" y="54203"/>
                </a:lnTo>
                <a:lnTo>
                  <a:pt x="242162" y="55473"/>
                </a:lnTo>
                <a:lnTo>
                  <a:pt x="243432" y="56743"/>
                </a:lnTo>
                <a:lnTo>
                  <a:pt x="249782" y="61823"/>
                </a:lnTo>
                <a:lnTo>
                  <a:pt x="257402" y="66903"/>
                </a:lnTo>
                <a:lnTo>
                  <a:pt x="263752" y="73253"/>
                </a:lnTo>
                <a:lnTo>
                  <a:pt x="270102" y="78333"/>
                </a:lnTo>
                <a:lnTo>
                  <a:pt x="275182" y="84683"/>
                </a:lnTo>
                <a:lnTo>
                  <a:pt x="280262" y="91033"/>
                </a:lnTo>
                <a:lnTo>
                  <a:pt x="285342" y="97383"/>
                </a:lnTo>
                <a:lnTo>
                  <a:pt x="290422" y="103733"/>
                </a:lnTo>
                <a:lnTo>
                  <a:pt x="294232" y="111353"/>
                </a:lnTo>
                <a:lnTo>
                  <a:pt x="298042" y="117703"/>
                </a:lnTo>
                <a:lnTo>
                  <a:pt x="301852" y="125323"/>
                </a:lnTo>
                <a:lnTo>
                  <a:pt x="304392" y="131673"/>
                </a:lnTo>
                <a:lnTo>
                  <a:pt x="304392" y="131673"/>
                </a:lnTo>
                <a:lnTo>
                  <a:pt x="304392" y="131673"/>
                </a:lnTo>
                <a:lnTo>
                  <a:pt x="306932" y="139293"/>
                </a:lnTo>
                <a:lnTo>
                  <a:pt x="308202" y="146913"/>
                </a:lnTo>
                <a:lnTo>
                  <a:pt x="309472" y="154533"/>
                </a:lnTo>
                <a:lnTo>
                  <a:pt x="310742" y="162153"/>
                </a:lnTo>
                <a:lnTo>
                  <a:pt x="310742" y="169773"/>
                </a:lnTo>
                <a:lnTo>
                  <a:pt x="309472" y="177393"/>
                </a:lnTo>
                <a:lnTo>
                  <a:pt x="309472" y="185013"/>
                </a:lnTo>
                <a:lnTo>
                  <a:pt x="306932" y="192633"/>
                </a:lnTo>
                <a:lnTo>
                  <a:pt x="308202" y="192633"/>
                </a:lnTo>
                <a:lnTo>
                  <a:pt x="308202" y="193903"/>
                </a:lnTo>
                <a:lnTo>
                  <a:pt x="304392" y="200253"/>
                </a:lnTo>
                <a:lnTo>
                  <a:pt x="301852" y="207873"/>
                </a:lnTo>
                <a:lnTo>
                  <a:pt x="299312" y="212953"/>
                </a:lnTo>
                <a:lnTo>
                  <a:pt x="296772" y="218033"/>
                </a:lnTo>
                <a:lnTo>
                  <a:pt x="294232" y="221843"/>
                </a:lnTo>
                <a:lnTo>
                  <a:pt x="291692" y="225653"/>
                </a:lnTo>
                <a:lnTo>
                  <a:pt x="289152" y="229463"/>
                </a:lnTo>
                <a:lnTo>
                  <a:pt x="285342" y="233273"/>
                </a:lnTo>
                <a:lnTo>
                  <a:pt x="281532" y="237083"/>
                </a:lnTo>
                <a:lnTo>
                  <a:pt x="277722" y="239623"/>
                </a:lnTo>
                <a:lnTo>
                  <a:pt x="277722" y="240893"/>
                </a:lnTo>
                <a:lnTo>
                  <a:pt x="277722" y="240893"/>
                </a:lnTo>
                <a:lnTo>
                  <a:pt x="273912" y="242163"/>
                </a:lnTo>
                <a:lnTo>
                  <a:pt x="270102" y="244703"/>
                </a:lnTo>
                <a:lnTo>
                  <a:pt x="265022" y="247243"/>
                </a:lnTo>
                <a:lnTo>
                  <a:pt x="261212" y="249783"/>
                </a:lnTo>
                <a:lnTo>
                  <a:pt x="256132" y="251053"/>
                </a:lnTo>
                <a:lnTo>
                  <a:pt x="251052" y="252323"/>
                </a:lnTo>
                <a:lnTo>
                  <a:pt x="247242" y="253593"/>
                </a:lnTo>
                <a:lnTo>
                  <a:pt x="240892" y="254863"/>
                </a:lnTo>
                <a:lnTo>
                  <a:pt x="235812" y="256133"/>
                </a:lnTo>
                <a:lnTo>
                  <a:pt x="230732" y="256133"/>
                </a:lnTo>
                <a:lnTo>
                  <a:pt x="225652" y="256133"/>
                </a:lnTo>
                <a:lnTo>
                  <a:pt x="219302" y="256133"/>
                </a:lnTo>
                <a:lnTo>
                  <a:pt x="212952" y="256133"/>
                </a:lnTo>
                <a:lnTo>
                  <a:pt x="207872" y="254863"/>
                </a:lnTo>
                <a:lnTo>
                  <a:pt x="201522" y="253593"/>
                </a:lnTo>
                <a:lnTo>
                  <a:pt x="195172" y="252323"/>
                </a:lnTo>
                <a:lnTo>
                  <a:pt x="188822" y="249783"/>
                </a:lnTo>
                <a:lnTo>
                  <a:pt x="182472" y="248513"/>
                </a:lnTo>
                <a:lnTo>
                  <a:pt x="177392" y="245973"/>
                </a:lnTo>
                <a:lnTo>
                  <a:pt x="169772" y="243433"/>
                </a:lnTo>
                <a:lnTo>
                  <a:pt x="164692" y="240893"/>
                </a:lnTo>
                <a:lnTo>
                  <a:pt x="164692" y="240893"/>
                </a:lnTo>
                <a:lnTo>
                  <a:pt x="163422" y="240893"/>
                </a:lnTo>
                <a:lnTo>
                  <a:pt x="157072" y="237083"/>
                </a:lnTo>
                <a:lnTo>
                  <a:pt x="150722" y="234543"/>
                </a:lnTo>
                <a:lnTo>
                  <a:pt x="144372" y="230733"/>
                </a:lnTo>
                <a:lnTo>
                  <a:pt x="135482" y="225653"/>
                </a:lnTo>
                <a:lnTo>
                  <a:pt x="126592" y="220573"/>
                </a:lnTo>
                <a:lnTo>
                  <a:pt x="124052" y="219303"/>
                </a:lnTo>
                <a:lnTo>
                  <a:pt x="122782" y="218033"/>
                </a:lnTo>
                <a:lnTo>
                  <a:pt x="118972" y="215493"/>
                </a:lnTo>
                <a:lnTo>
                  <a:pt x="110082" y="210413"/>
                </a:lnTo>
                <a:lnTo>
                  <a:pt x="103732" y="204063"/>
                </a:lnTo>
                <a:lnTo>
                  <a:pt x="94842" y="198983"/>
                </a:lnTo>
                <a:lnTo>
                  <a:pt x="88492" y="192633"/>
                </a:lnTo>
                <a:lnTo>
                  <a:pt x="80872" y="186283"/>
                </a:lnTo>
                <a:lnTo>
                  <a:pt x="73252" y="179933"/>
                </a:lnTo>
                <a:lnTo>
                  <a:pt x="66902" y="173583"/>
                </a:lnTo>
                <a:lnTo>
                  <a:pt x="61822" y="167233"/>
                </a:lnTo>
                <a:lnTo>
                  <a:pt x="55472" y="162153"/>
                </a:lnTo>
                <a:lnTo>
                  <a:pt x="49122" y="154533"/>
                </a:lnTo>
                <a:lnTo>
                  <a:pt x="44042" y="149453"/>
                </a:lnTo>
                <a:lnTo>
                  <a:pt x="38962" y="143103"/>
                </a:lnTo>
                <a:lnTo>
                  <a:pt x="33882" y="136753"/>
                </a:lnTo>
                <a:lnTo>
                  <a:pt x="30072" y="130403"/>
                </a:lnTo>
                <a:lnTo>
                  <a:pt x="26262" y="124053"/>
                </a:lnTo>
                <a:lnTo>
                  <a:pt x="22452" y="117703"/>
                </a:lnTo>
                <a:lnTo>
                  <a:pt x="21182" y="113893"/>
                </a:lnTo>
                <a:lnTo>
                  <a:pt x="19912" y="113893"/>
                </a:lnTo>
                <a:lnTo>
                  <a:pt x="18642" y="111353"/>
                </a:lnTo>
                <a:lnTo>
                  <a:pt x="16102" y="106273"/>
                </a:lnTo>
                <a:lnTo>
                  <a:pt x="12292" y="99923"/>
                </a:lnTo>
                <a:lnTo>
                  <a:pt x="11022" y="93573"/>
                </a:lnTo>
                <a:lnTo>
                  <a:pt x="8482" y="87223"/>
                </a:lnTo>
                <a:lnTo>
                  <a:pt x="7212" y="80873"/>
                </a:lnTo>
                <a:lnTo>
                  <a:pt x="5942" y="75793"/>
                </a:lnTo>
                <a:lnTo>
                  <a:pt x="4672" y="69443"/>
                </a:lnTo>
                <a:lnTo>
                  <a:pt x="4672" y="64363"/>
                </a:lnTo>
                <a:lnTo>
                  <a:pt x="5942" y="63093"/>
                </a:lnTo>
                <a:lnTo>
                  <a:pt x="5942" y="63093"/>
                </a:lnTo>
                <a:lnTo>
                  <a:pt x="4672" y="58013"/>
                </a:lnTo>
                <a:lnTo>
                  <a:pt x="5942" y="52933"/>
                </a:lnTo>
                <a:lnTo>
                  <a:pt x="7212" y="46583"/>
                </a:lnTo>
                <a:lnTo>
                  <a:pt x="8482" y="4150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6906260" y="4547870"/>
            <a:ext cx="278130" cy="287020"/>
          </a:xfrm>
          <a:custGeom>
            <a:avLst/>
            <a:gdLst/>
            <a:ahLst/>
            <a:cxnLst/>
            <a:rect l="l" t="t" r="r" b="b"/>
            <a:pathLst>
              <a:path w="278130" h="287020">
                <a:moveTo>
                  <a:pt x="132080" y="59690"/>
                </a:moveTo>
                <a:lnTo>
                  <a:pt x="123190" y="54610"/>
                </a:lnTo>
                <a:lnTo>
                  <a:pt x="114300" y="49530"/>
                </a:lnTo>
                <a:lnTo>
                  <a:pt x="105410" y="44450"/>
                </a:lnTo>
                <a:lnTo>
                  <a:pt x="97790" y="40640"/>
                </a:lnTo>
                <a:lnTo>
                  <a:pt x="88900" y="36830"/>
                </a:lnTo>
                <a:lnTo>
                  <a:pt x="82550" y="34290"/>
                </a:lnTo>
                <a:lnTo>
                  <a:pt x="78740" y="33020"/>
                </a:lnTo>
                <a:lnTo>
                  <a:pt x="74930" y="31750"/>
                </a:lnTo>
                <a:lnTo>
                  <a:pt x="71120" y="3175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0480"/>
                </a:lnTo>
                <a:lnTo>
                  <a:pt x="59690" y="29210"/>
                </a:lnTo>
                <a:lnTo>
                  <a:pt x="55880" y="29210"/>
                </a:lnTo>
                <a:lnTo>
                  <a:pt x="53340" y="29210"/>
                </a:lnTo>
                <a:lnTo>
                  <a:pt x="50800" y="30480"/>
                </a:lnTo>
                <a:lnTo>
                  <a:pt x="48260" y="30480"/>
                </a:lnTo>
                <a:lnTo>
                  <a:pt x="46990" y="30480"/>
                </a:lnTo>
                <a:lnTo>
                  <a:pt x="45720" y="31750"/>
                </a:lnTo>
                <a:lnTo>
                  <a:pt x="45720" y="31750"/>
                </a:lnTo>
                <a:lnTo>
                  <a:pt x="44450" y="31750"/>
                </a:lnTo>
                <a:lnTo>
                  <a:pt x="41910" y="33020"/>
                </a:lnTo>
                <a:lnTo>
                  <a:pt x="40640" y="33020"/>
                </a:lnTo>
                <a:lnTo>
                  <a:pt x="38100" y="34290"/>
                </a:lnTo>
                <a:lnTo>
                  <a:pt x="36830" y="35560"/>
                </a:lnTo>
                <a:lnTo>
                  <a:pt x="35560" y="36830"/>
                </a:lnTo>
                <a:lnTo>
                  <a:pt x="33020" y="40640"/>
                </a:lnTo>
                <a:lnTo>
                  <a:pt x="30480" y="43180"/>
                </a:lnTo>
                <a:lnTo>
                  <a:pt x="29210" y="46990"/>
                </a:lnTo>
                <a:lnTo>
                  <a:pt x="27940" y="49530"/>
                </a:lnTo>
                <a:lnTo>
                  <a:pt x="27940" y="53340"/>
                </a:lnTo>
                <a:lnTo>
                  <a:pt x="27940" y="57150"/>
                </a:lnTo>
                <a:lnTo>
                  <a:pt x="27940" y="60960"/>
                </a:lnTo>
                <a:lnTo>
                  <a:pt x="27940" y="66040"/>
                </a:lnTo>
                <a:lnTo>
                  <a:pt x="29210" y="69850"/>
                </a:lnTo>
                <a:lnTo>
                  <a:pt x="29210" y="69850"/>
                </a:lnTo>
                <a:lnTo>
                  <a:pt x="29210" y="69850"/>
                </a:lnTo>
                <a:lnTo>
                  <a:pt x="30480" y="74930"/>
                </a:lnTo>
                <a:lnTo>
                  <a:pt x="31750" y="80010"/>
                </a:lnTo>
                <a:lnTo>
                  <a:pt x="33020" y="85090"/>
                </a:lnTo>
                <a:lnTo>
                  <a:pt x="35560" y="90170"/>
                </a:lnTo>
                <a:lnTo>
                  <a:pt x="38100" y="95250"/>
                </a:lnTo>
                <a:lnTo>
                  <a:pt x="40640" y="100330"/>
                </a:lnTo>
                <a:lnTo>
                  <a:pt x="43180" y="106680"/>
                </a:lnTo>
                <a:lnTo>
                  <a:pt x="45720" y="111760"/>
                </a:lnTo>
                <a:lnTo>
                  <a:pt x="49530" y="118110"/>
                </a:lnTo>
                <a:lnTo>
                  <a:pt x="53340" y="124460"/>
                </a:lnTo>
                <a:lnTo>
                  <a:pt x="57150" y="130810"/>
                </a:lnTo>
                <a:lnTo>
                  <a:pt x="60960" y="137160"/>
                </a:lnTo>
                <a:lnTo>
                  <a:pt x="66040" y="143510"/>
                </a:lnTo>
                <a:lnTo>
                  <a:pt x="71120" y="149860"/>
                </a:lnTo>
                <a:lnTo>
                  <a:pt x="76200" y="156210"/>
                </a:lnTo>
                <a:lnTo>
                  <a:pt x="81280" y="162560"/>
                </a:lnTo>
                <a:lnTo>
                  <a:pt x="86360" y="170180"/>
                </a:lnTo>
                <a:lnTo>
                  <a:pt x="92710" y="176530"/>
                </a:lnTo>
                <a:lnTo>
                  <a:pt x="99060" y="182880"/>
                </a:lnTo>
                <a:lnTo>
                  <a:pt x="99060" y="182880"/>
                </a:lnTo>
                <a:lnTo>
                  <a:pt x="99060" y="182880"/>
                </a:lnTo>
                <a:lnTo>
                  <a:pt x="105410" y="189230"/>
                </a:lnTo>
                <a:lnTo>
                  <a:pt x="111760" y="196850"/>
                </a:lnTo>
                <a:lnTo>
                  <a:pt x="118110" y="203200"/>
                </a:lnTo>
                <a:lnTo>
                  <a:pt x="125730" y="209550"/>
                </a:lnTo>
                <a:lnTo>
                  <a:pt x="133350" y="215900"/>
                </a:lnTo>
                <a:lnTo>
                  <a:pt x="142240" y="223520"/>
                </a:lnTo>
                <a:lnTo>
                  <a:pt x="149860" y="229870"/>
                </a:lnTo>
                <a:lnTo>
                  <a:pt x="158750" y="234950"/>
                </a:lnTo>
                <a:lnTo>
                  <a:pt x="162560" y="237490"/>
                </a:lnTo>
                <a:lnTo>
                  <a:pt x="163830" y="238760"/>
                </a:lnTo>
                <a:lnTo>
                  <a:pt x="166370" y="241300"/>
                </a:lnTo>
                <a:lnTo>
                  <a:pt x="173990" y="245110"/>
                </a:lnTo>
                <a:lnTo>
                  <a:pt x="181610" y="247650"/>
                </a:lnTo>
                <a:lnTo>
                  <a:pt x="189230" y="251460"/>
                </a:lnTo>
                <a:lnTo>
                  <a:pt x="191770" y="251460"/>
                </a:lnTo>
                <a:lnTo>
                  <a:pt x="195580" y="252730"/>
                </a:lnTo>
                <a:lnTo>
                  <a:pt x="199390" y="254000"/>
                </a:lnTo>
                <a:lnTo>
                  <a:pt x="201930" y="254000"/>
                </a:lnTo>
                <a:lnTo>
                  <a:pt x="205740" y="254000"/>
                </a:lnTo>
                <a:lnTo>
                  <a:pt x="208280" y="254000"/>
                </a:lnTo>
                <a:lnTo>
                  <a:pt x="210820" y="254000"/>
                </a:lnTo>
                <a:lnTo>
                  <a:pt x="214630" y="252730"/>
                </a:lnTo>
                <a:lnTo>
                  <a:pt x="217170" y="251460"/>
                </a:lnTo>
                <a:lnTo>
                  <a:pt x="219710" y="251460"/>
                </a:lnTo>
                <a:lnTo>
                  <a:pt x="222250" y="250190"/>
                </a:lnTo>
                <a:lnTo>
                  <a:pt x="224790" y="248920"/>
                </a:lnTo>
                <a:lnTo>
                  <a:pt x="227330" y="247650"/>
                </a:lnTo>
                <a:lnTo>
                  <a:pt x="228600" y="246380"/>
                </a:lnTo>
                <a:lnTo>
                  <a:pt x="232410" y="243840"/>
                </a:lnTo>
                <a:lnTo>
                  <a:pt x="233680" y="241300"/>
                </a:lnTo>
                <a:lnTo>
                  <a:pt x="237490" y="237490"/>
                </a:lnTo>
                <a:lnTo>
                  <a:pt x="240030" y="233680"/>
                </a:lnTo>
                <a:lnTo>
                  <a:pt x="240030" y="233680"/>
                </a:lnTo>
                <a:lnTo>
                  <a:pt x="241300" y="233680"/>
                </a:lnTo>
                <a:lnTo>
                  <a:pt x="242570" y="229870"/>
                </a:lnTo>
                <a:lnTo>
                  <a:pt x="243840" y="224790"/>
                </a:lnTo>
                <a:lnTo>
                  <a:pt x="245110" y="220980"/>
                </a:lnTo>
                <a:lnTo>
                  <a:pt x="246380" y="215900"/>
                </a:lnTo>
                <a:lnTo>
                  <a:pt x="246380" y="210820"/>
                </a:lnTo>
                <a:lnTo>
                  <a:pt x="246380" y="205740"/>
                </a:lnTo>
                <a:lnTo>
                  <a:pt x="246380" y="200660"/>
                </a:lnTo>
                <a:lnTo>
                  <a:pt x="245110" y="195580"/>
                </a:lnTo>
                <a:lnTo>
                  <a:pt x="245110" y="190500"/>
                </a:lnTo>
                <a:lnTo>
                  <a:pt x="242570" y="184150"/>
                </a:lnTo>
                <a:lnTo>
                  <a:pt x="241300" y="179070"/>
                </a:lnTo>
                <a:lnTo>
                  <a:pt x="238760" y="173990"/>
                </a:lnTo>
                <a:lnTo>
                  <a:pt x="236220" y="167640"/>
                </a:lnTo>
                <a:lnTo>
                  <a:pt x="234950" y="162560"/>
                </a:lnTo>
                <a:lnTo>
                  <a:pt x="233680" y="162560"/>
                </a:lnTo>
                <a:lnTo>
                  <a:pt x="233680" y="162560"/>
                </a:lnTo>
                <a:lnTo>
                  <a:pt x="229870" y="156210"/>
                </a:lnTo>
                <a:lnTo>
                  <a:pt x="226060" y="149860"/>
                </a:lnTo>
                <a:lnTo>
                  <a:pt x="222250" y="143510"/>
                </a:lnTo>
                <a:lnTo>
                  <a:pt x="218440" y="138430"/>
                </a:lnTo>
                <a:lnTo>
                  <a:pt x="213360" y="132080"/>
                </a:lnTo>
                <a:lnTo>
                  <a:pt x="208280" y="125730"/>
                </a:lnTo>
                <a:lnTo>
                  <a:pt x="203200" y="119380"/>
                </a:lnTo>
                <a:lnTo>
                  <a:pt x="196850" y="113030"/>
                </a:lnTo>
                <a:lnTo>
                  <a:pt x="191770" y="106680"/>
                </a:lnTo>
                <a:lnTo>
                  <a:pt x="185420" y="100330"/>
                </a:lnTo>
                <a:lnTo>
                  <a:pt x="177800" y="95250"/>
                </a:lnTo>
                <a:lnTo>
                  <a:pt x="171450" y="88900"/>
                </a:lnTo>
                <a:lnTo>
                  <a:pt x="163830" y="82550"/>
                </a:lnTo>
                <a:lnTo>
                  <a:pt x="156210" y="77470"/>
                </a:lnTo>
                <a:lnTo>
                  <a:pt x="148590" y="71120"/>
                </a:lnTo>
                <a:lnTo>
                  <a:pt x="140970" y="66040"/>
                </a:lnTo>
                <a:lnTo>
                  <a:pt x="132080" y="59690"/>
                </a:lnTo>
                <a:close/>
                <a:moveTo>
                  <a:pt x="11430" y="22860"/>
                </a:moveTo>
                <a:lnTo>
                  <a:pt x="12700" y="20320"/>
                </a:lnTo>
                <a:lnTo>
                  <a:pt x="15240" y="17780"/>
                </a:lnTo>
                <a:lnTo>
                  <a:pt x="17780" y="15240"/>
                </a:lnTo>
                <a:lnTo>
                  <a:pt x="20320" y="12700"/>
                </a:lnTo>
                <a:lnTo>
                  <a:pt x="20320" y="12700"/>
                </a:lnTo>
                <a:lnTo>
                  <a:pt x="21590" y="12700"/>
                </a:lnTo>
                <a:lnTo>
                  <a:pt x="24130" y="10160"/>
                </a:lnTo>
                <a:lnTo>
                  <a:pt x="26670" y="8890"/>
                </a:lnTo>
                <a:lnTo>
                  <a:pt x="30480" y="6350"/>
                </a:lnTo>
                <a:lnTo>
                  <a:pt x="33020" y="5080"/>
                </a:lnTo>
                <a:lnTo>
                  <a:pt x="38100" y="3810"/>
                </a:lnTo>
                <a:lnTo>
                  <a:pt x="40640" y="2540"/>
                </a:lnTo>
                <a:lnTo>
                  <a:pt x="45720" y="1270"/>
                </a:lnTo>
                <a:lnTo>
                  <a:pt x="49530" y="1270"/>
                </a:lnTo>
                <a:lnTo>
                  <a:pt x="53340" y="1270"/>
                </a:lnTo>
                <a:lnTo>
                  <a:pt x="58420" y="0"/>
                </a:lnTo>
                <a:lnTo>
                  <a:pt x="62230" y="0"/>
                </a:lnTo>
                <a:lnTo>
                  <a:pt x="67310" y="1270"/>
                </a:lnTo>
                <a:lnTo>
                  <a:pt x="72390" y="1270"/>
                </a:lnTo>
                <a:lnTo>
                  <a:pt x="73660" y="1270"/>
                </a:lnTo>
                <a:lnTo>
                  <a:pt x="74930" y="1270"/>
                </a:lnTo>
                <a:lnTo>
                  <a:pt x="77470" y="1270"/>
                </a:lnTo>
                <a:lnTo>
                  <a:pt x="82550" y="2540"/>
                </a:lnTo>
                <a:lnTo>
                  <a:pt x="87630" y="3810"/>
                </a:lnTo>
                <a:lnTo>
                  <a:pt x="92710" y="5080"/>
                </a:lnTo>
                <a:lnTo>
                  <a:pt x="99060" y="6350"/>
                </a:lnTo>
                <a:lnTo>
                  <a:pt x="105410" y="7620"/>
                </a:lnTo>
                <a:lnTo>
                  <a:pt x="110490" y="10160"/>
                </a:lnTo>
                <a:lnTo>
                  <a:pt x="116840" y="11430"/>
                </a:lnTo>
                <a:lnTo>
                  <a:pt x="123190" y="13970"/>
                </a:lnTo>
                <a:lnTo>
                  <a:pt x="129540" y="17780"/>
                </a:lnTo>
                <a:lnTo>
                  <a:pt x="134620" y="20320"/>
                </a:lnTo>
                <a:lnTo>
                  <a:pt x="142240" y="22860"/>
                </a:lnTo>
                <a:lnTo>
                  <a:pt x="148590" y="26670"/>
                </a:lnTo>
                <a:lnTo>
                  <a:pt x="154940" y="30480"/>
                </a:lnTo>
                <a:lnTo>
                  <a:pt x="161290" y="34290"/>
                </a:lnTo>
                <a:lnTo>
                  <a:pt x="170180" y="39370"/>
                </a:lnTo>
                <a:lnTo>
                  <a:pt x="179070" y="44450"/>
                </a:lnTo>
                <a:lnTo>
                  <a:pt x="186690" y="49530"/>
                </a:lnTo>
                <a:lnTo>
                  <a:pt x="194310" y="55880"/>
                </a:lnTo>
                <a:lnTo>
                  <a:pt x="201930" y="60960"/>
                </a:lnTo>
                <a:lnTo>
                  <a:pt x="209550" y="67310"/>
                </a:lnTo>
                <a:lnTo>
                  <a:pt x="215900" y="73660"/>
                </a:lnTo>
                <a:lnTo>
                  <a:pt x="223520" y="80010"/>
                </a:lnTo>
                <a:lnTo>
                  <a:pt x="229870" y="87630"/>
                </a:lnTo>
                <a:lnTo>
                  <a:pt x="234950" y="93980"/>
                </a:lnTo>
                <a:lnTo>
                  <a:pt x="241300" y="100330"/>
                </a:lnTo>
                <a:lnTo>
                  <a:pt x="246380" y="107950"/>
                </a:lnTo>
                <a:lnTo>
                  <a:pt x="247650" y="109220"/>
                </a:lnTo>
                <a:lnTo>
                  <a:pt x="248920" y="110490"/>
                </a:lnTo>
                <a:lnTo>
                  <a:pt x="251460" y="114300"/>
                </a:lnTo>
                <a:lnTo>
                  <a:pt x="256540" y="121920"/>
                </a:lnTo>
                <a:lnTo>
                  <a:pt x="260350" y="129540"/>
                </a:lnTo>
                <a:lnTo>
                  <a:pt x="264160" y="137160"/>
                </a:lnTo>
                <a:lnTo>
                  <a:pt x="266700" y="144780"/>
                </a:lnTo>
                <a:lnTo>
                  <a:pt x="270510" y="152400"/>
                </a:lnTo>
                <a:lnTo>
                  <a:pt x="271780" y="160020"/>
                </a:lnTo>
                <a:lnTo>
                  <a:pt x="274320" y="167640"/>
                </a:lnTo>
                <a:lnTo>
                  <a:pt x="275590" y="175260"/>
                </a:lnTo>
                <a:lnTo>
                  <a:pt x="276860" y="182880"/>
                </a:lnTo>
                <a:lnTo>
                  <a:pt x="278130" y="190500"/>
                </a:lnTo>
                <a:lnTo>
                  <a:pt x="278130" y="193040"/>
                </a:lnTo>
                <a:lnTo>
                  <a:pt x="278130" y="193040"/>
                </a:lnTo>
                <a:lnTo>
                  <a:pt x="278130" y="198120"/>
                </a:lnTo>
                <a:lnTo>
                  <a:pt x="276860" y="205740"/>
                </a:lnTo>
                <a:lnTo>
                  <a:pt x="275590" y="213360"/>
                </a:lnTo>
                <a:lnTo>
                  <a:pt x="274320" y="220980"/>
                </a:lnTo>
                <a:lnTo>
                  <a:pt x="271780" y="228600"/>
                </a:lnTo>
                <a:lnTo>
                  <a:pt x="269240" y="234950"/>
                </a:lnTo>
                <a:lnTo>
                  <a:pt x="265430" y="242570"/>
                </a:lnTo>
                <a:lnTo>
                  <a:pt x="261620" y="248920"/>
                </a:lnTo>
                <a:lnTo>
                  <a:pt x="261620" y="248920"/>
                </a:lnTo>
                <a:lnTo>
                  <a:pt x="261620" y="250190"/>
                </a:lnTo>
                <a:lnTo>
                  <a:pt x="256540" y="256540"/>
                </a:lnTo>
                <a:lnTo>
                  <a:pt x="254000" y="260350"/>
                </a:lnTo>
                <a:lnTo>
                  <a:pt x="250190" y="264160"/>
                </a:lnTo>
                <a:lnTo>
                  <a:pt x="246380" y="267970"/>
                </a:lnTo>
                <a:lnTo>
                  <a:pt x="242570" y="270510"/>
                </a:lnTo>
                <a:lnTo>
                  <a:pt x="238760" y="274320"/>
                </a:lnTo>
                <a:lnTo>
                  <a:pt x="234950" y="276860"/>
                </a:lnTo>
                <a:lnTo>
                  <a:pt x="229870" y="279400"/>
                </a:lnTo>
                <a:lnTo>
                  <a:pt x="226060" y="280670"/>
                </a:lnTo>
                <a:lnTo>
                  <a:pt x="220980" y="28321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2090" y="285750"/>
                </a:lnTo>
                <a:lnTo>
                  <a:pt x="207010" y="287020"/>
                </a:lnTo>
                <a:lnTo>
                  <a:pt x="201930" y="287020"/>
                </a:lnTo>
                <a:lnTo>
                  <a:pt x="196850" y="287020"/>
                </a:lnTo>
                <a:lnTo>
                  <a:pt x="191770" y="287020"/>
                </a:lnTo>
                <a:lnTo>
                  <a:pt x="186690" y="287020"/>
                </a:lnTo>
                <a:lnTo>
                  <a:pt x="181610" y="287020"/>
                </a:lnTo>
                <a:lnTo>
                  <a:pt x="176530" y="285750"/>
                </a:lnTo>
                <a:lnTo>
                  <a:pt x="170180" y="284480"/>
                </a:lnTo>
                <a:lnTo>
                  <a:pt x="165100" y="283210"/>
                </a:lnTo>
                <a:lnTo>
                  <a:pt x="160020" y="280670"/>
                </a:lnTo>
                <a:lnTo>
                  <a:pt x="153670" y="278130"/>
                </a:lnTo>
                <a:lnTo>
                  <a:pt x="148590" y="275590"/>
                </a:lnTo>
                <a:lnTo>
                  <a:pt x="143510" y="273050"/>
                </a:lnTo>
                <a:lnTo>
                  <a:pt x="137160" y="269240"/>
                </a:lnTo>
                <a:lnTo>
                  <a:pt x="132080" y="266700"/>
                </a:lnTo>
                <a:lnTo>
                  <a:pt x="125730" y="262890"/>
                </a:lnTo>
                <a:lnTo>
                  <a:pt x="120650" y="259080"/>
                </a:lnTo>
                <a:lnTo>
                  <a:pt x="114300" y="254000"/>
                </a:lnTo>
                <a:lnTo>
                  <a:pt x="109220" y="250190"/>
                </a:lnTo>
                <a:lnTo>
                  <a:pt x="102870" y="245110"/>
                </a:lnTo>
                <a:lnTo>
                  <a:pt x="97790" y="240030"/>
                </a:lnTo>
                <a:lnTo>
                  <a:pt x="90170" y="232410"/>
                </a:lnTo>
                <a:lnTo>
                  <a:pt x="83820" y="226060"/>
                </a:lnTo>
                <a:lnTo>
                  <a:pt x="76200" y="218440"/>
                </a:lnTo>
                <a:lnTo>
                  <a:pt x="69850" y="210820"/>
                </a:lnTo>
                <a:lnTo>
                  <a:pt x="64770" y="204470"/>
                </a:lnTo>
                <a:lnTo>
                  <a:pt x="58420" y="196850"/>
                </a:lnTo>
                <a:lnTo>
                  <a:pt x="52070" y="189230"/>
                </a:lnTo>
                <a:lnTo>
                  <a:pt x="46990" y="181610"/>
                </a:lnTo>
                <a:lnTo>
                  <a:pt x="41910" y="173990"/>
                </a:lnTo>
                <a:lnTo>
                  <a:pt x="36830" y="165100"/>
                </a:lnTo>
                <a:lnTo>
                  <a:pt x="31750" y="157480"/>
                </a:lnTo>
                <a:lnTo>
                  <a:pt x="27940" y="149860"/>
                </a:lnTo>
                <a:lnTo>
                  <a:pt x="24130" y="143510"/>
                </a:lnTo>
                <a:lnTo>
                  <a:pt x="20320" y="135890"/>
                </a:lnTo>
                <a:lnTo>
                  <a:pt x="16510" y="128270"/>
                </a:lnTo>
                <a:lnTo>
                  <a:pt x="13970" y="120650"/>
                </a:lnTo>
                <a:lnTo>
                  <a:pt x="10160" y="114300"/>
                </a:lnTo>
                <a:lnTo>
                  <a:pt x="7620" y="106680"/>
                </a:lnTo>
                <a:lnTo>
                  <a:pt x="8890" y="105410"/>
                </a:lnTo>
                <a:lnTo>
                  <a:pt x="7620" y="105410"/>
                </a:lnTo>
                <a:lnTo>
                  <a:pt x="6350" y="100330"/>
                </a:lnTo>
                <a:lnTo>
                  <a:pt x="3810" y="92710"/>
                </a:lnTo>
                <a:lnTo>
                  <a:pt x="2540" y="86360"/>
                </a:lnTo>
                <a:lnTo>
                  <a:pt x="1270" y="78740"/>
                </a:lnTo>
                <a:lnTo>
                  <a:pt x="0" y="73660"/>
                </a:lnTo>
                <a:lnTo>
                  <a:pt x="0" y="66040"/>
                </a:lnTo>
                <a:lnTo>
                  <a:pt x="0" y="60960"/>
                </a:lnTo>
                <a:lnTo>
                  <a:pt x="0" y="54610"/>
                </a:lnTo>
                <a:lnTo>
                  <a:pt x="0" y="49530"/>
                </a:lnTo>
                <a:lnTo>
                  <a:pt x="1270" y="48260"/>
                </a:lnTo>
                <a:lnTo>
                  <a:pt x="1270" y="48260"/>
                </a:lnTo>
                <a:lnTo>
                  <a:pt x="1270" y="43180"/>
                </a:lnTo>
                <a:lnTo>
                  <a:pt x="3810" y="36830"/>
                </a:lnTo>
                <a:lnTo>
                  <a:pt x="5080" y="33020"/>
                </a:lnTo>
                <a:lnTo>
                  <a:pt x="7620" y="27940"/>
                </a:lnTo>
                <a:lnTo>
                  <a:pt x="11430" y="22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6821170" y="4673600"/>
            <a:ext cx="241300" cy="359410"/>
          </a:xfrm>
          <a:custGeom>
            <a:avLst/>
            <a:gdLst/>
            <a:ahLst/>
            <a:cxnLst/>
            <a:rect l="l" t="t" r="r" b="b"/>
            <a:pathLst>
              <a:path w="241300" h="359410">
                <a:moveTo>
                  <a:pt x="129540" y="347980"/>
                </a:moveTo>
                <a:lnTo>
                  <a:pt x="127000" y="350520"/>
                </a:lnTo>
                <a:lnTo>
                  <a:pt x="124460" y="351790"/>
                </a:lnTo>
                <a:lnTo>
                  <a:pt x="119380" y="354330"/>
                </a:lnTo>
                <a:lnTo>
                  <a:pt x="114300" y="35687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1760" y="359410"/>
                </a:lnTo>
                <a:lnTo>
                  <a:pt x="111760" y="359410"/>
                </a:lnTo>
                <a:lnTo>
                  <a:pt x="109220" y="353060"/>
                </a:lnTo>
                <a:lnTo>
                  <a:pt x="107950" y="351790"/>
                </a:lnTo>
                <a:lnTo>
                  <a:pt x="71120" y="283210"/>
                </a:lnTo>
                <a:lnTo>
                  <a:pt x="80010" y="276860"/>
                </a:lnTo>
                <a:lnTo>
                  <a:pt x="113030" y="306070"/>
                </a:lnTo>
                <a:lnTo>
                  <a:pt x="114300" y="303530"/>
                </a:lnTo>
                <a:lnTo>
                  <a:pt x="116840" y="302260"/>
                </a:lnTo>
                <a:lnTo>
                  <a:pt x="119380" y="299720"/>
                </a:lnTo>
                <a:lnTo>
                  <a:pt x="120650" y="297180"/>
                </a:lnTo>
                <a:lnTo>
                  <a:pt x="121920" y="295910"/>
                </a:lnTo>
                <a:lnTo>
                  <a:pt x="123190" y="293370"/>
                </a:lnTo>
                <a:lnTo>
                  <a:pt x="125730" y="28956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8270" y="284480"/>
                </a:lnTo>
                <a:lnTo>
                  <a:pt x="128270" y="280670"/>
                </a:lnTo>
                <a:lnTo>
                  <a:pt x="129540" y="274320"/>
                </a:lnTo>
                <a:lnTo>
                  <a:pt x="130810" y="266700"/>
                </a:lnTo>
                <a:lnTo>
                  <a:pt x="132080" y="260350"/>
                </a:lnTo>
                <a:lnTo>
                  <a:pt x="132080" y="252730"/>
                </a:lnTo>
                <a:lnTo>
                  <a:pt x="132080" y="243840"/>
                </a:lnTo>
                <a:lnTo>
                  <a:pt x="132080" y="236220"/>
                </a:lnTo>
                <a:lnTo>
                  <a:pt x="132080" y="228600"/>
                </a:lnTo>
                <a:lnTo>
                  <a:pt x="130810" y="220980"/>
                </a:lnTo>
                <a:lnTo>
                  <a:pt x="129540" y="212090"/>
                </a:lnTo>
                <a:lnTo>
                  <a:pt x="129540" y="208280"/>
                </a:lnTo>
                <a:lnTo>
                  <a:pt x="128270" y="208280"/>
                </a:lnTo>
                <a:lnTo>
                  <a:pt x="127000" y="203200"/>
                </a:lnTo>
                <a:lnTo>
                  <a:pt x="124460" y="195580"/>
                </a:lnTo>
                <a:lnTo>
                  <a:pt x="0" y="22860"/>
                </a:lnTo>
                <a:lnTo>
                  <a:pt x="10160" y="12700"/>
                </a:lnTo>
                <a:lnTo>
                  <a:pt x="10160" y="12700"/>
                </a:lnTo>
                <a:lnTo>
                  <a:pt x="21590" y="0"/>
                </a:lnTo>
                <a:lnTo>
                  <a:pt x="129540" y="135890"/>
                </a:lnTo>
                <a:lnTo>
                  <a:pt x="132080" y="139700"/>
                </a:lnTo>
                <a:lnTo>
                  <a:pt x="204470" y="240030"/>
                </a:lnTo>
                <a:lnTo>
                  <a:pt x="219710" y="231140"/>
                </a:lnTo>
                <a:lnTo>
                  <a:pt x="219710" y="231140"/>
                </a:lnTo>
                <a:lnTo>
                  <a:pt x="232410" y="224790"/>
                </a:lnTo>
                <a:lnTo>
                  <a:pt x="241300" y="236220"/>
                </a:lnTo>
                <a:lnTo>
                  <a:pt x="233680" y="245110"/>
                </a:lnTo>
                <a:lnTo>
                  <a:pt x="233680" y="245110"/>
                </a:lnTo>
                <a:lnTo>
                  <a:pt x="193040" y="283210"/>
                </a:lnTo>
                <a:lnTo>
                  <a:pt x="193040" y="283210"/>
                </a:lnTo>
                <a:lnTo>
                  <a:pt x="189230" y="287020"/>
                </a:lnTo>
                <a:lnTo>
                  <a:pt x="161290" y="246380"/>
                </a:lnTo>
                <a:lnTo>
                  <a:pt x="160020" y="243840"/>
                </a:lnTo>
                <a:lnTo>
                  <a:pt x="147320" y="227330"/>
                </a:lnTo>
                <a:lnTo>
                  <a:pt x="148590" y="231140"/>
                </a:lnTo>
                <a:lnTo>
                  <a:pt x="149860" y="232410"/>
                </a:lnTo>
                <a:lnTo>
                  <a:pt x="149860" y="237490"/>
                </a:lnTo>
                <a:lnTo>
                  <a:pt x="152400" y="248920"/>
                </a:lnTo>
                <a:lnTo>
                  <a:pt x="153670" y="257810"/>
                </a:lnTo>
                <a:lnTo>
                  <a:pt x="154940" y="267970"/>
                </a:lnTo>
                <a:lnTo>
                  <a:pt x="154940" y="278130"/>
                </a:lnTo>
                <a:lnTo>
                  <a:pt x="154940" y="287020"/>
                </a:lnTo>
                <a:lnTo>
                  <a:pt x="154940" y="290830"/>
                </a:lnTo>
                <a:lnTo>
                  <a:pt x="154940" y="294640"/>
                </a:lnTo>
                <a:lnTo>
                  <a:pt x="153670" y="298450"/>
                </a:lnTo>
                <a:lnTo>
                  <a:pt x="153670" y="303530"/>
                </a:lnTo>
                <a:lnTo>
                  <a:pt x="152400" y="311150"/>
                </a:lnTo>
                <a:lnTo>
                  <a:pt x="151130" y="317500"/>
                </a:lnTo>
                <a:lnTo>
                  <a:pt x="149860" y="317500"/>
                </a:lnTo>
                <a:lnTo>
                  <a:pt x="149860" y="317500"/>
                </a:lnTo>
                <a:lnTo>
                  <a:pt x="148590" y="321310"/>
                </a:lnTo>
                <a:lnTo>
                  <a:pt x="147320" y="323850"/>
                </a:lnTo>
                <a:lnTo>
                  <a:pt x="146050" y="327660"/>
                </a:lnTo>
                <a:lnTo>
                  <a:pt x="144780" y="330200"/>
                </a:lnTo>
                <a:lnTo>
                  <a:pt x="142240" y="332740"/>
                </a:lnTo>
                <a:lnTo>
                  <a:pt x="140970" y="335280"/>
                </a:lnTo>
                <a:lnTo>
                  <a:pt x="139700" y="337820"/>
                </a:lnTo>
                <a:lnTo>
                  <a:pt x="137160" y="340360"/>
                </a:lnTo>
                <a:lnTo>
                  <a:pt x="135890" y="342900"/>
                </a:lnTo>
                <a:lnTo>
                  <a:pt x="133350" y="344170"/>
                </a:lnTo>
                <a:lnTo>
                  <a:pt x="132080" y="346710"/>
                </a:lnTo>
                <a:lnTo>
                  <a:pt x="129540" y="34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6583680" y="4824730"/>
            <a:ext cx="173990" cy="511810"/>
          </a:xfrm>
          <a:custGeom>
            <a:avLst/>
            <a:gdLst/>
            <a:ahLst/>
            <a:cxnLst/>
            <a:rect l="l" t="t" r="r" b="b"/>
            <a:pathLst>
              <a:path w="173990" h="511810">
                <a:moveTo>
                  <a:pt x="121920" y="452120"/>
                </a:moveTo>
                <a:lnTo>
                  <a:pt x="151130" y="445770"/>
                </a:lnTo>
                <a:lnTo>
                  <a:pt x="151130" y="445770"/>
                </a:lnTo>
                <a:lnTo>
                  <a:pt x="168910" y="441960"/>
                </a:lnTo>
                <a:lnTo>
                  <a:pt x="173990" y="459740"/>
                </a:lnTo>
                <a:lnTo>
                  <a:pt x="158750" y="466090"/>
                </a:lnTo>
                <a:lnTo>
                  <a:pt x="158750" y="466090"/>
                </a:lnTo>
                <a:lnTo>
                  <a:pt x="102870" y="488950"/>
                </a:lnTo>
                <a:lnTo>
                  <a:pt x="102870" y="488950"/>
                </a:lnTo>
                <a:lnTo>
                  <a:pt x="44450" y="506730"/>
                </a:lnTo>
                <a:lnTo>
                  <a:pt x="44450" y="508000"/>
                </a:lnTo>
                <a:lnTo>
                  <a:pt x="30480" y="511810"/>
                </a:lnTo>
                <a:lnTo>
                  <a:pt x="27940" y="492760"/>
                </a:lnTo>
                <a:lnTo>
                  <a:pt x="38100" y="487680"/>
                </a:lnTo>
                <a:lnTo>
                  <a:pt x="38100" y="487680"/>
                </a:lnTo>
                <a:lnTo>
                  <a:pt x="68580" y="471170"/>
                </a:lnTo>
                <a:lnTo>
                  <a:pt x="39370" y="298450"/>
                </a:lnTo>
                <a:lnTo>
                  <a:pt x="38100" y="295910"/>
                </a:lnTo>
                <a:lnTo>
                  <a:pt x="13970" y="185420"/>
                </a:lnTo>
                <a:lnTo>
                  <a:pt x="10160" y="165100"/>
                </a:lnTo>
                <a:lnTo>
                  <a:pt x="6350" y="146050"/>
                </a:lnTo>
                <a:lnTo>
                  <a:pt x="5080" y="135890"/>
                </a:lnTo>
                <a:lnTo>
                  <a:pt x="3810" y="128270"/>
                </a:lnTo>
                <a:lnTo>
                  <a:pt x="2540" y="119380"/>
                </a:lnTo>
                <a:lnTo>
                  <a:pt x="2540" y="111760"/>
                </a:lnTo>
                <a:lnTo>
                  <a:pt x="1270" y="96520"/>
                </a:lnTo>
                <a:lnTo>
                  <a:pt x="1270" y="90170"/>
                </a:lnTo>
                <a:lnTo>
                  <a:pt x="1270" y="83820"/>
                </a:lnTo>
                <a:lnTo>
                  <a:pt x="0" y="77470"/>
                </a:lnTo>
                <a:lnTo>
                  <a:pt x="1270" y="71120"/>
                </a:lnTo>
                <a:lnTo>
                  <a:pt x="1270" y="64770"/>
                </a:lnTo>
                <a:lnTo>
                  <a:pt x="2540" y="62230"/>
                </a:lnTo>
                <a:lnTo>
                  <a:pt x="2540" y="60960"/>
                </a:lnTo>
                <a:lnTo>
                  <a:pt x="2540" y="59690"/>
                </a:lnTo>
                <a:lnTo>
                  <a:pt x="2540" y="54610"/>
                </a:lnTo>
                <a:lnTo>
                  <a:pt x="3810" y="49530"/>
                </a:lnTo>
                <a:lnTo>
                  <a:pt x="5080" y="44450"/>
                </a:lnTo>
                <a:lnTo>
                  <a:pt x="6350" y="40640"/>
                </a:lnTo>
                <a:lnTo>
                  <a:pt x="6350" y="36830"/>
                </a:lnTo>
                <a:lnTo>
                  <a:pt x="8890" y="33020"/>
                </a:lnTo>
                <a:lnTo>
                  <a:pt x="10160" y="29210"/>
                </a:lnTo>
                <a:lnTo>
                  <a:pt x="12700" y="25400"/>
                </a:lnTo>
                <a:lnTo>
                  <a:pt x="13970" y="22860"/>
                </a:lnTo>
                <a:lnTo>
                  <a:pt x="16510" y="20320"/>
                </a:lnTo>
                <a:lnTo>
                  <a:pt x="19050" y="17780"/>
                </a:lnTo>
                <a:lnTo>
                  <a:pt x="21590" y="15240"/>
                </a:lnTo>
                <a:lnTo>
                  <a:pt x="24130" y="12700"/>
                </a:lnTo>
                <a:lnTo>
                  <a:pt x="24130" y="12700"/>
                </a:lnTo>
                <a:lnTo>
                  <a:pt x="24130" y="12700"/>
                </a:lnTo>
                <a:lnTo>
                  <a:pt x="26670" y="11430"/>
                </a:lnTo>
                <a:lnTo>
                  <a:pt x="29210" y="8890"/>
                </a:lnTo>
                <a:lnTo>
                  <a:pt x="33020" y="7620"/>
                </a:lnTo>
                <a:lnTo>
                  <a:pt x="38100" y="5080"/>
                </a:lnTo>
                <a:lnTo>
                  <a:pt x="44450" y="2540"/>
                </a:lnTo>
                <a:lnTo>
                  <a:pt x="49530" y="1270"/>
                </a:lnTo>
                <a:lnTo>
                  <a:pt x="55880" y="1270"/>
                </a:lnTo>
                <a:lnTo>
                  <a:pt x="62230" y="1270"/>
                </a:lnTo>
                <a:lnTo>
                  <a:pt x="62230" y="1270"/>
                </a:lnTo>
                <a:lnTo>
                  <a:pt x="62230" y="0"/>
                </a:lnTo>
                <a:lnTo>
                  <a:pt x="68580" y="0"/>
                </a:lnTo>
                <a:lnTo>
                  <a:pt x="71120" y="0"/>
                </a:lnTo>
                <a:lnTo>
                  <a:pt x="73660" y="0"/>
                </a:lnTo>
                <a:lnTo>
                  <a:pt x="76200" y="1270"/>
                </a:lnTo>
                <a:lnTo>
                  <a:pt x="78740" y="1270"/>
                </a:lnTo>
                <a:lnTo>
                  <a:pt x="107950" y="76200"/>
                </a:lnTo>
                <a:lnTo>
                  <a:pt x="101600" y="80010"/>
                </a:lnTo>
                <a:lnTo>
                  <a:pt x="101600" y="80010"/>
                </a:lnTo>
                <a:lnTo>
                  <a:pt x="96520" y="82550"/>
                </a:lnTo>
                <a:lnTo>
                  <a:pt x="73660" y="40640"/>
                </a:lnTo>
                <a:lnTo>
                  <a:pt x="73660" y="39370"/>
                </a:lnTo>
                <a:lnTo>
                  <a:pt x="72390" y="38100"/>
                </a:lnTo>
                <a:lnTo>
                  <a:pt x="72390" y="38100"/>
                </a:lnTo>
                <a:lnTo>
                  <a:pt x="71120" y="38100"/>
                </a:lnTo>
                <a:lnTo>
                  <a:pt x="69850" y="36830"/>
                </a:lnTo>
                <a:lnTo>
                  <a:pt x="69850" y="36830"/>
                </a:lnTo>
                <a:lnTo>
                  <a:pt x="68580" y="36830"/>
                </a:lnTo>
                <a:lnTo>
                  <a:pt x="67310" y="35560"/>
                </a:lnTo>
                <a:lnTo>
                  <a:pt x="63500" y="34290"/>
                </a:lnTo>
                <a:lnTo>
                  <a:pt x="60960" y="33020"/>
                </a:lnTo>
                <a:lnTo>
                  <a:pt x="59690" y="33020"/>
                </a:lnTo>
                <a:lnTo>
                  <a:pt x="58420" y="33020"/>
                </a:lnTo>
                <a:lnTo>
                  <a:pt x="57150" y="33020"/>
                </a:lnTo>
                <a:lnTo>
                  <a:pt x="57150" y="33020"/>
                </a:lnTo>
                <a:lnTo>
                  <a:pt x="54610" y="33020"/>
                </a:lnTo>
                <a:lnTo>
                  <a:pt x="49530" y="33020"/>
                </a:lnTo>
                <a:lnTo>
                  <a:pt x="49530" y="33020"/>
                </a:lnTo>
                <a:lnTo>
                  <a:pt x="48260" y="34290"/>
                </a:lnTo>
                <a:lnTo>
                  <a:pt x="46990" y="34290"/>
                </a:lnTo>
                <a:lnTo>
                  <a:pt x="45720" y="34290"/>
                </a:lnTo>
                <a:lnTo>
                  <a:pt x="44450" y="34290"/>
                </a:lnTo>
                <a:lnTo>
                  <a:pt x="43180" y="35560"/>
                </a:lnTo>
                <a:lnTo>
                  <a:pt x="39370" y="36830"/>
                </a:lnTo>
                <a:lnTo>
                  <a:pt x="36830" y="39370"/>
                </a:lnTo>
                <a:lnTo>
                  <a:pt x="36830" y="40640"/>
                </a:lnTo>
                <a:lnTo>
                  <a:pt x="36830" y="41910"/>
                </a:lnTo>
                <a:lnTo>
                  <a:pt x="35560" y="41910"/>
                </a:lnTo>
                <a:lnTo>
                  <a:pt x="33020" y="44450"/>
                </a:lnTo>
                <a:lnTo>
                  <a:pt x="31750" y="48260"/>
                </a:lnTo>
                <a:lnTo>
                  <a:pt x="30480" y="52070"/>
                </a:lnTo>
                <a:lnTo>
                  <a:pt x="29210" y="55880"/>
                </a:lnTo>
                <a:lnTo>
                  <a:pt x="29210" y="59690"/>
                </a:lnTo>
                <a:lnTo>
                  <a:pt x="29210" y="64770"/>
                </a:lnTo>
                <a:lnTo>
                  <a:pt x="29210" y="71120"/>
                </a:lnTo>
                <a:lnTo>
                  <a:pt x="29210" y="76200"/>
                </a:lnTo>
                <a:lnTo>
                  <a:pt x="30480" y="81280"/>
                </a:lnTo>
                <a:lnTo>
                  <a:pt x="31750" y="88900"/>
                </a:lnTo>
                <a:lnTo>
                  <a:pt x="33020" y="95250"/>
                </a:lnTo>
                <a:lnTo>
                  <a:pt x="34290" y="102870"/>
                </a:lnTo>
                <a:lnTo>
                  <a:pt x="36830" y="110490"/>
                </a:lnTo>
                <a:lnTo>
                  <a:pt x="74930" y="250190"/>
                </a:lnTo>
                <a:lnTo>
                  <a:pt x="74930" y="251460"/>
                </a:lnTo>
                <a:lnTo>
                  <a:pt x="121920" y="452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6099810" y="4903470"/>
            <a:ext cx="205740" cy="340360"/>
          </a:xfrm>
          <a:custGeom>
            <a:avLst/>
            <a:gdLst/>
            <a:ahLst/>
            <a:cxnLst/>
            <a:rect l="l" t="t" r="r" b="b"/>
            <a:pathLst>
              <a:path w="205740" h="340360">
                <a:moveTo>
                  <a:pt x="43180" y="261620"/>
                </a:moveTo>
                <a:lnTo>
                  <a:pt x="43180" y="265430"/>
                </a:lnTo>
                <a:lnTo>
                  <a:pt x="43180" y="269240"/>
                </a:lnTo>
                <a:lnTo>
                  <a:pt x="43180" y="273050"/>
                </a:lnTo>
                <a:lnTo>
                  <a:pt x="43180" y="275590"/>
                </a:lnTo>
                <a:lnTo>
                  <a:pt x="43180" y="279400"/>
                </a:lnTo>
                <a:lnTo>
                  <a:pt x="43180" y="281940"/>
                </a:lnTo>
                <a:lnTo>
                  <a:pt x="44450" y="285750"/>
                </a:lnTo>
                <a:lnTo>
                  <a:pt x="45720" y="287020"/>
                </a:lnTo>
                <a:lnTo>
                  <a:pt x="45720" y="288290"/>
                </a:lnTo>
                <a:lnTo>
                  <a:pt x="45720" y="289560"/>
                </a:lnTo>
                <a:lnTo>
                  <a:pt x="46990" y="290830"/>
                </a:lnTo>
                <a:lnTo>
                  <a:pt x="48260" y="292100"/>
                </a:lnTo>
                <a:lnTo>
                  <a:pt x="48260" y="293370"/>
                </a:lnTo>
                <a:lnTo>
                  <a:pt x="49530" y="293370"/>
                </a:lnTo>
                <a:lnTo>
                  <a:pt x="50800" y="294640"/>
                </a:lnTo>
                <a:lnTo>
                  <a:pt x="52070" y="295910"/>
                </a:lnTo>
                <a:lnTo>
                  <a:pt x="53340" y="295910"/>
                </a:lnTo>
                <a:lnTo>
                  <a:pt x="53340" y="297180"/>
                </a:lnTo>
                <a:lnTo>
                  <a:pt x="54610" y="297180"/>
                </a:lnTo>
                <a:lnTo>
                  <a:pt x="57150" y="298450"/>
                </a:lnTo>
                <a:lnTo>
                  <a:pt x="60960" y="299720"/>
                </a:lnTo>
                <a:lnTo>
                  <a:pt x="63500" y="299720"/>
                </a:lnTo>
                <a:lnTo>
                  <a:pt x="64770" y="299720"/>
                </a:lnTo>
                <a:lnTo>
                  <a:pt x="64770" y="299720"/>
                </a:lnTo>
                <a:lnTo>
                  <a:pt x="66040" y="299720"/>
                </a:lnTo>
                <a:lnTo>
                  <a:pt x="69850" y="299720"/>
                </a:lnTo>
                <a:lnTo>
                  <a:pt x="72390" y="299720"/>
                </a:lnTo>
                <a:lnTo>
                  <a:pt x="74930" y="299720"/>
                </a:lnTo>
                <a:lnTo>
                  <a:pt x="77470" y="298450"/>
                </a:lnTo>
                <a:lnTo>
                  <a:pt x="80010" y="297180"/>
                </a:lnTo>
                <a:lnTo>
                  <a:pt x="83820" y="297180"/>
                </a:lnTo>
                <a:lnTo>
                  <a:pt x="86360" y="295910"/>
                </a:lnTo>
                <a:lnTo>
                  <a:pt x="88900" y="294640"/>
                </a:lnTo>
                <a:lnTo>
                  <a:pt x="92710" y="292100"/>
                </a:lnTo>
                <a:lnTo>
                  <a:pt x="95250" y="290830"/>
                </a:lnTo>
                <a:lnTo>
                  <a:pt x="97790" y="289560"/>
                </a:lnTo>
                <a:lnTo>
                  <a:pt x="104140" y="284480"/>
                </a:lnTo>
                <a:lnTo>
                  <a:pt x="109220" y="280670"/>
                </a:lnTo>
                <a:lnTo>
                  <a:pt x="114300" y="275590"/>
                </a:lnTo>
                <a:lnTo>
                  <a:pt x="118110" y="271780"/>
                </a:lnTo>
                <a:lnTo>
                  <a:pt x="119380" y="271780"/>
                </a:lnTo>
                <a:lnTo>
                  <a:pt x="119380" y="269240"/>
                </a:lnTo>
                <a:lnTo>
                  <a:pt x="124460" y="262890"/>
                </a:lnTo>
                <a:lnTo>
                  <a:pt x="129540" y="256540"/>
                </a:lnTo>
                <a:lnTo>
                  <a:pt x="134620" y="250190"/>
                </a:lnTo>
                <a:lnTo>
                  <a:pt x="137160" y="243840"/>
                </a:lnTo>
                <a:lnTo>
                  <a:pt x="142240" y="237490"/>
                </a:lnTo>
                <a:lnTo>
                  <a:pt x="144780" y="231140"/>
                </a:lnTo>
                <a:lnTo>
                  <a:pt x="172720" y="25400"/>
                </a:lnTo>
                <a:lnTo>
                  <a:pt x="172720" y="21590"/>
                </a:lnTo>
                <a:lnTo>
                  <a:pt x="173990" y="12700"/>
                </a:lnTo>
                <a:lnTo>
                  <a:pt x="205740" y="12700"/>
                </a:lnTo>
                <a:lnTo>
                  <a:pt x="173990" y="314960"/>
                </a:lnTo>
                <a:lnTo>
                  <a:pt x="204470" y="323850"/>
                </a:lnTo>
                <a:lnTo>
                  <a:pt x="201930" y="339090"/>
                </a:lnTo>
                <a:lnTo>
                  <a:pt x="168910" y="340360"/>
                </a:lnTo>
                <a:lnTo>
                  <a:pt x="168910" y="340360"/>
                </a:lnTo>
                <a:lnTo>
                  <a:pt x="129540" y="337820"/>
                </a:lnTo>
                <a:lnTo>
                  <a:pt x="138430" y="271780"/>
                </a:lnTo>
                <a:lnTo>
                  <a:pt x="133350" y="279400"/>
                </a:lnTo>
                <a:lnTo>
                  <a:pt x="128270" y="288290"/>
                </a:lnTo>
                <a:lnTo>
                  <a:pt x="123190" y="294640"/>
                </a:lnTo>
                <a:lnTo>
                  <a:pt x="118110" y="300990"/>
                </a:lnTo>
                <a:lnTo>
                  <a:pt x="116840" y="302260"/>
                </a:lnTo>
                <a:lnTo>
                  <a:pt x="116840" y="302260"/>
                </a:lnTo>
                <a:lnTo>
                  <a:pt x="111760" y="307340"/>
                </a:lnTo>
                <a:lnTo>
                  <a:pt x="105410" y="313690"/>
                </a:lnTo>
                <a:lnTo>
                  <a:pt x="99060" y="318770"/>
                </a:lnTo>
                <a:lnTo>
                  <a:pt x="96520" y="321310"/>
                </a:lnTo>
                <a:lnTo>
                  <a:pt x="93980" y="323850"/>
                </a:lnTo>
                <a:lnTo>
                  <a:pt x="87630" y="327660"/>
                </a:lnTo>
                <a:lnTo>
                  <a:pt x="81280" y="330200"/>
                </a:lnTo>
                <a:lnTo>
                  <a:pt x="77470" y="332740"/>
                </a:lnTo>
                <a:lnTo>
                  <a:pt x="74930" y="334010"/>
                </a:lnTo>
                <a:lnTo>
                  <a:pt x="71120" y="335280"/>
                </a:lnTo>
                <a:lnTo>
                  <a:pt x="68580" y="336550"/>
                </a:lnTo>
                <a:lnTo>
                  <a:pt x="64770" y="336550"/>
                </a:lnTo>
                <a:lnTo>
                  <a:pt x="62230" y="337820"/>
                </a:lnTo>
                <a:lnTo>
                  <a:pt x="59690" y="339090"/>
                </a:lnTo>
                <a:lnTo>
                  <a:pt x="59690" y="339090"/>
                </a:lnTo>
                <a:lnTo>
                  <a:pt x="58420" y="337820"/>
                </a:lnTo>
                <a:lnTo>
                  <a:pt x="55880" y="339090"/>
                </a:lnTo>
                <a:lnTo>
                  <a:pt x="52070" y="339090"/>
                </a:lnTo>
                <a:lnTo>
                  <a:pt x="49530" y="339090"/>
                </a:lnTo>
                <a:lnTo>
                  <a:pt x="45720" y="339090"/>
                </a:lnTo>
                <a:lnTo>
                  <a:pt x="43180" y="337820"/>
                </a:lnTo>
                <a:lnTo>
                  <a:pt x="40640" y="337820"/>
                </a:lnTo>
                <a:lnTo>
                  <a:pt x="36830" y="336550"/>
                </a:lnTo>
                <a:lnTo>
                  <a:pt x="34290" y="336550"/>
                </a:lnTo>
                <a:lnTo>
                  <a:pt x="31750" y="335280"/>
                </a:lnTo>
                <a:lnTo>
                  <a:pt x="29210" y="334010"/>
                </a:lnTo>
                <a:lnTo>
                  <a:pt x="26670" y="332740"/>
                </a:lnTo>
                <a:lnTo>
                  <a:pt x="24130" y="331470"/>
                </a:lnTo>
                <a:lnTo>
                  <a:pt x="21590" y="330200"/>
                </a:lnTo>
                <a:lnTo>
                  <a:pt x="19050" y="328930"/>
                </a:lnTo>
                <a:lnTo>
                  <a:pt x="17780" y="327660"/>
                </a:lnTo>
                <a:lnTo>
                  <a:pt x="15240" y="326390"/>
                </a:lnTo>
                <a:lnTo>
                  <a:pt x="13970" y="323850"/>
                </a:lnTo>
                <a:lnTo>
                  <a:pt x="11430" y="321310"/>
                </a:lnTo>
                <a:lnTo>
                  <a:pt x="10160" y="32004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4960"/>
                </a:lnTo>
                <a:lnTo>
                  <a:pt x="5080" y="312420"/>
                </a:lnTo>
                <a:lnTo>
                  <a:pt x="5080" y="309880"/>
                </a:lnTo>
                <a:lnTo>
                  <a:pt x="3810" y="307340"/>
                </a:lnTo>
                <a:lnTo>
                  <a:pt x="2540" y="303530"/>
                </a:lnTo>
                <a:lnTo>
                  <a:pt x="2540" y="300990"/>
                </a:lnTo>
                <a:lnTo>
                  <a:pt x="1270" y="297180"/>
                </a:lnTo>
                <a:lnTo>
                  <a:pt x="0" y="293370"/>
                </a:lnTo>
                <a:lnTo>
                  <a:pt x="0" y="290830"/>
                </a:lnTo>
                <a:lnTo>
                  <a:pt x="0" y="287020"/>
                </a:lnTo>
                <a:lnTo>
                  <a:pt x="0" y="283210"/>
                </a:lnTo>
                <a:lnTo>
                  <a:pt x="0" y="279400"/>
                </a:lnTo>
                <a:lnTo>
                  <a:pt x="0" y="275590"/>
                </a:lnTo>
                <a:lnTo>
                  <a:pt x="0" y="270510"/>
                </a:lnTo>
                <a:lnTo>
                  <a:pt x="1270" y="266700"/>
                </a:lnTo>
                <a:lnTo>
                  <a:pt x="1270" y="261620"/>
                </a:lnTo>
                <a:lnTo>
                  <a:pt x="2540" y="256540"/>
                </a:lnTo>
                <a:lnTo>
                  <a:pt x="3810" y="252730"/>
                </a:lnTo>
                <a:lnTo>
                  <a:pt x="3810" y="250190"/>
                </a:lnTo>
                <a:lnTo>
                  <a:pt x="5080" y="246380"/>
                </a:lnTo>
                <a:lnTo>
                  <a:pt x="5080" y="242570"/>
                </a:lnTo>
                <a:lnTo>
                  <a:pt x="6350" y="238760"/>
                </a:lnTo>
                <a:lnTo>
                  <a:pt x="8890" y="231140"/>
                </a:lnTo>
                <a:lnTo>
                  <a:pt x="10160" y="227330"/>
                </a:lnTo>
                <a:lnTo>
                  <a:pt x="11430" y="223520"/>
                </a:lnTo>
                <a:lnTo>
                  <a:pt x="13970" y="214630"/>
                </a:lnTo>
                <a:lnTo>
                  <a:pt x="15240" y="210820"/>
                </a:lnTo>
                <a:lnTo>
                  <a:pt x="16510" y="205740"/>
                </a:lnTo>
                <a:lnTo>
                  <a:pt x="17780" y="203200"/>
                </a:lnTo>
                <a:lnTo>
                  <a:pt x="19050" y="199390"/>
                </a:lnTo>
                <a:lnTo>
                  <a:pt x="36830" y="137160"/>
                </a:lnTo>
                <a:lnTo>
                  <a:pt x="36830" y="134620"/>
                </a:lnTo>
                <a:lnTo>
                  <a:pt x="64770" y="26670"/>
                </a:lnTo>
                <a:lnTo>
                  <a:pt x="54610" y="22860"/>
                </a:lnTo>
                <a:lnTo>
                  <a:pt x="54610" y="22860"/>
                </a:lnTo>
                <a:lnTo>
                  <a:pt x="40640" y="13970"/>
                </a:lnTo>
                <a:lnTo>
                  <a:pt x="45720" y="0"/>
                </a:lnTo>
                <a:lnTo>
                  <a:pt x="58420" y="1270"/>
                </a:lnTo>
                <a:lnTo>
                  <a:pt x="58420" y="1270"/>
                </a:lnTo>
                <a:lnTo>
                  <a:pt x="96520" y="7620"/>
                </a:lnTo>
                <a:lnTo>
                  <a:pt x="96520" y="7620"/>
                </a:lnTo>
                <a:lnTo>
                  <a:pt x="101600" y="7620"/>
                </a:lnTo>
                <a:lnTo>
                  <a:pt x="91440" y="58420"/>
                </a:lnTo>
                <a:lnTo>
                  <a:pt x="90170" y="59690"/>
                </a:lnTo>
                <a:lnTo>
                  <a:pt x="55880" y="205740"/>
                </a:lnTo>
                <a:lnTo>
                  <a:pt x="55880" y="209550"/>
                </a:lnTo>
                <a:lnTo>
                  <a:pt x="54610" y="213360"/>
                </a:lnTo>
                <a:lnTo>
                  <a:pt x="53340" y="217170"/>
                </a:lnTo>
                <a:lnTo>
                  <a:pt x="53340" y="220980"/>
                </a:lnTo>
                <a:lnTo>
                  <a:pt x="50800" y="228600"/>
                </a:lnTo>
                <a:lnTo>
                  <a:pt x="49530" y="232410"/>
                </a:lnTo>
                <a:lnTo>
                  <a:pt x="48260" y="237490"/>
                </a:lnTo>
                <a:lnTo>
                  <a:pt x="48260" y="241300"/>
                </a:lnTo>
                <a:lnTo>
                  <a:pt x="46990" y="245110"/>
                </a:lnTo>
                <a:lnTo>
                  <a:pt x="45720" y="251460"/>
                </a:lnTo>
                <a:lnTo>
                  <a:pt x="44450" y="254000"/>
                </a:lnTo>
                <a:lnTo>
                  <a:pt x="43180" y="257810"/>
                </a:lnTo>
                <a:lnTo>
                  <a:pt x="43180" y="259080"/>
                </a:lnTo>
                <a:lnTo>
                  <a:pt x="43180" y="261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5952490" y="4766310"/>
            <a:ext cx="106680" cy="160020"/>
          </a:xfrm>
          <a:custGeom>
            <a:avLst/>
            <a:gdLst/>
            <a:ahLst/>
            <a:cxnLst/>
            <a:rect l="l" t="t" r="r" b="b"/>
            <a:pathLst>
              <a:path w="106680" h="160020">
                <a:moveTo>
                  <a:pt x="11430" y="93980"/>
                </a:moveTo>
                <a:lnTo>
                  <a:pt x="12700" y="88900"/>
                </a:lnTo>
                <a:lnTo>
                  <a:pt x="15240" y="85090"/>
                </a:lnTo>
                <a:lnTo>
                  <a:pt x="17780" y="80010"/>
                </a:lnTo>
                <a:lnTo>
                  <a:pt x="20320" y="76200"/>
                </a:lnTo>
                <a:lnTo>
                  <a:pt x="21590" y="71120"/>
                </a:lnTo>
                <a:lnTo>
                  <a:pt x="24130" y="67310"/>
                </a:lnTo>
                <a:lnTo>
                  <a:pt x="26670" y="63500"/>
                </a:lnTo>
                <a:lnTo>
                  <a:pt x="29210" y="59690"/>
                </a:lnTo>
                <a:lnTo>
                  <a:pt x="31750" y="54610"/>
                </a:lnTo>
                <a:lnTo>
                  <a:pt x="33020" y="54610"/>
                </a:lnTo>
                <a:lnTo>
                  <a:pt x="33020" y="54610"/>
                </a:lnTo>
                <a:lnTo>
                  <a:pt x="34290" y="52070"/>
                </a:lnTo>
                <a:lnTo>
                  <a:pt x="38100" y="48260"/>
                </a:lnTo>
                <a:lnTo>
                  <a:pt x="40640" y="44450"/>
                </a:lnTo>
                <a:lnTo>
                  <a:pt x="43180" y="40640"/>
                </a:lnTo>
                <a:lnTo>
                  <a:pt x="45720" y="38100"/>
                </a:lnTo>
                <a:lnTo>
                  <a:pt x="49530" y="34290"/>
                </a:lnTo>
                <a:lnTo>
                  <a:pt x="52070" y="31750"/>
                </a:lnTo>
                <a:lnTo>
                  <a:pt x="55880" y="29210"/>
                </a:lnTo>
                <a:lnTo>
                  <a:pt x="58420" y="25400"/>
                </a:lnTo>
                <a:lnTo>
                  <a:pt x="60960" y="22860"/>
                </a:lnTo>
                <a:lnTo>
                  <a:pt x="64770" y="20320"/>
                </a:lnTo>
                <a:lnTo>
                  <a:pt x="67310" y="17780"/>
                </a:lnTo>
                <a:lnTo>
                  <a:pt x="71120" y="15240"/>
                </a:lnTo>
                <a:lnTo>
                  <a:pt x="74930" y="13970"/>
                </a:lnTo>
                <a:lnTo>
                  <a:pt x="77470" y="11430"/>
                </a:lnTo>
                <a:lnTo>
                  <a:pt x="81280" y="8890"/>
                </a:lnTo>
                <a:lnTo>
                  <a:pt x="85090" y="7620"/>
                </a:lnTo>
                <a:lnTo>
                  <a:pt x="88900" y="6350"/>
                </a:lnTo>
                <a:lnTo>
                  <a:pt x="90170" y="6350"/>
                </a:lnTo>
                <a:lnTo>
                  <a:pt x="91440" y="5080"/>
                </a:lnTo>
                <a:lnTo>
                  <a:pt x="91440" y="3810"/>
                </a:lnTo>
                <a:lnTo>
                  <a:pt x="100330" y="1270"/>
                </a:lnTo>
                <a:lnTo>
                  <a:pt x="106680" y="0"/>
                </a:lnTo>
                <a:lnTo>
                  <a:pt x="99060" y="25400"/>
                </a:lnTo>
                <a:lnTo>
                  <a:pt x="93980" y="26670"/>
                </a:lnTo>
                <a:lnTo>
                  <a:pt x="90170" y="27940"/>
                </a:lnTo>
                <a:lnTo>
                  <a:pt x="86360" y="29210"/>
                </a:lnTo>
                <a:lnTo>
                  <a:pt x="82550" y="30480"/>
                </a:lnTo>
                <a:lnTo>
                  <a:pt x="81280" y="31750"/>
                </a:lnTo>
                <a:lnTo>
                  <a:pt x="81280" y="33020"/>
                </a:lnTo>
                <a:lnTo>
                  <a:pt x="77470" y="33020"/>
                </a:lnTo>
                <a:lnTo>
                  <a:pt x="74930" y="35560"/>
                </a:lnTo>
                <a:lnTo>
                  <a:pt x="71120" y="36830"/>
                </a:lnTo>
                <a:lnTo>
                  <a:pt x="67310" y="39370"/>
                </a:lnTo>
                <a:lnTo>
                  <a:pt x="64770" y="41910"/>
                </a:lnTo>
                <a:lnTo>
                  <a:pt x="62230" y="45720"/>
                </a:lnTo>
                <a:lnTo>
                  <a:pt x="60960" y="46990"/>
                </a:lnTo>
                <a:lnTo>
                  <a:pt x="59690" y="48260"/>
                </a:lnTo>
                <a:lnTo>
                  <a:pt x="58420" y="49530"/>
                </a:lnTo>
                <a:lnTo>
                  <a:pt x="55880" y="52070"/>
                </a:lnTo>
                <a:lnTo>
                  <a:pt x="55880" y="53340"/>
                </a:lnTo>
                <a:lnTo>
                  <a:pt x="53340" y="55880"/>
                </a:lnTo>
                <a:lnTo>
                  <a:pt x="53340" y="57150"/>
                </a:lnTo>
                <a:lnTo>
                  <a:pt x="52070" y="59690"/>
                </a:lnTo>
                <a:lnTo>
                  <a:pt x="50800" y="60960"/>
                </a:lnTo>
                <a:lnTo>
                  <a:pt x="49530" y="63500"/>
                </a:lnTo>
                <a:lnTo>
                  <a:pt x="48260" y="66040"/>
                </a:lnTo>
                <a:lnTo>
                  <a:pt x="48260" y="67310"/>
                </a:lnTo>
                <a:lnTo>
                  <a:pt x="46990" y="69850"/>
                </a:lnTo>
                <a:lnTo>
                  <a:pt x="46990" y="71120"/>
                </a:lnTo>
                <a:lnTo>
                  <a:pt x="46990" y="72390"/>
                </a:lnTo>
                <a:lnTo>
                  <a:pt x="45720" y="72390"/>
                </a:lnTo>
                <a:lnTo>
                  <a:pt x="45720" y="73660"/>
                </a:lnTo>
                <a:lnTo>
                  <a:pt x="45720" y="74930"/>
                </a:lnTo>
                <a:lnTo>
                  <a:pt x="45720" y="76200"/>
                </a:lnTo>
                <a:lnTo>
                  <a:pt x="45720" y="76200"/>
                </a:lnTo>
                <a:lnTo>
                  <a:pt x="45720" y="77470"/>
                </a:lnTo>
                <a:lnTo>
                  <a:pt x="45720" y="78740"/>
                </a:lnTo>
                <a:lnTo>
                  <a:pt x="45720" y="80010"/>
                </a:lnTo>
                <a:lnTo>
                  <a:pt x="45720" y="80010"/>
                </a:lnTo>
                <a:lnTo>
                  <a:pt x="45720" y="81280"/>
                </a:lnTo>
                <a:lnTo>
                  <a:pt x="45720" y="81280"/>
                </a:lnTo>
                <a:lnTo>
                  <a:pt x="45720" y="82550"/>
                </a:lnTo>
                <a:lnTo>
                  <a:pt x="46990" y="85090"/>
                </a:lnTo>
                <a:lnTo>
                  <a:pt x="48260" y="88900"/>
                </a:lnTo>
                <a:lnTo>
                  <a:pt x="49530" y="95250"/>
                </a:lnTo>
                <a:lnTo>
                  <a:pt x="52070" y="101600"/>
                </a:lnTo>
                <a:lnTo>
                  <a:pt x="52070" y="104140"/>
                </a:lnTo>
                <a:lnTo>
                  <a:pt x="52070" y="10541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9220"/>
                </a:lnTo>
                <a:lnTo>
                  <a:pt x="53340" y="110490"/>
                </a:lnTo>
                <a:lnTo>
                  <a:pt x="53340" y="111760"/>
                </a:lnTo>
                <a:lnTo>
                  <a:pt x="53340" y="113030"/>
                </a:lnTo>
                <a:lnTo>
                  <a:pt x="53340" y="114300"/>
                </a:lnTo>
                <a:lnTo>
                  <a:pt x="53340" y="115570"/>
                </a:lnTo>
                <a:lnTo>
                  <a:pt x="53340" y="116840"/>
                </a:lnTo>
                <a:lnTo>
                  <a:pt x="52070" y="119380"/>
                </a:lnTo>
                <a:lnTo>
                  <a:pt x="52070" y="121920"/>
                </a:lnTo>
                <a:lnTo>
                  <a:pt x="50800" y="124460"/>
                </a:lnTo>
                <a:lnTo>
                  <a:pt x="50800" y="128270"/>
                </a:lnTo>
                <a:lnTo>
                  <a:pt x="48260" y="132080"/>
                </a:lnTo>
                <a:lnTo>
                  <a:pt x="46990" y="135890"/>
                </a:lnTo>
                <a:lnTo>
                  <a:pt x="45720" y="139700"/>
                </a:lnTo>
                <a:lnTo>
                  <a:pt x="43180" y="143510"/>
                </a:lnTo>
                <a:lnTo>
                  <a:pt x="43180" y="144780"/>
                </a:lnTo>
                <a:lnTo>
                  <a:pt x="41910" y="146050"/>
                </a:lnTo>
                <a:lnTo>
                  <a:pt x="40640" y="148590"/>
                </a:lnTo>
                <a:lnTo>
                  <a:pt x="39370" y="149860"/>
                </a:lnTo>
                <a:lnTo>
                  <a:pt x="39370" y="151130"/>
                </a:lnTo>
                <a:lnTo>
                  <a:pt x="36830" y="152400"/>
                </a:lnTo>
                <a:lnTo>
                  <a:pt x="36830" y="153670"/>
                </a:lnTo>
                <a:lnTo>
                  <a:pt x="36830" y="153670"/>
                </a:lnTo>
                <a:lnTo>
                  <a:pt x="35560" y="153670"/>
                </a:lnTo>
                <a:lnTo>
                  <a:pt x="35560" y="153670"/>
                </a:lnTo>
                <a:lnTo>
                  <a:pt x="34290" y="154940"/>
                </a:lnTo>
                <a:lnTo>
                  <a:pt x="33020" y="156210"/>
                </a:lnTo>
                <a:lnTo>
                  <a:pt x="31750" y="156210"/>
                </a:lnTo>
                <a:lnTo>
                  <a:pt x="30480" y="157480"/>
                </a:lnTo>
                <a:lnTo>
                  <a:pt x="29210" y="158750"/>
                </a:lnTo>
                <a:lnTo>
                  <a:pt x="27940" y="158750"/>
                </a:lnTo>
                <a:lnTo>
                  <a:pt x="25400" y="160020"/>
                </a:lnTo>
                <a:lnTo>
                  <a:pt x="22860" y="160020"/>
                </a:lnTo>
                <a:lnTo>
                  <a:pt x="20320" y="160020"/>
                </a:lnTo>
                <a:lnTo>
                  <a:pt x="17780" y="160020"/>
                </a:lnTo>
                <a:lnTo>
                  <a:pt x="15240" y="158750"/>
                </a:lnTo>
                <a:lnTo>
                  <a:pt x="12700" y="158750"/>
                </a:lnTo>
                <a:lnTo>
                  <a:pt x="11430" y="157480"/>
                </a:lnTo>
                <a:lnTo>
                  <a:pt x="10160" y="157480"/>
                </a:lnTo>
                <a:lnTo>
                  <a:pt x="8890" y="156210"/>
                </a:lnTo>
                <a:lnTo>
                  <a:pt x="7620" y="154940"/>
                </a:lnTo>
                <a:lnTo>
                  <a:pt x="7620" y="153670"/>
                </a:lnTo>
                <a:lnTo>
                  <a:pt x="6350" y="153670"/>
                </a:lnTo>
                <a:lnTo>
                  <a:pt x="5080" y="152400"/>
                </a:lnTo>
                <a:lnTo>
                  <a:pt x="5080" y="151130"/>
                </a:lnTo>
                <a:lnTo>
                  <a:pt x="3810" y="148590"/>
                </a:lnTo>
                <a:lnTo>
                  <a:pt x="2540" y="147320"/>
                </a:lnTo>
                <a:lnTo>
                  <a:pt x="2540" y="146050"/>
                </a:lnTo>
                <a:lnTo>
                  <a:pt x="2540" y="144780"/>
                </a:lnTo>
                <a:lnTo>
                  <a:pt x="1270" y="143510"/>
                </a:lnTo>
                <a:lnTo>
                  <a:pt x="1270" y="140970"/>
                </a:lnTo>
                <a:lnTo>
                  <a:pt x="1270" y="138430"/>
                </a:lnTo>
                <a:lnTo>
                  <a:pt x="0" y="137160"/>
                </a:lnTo>
                <a:lnTo>
                  <a:pt x="0" y="135890"/>
                </a:lnTo>
                <a:lnTo>
                  <a:pt x="0" y="133350"/>
                </a:lnTo>
                <a:lnTo>
                  <a:pt x="1270" y="130810"/>
                </a:lnTo>
                <a:lnTo>
                  <a:pt x="1270" y="130810"/>
                </a:lnTo>
                <a:lnTo>
                  <a:pt x="1270" y="129540"/>
                </a:lnTo>
                <a:lnTo>
                  <a:pt x="1270" y="128270"/>
                </a:lnTo>
                <a:lnTo>
                  <a:pt x="1270" y="125730"/>
                </a:lnTo>
                <a:lnTo>
                  <a:pt x="1270" y="123190"/>
                </a:lnTo>
                <a:lnTo>
                  <a:pt x="2540" y="118110"/>
                </a:lnTo>
                <a:lnTo>
                  <a:pt x="3810" y="115570"/>
                </a:lnTo>
                <a:lnTo>
                  <a:pt x="3810" y="113030"/>
                </a:lnTo>
                <a:lnTo>
                  <a:pt x="5080" y="110490"/>
                </a:lnTo>
                <a:lnTo>
                  <a:pt x="6350" y="106680"/>
                </a:lnTo>
                <a:lnTo>
                  <a:pt x="7620" y="104140"/>
                </a:lnTo>
                <a:lnTo>
                  <a:pt x="7620" y="100330"/>
                </a:lnTo>
                <a:lnTo>
                  <a:pt x="1143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5434330" y="4691380"/>
            <a:ext cx="430530" cy="433070"/>
          </a:xfrm>
          <a:custGeom>
            <a:avLst/>
            <a:gdLst/>
            <a:ahLst/>
            <a:cxnLst/>
            <a:rect l="l" t="t" r="r" b="b"/>
            <a:pathLst>
              <a:path w="430530" h="433070">
                <a:moveTo>
                  <a:pt x="311150" y="0"/>
                </a:moveTo>
                <a:lnTo>
                  <a:pt x="316230" y="3810"/>
                </a:lnTo>
                <a:lnTo>
                  <a:pt x="316230" y="3810"/>
                </a:lnTo>
                <a:lnTo>
                  <a:pt x="344170" y="30480"/>
                </a:lnTo>
                <a:lnTo>
                  <a:pt x="344170" y="30480"/>
                </a:lnTo>
                <a:lnTo>
                  <a:pt x="374650" y="55880"/>
                </a:lnTo>
                <a:lnTo>
                  <a:pt x="374650" y="55880"/>
                </a:lnTo>
                <a:lnTo>
                  <a:pt x="405130" y="80010"/>
                </a:lnTo>
                <a:lnTo>
                  <a:pt x="405130" y="80010"/>
                </a:lnTo>
                <a:lnTo>
                  <a:pt x="430530" y="96520"/>
                </a:lnTo>
                <a:lnTo>
                  <a:pt x="398780" y="137160"/>
                </a:lnTo>
                <a:lnTo>
                  <a:pt x="356870" y="149860"/>
                </a:lnTo>
                <a:lnTo>
                  <a:pt x="356870" y="151130"/>
                </a:lnTo>
                <a:lnTo>
                  <a:pt x="334010" y="156210"/>
                </a:lnTo>
                <a:lnTo>
                  <a:pt x="290830" y="166370"/>
                </a:lnTo>
                <a:lnTo>
                  <a:pt x="290830" y="166370"/>
                </a:lnTo>
                <a:lnTo>
                  <a:pt x="273050" y="168910"/>
                </a:lnTo>
                <a:lnTo>
                  <a:pt x="245110" y="175260"/>
                </a:lnTo>
                <a:lnTo>
                  <a:pt x="231140" y="177800"/>
                </a:lnTo>
                <a:lnTo>
                  <a:pt x="217170" y="182880"/>
                </a:lnTo>
                <a:lnTo>
                  <a:pt x="217170" y="182880"/>
                </a:lnTo>
                <a:lnTo>
                  <a:pt x="217170" y="181610"/>
                </a:lnTo>
                <a:lnTo>
                  <a:pt x="203200" y="185420"/>
                </a:lnTo>
                <a:lnTo>
                  <a:pt x="190500" y="189230"/>
                </a:lnTo>
                <a:lnTo>
                  <a:pt x="177800" y="194310"/>
                </a:lnTo>
                <a:lnTo>
                  <a:pt x="165100" y="199390"/>
                </a:lnTo>
                <a:lnTo>
                  <a:pt x="157479" y="201930"/>
                </a:lnTo>
                <a:lnTo>
                  <a:pt x="151129" y="204470"/>
                </a:lnTo>
                <a:lnTo>
                  <a:pt x="144779" y="208280"/>
                </a:lnTo>
                <a:lnTo>
                  <a:pt x="138429" y="212090"/>
                </a:lnTo>
                <a:lnTo>
                  <a:pt x="132079" y="214630"/>
                </a:lnTo>
                <a:lnTo>
                  <a:pt x="125729" y="218440"/>
                </a:lnTo>
                <a:lnTo>
                  <a:pt x="119379" y="223520"/>
                </a:lnTo>
                <a:lnTo>
                  <a:pt x="114300" y="227330"/>
                </a:lnTo>
                <a:lnTo>
                  <a:pt x="107950" y="231140"/>
                </a:lnTo>
                <a:lnTo>
                  <a:pt x="101600" y="236220"/>
                </a:lnTo>
                <a:lnTo>
                  <a:pt x="101600" y="236220"/>
                </a:lnTo>
                <a:lnTo>
                  <a:pt x="101600" y="236220"/>
                </a:lnTo>
                <a:lnTo>
                  <a:pt x="95250" y="241300"/>
                </a:lnTo>
                <a:lnTo>
                  <a:pt x="88900" y="246380"/>
                </a:lnTo>
                <a:lnTo>
                  <a:pt x="82550" y="251460"/>
                </a:lnTo>
                <a:lnTo>
                  <a:pt x="76200" y="257810"/>
                </a:lnTo>
                <a:lnTo>
                  <a:pt x="64770" y="269240"/>
                </a:lnTo>
                <a:lnTo>
                  <a:pt x="58420" y="276860"/>
                </a:lnTo>
                <a:lnTo>
                  <a:pt x="54610" y="283210"/>
                </a:lnTo>
                <a:lnTo>
                  <a:pt x="49529" y="289560"/>
                </a:lnTo>
                <a:lnTo>
                  <a:pt x="48260" y="293370"/>
                </a:lnTo>
                <a:lnTo>
                  <a:pt x="45720" y="295910"/>
                </a:lnTo>
                <a:lnTo>
                  <a:pt x="45720" y="295910"/>
                </a:lnTo>
                <a:lnTo>
                  <a:pt x="45720" y="295910"/>
                </a:lnTo>
                <a:lnTo>
                  <a:pt x="44450" y="299720"/>
                </a:lnTo>
                <a:lnTo>
                  <a:pt x="43179" y="302260"/>
                </a:lnTo>
                <a:lnTo>
                  <a:pt x="41910" y="304800"/>
                </a:lnTo>
                <a:lnTo>
                  <a:pt x="41910" y="308610"/>
                </a:lnTo>
                <a:lnTo>
                  <a:pt x="40640" y="311150"/>
                </a:lnTo>
                <a:lnTo>
                  <a:pt x="40640" y="314960"/>
                </a:lnTo>
                <a:lnTo>
                  <a:pt x="40640" y="317500"/>
                </a:lnTo>
                <a:lnTo>
                  <a:pt x="40640" y="320040"/>
                </a:lnTo>
                <a:lnTo>
                  <a:pt x="40640" y="323850"/>
                </a:lnTo>
                <a:lnTo>
                  <a:pt x="40640" y="326390"/>
                </a:lnTo>
                <a:lnTo>
                  <a:pt x="41910" y="328930"/>
                </a:lnTo>
                <a:lnTo>
                  <a:pt x="41910" y="331470"/>
                </a:lnTo>
                <a:lnTo>
                  <a:pt x="44450" y="337820"/>
                </a:lnTo>
                <a:lnTo>
                  <a:pt x="46990" y="344170"/>
                </a:lnTo>
                <a:lnTo>
                  <a:pt x="50800" y="349250"/>
                </a:lnTo>
                <a:lnTo>
                  <a:pt x="54610" y="355600"/>
                </a:lnTo>
                <a:lnTo>
                  <a:pt x="59690" y="360680"/>
                </a:lnTo>
                <a:lnTo>
                  <a:pt x="63500" y="365760"/>
                </a:lnTo>
                <a:lnTo>
                  <a:pt x="64770" y="365760"/>
                </a:lnTo>
                <a:lnTo>
                  <a:pt x="64770" y="367030"/>
                </a:lnTo>
                <a:lnTo>
                  <a:pt x="68579" y="369570"/>
                </a:lnTo>
                <a:lnTo>
                  <a:pt x="72390" y="372110"/>
                </a:lnTo>
                <a:lnTo>
                  <a:pt x="76200" y="374650"/>
                </a:lnTo>
                <a:lnTo>
                  <a:pt x="80010" y="377190"/>
                </a:lnTo>
                <a:lnTo>
                  <a:pt x="83820" y="378460"/>
                </a:lnTo>
                <a:lnTo>
                  <a:pt x="87629" y="381000"/>
                </a:lnTo>
                <a:lnTo>
                  <a:pt x="95250" y="384810"/>
                </a:lnTo>
                <a:lnTo>
                  <a:pt x="99060" y="386080"/>
                </a:lnTo>
                <a:lnTo>
                  <a:pt x="102870" y="387350"/>
                </a:lnTo>
                <a:lnTo>
                  <a:pt x="106679" y="388620"/>
                </a:lnTo>
                <a:lnTo>
                  <a:pt x="110490" y="389890"/>
                </a:lnTo>
                <a:lnTo>
                  <a:pt x="114300" y="391160"/>
                </a:lnTo>
                <a:lnTo>
                  <a:pt x="118110" y="391160"/>
                </a:lnTo>
                <a:lnTo>
                  <a:pt x="120650" y="392430"/>
                </a:lnTo>
                <a:lnTo>
                  <a:pt x="120650" y="392430"/>
                </a:lnTo>
                <a:lnTo>
                  <a:pt x="121920" y="392430"/>
                </a:lnTo>
                <a:lnTo>
                  <a:pt x="124460" y="392430"/>
                </a:lnTo>
                <a:lnTo>
                  <a:pt x="171450" y="358140"/>
                </a:lnTo>
                <a:lnTo>
                  <a:pt x="186690" y="368300"/>
                </a:lnTo>
                <a:lnTo>
                  <a:pt x="124460" y="433070"/>
                </a:lnTo>
                <a:lnTo>
                  <a:pt x="102870" y="424180"/>
                </a:lnTo>
                <a:lnTo>
                  <a:pt x="97790" y="421640"/>
                </a:lnTo>
                <a:lnTo>
                  <a:pt x="97790" y="421640"/>
                </a:lnTo>
                <a:lnTo>
                  <a:pt x="92710" y="419100"/>
                </a:lnTo>
                <a:lnTo>
                  <a:pt x="82550" y="414020"/>
                </a:lnTo>
                <a:lnTo>
                  <a:pt x="73660" y="407670"/>
                </a:lnTo>
                <a:lnTo>
                  <a:pt x="62229" y="401320"/>
                </a:lnTo>
                <a:lnTo>
                  <a:pt x="53340" y="393700"/>
                </a:lnTo>
                <a:lnTo>
                  <a:pt x="45720" y="388620"/>
                </a:lnTo>
                <a:lnTo>
                  <a:pt x="45720" y="387350"/>
                </a:lnTo>
                <a:lnTo>
                  <a:pt x="43179" y="386080"/>
                </a:lnTo>
                <a:lnTo>
                  <a:pt x="33020" y="375920"/>
                </a:lnTo>
                <a:lnTo>
                  <a:pt x="29210" y="370840"/>
                </a:lnTo>
                <a:lnTo>
                  <a:pt x="25400" y="365760"/>
                </a:lnTo>
                <a:lnTo>
                  <a:pt x="20320" y="360680"/>
                </a:lnTo>
                <a:lnTo>
                  <a:pt x="17779" y="355600"/>
                </a:lnTo>
                <a:lnTo>
                  <a:pt x="13970" y="350520"/>
                </a:lnTo>
                <a:lnTo>
                  <a:pt x="11429" y="346710"/>
                </a:lnTo>
                <a:lnTo>
                  <a:pt x="8890" y="341630"/>
                </a:lnTo>
                <a:lnTo>
                  <a:pt x="7620" y="339090"/>
                </a:lnTo>
                <a:lnTo>
                  <a:pt x="7620" y="339090"/>
                </a:lnTo>
                <a:lnTo>
                  <a:pt x="6350" y="336550"/>
                </a:lnTo>
                <a:lnTo>
                  <a:pt x="5079" y="331470"/>
                </a:lnTo>
                <a:lnTo>
                  <a:pt x="3810" y="326390"/>
                </a:lnTo>
                <a:lnTo>
                  <a:pt x="2540" y="321310"/>
                </a:lnTo>
                <a:lnTo>
                  <a:pt x="1270" y="316230"/>
                </a:lnTo>
                <a:lnTo>
                  <a:pt x="0" y="311150"/>
                </a:lnTo>
                <a:lnTo>
                  <a:pt x="0" y="306070"/>
                </a:lnTo>
                <a:lnTo>
                  <a:pt x="0" y="302260"/>
                </a:lnTo>
                <a:lnTo>
                  <a:pt x="0" y="297180"/>
                </a:lnTo>
                <a:lnTo>
                  <a:pt x="1270" y="292100"/>
                </a:lnTo>
                <a:lnTo>
                  <a:pt x="1270" y="288290"/>
                </a:lnTo>
                <a:lnTo>
                  <a:pt x="2540" y="283210"/>
                </a:lnTo>
                <a:lnTo>
                  <a:pt x="3810" y="279400"/>
                </a:lnTo>
                <a:lnTo>
                  <a:pt x="6350" y="274320"/>
                </a:lnTo>
                <a:lnTo>
                  <a:pt x="7620" y="269240"/>
                </a:lnTo>
                <a:lnTo>
                  <a:pt x="10160" y="264160"/>
                </a:lnTo>
                <a:lnTo>
                  <a:pt x="11429" y="260350"/>
                </a:lnTo>
                <a:lnTo>
                  <a:pt x="15240" y="256540"/>
                </a:lnTo>
                <a:lnTo>
                  <a:pt x="17779" y="252730"/>
                </a:lnTo>
                <a:lnTo>
                  <a:pt x="20320" y="247650"/>
                </a:lnTo>
                <a:lnTo>
                  <a:pt x="24129" y="243840"/>
                </a:lnTo>
                <a:lnTo>
                  <a:pt x="27940" y="240030"/>
                </a:lnTo>
                <a:lnTo>
                  <a:pt x="31750" y="236220"/>
                </a:lnTo>
                <a:lnTo>
                  <a:pt x="36829" y="229870"/>
                </a:lnTo>
                <a:lnTo>
                  <a:pt x="43179" y="224790"/>
                </a:lnTo>
                <a:lnTo>
                  <a:pt x="49529" y="219710"/>
                </a:lnTo>
                <a:lnTo>
                  <a:pt x="55879" y="214630"/>
                </a:lnTo>
                <a:lnTo>
                  <a:pt x="60960" y="210820"/>
                </a:lnTo>
                <a:lnTo>
                  <a:pt x="68579" y="205740"/>
                </a:lnTo>
                <a:lnTo>
                  <a:pt x="73660" y="201930"/>
                </a:lnTo>
                <a:lnTo>
                  <a:pt x="80010" y="198120"/>
                </a:lnTo>
                <a:lnTo>
                  <a:pt x="92710" y="191770"/>
                </a:lnTo>
                <a:lnTo>
                  <a:pt x="100329" y="187960"/>
                </a:lnTo>
                <a:lnTo>
                  <a:pt x="106679" y="185420"/>
                </a:lnTo>
                <a:lnTo>
                  <a:pt x="113029" y="182880"/>
                </a:lnTo>
                <a:lnTo>
                  <a:pt x="119379" y="180340"/>
                </a:lnTo>
                <a:lnTo>
                  <a:pt x="125729" y="177800"/>
                </a:lnTo>
                <a:lnTo>
                  <a:pt x="133350" y="175260"/>
                </a:lnTo>
                <a:lnTo>
                  <a:pt x="146050" y="171450"/>
                </a:lnTo>
                <a:lnTo>
                  <a:pt x="160020" y="167640"/>
                </a:lnTo>
                <a:lnTo>
                  <a:pt x="166370" y="166370"/>
                </a:lnTo>
                <a:lnTo>
                  <a:pt x="166370" y="166370"/>
                </a:lnTo>
                <a:lnTo>
                  <a:pt x="173990" y="163830"/>
                </a:lnTo>
                <a:lnTo>
                  <a:pt x="189229" y="160020"/>
                </a:lnTo>
                <a:lnTo>
                  <a:pt x="203200" y="157480"/>
                </a:lnTo>
                <a:lnTo>
                  <a:pt x="217170" y="154940"/>
                </a:lnTo>
                <a:lnTo>
                  <a:pt x="232410" y="152400"/>
                </a:lnTo>
                <a:lnTo>
                  <a:pt x="243840" y="151130"/>
                </a:lnTo>
                <a:lnTo>
                  <a:pt x="243840" y="151130"/>
                </a:lnTo>
                <a:lnTo>
                  <a:pt x="247650" y="149860"/>
                </a:lnTo>
                <a:lnTo>
                  <a:pt x="309880" y="139700"/>
                </a:lnTo>
                <a:lnTo>
                  <a:pt x="311150" y="139700"/>
                </a:lnTo>
                <a:lnTo>
                  <a:pt x="311150" y="139700"/>
                </a:lnTo>
                <a:lnTo>
                  <a:pt x="374650" y="123190"/>
                </a:lnTo>
                <a:lnTo>
                  <a:pt x="341630" y="97790"/>
                </a:lnTo>
                <a:lnTo>
                  <a:pt x="341630" y="97790"/>
                </a:lnTo>
                <a:lnTo>
                  <a:pt x="309880" y="72390"/>
                </a:lnTo>
                <a:lnTo>
                  <a:pt x="309880" y="71120"/>
                </a:lnTo>
                <a:lnTo>
                  <a:pt x="279400" y="43180"/>
                </a:lnTo>
                <a:lnTo>
                  <a:pt x="279400" y="43180"/>
                </a:lnTo>
                <a:lnTo>
                  <a:pt x="271779" y="34290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5247641" y="4574540"/>
            <a:ext cx="436879" cy="307340"/>
          </a:xfrm>
          <a:custGeom>
            <a:avLst/>
            <a:gdLst/>
            <a:ahLst/>
            <a:cxnLst/>
            <a:rect l="l" t="t" r="r" b="b"/>
            <a:pathLst>
              <a:path w="436879" h="307340">
                <a:moveTo>
                  <a:pt x="168910" y="59690"/>
                </a:moveTo>
                <a:lnTo>
                  <a:pt x="194310" y="49530"/>
                </a:lnTo>
                <a:lnTo>
                  <a:pt x="218440" y="39370"/>
                </a:lnTo>
                <a:lnTo>
                  <a:pt x="242569" y="30480"/>
                </a:lnTo>
                <a:lnTo>
                  <a:pt x="264160" y="22860"/>
                </a:lnTo>
                <a:lnTo>
                  <a:pt x="274319" y="19050"/>
                </a:lnTo>
                <a:lnTo>
                  <a:pt x="284480" y="15240"/>
                </a:lnTo>
                <a:lnTo>
                  <a:pt x="294640" y="12700"/>
                </a:lnTo>
                <a:lnTo>
                  <a:pt x="303530" y="10160"/>
                </a:lnTo>
                <a:lnTo>
                  <a:pt x="313690" y="7620"/>
                </a:lnTo>
                <a:lnTo>
                  <a:pt x="318769" y="7620"/>
                </a:lnTo>
                <a:lnTo>
                  <a:pt x="320040" y="7620"/>
                </a:lnTo>
                <a:lnTo>
                  <a:pt x="322580" y="6350"/>
                </a:lnTo>
                <a:lnTo>
                  <a:pt x="330200" y="3810"/>
                </a:lnTo>
                <a:lnTo>
                  <a:pt x="339090" y="3810"/>
                </a:lnTo>
                <a:lnTo>
                  <a:pt x="346710" y="1270"/>
                </a:lnTo>
                <a:lnTo>
                  <a:pt x="354330" y="1270"/>
                </a:lnTo>
                <a:lnTo>
                  <a:pt x="361950" y="0"/>
                </a:lnTo>
                <a:lnTo>
                  <a:pt x="368300" y="0"/>
                </a:lnTo>
                <a:lnTo>
                  <a:pt x="375919" y="0"/>
                </a:lnTo>
                <a:lnTo>
                  <a:pt x="381000" y="1270"/>
                </a:lnTo>
                <a:lnTo>
                  <a:pt x="387350" y="2540"/>
                </a:lnTo>
                <a:lnTo>
                  <a:pt x="392430" y="3810"/>
                </a:lnTo>
                <a:lnTo>
                  <a:pt x="396240" y="3810"/>
                </a:lnTo>
                <a:lnTo>
                  <a:pt x="397510" y="3810"/>
                </a:lnTo>
                <a:lnTo>
                  <a:pt x="398780" y="3810"/>
                </a:lnTo>
                <a:lnTo>
                  <a:pt x="403860" y="6350"/>
                </a:lnTo>
                <a:lnTo>
                  <a:pt x="408940" y="8890"/>
                </a:lnTo>
                <a:lnTo>
                  <a:pt x="412750" y="10160"/>
                </a:lnTo>
                <a:lnTo>
                  <a:pt x="416560" y="12700"/>
                </a:lnTo>
                <a:lnTo>
                  <a:pt x="420369" y="16510"/>
                </a:lnTo>
                <a:lnTo>
                  <a:pt x="424180" y="20320"/>
                </a:lnTo>
                <a:lnTo>
                  <a:pt x="426719" y="24130"/>
                </a:lnTo>
                <a:lnTo>
                  <a:pt x="429260" y="29210"/>
                </a:lnTo>
                <a:lnTo>
                  <a:pt x="429260" y="29210"/>
                </a:lnTo>
                <a:lnTo>
                  <a:pt x="430530" y="30480"/>
                </a:lnTo>
                <a:lnTo>
                  <a:pt x="434340" y="36830"/>
                </a:lnTo>
                <a:lnTo>
                  <a:pt x="435610" y="40640"/>
                </a:lnTo>
                <a:lnTo>
                  <a:pt x="436880" y="44450"/>
                </a:lnTo>
                <a:lnTo>
                  <a:pt x="436880" y="48260"/>
                </a:lnTo>
                <a:lnTo>
                  <a:pt x="436880" y="52070"/>
                </a:lnTo>
                <a:lnTo>
                  <a:pt x="436880" y="55880"/>
                </a:lnTo>
                <a:lnTo>
                  <a:pt x="436880" y="59690"/>
                </a:lnTo>
                <a:lnTo>
                  <a:pt x="436880" y="63500"/>
                </a:lnTo>
                <a:lnTo>
                  <a:pt x="435610" y="67310"/>
                </a:lnTo>
                <a:lnTo>
                  <a:pt x="434340" y="72390"/>
                </a:lnTo>
                <a:lnTo>
                  <a:pt x="433069" y="76200"/>
                </a:lnTo>
                <a:lnTo>
                  <a:pt x="433069" y="77470"/>
                </a:lnTo>
                <a:lnTo>
                  <a:pt x="433069" y="77470"/>
                </a:lnTo>
                <a:lnTo>
                  <a:pt x="431800" y="80010"/>
                </a:lnTo>
                <a:lnTo>
                  <a:pt x="430530" y="85090"/>
                </a:lnTo>
                <a:lnTo>
                  <a:pt x="427990" y="90170"/>
                </a:lnTo>
                <a:lnTo>
                  <a:pt x="425450" y="93980"/>
                </a:lnTo>
                <a:lnTo>
                  <a:pt x="422910" y="99060"/>
                </a:lnTo>
                <a:lnTo>
                  <a:pt x="420369" y="104140"/>
                </a:lnTo>
                <a:lnTo>
                  <a:pt x="416560" y="109220"/>
                </a:lnTo>
                <a:lnTo>
                  <a:pt x="414019" y="114300"/>
                </a:lnTo>
                <a:lnTo>
                  <a:pt x="406400" y="124460"/>
                </a:lnTo>
                <a:lnTo>
                  <a:pt x="396240" y="135890"/>
                </a:lnTo>
                <a:lnTo>
                  <a:pt x="386080" y="147320"/>
                </a:lnTo>
                <a:lnTo>
                  <a:pt x="375919" y="158750"/>
                </a:lnTo>
                <a:lnTo>
                  <a:pt x="361950" y="171450"/>
                </a:lnTo>
                <a:lnTo>
                  <a:pt x="354330" y="179070"/>
                </a:lnTo>
                <a:lnTo>
                  <a:pt x="346710" y="185420"/>
                </a:lnTo>
                <a:lnTo>
                  <a:pt x="337819" y="193040"/>
                </a:lnTo>
                <a:lnTo>
                  <a:pt x="328930" y="200660"/>
                </a:lnTo>
                <a:lnTo>
                  <a:pt x="318769" y="208280"/>
                </a:lnTo>
                <a:lnTo>
                  <a:pt x="309880" y="215900"/>
                </a:lnTo>
                <a:lnTo>
                  <a:pt x="299719" y="223520"/>
                </a:lnTo>
                <a:lnTo>
                  <a:pt x="288290" y="231140"/>
                </a:lnTo>
                <a:lnTo>
                  <a:pt x="266700" y="247650"/>
                </a:lnTo>
                <a:lnTo>
                  <a:pt x="243840" y="260350"/>
                </a:lnTo>
                <a:lnTo>
                  <a:pt x="222250" y="273050"/>
                </a:lnTo>
                <a:lnTo>
                  <a:pt x="201930" y="284480"/>
                </a:lnTo>
                <a:lnTo>
                  <a:pt x="199390" y="285750"/>
                </a:lnTo>
                <a:lnTo>
                  <a:pt x="198119" y="287020"/>
                </a:lnTo>
                <a:lnTo>
                  <a:pt x="181610" y="292100"/>
                </a:lnTo>
                <a:lnTo>
                  <a:pt x="172719" y="295910"/>
                </a:lnTo>
                <a:lnTo>
                  <a:pt x="162560" y="299720"/>
                </a:lnTo>
                <a:lnTo>
                  <a:pt x="153669" y="302260"/>
                </a:lnTo>
                <a:lnTo>
                  <a:pt x="144780" y="304800"/>
                </a:lnTo>
                <a:lnTo>
                  <a:pt x="134619" y="306070"/>
                </a:lnTo>
                <a:lnTo>
                  <a:pt x="127000" y="307340"/>
                </a:lnTo>
                <a:lnTo>
                  <a:pt x="118110" y="307340"/>
                </a:lnTo>
                <a:lnTo>
                  <a:pt x="109219" y="307340"/>
                </a:lnTo>
                <a:lnTo>
                  <a:pt x="101600" y="307340"/>
                </a:lnTo>
                <a:lnTo>
                  <a:pt x="93980" y="307340"/>
                </a:lnTo>
                <a:lnTo>
                  <a:pt x="85090" y="306070"/>
                </a:lnTo>
                <a:lnTo>
                  <a:pt x="83819" y="306070"/>
                </a:lnTo>
                <a:lnTo>
                  <a:pt x="83819" y="306070"/>
                </a:lnTo>
                <a:lnTo>
                  <a:pt x="77469" y="304800"/>
                </a:lnTo>
                <a:lnTo>
                  <a:pt x="71119" y="302260"/>
                </a:lnTo>
                <a:lnTo>
                  <a:pt x="63500" y="299720"/>
                </a:lnTo>
                <a:lnTo>
                  <a:pt x="57150" y="297180"/>
                </a:lnTo>
                <a:lnTo>
                  <a:pt x="50800" y="293370"/>
                </a:lnTo>
                <a:lnTo>
                  <a:pt x="44450" y="289560"/>
                </a:lnTo>
                <a:lnTo>
                  <a:pt x="38100" y="284480"/>
                </a:lnTo>
                <a:lnTo>
                  <a:pt x="33019" y="279400"/>
                </a:lnTo>
                <a:lnTo>
                  <a:pt x="27940" y="273050"/>
                </a:lnTo>
                <a:lnTo>
                  <a:pt x="26669" y="273050"/>
                </a:lnTo>
                <a:lnTo>
                  <a:pt x="25400" y="273050"/>
                </a:lnTo>
                <a:lnTo>
                  <a:pt x="21590" y="267970"/>
                </a:lnTo>
                <a:lnTo>
                  <a:pt x="17780" y="260350"/>
                </a:lnTo>
                <a:lnTo>
                  <a:pt x="11430" y="250190"/>
                </a:lnTo>
                <a:lnTo>
                  <a:pt x="6350" y="240030"/>
                </a:lnTo>
                <a:lnTo>
                  <a:pt x="3810" y="229870"/>
                </a:lnTo>
                <a:lnTo>
                  <a:pt x="2540" y="224790"/>
                </a:lnTo>
                <a:lnTo>
                  <a:pt x="1269" y="219710"/>
                </a:lnTo>
                <a:lnTo>
                  <a:pt x="0" y="214630"/>
                </a:lnTo>
                <a:lnTo>
                  <a:pt x="0" y="214630"/>
                </a:lnTo>
                <a:lnTo>
                  <a:pt x="0" y="214630"/>
                </a:lnTo>
                <a:lnTo>
                  <a:pt x="0" y="209550"/>
                </a:lnTo>
                <a:lnTo>
                  <a:pt x="0" y="204470"/>
                </a:lnTo>
                <a:lnTo>
                  <a:pt x="1269" y="198120"/>
                </a:lnTo>
                <a:lnTo>
                  <a:pt x="2540" y="193040"/>
                </a:lnTo>
                <a:lnTo>
                  <a:pt x="3810" y="189230"/>
                </a:lnTo>
                <a:lnTo>
                  <a:pt x="5080" y="182880"/>
                </a:lnTo>
                <a:lnTo>
                  <a:pt x="7619" y="177800"/>
                </a:lnTo>
                <a:lnTo>
                  <a:pt x="8890" y="172720"/>
                </a:lnTo>
                <a:lnTo>
                  <a:pt x="11430" y="168910"/>
                </a:lnTo>
                <a:lnTo>
                  <a:pt x="13969" y="163830"/>
                </a:lnTo>
                <a:lnTo>
                  <a:pt x="17780" y="158750"/>
                </a:lnTo>
                <a:lnTo>
                  <a:pt x="21590" y="153670"/>
                </a:lnTo>
                <a:lnTo>
                  <a:pt x="25400" y="148590"/>
                </a:lnTo>
                <a:lnTo>
                  <a:pt x="34290" y="138430"/>
                </a:lnTo>
                <a:lnTo>
                  <a:pt x="45719" y="129540"/>
                </a:lnTo>
                <a:lnTo>
                  <a:pt x="57150" y="120650"/>
                </a:lnTo>
                <a:lnTo>
                  <a:pt x="69850" y="111760"/>
                </a:lnTo>
                <a:lnTo>
                  <a:pt x="85090" y="101600"/>
                </a:lnTo>
                <a:lnTo>
                  <a:pt x="93980" y="96520"/>
                </a:lnTo>
                <a:lnTo>
                  <a:pt x="102869" y="91440"/>
                </a:lnTo>
                <a:lnTo>
                  <a:pt x="113030" y="86360"/>
                </a:lnTo>
                <a:lnTo>
                  <a:pt x="124460" y="81280"/>
                </a:lnTo>
                <a:lnTo>
                  <a:pt x="168910" y="59690"/>
                </a:lnTo>
                <a:close/>
                <a:moveTo>
                  <a:pt x="196850" y="93980"/>
                </a:moveTo>
                <a:lnTo>
                  <a:pt x="182880" y="101600"/>
                </a:lnTo>
                <a:lnTo>
                  <a:pt x="175260" y="105410"/>
                </a:lnTo>
                <a:lnTo>
                  <a:pt x="167640" y="109220"/>
                </a:lnTo>
                <a:lnTo>
                  <a:pt x="140969" y="123190"/>
                </a:lnTo>
                <a:lnTo>
                  <a:pt x="137160" y="125730"/>
                </a:lnTo>
                <a:lnTo>
                  <a:pt x="135890" y="125730"/>
                </a:lnTo>
                <a:lnTo>
                  <a:pt x="134619" y="127000"/>
                </a:lnTo>
                <a:lnTo>
                  <a:pt x="128269" y="130810"/>
                </a:lnTo>
                <a:lnTo>
                  <a:pt x="115569" y="137160"/>
                </a:lnTo>
                <a:lnTo>
                  <a:pt x="110490" y="140970"/>
                </a:lnTo>
                <a:lnTo>
                  <a:pt x="105410" y="143510"/>
                </a:lnTo>
                <a:lnTo>
                  <a:pt x="96519" y="149860"/>
                </a:lnTo>
                <a:lnTo>
                  <a:pt x="86360" y="156210"/>
                </a:lnTo>
                <a:lnTo>
                  <a:pt x="78740" y="162560"/>
                </a:lnTo>
                <a:lnTo>
                  <a:pt x="69850" y="168910"/>
                </a:lnTo>
                <a:lnTo>
                  <a:pt x="68580" y="170180"/>
                </a:lnTo>
                <a:lnTo>
                  <a:pt x="68580" y="170180"/>
                </a:lnTo>
                <a:lnTo>
                  <a:pt x="66040" y="171450"/>
                </a:lnTo>
                <a:lnTo>
                  <a:pt x="63500" y="175260"/>
                </a:lnTo>
                <a:lnTo>
                  <a:pt x="55880" y="181610"/>
                </a:lnTo>
                <a:lnTo>
                  <a:pt x="53340" y="184150"/>
                </a:lnTo>
                <a:lnTo>
                  <a:pt x="50800" y="187960"/>
                </a:lnTo>
                <a:lnTo>
                  <a:pt x="48260" y="190500"/>
                </a:lnTo>
                <a:lnTo>
                  <a:pt x="45719" y="194310"/>
                </a:lnTo>
                <a:lnTo>
                  <a:pt x="44450" y="196850"/>
                </a:lnTo>
                <a:lnTo>
                  <a:pt x="41910" y="200660"/>
                </a:lnTo>
                <a:lnTo>
                  <a:pt x="40640" y="203200"/>
                </a:lnTo>
                <a:lnTo>
                  <a:pt x="39369" y="205740"/>
                </a:lnTo>
                <a:lnTo>
                  <a:pt x="38100" y="209550"/>
                </a:lnTo>
                <a:lnTo>
                  <a:pt x="36830" y="213360"/>
                </a:lnTo>
                <a:lnTo>
                  <a:pt x="36830" y="215900"/>
                </a:lnTo>
                <a:lnTo>
                  <a:pt x="35560" y="218440"/>
                </a:lnTo>
                <a:lnTo>
                  <a:pt x="35560" y="222250"/>
                </a:lnTo>
                <a:lnTo>
                  <a:pt x="35560" y="224790"/>
                </a:lnTo>
                <a:lnTo>
                  <a:pt x="35560" y="228600"/>
                </a:lnTo>
                <a:lnTo>
                  <a:pt x="35560" y="232410"/>
                </a:lnTo>
                <a:lnTo>
                  <a:pt x="35560" y="234950"/>
                </a:lnTo>
                <a:lnTo>
                  <a:pt x="36830" y="237490"/>
                </a:lnTo>
                <a:lnTo>
                  <a:pt x="38100" y="241300"/>
                </a:lnTo>
                <a:lnTo>
                  <a:pt x="39369" y="243840"/>
                </a:lnTo>
                <a:lnTo>
                  <a:pt x="40640" y="246380"/>
                </a:lnTo>
                <a:lnTo>
                  <a:pt x="43180" y="250190"/>
                </a:lnTo>
                <a:lnTo>
                  <a:pt x="45719" y="254000"/>
                </a:lnTo>
                <a:lnTo>
                  <a:pt x="48260" y="256540"/>
                </a:lnTo>
                <a:lnTo>
                  <a:pt x="48260" y="256540"/>
                </a:lnTo>
                <a:lnTo>
                  <a:pt x="49530" y="257810"/>
                </a:lnTo>
                <a:lnTo>
                  <a:pt x="53340" y="260350"/>
                </a:lnTo>
                <a:lnTo>
                  <a:pt x="57150" y="264160"/>
                </a:lnTo>
                <a:lnTo>
                  <a:pt x="60960" y="266700"/>
                </a:lnTo>
                <a:lnTo>
                  <a:pt x="66040" y="267970"/>
                </a:lnTo>
                <a:lnTo>
                  <a:pt x="71119" y="270510"/>
                </a:lnTo>
                <a:lnTo>
                  <a:pt x="76200" y="271780"/>
                </a:lnTo>
                <a:lnTo>
                  <a:pt x="81280" y="273050"/>
                </a:lnTo>
                <a:lnTo>
                  <a:pt x="86360" y="274320"/>
                </a:lnTo>
                <a:lnTo>
                  <a:pt x="91440" y="274320"/>
                </a:lnTo>
                <a:lnTo>
                  <a:pt x="97790" y="273050"/>
                </a:lnTo>
                <a:lnTo>
                  <a:pt x="104140" y="273050"/>
                </a:lnTo>
                <a:lnTo>
                  <a:pt x="110490" y="273050"/>
                </a:lnTo>
                <a:lnTo>
                  <a:pt x="116840" y="271780"/>
                </a:lnTo>
                <a:lnTo>
                  <a:pt x="123190" y="269240"/>
                </a:lnTo>
                <a:lnTo>
                  <a:pt x="130810" y="267970"/>
                </a:lnTo>
                <a:lnTo>
                  <a:pt x="130810" y="267970"/>
                </a:lnTo>
                <a:lnTo>
                  <a:pt x="132080" y="267970"/>
                </a:lnTo>
                <a:lnTo>
                  <a:pt x="137160" y="265430"/>
                </a:lnTo>
                <a:lnTo>
                  <a:pt x="152400" y="260350"/>
                </a:lnTo>
                <a:lnTo>
                  <a:pt x="168910" y="252730"/>
                </a:lnTo>
                <a:lnTo>
                  <a:pt x="185419" y="243840"/>
                </a:lnTo>
                <a:lnTo>
                  <a:pt x="204469" y="234950"/>
                </a:lnTo>
                <a:lnTo>
                  <a:pt x="222250" y="223520"/>
                </a:lnTo>
                <a:lnTo>
                  <a:pt x="242569" y="212090"/>
                </a:lnTo>
                <a:lnTo>
                  <a:pt x="262890" y="199390"/>
                </a:lnTo>
                <a:lnTo>
                  <a:pt x="312419" y="163830"/>
                </a:lnTo>
                <a:lnTo>
                  <a:pt x="351790" y="130810"/>
                </a:lnTo>
                <a:lnTo>
                  <a:pt x="360680" y="123190"/>
                </a:lnTo>
                <a:lnTo>
                  <a:pt x="368300" y="116840"/>
                </a:lnTo>
                <a:lnTo>
                  <a:pt x="374650" y="109220"/>
                </a:lnTo>
                <a:lnTo>
                  <a:pt x="378460" y="106680"/>
                </a:lnTo>
                <a:lnTo>
                  <a:pt x="381000" y="102870"/>
                </a:lnTo>
                <a:lnTo>
                  <a:pt x="383540" y="99060"/>
                </a:lnTo>
                <a:lnTo>
                  <a:pt x="387350" y="96520"/>
                </a:lnTo>
                <a:lnTo>
                  <a:pt x="389890" y="92710"/>
                </a:lnTo>
                <a:lnTo>
                  <a:pt x="392430" y="90170"/>
                </a:lnTo>
                <a:lnTo>
                  <a:pt x="394969" y="86360"/>
                </a:lnTo>
                <a:lnTo>
                  <a:pt x="396240" y="83820"/>
                </a:lnTo>
                <a:lnTo>
                  <a:pt x="398780" y="80010"/>
                </a:lnTo>
                <a:lnTo>
                  <a:pt x="400050" y="77470"/>
                </a:lnTo>
                <a:lnTo>
                  <a:pt x="402590" y="74930"/>
                </a:lnTo>
                <a:lnTo>
                  <a:pt x="403860" y="72390"/>
                </a:lnTo>
                <a:lnTo>
                  <a:pt x="405130" y="68580"/>
                </a:lnTo>
                <a:lnTo>
                  <a:pt x="406400" y="66040"/>
                </a:lnTo>
                <a:lnTo>
                  <a:pt x="407669" y="63500"/>
                </a:lnTo>
                <a:lnTo>
                  <a:pt x="407669" y="60960"/>
                </a:lnTo>
                <a:lnTo>
                  <a:pt x="408940" y="58420"/>
                </a:lnTo>
                <a:lnTo>
                  <a:pt x="408940" y="55880"/>
                </a:lnTo>
                <a:lnTo>
                  <a:pt x="408940" y="54610"/>
                </a:lnTo>
                <a:lnTo>
                  <a:pt x="408940" y="52070"/>
                </a:lnTo>
                <a:lnTo>
                  <a:pt x="408940" y="49530"/>
                </a:lnTo>
                <a:lnTo>
                  <a:pt x="408940" y="4699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6400" y="43180"/>
                </a:lnTo>
                <a:lnTo>
                  <a:pt x="406400" y="41910"/>
                </a:lnTo>
                <a:lnTo>
                  <a:pt x="405130" y="39370"/>
                </a:lnTo>
                <a:lnTo>
                  <a:pt x="402590" y="36830"/>
                </a:lnTo>
                <a:lnTo>
                  <a:pt x="400050" y="34290"/>
                </a:lnTo>
                <a:lnTo>
                  <a:pt x="397510" y="31750"/>
                </a:lnTo>
                <a:lnTo>
                  <a:pt x="394969" y="30480"/>
                </a:lnTo>
                <a:lnTo>
                  <a:pt x="391160" y="29210"/>
                </a:lnTo>
                <a:lnTo>
                  <a:pt x="387350" y="27940"/>
                </a:lnTo>
                <a:lnTo>
                  <a:pt x="383540" y="27940"/>
                </a:lnTo>
                <a:lnTo>
                  <a:pt x="379730" y="27940"/>
                </a:lnTo>
                <a:lnTo>
                  <a:pt x="375919" y="26670"/>
                </a:lnTo>
                <a:lnTo>
                  <a:pt x="370840" y="27940"/>
                </a:lnTo>
                <a:lnTo>
                  <a:pt x="365760" y="27940"/>
                </a:lnTo>
                <a:lnTo>
                  <a:pt x="363219" y="27940"/>
                </a:lnTo>
                <a:lnTo>
                  <a:pt x="363219" y="27940"/>
                </a:lnTo>
                <a:lnTo>
                  <a:pt x="360680" y="27940"/>
                </a:lnTo>
                <a:lnTo>
                  <a:pt x="355600" y="29210"/>
                </a:lnTo>
                <a:lnTo>
                  <a:pt x="349250" y="30480"/>
                </a:lnTo>
                <a:lnTo>
                  <a:pt x="342900" y="31750"/>
                </a:lnTo>
                <a:lnTo>
                  <a:pt x="336550" y="33020"/>
                </a:lnTo>
                <a:lnTo>
                  <a:pt x="330200" y="35560"/>
                </a:lnTo>
                <a:lnTo>
                  <a:pt x="323850" y="38100"/>
                </a:lnTo>
                <a:lnTo>
                  <a:pt x="308610" y="43180"/>
                </a:lnTo>
                <a:lnTo>
                  <a:pt x="293369" y="49530"/>
                </a:lnTo>
                <a:lnTo>
                  <a:pt x="276860" y="57150"/>
                </a:lnTo>
                <a:lnTo>
                  <a:pt x="257810" y="64770"/>
                </a:lnTo>
                <a:lnTo>
                  <a:pt x="238760" y="73660"/>
                </a:lnTo>
                <a:lnTo>
                  <a:pt x="218440" y="83820"/>
                </a:lnTo>
                <a:lnTo>
                  <a:pt x="19685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5120640" y="4390390"/>
            <a:ext cx="463550" cy="246380"/>
          </a:xfrm>
          <a:custGeom>
            <a:avLst/>
            <a:gdLst/>
            <a:ahLst/>
            <a:cxnLst/>
            <a:rect l="l" t="t" r="r" b="b"/>
            <a:pathLst>
              <a:path w="463550" h="246380">
                <a:moveTo>
                  <a:pt x="199390" y="15240"/>
                </a:moveTo>
                <a:lnTo>
                  <a:pt x="227330" y="11430"/>
                </a:lnTo>
                <a:lnTo>
                  <a:pt x="254000" y="7620"/>
                </a:lnTo>
                <a:lnTo>
                  <a:pt x="278130" y="5080"/>
                </a:lnTo>
                <a:lnTo>
                  <a:pt x="302260" y="2540"/>
                </a:lnTo>
                <a:lnTo>
                  <a:pt x="312419" y="2540"/>
                </a:lnTo>
                <a:lnTo>
                  <a:pt x="323850" y="1270"/>
                </a:lnTo>
                <a:lnTo>
                  <a:pt x="334010" y="1270"/>
                </a:lnTo>
                <a:lnTo>
                  <a:pt x="339090" y="1270"/>
                </a:lnTo>
                <a:lnTo>
                  <a:pt x="339090" y="1270"/>
                </a:lnTo>
                <a:lnTo>
                  <a:pt x="344169" y="1270"/>
                </a:lnTo>
                <a:lnTo>
                  <a:pt x="353060" y="0"/>
                </a:lnTo>
                <a:lnTo>
                  <a:pt x="361950" y="1270"/>
                </a:lnTo>
                <a:lnTo>
                  <a:pt x="370840" y="1270"/>
                </a:lnTo>
                <a:lnTo>
                  <a:pt x="378460" y="2540"/>
                </a:lnTo>
                <a:lnTo>
                  <a:pt x="387350" y="2540"/>
                </a:lnTo>
                <a:lnTo>
                  <a:pt x="394969" y="3810"/>
                </a:lnTo>
                <a:lnTo>
                  <a:pt x="401319" y="5080"/>
                </a:lnTo>
                <a:lnTo>
                  <a:pt x="408940" y="7620"/>
                </a:lnTo>
                <a:lnTo>
                  <a:pt x="415290" y="8890"/>
                </a:lnTo>
                <a:lnTo>
                  <a:pt x="420369" y="10160"/>
                </a:lnTo>
                <a:lnTo>
                  <a:pt x="425450" y="12700"/>
                </a:lnTo>
                <a:lnTo>
                  <a:pt x="426719" y="13970"/>
                </a:lnTo>
                <a:lnTo>
                  <a:pt x="427990" y="13970"/>
                </a:lnTo>
                <a:lnTo>
                  <a:pt x="431800" y="15240"/>
                </a:lnTo>
                <a:lnTo>
                  <a:pt x="435610" y="17780"/>
                </a:lnTo>
                <a:lnTo>
                  <a:pt x="440690" y="20320"/>
                </a:lnTo>
                <a:lnTo>
                  <a:pt x="444500" y="24130"/>
                </a:lnTo>
                <a:lnTo>
                  <a:pt x="448310" y="26670"/>
                </a:lnTo>
                <a:lnTo>
                  <a:pt x="452119" y="31750"/>
                </a:lnTo>
                <a:lnTo>
                  <a:pt x="454660" y="35560"/>
                </a:lnTo>
                <a:lnTo>
                  <a:pt x="457200" y="39370"/>
                </a:lnTo>
                <a:lnTo>
                  <a:pt x="459740" y="43180"/>
                </a:lnTo>
                <a:lnTo>
                  <a:pt x="459740" y="43180"/>
                </a:lnTo>
                <a:lnTo>
                  <a:pt x="459740" y="44450"/>
                </a:lnTo>
                <a:lnTo>
                  <a:pt x="462280" y="50800"/>
                </a:lnTo>
                <a:lnTo>
                  <a:pt x="463550" y="58420"/>
                </a:lnTo>
                <a:lnTo>
                  <a:pt x="463550" y="62230"/>
                </a:lnTo>
                <a:lnTo>
                  <a:pt x="463550" y="66040"/>
                </a:lnTo>
                <a:lnTo>
                  <a:pt x="463550" y="69850"/>
                </a:lnTo>
                <a:lnTo>
                  <a:pt x="463550" y="72390"/>
                </a:lnTo>
                <a:lnTo>
                  <a:pt x="462280" y="77470"/>
                </a:lnTo>
                <a:lnTo>
                  <a:pt x="461010" y="80010"/>
                </a:lnTo>
                <a:lnTo>
                  <a:pt x="459740" y="83820"/>
                </a:lnTo>
                <a:lnTo>
                  <a:pt x="457200" y="87630"/>
                </a:lnTo>
                <a:lnTo>
                  <a:pt x="457200" y="88900"/>
                </a:lnTo>
                <a:lnTo>
                  <a:pt x="457200" y="88900"/>
                </a:lnTo>
                <a:lnTo>
                  <a:pt x="455930" y="91440"/>
                </a:lnTo>
                <a:lnTo>
                  <a:pt x="453390" y="95250"/>
                </a:lnTo>
                <a:lnTo>
                  <a:pt x="450850" y="99060"/>
                </a:lnTo>
                <a:lnTo>
                  <a:pt x="448310" y="102870"/>
                </a:lnTo>
                <a:lnTo>
                  <a:pt x="445769" y="107950"/>
                </a:lnTo>
                <a:lnTo>
                  <a:pt x="441960" y="111760"/>
                </a:lnTo>
                <a:lnTo>
                  <a:pt x="438150" y="115570"/>
                </a:lnTo>
                <a:lnTo>
                  <a:pt x="434340" y="119380"/>
                </a:lnTo>
                <a:lnTo>
                  <a:pt x="430530" y="123190"/>
                </a:lnTo>
                <a:lnTo>
                  <a:pt x="425450" y="127000"/>
                </a:lnTo>
                <a:lnTo>
                  <a:pt x="415290" y="135890"/>
                </a:lnTo>
                <a:lnTo>
                  <a:pt x="403860" y="144780"/>
                </a:lnTo>
                <a:lnTo>
                  <a:pt x="391160" y="152400"/>
                </a:lnTo>
                <a:lnTo>
                  <a:pt x="377190" y="161290"/>
                </a:lnTo>
                <a:lnTo>
                  <a:pt x="361950" y="170180"/>
                </a:lnTo>
                <a:lnTo>
                  <a:pt x="353060" y="175260"/>
                </a:lnTo>
                <a:lnTo>
                  <a:pt x="344169" y="180340"/>
                </a:lnTo>
                <a:lnTo>
                  <a:pt x="334010" y="185420"/>
                </a:lnTo>
                <a:lnTo>
                  <a:pt x="322580" y="190500"/>
                </a:lnTo>
                <a:lnTo>
                  <a:pt x="312419" y="195580"/>
                </a:lnTo>
                <a:lnTo>
                  <a:pt x="300990" y="200660"/>
                </a:lnTo>
                <a:lnTo>
                  <a:pt x="289560" y="205740"/>
                </a:lnTo>
                <a:lnTo>
                  <a:pt x="276860" y="210820"/>
                </a:lnTo>
                <a:lnTo>
                  <a:pt x="251460" y="220980"/>
                </a:lnTo>
                <a:lnTo>
                  <a:pt x="227330" y="228600"/>
                </a:lnTo>
                <a:lnTo>
                  <a:pt x="203200" y="234950"/>
                </a:lnTo>
                <a:lnTo>
                  <a:pt x="180340" y="240030"/>
                </a:lnTo>
                <a:lnTo>
                  <a:pt x="158750" y="243840"/>
                </a:lnTo>
                <a:lnTo>
                  <a:pt x="154940" y="245110"/>
                </a:lnTo>
                <a:lnTo>
                  <a:pt x="153669" y="245110"/>
                </a:lnTo>
                <a:lnTo>
                  <a:pt x="148590" y="245110"/>
                </a:lnTo>
                <a:lnTo>
                  <a:pt x="138430" y="246380"/>
                </a:lnTo>
                <a:lnTo>
                  <a:pt x="129540" y="246380"/>
                </a:lnTo>
                <a:lnTo>
                  <a:pt x="119380" y="246380"/>
                </a:lnTo>
                <a:lnTo>
                  <a:pt x="110490" y="245110"/>
                </a:lnTo>
                <a:lnTo>
                  <a:pt x="101600" y="245110"/>
                </a:lnTo>
                <a:lnTo>
                  <a:pt x="93980" y="242570"/>
                </a:lnTo>
                <a:lnTo>
                  <a:pt x="85090" y="241300"/>
                </a:lnTo>
                <a:lnTo>
                  <a:pt x="77469" y="238760"/>
                </a:lnTo>
                <a:lnTo>
                  <a:pt x="69850" y="236220"/>
                </a:lnTo>
                <a:lnTo>
                  <a:pt x="62230" y="233680"/>
                </a:lnTo>
                <a:lnTo>
                  <a:pt x="55880" y="229870"/>
                </a:lnTo>
                <a:lnTo>
                  <a:pt x="52069" y="228600"/>
                </a:lnTo>
                <a:lnTo>
                  <a:pt x="52069" y="228600"/>
                </a:lnTo>
                <a:lnTo>
                  <a:pt x="49530" y="226060"/>
                </a:lnTo>
                <a:lnTo>
                  <a:pt x="43180" y="222250"/>
                </a:lnTo>
                <a:lnTo>
                  <a:pt x="36830" y="217170"/>
                </a:lnTo>
                <a:lnTo>
                  <a:pt x="31750" y="212090"/>
                </a:lnTo>
                <a:lnTo>
                  <a:pt x="26669" y="207010"/>
                </a:lnTo>
                <a:lnTo>
                  <a:pt x="21590" y="201930"/>
                </a:lnTo>
                <a:lnTo>
                  <a:pt x="17780" y="194310"/>
                </a:lnTo>
                <a:lnTo>
                  <a:pt x="13969" y="187960"/>
                </a:lnTo>
                <a:lnTo>
                  <a:pt x="10160" y="180340"/>
                </a:lnTo>
                <a:lnTo>
                  <a:pt x="8890" y="179070"/>
                </a:lnTo>
                <a:lnTo>
                  <a:pt x="8890" y="177800"/>
                </a:lnTo>
                <a:lnTo>
                  <a:pt x="7619" y="173990"/>
                </a:lnTo>
                <a:lnTo>
                  <a:pt x="3810" y="161290"/>
                </a:lnTo>
                <a:lnTo>
                  <a:pt x="1269" y="151130"/>
                </a:lnTo>
                <a:lnTo>
                  <a:pt x="1269" y="139700"/>
                </a:lnTo>
                <a:lnTo>
                  <a:pt x="0" y="134620"/>
                </a:lnTo>
                <a:lnTo>
                  <a:pt x="1269" y="129540"/>
                </a:lnTo>
                <a:lnTo>
                  <a:pt x="1269" y="124460"/>
                </a:lnTo>
                <a:lnTo>
                  <a:pt x="2540" y="119380"/>
                </a:lnTo>
                <a:lnTo>
                  <a:pt x="3810" y="114300"/>
                </a:lnTo>
                <a:lnTo>
                  <a:pt x="3810" y="113030"/>
                </a:lnTo>
                <a:lnTo>
                  <a:pt x="3810" y="113030"/>
                </a:lnTo>
                <a:lnTo>
                  <a:pt x="6350" y="109220"/>
                </a:lnTo>
                <a:lnTo>
                  <a:pt x="7619" y="104140"/>
                </a:lnTo>
                <a:lnTo>
                  <a:pt x="10160" y="100330"/>
                </a:lnTo>
                <a:lnTo>
                  <a:pt x="12700" y="95250"/>
                </a:lnTo>
                <a:lnTo>
                  <a:pt x="16510" y="91440"/>
                </a:lnTo>
                <a:lnTo>
                  <a:pt x="19050" y="86360"/>
                </a:lnTo>
                <a:lnTo>
                  <a:pt x="22860" y="82550"/>
                </a:lnTo>
                <a:lnTo>
                  <a:pt x="26669" y="78740"/>
                </a:lnTo>
                <a:lnTo>
                  <a:pt x="30480" y="74930"/>
                </a:lnTo>
                <a:lnTo>
                  <a:pt x="35560" y="71120"/>
                </a:lnTo>
                <a:lnTo>
                  <a:pt x="40640" y="67310"/>
                </a:lnTo>
                <a:lnTo>
                  <a:pt x="52069" y="59690"/>
                </a:lnTo>
                <a:lnTo>
                  <a:pt x="64769" y="53340"/>
                </a:lnTo>
                <a:lnTo>
                  <a:pt x="78740" y="46990"/>
                </a:lnTo>
                <a:lnTo>
                  <a:pt x="93980" y="41910"/>
                </a:lnTo>
                <a:lnTo>
                  <a:pt x="109219" y="35560"/>
                </a:lnTo>
                <a:lnTo>
                  <a:pt x="119380" y="33020"/>
                </a:lnTo>
                <a:lnTo>
                  <a:pt x="129540" y="30480"/>
                </a:lnTo>
                <a:lnTo>
                  <a:pt x="140969" y="27940"/>
                </a:lnTo>
                <a:lnTo>
                  <a:pt x="152400" y="25400"/>
                </a:lnTo>
                <a:lnTo>
                  <a:pt x="199390" y="15240"/>
                </a:lnTo>
                <a:close/>
                <a:moveTo>
                  <a:pt x="219710" y="55880"/>
                </a:moveTo>
                <a:lnTo>
                  <a:pt x="204469" y="59690"/>
                </a:lnTo>
                <a:lnTo>
                  <a:pt x="196850" y="60960"/>
                </a:lnTo>
                <a:lnTo>
                  <a:pt x="189230" y="62230"/>
                </a:lnTo>
                <a:lnTo>
                  <a:pt x="158750" y="69850"/>
                </a:lnTo>
                <a:lnTo>
                  <a:pt x="152400" y="72390"/>
                </a:lnTo>
                <a:lnTo>
                  <a:pt x="144780" y="74930"/>
                </a:lnTo>
                <a:lnTo>
                  <a:pt x="130810" y="77470"/>
                </a:lnTo>
                <a:lnTo>
                  <a:pt x="124460" y="80010"/>
                </a:lnTo>
                <a:lnTo>
                  <a:pt x="119380" y="81280"/>
                </a:lnTo>
                <a:lnTo>
                  <a:pt x="109219" y="85090"/>
                </a:lnTo>
                <a:lnTo>
                  <a:pt x="99060" y="88900"/>
                </a:lnTo>
                <a:lnTo>
                  <a:pt x="88900" y="92710"/>
                </a:lnTo>
                <a:lnTo>
                  <a:pt x="80010" y="96520"/>
                </a:lnTo>
                <a:lnTo>
                  <a:pt x="74930" y="99060"/>
                </a:lnTo>
                <a:lnTo>
                  <a:pt x="71119" y="101600"/>
                </a:lnTo>
                <a:lnTo>
                  <a:pt x="63500" y="105410"/>
                </a:lnTo>
                <a:lnTo>
                  <a:pt x="59690" y="107950"/>
                </a:lnTo>
                <a:lnTo>
                  <a:pt x="57150" y="110490"/>
                </a:lnTo>
                <a:lnTo>
                  <a:pt x="53340" y="113030"/>
                </a:lnTo>
                <a:lnTo>
                  <a:pt x="50800" y="115570"/>
                </a:lnTo>
                <a:lnTo>
                  <a:pt x="48260" y="118110"/>
                </a:lnTo>
                <a:lnTo>
                  <a:pt x="45719" y="120650"/>
                </a:lnTo>
                <a:lnTo>
                  <a:pt x="43180" y="123190"/>
                </a:lnTo>
                <a:lnTo>
                  <a:pt x="40640" y="125730"/>
                </a:lnTo>
                <a:lnTo>
                  <a:pt x="39369" y="128270"/>
                </a:lnTo>
                <a:lnTo>
                  <a:pt x="38100" y="132080"/>
                </a:lnTo>
                <a:lnTo>
                  <a:pt x="35560" y="134620"/>
                </a:lnTo>
                <a:lnTo>
                  <a:pt x="34290" y="137160"/>
                </a:lnTo>
                <a:lnTo>
                  <a:pt x="33019" y="139700"/>
                </a:lnTo>
                <a:lnTo>
                  <a:pt x="33019" y="143510"/>
                </a:lnTo>
                <a:lnTo>
                  <a:pt x="31750" y="146050"/>
                </a:lnTo>
                <a:lnTo>
                  <a:pt x="30480" y="149860"/>
                </a:lnTo>
                <a:lnTo>
                  <a:pt x="30480" y="152400"/>
                </a:lnTo>
                <a:lnTo>
                  <a:pt x="31750" y="156210"/>
                </a:lnTo>
                <a:lnTo>
                  <a:pt x="31750" y="158750"/>
                </a:lnTo>
                <a:lnTo>
                  <a:pt x="33019" y="162560"/>
                </a:lnTo>
                <a:lnTo>
                  <a:pt x="33019" y="16510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6830" y="173990"/>
                </a:lnTo>
                <a:lnTo>
                  <a:pt x="39369" y="177800"/>
                </a:lnTo>
                <a:lnTo>
                  <a:pt x="41910" y="182880"/>
                </a:lnTo>
                <a:lnTo>
                  <a:pt x="45719" y="186690"/>
                </a:lnTo>
                <a:lnTo>
                  <a:pt x="48260" y="190500"/>
                </a:lnTo>
                <a:lnTo>
                  <a:pt x="52069" y="193040"/>
                </a:lnTo>
                <a:lnTo>
                  <a:pt x="57150" y="195580"/>
                </a:lnTo>
                <a:lnTo>
                  <a:pt x="60960" y="198120"/>
                </a:lnTo>
                <a:lnTo>
                  <a:pt x="66040" y="200660"/>
                </a:lnTo>
                <a:lnTo>
                  <a:pt x="71119" y="201930"/>
                </a:lnTo>
                <a:lnTo>
                  <a:pt x="76200" y="204470"/>
                </a:lnTo>
                <a:lnTo>
                  <a:pt x="81280" y="204470"/>
                </a:lnTo>
                <a:lnTo>
                  <a:pt x="87630" y="207010"/>
                </a:lnTo>
                <a:lnTo>
                  <a:pt x="93980" y="207010"/>
                </a:lnTo>
                <a:lnTo>
                  <a:pt x="97790" y="208280"/>
                </a:lnTo>
                <a:lnTo>
                  <a:pt x="97790" y="208280"/>
                </a:lnTo>
                <a:lnTo>
                  <a:pt x="100330" y="207010"/>
                </a:lnTo>
                <a:lnTo>
                  <a:pt x="107950" y="207010"/>
                </a:lnTo>
                <a:lnTo>
                  <a:pt x="115569" y="207010"/>
                </a:lnTo>
                <a:lnTo>
                  <a:pt x="121919" y="207010"/>
                </a:lnTo>
                <a:lnTo>
                  <a:pt x="138430" y="204470"/>
                </a:lnTo>
                <a:lnTo>
                  <a:pt x="156210" y="201930"/>
                </a:lnTo>
                <a:lnTo>
                  <a:pt x="173990" y="198120"/>
                </a:lnTo>
                <a:lnTo>
                  <a:pt x="194310" y="193040"/>
                </a:lnTo>
                <a:lnTo>
                  <a:pt x="214630" y="187960"/>
                </a:lnTo>
                <a:lnTo>
                  <a:pt x="236219" y="180340"/>
                </a:lnTo>
                <a:lnTo>
                  <a:pt x="259080" y="172720"/>
                </a:lnTo>
                <a:lnTo>
                  <a:pt x="316230" y="151130"/>
                </a:lnTo>
                <a:lnTo>
                  <a:pt x="361950" y="129540"/>
                </a:lnTo>
                <a:lnTo>
                  <a:pt x="370840" y="124460"/>
                </a:lnTo>
                <a:lnTo>
                  <a:pt x="379730" y="119380"/>
                </a:lnTo>
                <a:lnTo>
                  <a:pt x="388619" y="114300"/>
                </a:lnTo>
                <a:lnTo>
                  <a:pt x="392430" y="111760"/>
                </a:lnTo>
                <a:lnTo>
                  <a:pt x="396240" y="109220"/>
                </a:lnTo>
                <a:lnTo>
                  <a:pt x="400050" y="106680"/>
                </a:lnTo>
                <a:lnTo>
                  <a:pt x="403860" y="104140"/>
                </a:lnTo>
                <a:lnTo>
                  <a:pt x="406400" y="101600"/>
                </a:lnTo>
                <a:lnTo>
                  <a:pt x="410210" y="99060"/>
                </a:lnTo>
                <a:lnTo>
                  <a:pt x="414019" y="96520"/>
                </a:lnTo>
                <a:lnTo>
                  <a:pt x="415290" y="93980"/>
                </a:lnTo>
                <a:lnTo>
                  <a:pt x="419100" y="91440"/>
                </a:lnTo>
                <a:lnTo>
                  <a:pt x="421640" y="88900"/>
                </a:lnTo>
                <a:lnTo>
                  <a:pt x="422910" y="86360"/>
                </a:lnTo>
                <a:lnTo>
                  <a:pt x="425450" y="83820"/>
                </a:lnTo>
                <a:lnTo>
                  <a:pt x="427990" y="81280"/>
                </a:lnTo>
                <a:lnTo>
                  <a:pt x="429260" y="80010"/>
                </a:lnTo>
                <a:lnTo>
                  <a:pt x="430530" y="77470"/>
                </a:lnTo>
                <a:lnTo>
                  <a:pt x="433069" y="74930"/>
                </a:lnTo>
                <a:lnTo>
                  <a:pt x="433069" y="72390"/>
                </a:lnTo>
                <a:lnTo>
                  <a:pt x="434340" y="71120"/>
                </a:lnTo>
                <a:lnTo>
                  <a:pt x="435610" y="68580"/>
                </a:lnTo>
                <a:lnTo>
                  <a:pt x="435610" y="66040"/>
                </a:lnTo>
                <a:lnTo>
                  <a:pt x="436880" y="64770"/>
                </a:lnTo>
                <a:lnTo>
                  <a:pt x="436880" y="62230"/>
                </a:lnTo>
                <a:lnTo>
                  <a:pt x="435610" y="59690"/>
                </a:lnTo>
                <a:lnTo>
                  <a:pt x="435610" y="57150"/>
                </a:lnTo>
                <a:lnTo>
                  <a:pt x="435610" y="55880"/>
                </a:lnTo>
                <a:lnTo>
                  <a:pt x="435610" y="54610"/>
                </a:lnTo>
                <a:lnTo>
                  <a:pt x="435610" y="54610"/>
                </a:lnTo>
                <a:lnTo>
                  <a:pt x="434340" y="53340"/>
                </a:lnTo>
                <a:lnTo>
                  <a:pt x="433069" y="50800"/>
                </a:lnTo>
                <a:lnTo>
                  <a:pt x="430530" y="46990"/>
                </a:lnTo>
                <a:lnTo>
                  <a:pt x="429260" y="44450"/>
                </a:lnTo>
                <a:lnTo>
                  <a:pt x="426719" y="41910"/>
                </a:lnTo>
                <a:lnTo>
                  <a:pt x="422910" y="40640"/>
                </a:lnTo>
                <a:lnTo>
                  <a:pt x="420369" y="38100"/>
                </a:lnTo>
                <a:lnTo>
                  <a:pt x="416560" y="36830"/>
                </a:lnTo>
                <a:lnTo>
                  <a:pt x="412750" y="35560"/>
                </a:lnTo>
                <a:lnTo>
                  <a:pt x="408940" y="34290"/>
                </a:lnTo>
                <a:lnTo>
                  <a:pt x="403860" y="33020"/>
                </a:lnTo>
                <a:lnTo>
                  <a:pt x="398780" y="33020"/>
                </a:lnTo>
                <a:lnTo>
                  <a:pt x="393700" y="31750"/>
                </a:lnTo>
                <a:lnTo>
                  <a:pt x="388619" y="31750"/>
                </a:lnTo>
                <a:lnTo>
                  <a:pt x="383540" y="31750"/>
                </a:lnTo>
                <a:lnTo>
                  <a:pt x="382269" y="31750"/>
                </a:lnTo>
                <a:lnTo>
                  <a:pt x="382269" y="31750"/>
                </a:lnTo>
                <a:lnTo>
                  <a:pt x="375919" y="31750"/>
                </a:lnTo>
                <a:lnTo>
                  <a:pt x="369569" y="31750"/>
                </a:lnTo>
                <a:lnTo>
                  <a:pt x="363219" y="31750"/>
                </a:lnTo>
                <a:lnTo>
                  <a:pt x="355600" y="31750"/>
                </a:lnTo>
                <a:lnTo>
                  <a:pt x="340360" y="33020"/>
                </a:lnTo>
                <a:lnTo>
                  <a:pt x="323850" y="35560"/>
                </a:lnTo>
                <a:lnTo>
                  <a:pt x="306069" y="38100"/>
                </a:lnTo>
                <a:lnTo>
                  <a:pt x="285750" y="41910"/>
                </a:lnTo>
                <a:lnTo>
                  <a:pt x="265430" y="45720"/>
                </a:lnTo>
                <a:lnTo>
                  <a:pt x="242569" y="50800"/>
                </a:lnTo>
                <a:lnTo>
                  <a:pt x="219710" y="55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5115968" y="4385718"/>
            <a:ext cx="472894" cy="255725"/>
          </a:xfrm>
          <a:custGeom>
            <a:avLst/>
            <a:gdLst/>
            <a:ahLst/>
            <a:cxnLst/>
            <a:rect l="l" t="t" r="r" b="b"/>
            <a:pathLst>
              <a:path w="472894" h="255725">
                <a:moveTo>
                  <a:pt x="204062" y="19913"/>
                </a:moveTo>
                <a:lnTo>
                  <a:pt x="232002" y="16103"/>
                </a:lnTo>
                <a:lnTo>
                  <a:pt x="258672" y="12293"/>
                </a:lnTo>
                <a:lnTo>
                  <a:pt x="282802" y="9753"/>
                </a:lnTo>
                <a:lnTo>
                  <a:pt x="306932" y="7213"/>
                </a:lnTo>
                <a:lnTo>
                  <a:pt x="317091" y="7213"/>
                </a:lnTo>
                <a:lnTo>
                  <a:pt x="328522" y="5943"/>
                </a:lnTo>
                <a:lnTo>
                  <a:pt x="338682" y="5943"/>
                </a:lnTo>
                <a:lnTo>
                  <a:pt x="343762" y="5943"/>
                </a:lnTo>
                <a:lnTo>
                  <a:pt x="343762" y="5943"/>
                </a:lnTo>
                <a:lnTo>
                  <a:pt x="348841" y="5943"/>
                </a:lnTo>
                <a:lnTo>
                  <a:pt x="357732" y="4673"/>
                </a:lnTo>
                <a:lnTo>
                  <a:pt x="366622" y="5943"/>
                </a:lnTo>
                <a:lnTo>
                  <a:pt x="375512" y="5943"/>
                </a:lnTo>
                <a:lnTo>
                  <a:pt x="383132" y="7213"/>
                </a:lnTo>
                <a:lnTo>
                  <a:pt x="392022" y="7213"/>
                </a:lnTo>
                <a:lnTo>
                  <a:pt x="399641" y="8483"/>
                </a:lnTo>
                <a:lnTo>
                  <a:pt x="405991" y="9753"/>
                </a:lnTo>
                <a:lnTo>
                  <a:pt x="413612" y="12293"/>
                </a:lnTo>
                <a:lnTo>
                  <a:pt x="419962" y="13563"/>
                </a:lnTo>
                <a:lnTo>
                  <a:pt x="425041" y="14833"/>
                </a:lnTo>
                <a:lnTo>
                  <a:pt x="430122" y="17373"/>
                </a:lnTo>
                <a:lnTo>
                  <a:pt x="431391" y="18643"/>
                </a:lnTo>
                <a:lnTo>
                  <a:pt x="432662" y="18643"/>
                </a:lnTo>
                <a:lnTo>
                  <a:pt x="436472" y="19913"/>
                </a:lnTo>
                <a:lnTo>
                  <a:pt x="440282" y="22453"/>
                </a:lnTo>
                <a:lnTo>
                  <a:pt x="445362" y="24993"/>
                </a:lnTo>
                <a:lnTo>
                  <a:pt x="449172" y="28803"/>
                </a:lnTo>
                <a:lnTo>
                  <a:pt x="452982" y="31343"/>
                </a:lnTo>
                <a:lnTo>
                  <a:pt x="456791" y="36423"/>
                </a:lnTo>
                <a:lnTo>
                  <a:pt x="459332" y="40233"/>
                </a:lnTo>
                <a:lnTo>
                  <a:pt x="461872" y="44043"/>
                </a:lnTo>
                <a:lnTo>
                  <a:pt x="464412" y="47853"/>
                </a:lnTo>
                <a:lnTo>
                  <a:pt x="464412" y="47853"/>
                </a:lnTo>
                <a:lnTo>
                  <a:pt x="464412" y="49123"/>
                </a:lnTo>
                <a:lnTo>
                  <a:pt x="466952" y="55473"/>
                </a:lnTo>
                <a:lnTo>
                  <a:pt x="468222" y="63093"/>
                </a:lnTo>
                <a:lnTo>
                  <a:pt x="468222" y="66903"/>
                </a:lnTo>
                <a:lnTo>
                  <a:pt x="468222" y="70713"/>
                </a:lnTo>
                <a:lnTo>
                  <a:pt x="468222" y="74523"/>
                </a:lnTo>
                <a:lnTo>
                  <a:pt x="468222" y="77063"/>
                </a:lnTo>
                <a:lnTo>
                  <a:pt x="466952" y="82143"/>
                </a:lnTo>
                <a:lnTo>
                  <a:pt x="465682" y="84683"/>
                </a:lnTo>
                <a:lnTo>
                  <a:pt x="464412" y="88493"/>
                </a:lnTo>
                <a:lnTo>
                  <a:pt x="461872" y="92303"/>
                </a:lnTo>
                <a:lnTo>
                  <a:pt x="461872" y="93573"/>
                </a:lnTo>
                <a:lnTo>
                  <a:pt x="461872" y="93573"/>
                </a:lnTo>
                <a:lnTo>
                  <a:pt x="460602" y="96113"/>
                </a:lnTo>
                <a:lnTo>
                  <a:pt x="458062" y="99923"/>
                </a:lnTo>
                <a:lnTo>
                  <a:pt x="455522" y="103733"/>
                </a:lnTo>
                <a:lnTo>
                  <a:pt x="452982" y="107543"/>
                </a:lnTo>
                <a:lnTo>
                  <a:pt x="450441" y="112623"/>
                </a:lnTo>
                <a:lnTo>
                  <a:pt x="446632" y="116433"/>
                </a:lnTo>
                <a:lnTo>
                  <a:pt x="442822" y="120243"/>
                </a:lnTo>
                <a:lnTo>
                  <a:pt x="439012" y="124053"/>
                </a:lnTo>
                <a:lnTo>
                  <a:pt x="435202" y="127863"/>
                </a:lnTo>
                <a:lnTo>
                  <a:pt x="430122" y="131673"/>
                </a:lnTo>
                <a:lnTo>
                  <a:pt x="419962" y="140563"/>
                </a:lnTo>
                <a:lnTo>
                  <a:pt x="408532" y="149453"/>
                </a:lnTo>
                <a:lnTo>
                  <a:pt x="395832" y="157073"/>
                </a:lnTo>
                <a:lnTo>
                  <a:pt x="381862" y="165963"/>
                </a:lnTo>
                <a:lnTo>
                  <a:pt x="366622" y="174853"/>
                </a:lnTo>
                <a:lnTo>
                  <a:pt x="357732" y="179933"/>
                </a:lnTo>
                <a:lnTo>
                  <a:pt x="348841" y="185013"/>
                </a:lnTo>
                <a:lnTo>
                  <a:pt x="338682" y="190093"/>
                </a:lnTo>
                <a:lnTo>
                  <a:pt x="327252" y="195173"/>
                </a:lnTo>
                <a:lnTo>
                  <a:pt x="317091" y="200253"/>
                </a:lnTo>
                <a:lnTo>
                  <a:pt x="305662" y="205333"/>
                </a:lnTo>
                <a:lnTo>
                  <a:pt x="294232" y="210413"/>
                </a:lnTo>
                <a:lnTo>
                  <a:pt x="281532" y="215493"/>
                </a:lnTo>
                <a:lnTo>
                  <a:pt x="256132" y="225653"/>
                </a:lnTo>
                <a:lnTo>
                  <a:pt x="232002" y="233273"/>
                </a:lnTo>
                <a:lnTo>
                  <a:pt x="207872" y="239623"/>
                </a:lnTo>
                <a:lnTo>
                  <a:pt x="185012" y="244703"/>
                </a:lnTo>
                <a:lnTo>
                  <a:pt x="163422" y="248513"/>
                </a:lnTo>
                <a:lnTo>
                  <a:pt x="159612" y="249783"/>
                </a:lnTo>
                <a:lnTo>
                  <a:pt x="158341" y="249783"/>
                </a:lnTo>
                <a:lnTo>
                  <a:pt x="153262" y="249783"/>
                </a:lnTo>
                <a:lnTo>
                  <a:pt x="143102" y="251053"/>
                </a:lnTo>
                <a:lnTo>
                  <a:pt x="134212" y="251053"/>
                </a:lnTo>
                <a:lnTo>
                  <a:pt x="124052" y="251053"/>
                </a:lnTo>
                <a:lnTo>
                  <a:pt x="115162" y="249783"/>
                </a:lnTo>
                <a:lnTo>
                  <a:pt x="106272" y="249783"/>
                </a:lnTo>
                <a:lnTo>
                  <a:pt x="98652" y="247243"/>
                </a:lnTo>
                <a:lnTo>
                  <a:pt x="89762" y="245973"/>
                </a:lnTo>
                <a:lnTo>
                  <a:pt x="82141" y="243433"/>
                </a:lnTo>
                <a:lnTo>
                  <a:pt x="74522" y="240893"/>
                </a:lnTo>
                <a:lnTo>
                  <a:pt x="66902" y="238353"/>
                </a:lnTo>
                <a:lnTo>
                  <a:pt x="60552" y="234543"/>
                </a:lnTo>
                <a:lnTo>
                  <a:pt x="56741" y="233273"/>
                </a:lnTo>
                <a:lnTo>
                  <a:pt x="56741" y="233273"/>
                </a:lnTo>
                <a:lnTo>
                  <a:pt x="54202" y="230733"/>
                </a:lnTo>
                <a:lnTo>
                  <a:pt x="47852" y="226923"/>
                </a:lnTo>
                <a:lnTo>
                  <a:pt x="41502" y="221843"/>
                </a:lnTo>
                <a:lnTo>
                  <a:pt x="36422" y="216763"/>
                </a:lnTo>
                <a:lnTo>
                  <a:pt x="31341" y="211683"/>
                </a:lnTo>
                <a:lnTo>
                  <a:pt x="26262" y="206603"/>
                </a:lnTo>
                <a:lnTo>
                  <a:pt x="22452" y="198983"/>
                </a:lnTo>
                <a:lnTo>
                  <a:pt x="18641" y="192633"/>
                </a:lnTo>
                <a:lnTo>
                  <a:pt x="14832" y="185013"/>
                </a:lnTo>
                <a:lnTo>
                  <a:pt x="13562" y="183743"/>
                </a:lnTo>
                <a:lnTo>
                  <a:pt x="13562" y="182473"/>
                </a:lnTo>
                <a:lnTo>
                  <a:pt x="12291" y="178663"/>
                </a:lnTo>
                <a:lnTo>
                  <a:pt x="8482" y="165963"/>
                </a:lnTo>
                <a:lnTo>
                  <a:pt x="5941" y="155803"/>
                </a:lnTo>
                <a:lnTo>
                  <a:pt x="5941" y="144373"/>
                </a:lnTo>
                <a:lnTo>
                  <a:pt x="4672" y="139293"/>
                </a:lnTo>
                <a:lnTo>
                  <a:pt x="5941" y="134213"/>
                </a:lnTo>
                <a:lnTo>
                  <a:pt x="5941" y="129133"/>
                </a:lnTo>
                <a:lnTo>
                  <a:pt x="7212" y="124053"/>
                </a:lnTo>
                <a:lnTo>
                  <a:pt x="8482" y="118973"/>
                </a:lnTo>
                <a:lnTo>
                  <a:pt x="8482" y="117703"/>
                </a:lnTo>
                <a:lnTo>
                  <a:pt x="8482" y="117703"/>
                </a:lnTo>
                <a:lnTo>
                  <a:pt x="11022" y="113893"/>
                </a:lnTo>
                <a:lnTo>
                  <a:pt x="12291" y="108813"/>
                </a:lnTo>
                <a:lnTo>
                  <a:pt x="14832" y="105003"/>
                </a:lnTo>
                <a:lnTo>
                  <a:pt x="17372" y="99923"/>
                </a:lnTo>
                <a:lnTo>
                  <a:pt x="21182" y="96113"/>
                </a:lnTo>
                <a:lnTo>
                  <a:pt x="23722" y="91033"/>
                </a:lnTo>
                <a:lnTo>
                  <a:pt x="27532" y="87223"/>
                </a:lnTo>
                <a:lnTo>
                  <a:pt x="31341" y="83413"/>
                </a:lnTo>
                <a:lnTo>
                  <a:pt x="35152" y="79603"/>
                </a:lnTo>
                <a:lnTo>
                  <a:pt x="40232" y="75793"/>
                </a:lnTo>
                <a:lnTo>
                  <a:pt x="45312" y="71983"/>
                </a:lnTo>
                <a:lnTo>
                  <a:pt x="56741" y="64363"/>
                </a:lnTo>
                <a:lnTo>
                  <a:pt x="69441" y="58013"/>
                </a:lnTo>
                <a:lnTo>
                  <a:pt x="83412" y="51663"/>
                </a:lnTo>
                <a:lnTo>
                  <a:pt x="98652" y="46583"/>
                </a:lnTo>
                <a:lnTo>
                  <a:pt x="113891" y="40233"/>
                </a:lnTo>
                <a:lnTo>
                  <a:pt x="124052" y="37693"/>
                </a:lnTo>
                <a:lnTo>
                  <a:pt x="134212" y="35153"/>
                </a:lnTo>
                <a:lnTo>
                  <a:pt x="145641" y="32613"/>
                </a:lnTo>
                <a:lnTo>
                  <a:pt x="157072" y="30073"/>
                </a:lnTo>
                <a:lnTo>
                  <a:pt x="204062" y="199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5146448" y="4417468"/>
            <a:ext cx="415744" cy="185875"/>
          </a:xfrm>
          <a:custGeom>
            <a:avLst/>
            <a:gdLst/>
            <a:ahLst/>
            <a:cxnLst/>
            <a:rect l="l" t="t" r="r" b="b"/>
            <a:pathLst>
              <a:path w="415744" h="185875">
                <a:moveTo>
                  <a:pt x="193902" y="28803"/>
                </a:moveTo>
                <a:lnTo>
                  <a:pt x="178661" y="32613"/>
                </a:lnTo>
                <a:lnTo>
                  <a:pt x="171042" y="33883"/>
                </a:lnTo>
                <a:lnTo>
                  <a:pt x="163422" y="35153"/>
                </a:lnTo>
                <a:lnTo>
                  <a:pt x="132942" y="42773"/>
                </a:lnTo>
                <a:lnTo>
                  <a:pt x="126592" y="45313"/>
                </a:lnTo>
                <a:lnTo>
                  <a:pt x="118972" y="47853"/>
                </a:lnTo>
                <a:lnTo>
                  <a:pt x="105002" y="50393"/>
                </a:lnTo>
                <a:lnTo>
                  <a:pt x="98652" y="52933"/>
                </a:lnTo>
                <a:lnTo>
                  <a:pt x="93572" y="54203"/>
                </a:lnTo>
                <a:lnTo>
                  <a:pt x="83411" y="58013"/>
                </a:lnTo>
                <a:lnTo>
                  <a:pt x="73252" y="61823"/>
                </a:lnTo>
                <a:lnTo>
                  <a:pt x="63092" y="65633"/>
                </a:lnTo>
                <a:lnTo>
                  <a:pt x="54202" y="69443"/>
                </a:lnTo>
                <a:lnTo>
                  <a:pt x="49122" y="71983"/>
                </a:lnTo>
                <a:lnTo>
                  <a:pt x="45311" y="74523"/>
                </a:lnTo>
                <a:lnTo>
                  <a:pt x="37692" y="78333"/>
                </a:lnTo>
                <a:lnTo>
                  <a:pt x="33882" y="80873"/>
                </a:lnTo>
                <a:lnTo>
                  <a:pt x="31342" y="83413"/>
                </a:lnTo>
                <a:lnTo>
                  <a:pt x="27532" y="85953"/>
                </a:lnTo>
                <a:lnTo>
                  <a:pt x="24992" y="88493"/>
                </a:lnTo>
                <a:lnTo>
                  <a:pt x="22452" y="91033"/>
                </a:lnTo>
                <a:lnTo>
                  <a:pt x="19911" y="93573"/>
                </a:lnTo>
                <a:lnTo>
                  <a:pt x="17372" y="96113"/>
                </a:lnTo>
                <a:lnTo>
                  <a:pt x="14832" y="98653"/>
                </a:lnTo>
                <a:lnTo>
                  <a:pt x="13561" y="101193"/>
                </a:lnTo>
                <a:lnTo>
                  <a:pt x="12292" y="105003"/>
                </a:lnTo>
                <a:lnTo>
                  <a:pt x="9752" y="107543"/>
                </a:lnTo>
                <a:lnTo>
                  <a:pt x="8482" y="110083"/>
                </a:lnTo>
                <a:lnTo>
                  <a:pt x="7211" y="112623"/>
                </a:lnTo>
                <a:lnTo>
                  <a:pt x="7211" y="116433"/>
                </a:lnTo>
                <a:lnTo>
                  <a:pt x="5942" y="118973"/>
                </a:lnTo>
                <a:lnTo>
                  <a:pt x="4672" y="122783"/>
                </a:lnTo>
                <a:lnTo>
                  <a:pt x="4672" y="125323"/>
                </a:lnTo>
                <a:lnTo>
                  <a:pt x="5942" y="129133"/>
                </a:lnTo>
                <a:lnTo>
                  <a:pt x="5942" y="131673"/>
                </a:lnTo>
                <a:lnTo>
                  <a:pt x="7211" y="135483"/>
                </a:lnTo>
                <a:lnTo>
                  <a:pt x="7211" y="138023"/>
                </a:lnTo>
                <a:lnTo>
                  <a:pt x="8482" y="141833"/>
                </a:lnTo>
                <a:lnTo>
                  <a:pt x="8482" y="141833"/>
                </a:lnTo>
                <a:lnTo>
                  <a:pt x="8482" y="141833"/>
                </a:lnTo>
                <a:lnTo>
                  <a:pt x="11022" y="146913"/>
                </a:lnTo>
                <a:lnTo>
                  <a:pt x="13561" y="150723"/>
                </a:lnTo>
                <a:lnTo>
                  <a:pt x="16102" y="155803"/>
                </a:lnTo>
                <a:lnTo>
                  <a:pt x="19911" y="159613"/>
                </a:lnTo>
                <a:lnTo>
                  <a:pt x="22452" y="163423"/>
                </a:lnTo>
                <a:lnTo>
                  <a:pt x="26261" y="165963"/>
                </a:lnTo>
                <a:lnTo>
                  <a:pt x="31342" y="168503"/>
                </a:lnTo>
                <a:lnTo>
                  <a:pt x="35152" y="171043"/>
                </a:lnTo>
                <a:lnTo>
                  <a:pt x="40232" y="173583"/>
                </a:lnTo>
                <a:lnTo>
                  <a:pt x="45311" y="174853"/>
                </a:lnTo>
                <a:lnTo>
                  <a:pt x="50392" y="177393"/>
                </a:lnTo>
                <a:lnTo>
                  <a:pt x="55472" y="177393"/>
                </a:lnTo>
                <a:lnTo>
                  <a:pt x="61822" y="179933"/>
                </a:lnTo>
                <a:lnTo>
                  <a:pt x="68172" y="179933"/>
                </a:lnTo>
                <a:lnTo>
                  <a:pt x="71982" y="181203"/>
                </a:lnTo>
                <a:lnTo>
                  <a:pt x="71982" y="181203"/>
                </a:lnTo>
                <a:lnTo>
                  <a:pt x="74522" y="179933"/>
                </a:lnTo>
                <a:lnTo>
                  <a:pt x="82142" y="179933"/>
                </a:lnTo>
                <a:lnTo>
                  <a:pt x="89761" y="179933"/>
                </a:lnTo>
                <a:lnTo>
                  <a:pt x="96111" y="179933"/>
                </a:lnTo>
                <a:lnTo>
                  <a:pt x="112622" y="177393"/>
                </a:lnTo>
                <a:lnTo>
                  <a:pt x="130402" y="174853"/>
                </a:lnTo>
                <a:lnTo>
                  <a:pt x="148182" y="171043"/>
                </a:lnTo>
                <a:lnTo>
                  <a:pt x="168502" y="165963"/>
                </a:lnTo>
                <a:lnTo>
                  <a:pt x="188822" y="160883"/>
                </a:lnTo>
                <a:lnTo>
                  <a:pt x="210411" y="153263"/>
                </a:lnTo>
                <a:lnTo>
                  <a:pt x="233272" y="145643"/>
                </a:lnTo>
                <a:lnTo>
                  <a:pt x="290422" y="124053"/>
                </a:lnTo>
                <a:lnTo>
                  <a:pt x="336142" y="102463"/>
                </a:lnTo>
                <a:lnTo>
                  <a:pt x="345032" y="97383"/>
                </a:lnTo>
                <a:lnTo>
                  <a:pt x="353922" y="92303"/>
                </a:lnTo>
                <a:lnTo>
                  <a:pt x="362811" y="87223"/>
                </a:lnTo>
                <a:lnTo>
                  <a:pt x="366622" y="84683"/>
                </a:lnTo>
                <a:lnTo>
                  <a:pt x="370432" y="82143"/>
                </a:lnTo>
                <a:lnTo>
                  <a:pt x="374242" y="79603"/>
                </a:lnTo>
                <a:lnTo>
                  <a:pt x="378052" y="77063"/>
                </a:lnTo>
                <a:lnTo>
                  <a:pt x="380592" y="74523"/>
                </a:lnTo>
                <a:lnTo>
                  <a:pt x="384402" y="71983"/>
                </a:lnTo>
                <a:lnTo>
                  <a:pt x="388211" y="69443"/>
                </a:lnTo>
                <a:lnTo>
                  <a:pt x="389482" y="66903"/>
                </a:lnTo>
                <a:lnTo>
                  <a:pt x="393292" y="64363"/>
                </a:lnTo>
                <a:lnTo>
                  <a:pt x="395832" y="61823"/>
                </a:lnTo>
                <a:lnTo>
                  <a:pt x="397102" y="59283"/>
                </a:lnTo>
                <a:lnTo>
                  <a:pt x="399642" y="56743"/>
                </a:lnTo>
                <a:lnTo>
                  <a:pt x="402182" y="54203"/>
                </a:lnTo>
                <a:lnTo>
                  <a:pt x="403452" y="52933"/>
                </a:lnTo>
                <a:lnTo>
                  <a:pt x="404722" y="50393"/>
                </a:lnTo>
                <a:lnTo>
                  <a:pt x="407261" y="47853"/>
                </a:lnTo>
                <a:lnTo>
                  <a:pt x="407261" y="45313"/>
                </a:lnTo>
                <a:lnTo>
                  <a:pt x="408532" y="44043"/>
                </a:lnTo>
                <a:lnTo>
                  <a:pt x="409802" y="41503"/>
                </a:lnTo>
                <a:lnTo>
                  <a:pt x="409802" y="38963"/>
                </a:lnTo>
                <a:lnTo>
                  <a:pt x="411072" y="37693"/>
                </a:lnTo>
                <a:lnTo>
                  <a:pt x="411072" y="35153"/>
                </a:lnTo>
                <a:lnTo>
                  <a:pt x="409802" y="32613"/>
                </a:lnTo>
                <a:lnTo>
                  <a:pt x="409802" y="30073"/>
                </a:lnTo>
                <a:lnTo>
                  <a:pt x="409802" y="28803"/>
                </a:lnTo>
                <a:lnTo>
                  <a:pt x="409802" y="27533"/>
                </a:lnTo>
                <a:lnTo>
                  <a:pt x="409802" y="27533"/>
                </a:lnTo>
                <a:lnTo>
                  <a:pt x="408532" y="26263"/>
                </a:lnTo>
                <a:lnTo>
                  <a:pt x="407261" y="23723"/>
                </a:lnTo>
                <a:lnTo>
                  <a:pt x="404722" y="19913"/>
                </a:lnTo>
                <a:lnTo>
                  <a:pt x="403452" y="17373"/>
                </a:lnTo>
                <a:lnTo>
                  <a:pt x="400911" y="14833"/>
                </a:lnTo>
                <a:lnTo>
                  <a:pt x="397102" y="13563"/>
                </a:lnTo>
                <a:lnTo>
                  <a:pt x="394561" y="11023"/>
                </a:lnTo>
                <a:lnTo>
                  <a:pt x="390752" y="9753"/>
                </a:lnTo>
                <a:lnTo>
                  <a:pt x="386942" y="8483"/>
                </a:lnTo>
                <a:lnTo>
                  <a:pt x="383132" y="7213"/>
                </a:lnTo>
                <a:lnTo>
                  <a:pt x="378052" y="5943"/>
                </a:lnTo>
                <a:lnTo>
                  <a:pt x="372972" y="5943"/>
                </a:lnTo>
                <a:lnTo>
                  <a:pt x="367892" y="4673"/>
                </a:lnTo>
                <a:lnTo>
                  <a:pt x="362811" y="4673"/>
                </a:lnTo>
                <a:lnTo>
                  <a:pt x="357732" y="4673"/>
                </a:lnTo>
                <a:lnTo>
                  <a:pt x="356461" y="4673"/>
                </a:lnTo>
                <a:lnTo>
                  <a:pt x="356461" y="4673"/>
                </a:lnTo>
                <a:lnTo>
                  <a:pt x="350111" y="4673"/>
                </a:lnTo>
                <a:lnTo>
                  <a:pt x="343761" y="4673"/>
                </a:lnTo>
                <a:lnTo>
                  <a:pt x="337411" y="4673"/>
                </a:lnTo>
                <a:lnTo>
                  <a:pt x="329792" y="4673"/>
                </a:lnTo>
                <a:lnTo>
                  <a:pt x="314552" y="5943"/>
                </a:lnTo>
                <a:lnTo>
                  <a:pt x="298042" y="8483"/>
                </a:lnTo>
                <a:lnTo>
                  <a:pt x="280261" y="11023"/>
                </a:lnTo>
                <a:lnTo>
                  <a:pt x="259942" y="14833"/>
                </a:lnTo>
                <a:lnTo>
                  <a:pt x="239622" y="18643"/>
                </a:lnTo>
                <a:lnTo>
                  <a:pt x="216761" y="23723"/>
                </a:lnTo>
                <a:lnTo>
                  <a:pt x="193902" y="2880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5055870" y="4136390"/>
            <a:ext cx="476250" cy="243840"/>
          </a:xfrm>
          <a:custGeom>
            <a:avLst/>
            <a:gdLst/>
            <a:ahLst/>
            <a:cxnLst/>
            <a:rect l="l" t="t" r="r" b="b"/>
            <a:pathLst>
              <a:path w="476250" h="243840">
                <a:moveTo>
                  <a:pt x="132080" y="218440"/>
                </a:moveTo>
                <a:lnTo>
                  <a:pt x="133350" y="226060"/>
                </a:lnTo>
                <a:lnTo>
                  <a:pt x="133350" y="226060"/>
                </a:lnTo>
                <a:lnTo>
                  <a:pt x="135889" y="234950"/>
                </a:lnTo>
                <a:lnTo>
                  <a:pt x="59689" y="241300"/>
                </a:lnTo>
                <a:lnTo>
                  <a:pt x="59689" y="242570"/>
                </a:lnTo>
                <a:lnTo>
                  <a:pt x="27939" y="243840"/>
                </a:lnTo>
                <a:lnTo>
                  <a:pt x="16510" y="187960"/>
                </a:lnTo>
                <a:lnTo>
                  <a:pt x="16510" y="186690"/>
                </a:lnTo>
                <a:lnTo>
                  <a:pt x="8889" y="125730"/>
                </a:lnTo>
                <a:lnTo>
                  <a:pt x="8889" y="125730"/>
                </a:lnTo>
                <a:lnTo>
                  <a:pt x="2539" y="62230"/>
                </a:lnTo>
                <a:lnTo>
                  <a:pt x="2539" y="62230"/>
                </a:lnTo>
                <a:lnTo>
                  <a:pt x="0" y="0"/>
                </a:lnTo>
                <a:lnTo>
                  <a:pt x="26670" y="3810"/>
                </a:lnTo>
                <a:lnTo>
                  <a:pt x="129539" y="54610"/>
                </a:lnTo>
                <a:lnTo>
                  <a:pt x="129539" y="54610"/>
                </a:lnTo>
                <a:lnTo>
                  <a:pt x="243839" y="96520"/>
                </a:lnTo>
                <a:lnTo>
                  <a:pt x="245110" y="96520"/>
                </a:lnTo>
                <a:lnTo>
                  <a:pt x="359410" y="128270"/>
                </a:lnTo>
                <a:lnTo>
                  <a:pt x="360680" y="128270"/>
                </a:lnTo>
                <a:lnTo>
                  <a:pt x="469900" y="147320"/>
                </a:lnTo>
                <a:lnTo>
                  <a:pt x="471170" y="149860"/>
                </a:lnTo>
                <a:lnTo>
                  <a:pt x="471170" y="149860"/>
                </a:lnTo>
                <a:lnTo>
                  <a:pt x="476250" y="172720"/>
                </a:lnTo>
                <a:lnTo>
                  <a:pt x="408939" y="163830"/>
                </a:lnTo>
                <a:lnTo>
                  <a:pt x="407670" y="163830"/>
                </a:lnTo>
                <a:lnTo>
                  <a:pt x="294639" y="139700"/>
                </a:lnTo>
                <a:lnTo>
                  <a:pt x="293370" y="139700"/>
                </a:lnTo>
                <a:lnTo>
                  <a:pt x="182880" y="104140"/>
                </a:lnTo>
                <a:lnTo>
                  <a:pt x="181610" y="104140"/>
                </a:lnTo>
                <a:lnTo>
                  <a:pt x="71120" y="58420"/>
                </a:lnTo>
                <a:lnTo>
                  <a:pt x="69850" y="58420"/>
                </a:lnTo>
                <a:lnTo>
                  <a:pt x="54610" y="49530"/>
                </a:lnTo>
                <a:lnTo>
                  <a:pt x="54610" y="58420"/>
                </a:lnTo>
                <a:lnTo>
                  <a:pt x="54610" y="58420"/>
                </a:lnTo>
                <a:lnTo>
                  <a:pt x="59689" y="119380"/>
                </a:lnTo>
                <a:lnTo>
                  <a:pt x="59689" y="119380"/>
                </a:lnTo>
                <a:lnTo>
                  <a:pt x="67310" y="179070"/>
                </a:lnTo>
                <a:lnTo>
                  <a:pt x="67310" y="179070"/>
                </a:lnTo>
                <a:lnTo>
                  <a:pt x="73660" y="212090"/>
                </a:lnTo>
                <a:lnTo>
                  <a:pt x="132080" y="218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3115310" y="896875"/>
            <a:ext cx="5263300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BIG OMEGA NOTATION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888491" y="1757883"/>
            <a:ext cx="7166705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If we wanted to say “running time is at least…” we use Ω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888490" y="2494483"/>
            <a:ext cx="8066952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Big Omega notation, Ω, is used to express the lower bounds on 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888491" y="2786583"/>
            <a:ext cx="1112805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888491" y="3523183"/>
            <a:ext cx="7722627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If f(n) and g(n) are two complexity functions then we can say: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15441" y="4317290"/>
            <a:ext cx="8062207" cy="2416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70" b="1" spc="10" dirty="0">
                <a:solidFill>
                  <a:srgbClr val="575F6D"/>
                </a:solidFill>
                <a:latin typeface="Times New Roman"/>
                <a:cs typeface="Times New Roman"/>
              </a:rPr>
              <a:t>f(n) is Ω(g(n)) if there exist po</a:t>
            </a:r>
            <a:r>
              <a:rPr lang="en-US" sz="1570" b="1" spc="10" dirty="0">
                <a:solidFill>
                  <a:srgbClr val="575F6D"/>
                </a:solidFill>
                <a:latin typeface="Times New Roman"/>
                <a:cs typeface="Times New Roman"/>
              </a:rPr>
              <a:t>s</a:t>
            </a:r>
            <a:r>
              <a:rPr sz="1570" b="1" spc="10" dirty="0">
                <a:solidFill>
                  <a:srgbClr val="575F6D"/>
                </a:solidFill>
                <a:latin typeface="Times New Roman"/>
                <a:cs typeface="Times New Roman"/>
              </a:rPr>
              <a:t>itive numbers c and n  such that 0&lt;=f(n)&gt;=cΩ (n) for all n&gt;=n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137910" y="4443904"/>
            <a:ext cx="50976" cy="1183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769" b="1" spc="10" dirty="0">
                <a:solidFill>
                  <a:srgbClr val="575F6D"/>
                </a:solidFill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9577069" y="4443904"/>
            <a:ext cx="50976" cy="1183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769" b="1" spc="10" dirty="0">
                <a:solidFill>
                  <a:srgbClr val="575F6D"/>
                </a:solidFill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pic>
        <p:nvPicPr>
          <p:cNvPr id="11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90" y="3826713"/>
            <a:ext cx="8232140" cy="3211830"/>
          </a:xfrm>
          <a:prstGeom prst="rect">
            <a:avLst/>
          </a:prstGeom>
        </p:spPr>
      </p:pic>
      <p:sp>
        <p:nvSpPr>
          <p:cNvPr id="1395" name="object 1395"/>
          <p:cNvSpPr/>
          <p:nvPr/>
        </p:nvSpPr>
        <p:spPr>
          <a:xfrm>
            <a:off x="1505358" y="4250599"/>
            <a:ext cx="9153345" cy="390345"/>
          </a:xfrm>
          <a:custGeom>
            <a:avLst/>
            <a:gdLst/>
            <a:ahLst/>
            <a:cxnLst/>
            <a:rect l="l" t="t" r="r" b="b"/>
            <a:pathLst>
              <a:path w="9153345" h="390345">
                <a:moveTo>
                  <a:pt x="4576672" y="385673"/>
                </a:moveTo>
                <a:lnTo>
                  <a:pt x="4672" y="385673"/>
                </a:lnTo>
                <a:lnTo>
                  <a:pt x="4672" y="4673"/>
                </a:lnTo>
                <a:lnTo>
                  <a:pt x="9148672" y="4673"/>
                </a:lnTo>
                <a:lnTo>
                  <a:pt x="9148672" y="385673"/>
                </a:lnTo>
                <a:lnTo>
                  <a:pt x="4576672" y="385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object 1399"/>
          <p:cNvSpPr/>
          <p:nvPr/>
        </p:nvSpPr>
        <p:spPr>
          <a:xfrm>
            <a:off x="9679940" y="5715000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10" h="549910">
                <a:moveTo>
                  <a:pt x="275590" y="0"/>
                </a:moveTo>
                <a:cubicBezTo>
                  <a:pt x="430530" y="0"/>
                  <a:pt x="549910" y="119380"/>
                  <a:pt x="549910" y="274320"/>
                </a:cubicBezTo>
                <a:cubicBezTo>
                  <a:pt x="549910" y="430530"/>
                  <a:pt x="430530" y="549910"/>
                  <a:pt x="275590" y="549910"/>
                </a:cubicBezTo>
                <a:cubicBezTo>
                  <a:pt x="119379" y="549910"/>
                  <a:pt x="0" y="430530"/>
                  <a:pt x="0" y="274320"/>
                </a:cubicBezTo>
                <a:cubicBezTo>
                  <a:pt x="0" y="119380"/>
                  <a:pt x="119379" y="0"/>
                  <a:pt x="275590" y="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5073650" y="3726180"/>
            <a:ext cx="450850" cy="372110"/>
          </a:xfrm>
          <a:custGeom>
            <a:avLst/>
            <a:gdLst/>
            <a:ahLst/>
            <a:cxnLst/>
            <a:rect l="l" t="t" r="r" b="b"/>
            <a:pathLst>
              <a:path w="450850" h="372110">
                <a:moveTo>
                  <a:pt x="449580" y="266700"/>
                </a:moveTo>
                <a:lnTo>
                  <a:pt x="449580" y="273050"/>
                </a:lnTo>
                <a:lnTo>
                  <a:pt x="447040" y="279400"/>
                </a:lnTo>
                <a:lnTo>
                  <a:pt x="445770" y="285750"/>
                </a:lnTo>
                <a:lnTo>
                  <a:pt x="443230" y="29083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38150" y="302260"/>
                </a:lnTo>
                <a:lnTo>
                  <a:pt x="434340" y="307340"/>
                </a:lnTo>
                <a:lnTo>
                  <a:pt x="431800" y="312420"/>
                </a:lnTo>
                <a:lnTo>
                  <a:pt x="427990" y="316230"/>
                </a:lnTo>
                <a:lnTo>
                  <a:pt x="422909" y="321310"/>
                </a:lnTo>
                <a:lnTo>
                  <a:pt x="419100" y="325120"/>
                </a:lnTo>
                <a:lnTo>
                  <a:pt x="414020" y="33020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3859" y="337820"/>
                </a:lnTo>
                <a:lnTo>
                  <a:pt x="397509" y="341630"/>
                </a:lnTo>
                <a:lnTo>
                  <a:pt x="392430" y="344170"/>
                </a:lnTo>
                <a:lnTo>
                  <a:pt x="386080" y="347980"/>
                </a:lnTo>
                <a:lnTo>
                  <a:pt x="378459" y="350520"/>
                </a:lnTo>
                <a:lnTo>
                  <a:pt x="372109" y="354330"/>
                </a:lnTo>
                <a:lnTo>
                  <a:pt x="364490" y="355600"/>
                </a:lnTo>
                <a:lnTo>
                  <a:pt x="356870" y="359410"/>
                </a:lnTo>
                <a:lnTo>
                  <a:pt x="349250" y="360680"/>
                </a:lnTo>
                <a:lnTo>
                  <a:pt x="341630" y="363220"/>
                </a:lnTo>
                <a:lnTo>
                  <a:pt x="332740" y="365760"/>
                </a:lnTo>
                <a:lnTo>
                  <a:pt x="325120" y="367030"/>
                </a:lnTo>
                <a:lnTo>
                  <a:pt x="316230" y="368300"/>
                </a:lnTo>
                <a:lnTo>
                  <a:pt x="307340" y="369570"/>
                </a:lnTo>
                <a:lnTo>
                  <a:pt x="297180" y="370840"/>
                </a:lnTo>
                <a:lnTo>
                  <a:pt x="287020" y="370840"/>
                </a:lnTo>
                <a:lnTo>
                  <a:pt x="278130" y="370840"/>
                </a:lnTo>
                <a:lnTo>
                  <a:pt x="267970" y="372110"/>
                </a:lnTo>
                <a:lnTo>
                  <a:pt x="257809" y="372110"/>
                </a:lnTo>
                <a:lnTo>
                  <a:pt x="241300" y="370840"/>
                </a:lnTo>
                <a:lnTo>
                  <a:pt x="226059" y="370840"/>
                </a:lnTo>
                <a:lnTo>
                  <a:pt x="210820" y="368300"/>
                </a:lnTo>
                <a:lnTo>
                  <a:pt x="195580" y="367030"/>
                </a:lnTo>
                <a:lnTo>
                  <a:pt x="181609" y="364490"/>
                </a:lnTo>
                <a:lnTo>
                  <a:pt x="167640" y="361950"/>
                </a:lnTo>
                <a:lnTo>
                  <a:pt x="153670" y="358140"/>
                </a:lnTo>
                <a:lnTo>
                  <a:pt x="140970" y="353060"/>
                </a:lnTo>
                <a:lnTo>
                  <a:pt x="128270" y="349250"/>
                </a:lnTo>
                <a:lnTo>
                  <a:pt x="115570" y="344170"/>
                </a:lnTo>
                <a:lnTo>
                  <a:pt x="104140" y="337820"/>
                </a:lnTo>
                <a:lnTo>
                  <a:pt x="93980" y="331470"/>
                </a:lnTo>
                <a:lnTo>
                  <a:pt x="82550" y="325120"/>
                </a:lnTo>
                <a:lnTo>
                  <a:pt x="72390" y="318770"/>
                </a:lnTo>
                <a:lnTo>
                  <a:pt x="63500" y="311150"/>
                </a:lnTo>
                <a:lnTo>
                  <a:pt x="60959" y="309880"/>
                </a:lnTo>
                <a:lnTo>
                  <a:pt x="60959" y="309880"/>
                </a:lnTo>
                <a:lnTo>
                  <a:pt x="54609" y="302260"/>
                </a:lnTo>
                <a:lnTo>
                  <a:pt x="46990" y="293370"/>
                </a:lnTo>
                <a:lnTo>
                  <a:pt x="39370" y="284480"/>
                </a:lnTo>
                <a:lnTo>
                  <a:pt x="31750" y="275590"/>
                </a:lnTo>
                <a:lnTo>
                  <a:pt x="25400" y="265430"/>
                </a:lnTo>
                <a:lnTo>
                  <a:pt x="20320" y="255270"/>
                </a:lnTo>
                <a:lnTo>
                  <a:pt x="15240" y="245110"/>
                </a:lnTo>
                <a:lnTo>
                  <a:pt x="13970" y="245110"/>
                </a:lnTo>
                <a:lnTo>
                  <a:pt x="13970" y="245110"/>
                </a:lnTo>
                <a:lnTo>
                  <a:pt x="11430" y="233680"/>
                </a:lnTo>
                <a:lnTo>
                  <a:pt x="7620" y="222250"/>
                </a:lnTo>
                <a:lnTo>
                  <a:pt x="5080" y="209550"/>
                </a:lnTo>
                <a:lnTo>
                  <a:pt x="2540" y="198120"/>
                </a:lnTo>
                <a:lnTo>
                  <a:pt x="0" y="185420"/>
                </a:lnTo>
                <a:lnTo>
                  <a:pt x="0" y="180340"/>
                </a:lnTo>
                <a:lnTo>
                  <a:pt x="0" y="179070"/>
                </a:lnTo>
                <a:lnTo>
                  <a:pt x="0" y="172720"/>
                </a:lnTo>
                <a:lnTo>
                  <a:pt x="0" y="160020"/>
                </a:lnTo>
                <a:lnTo>
                  <a:pt x="1270" y="147320"/>
                </a:lnTo>
                <a:lnTo>
                  <a:pt x="2540" y="134620"/>
                </a:lnTo>
                <a:lnTo>
                  <a:pt x="5080" y="120650"/>
                </a:lnTo>
                <a:lnTo>
                  <a:pt x="5080" y="116840"/>
                </a:lnTo>
                <a:lnTo>
                  <a:pt x="5080" y="116840"/>
                </a:lnTo>
                <a:lnTo>
                  <a:pt x="10159" y="101600"/>
                </a:lnTo>
                <a:lnTo>
                  <a:pt x="13970" y="83820"/>
                </a:lnTo>
                <a:lnTo>
                  <a:pt x="20320" y="67310"/>
                </a:lnTo>
                <a:lnTo>
                  <a:pt x="24130" y="57150"/>
                </a:lnTo>
                <a:lnTo>
                  <a:pt x="24130" y="55880"/>
                </a:lnTo>
                <a:lnTo>
                  <a:pt x="26670" y="52070"/>
                </a:lnTo>
                <a:lnTo>
                  <a:pt x="53340" y="0"/>
                </a:lnTo>
                <a:lnTo>
                  <a:pt x="144780" y="43180"/>
                </a:lnTo>
                <a:lnTo>
                  <a:pt x="139700" y="59690"/>
                </a:lnTo>
                <a:lnTo>
                  <a:pt x="83820" y="43180"/>
                </a:lnTo>
                <a:lnTo>
                  <a:pt x="78740" y="45720"/>
                </a:lnTo>
                <a:lnTo>
                  <a:pt x="73659" y="50800"/>
                </a:lnTo>
                <a:lnTo>
                  <a:pt x="69850" y="54610"/>
                </a:lnTo>
                <a:lnTo>
                  <a:pt x="66040" y="58420"/>
                </a:lnTo>
                <a:lnTo>
                  <a:pt x="60959" y="63500"/>
                </a:lnTo>
                <a:lnTo>
                  <a:pt x="58420" y="66040"/>
                </a:lnTo>
                <a:lnTo>
                  <a:pt x="58420" y="66040"/>
                </a:lnTo>
                <a:lnTo>
                  <a:pt x="57150" y="67310"/>
                </a:lnTo>
                <a:lnTo>
                  <a:pt x="54609" y="72390"/>
                </a:lnTo>
                <a:lnTo>
                  <a:pt x="50800" y="78740"/>
                </a:lnTo>
                <a:lnTo>
                  <a:pt x="46990" y="83820"/>
                </a:lnTo>
                <a:lnTo>
                  <a:pt x="44450" y="90170"/>
                </a:lnTo>
                <a:lnTo>
                  <a:pt x="41909" y="96520"/>
                </a:lnTo>
                <a:lnTo>
                  <a:pt x="39370" y="102870"/>
                </a:lnTo>
                <a:lnTo>
                  <a:pt x="36830" y="107950"/>
                </a:lnTo>
                <a:lnTo>
                  <a:pt x="34290" y="115570"/>
                </a:lnTo>
                <a:lnTo>
                  <a:pt x="31750" y="123190"/>
                </a:lnTo>
                <a:lnTo>
                  <a:pt x="31750" y="123190"/>
                </a:lnTo>
                <a:lnTo>
                  <a:pt x="30480" y="128270"/>
                </a:lnTo>
                <a:lnTo>
                  <a:pt x="29209" y="138430"/>
                </a:lnTo>
                <a:lnTo>
                  <a:pt x="27940" y="148590"/>
                </a:lnTo>
                <a:lnTo>
                  <a:pt x="27940" y="157480"/>
                </a:lnTo>
                <a:lnTo>
                  <a:pt x="27940" y="166370"/>
                </a:lnTo>
                <a:lnTo>
                  <a:pt x="29209" y="17653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3020" y="194310"/>
                </a:lnTo>
                <a:lnTo>
                  <a:pt x="36830" y="203200"/>
                </a:lnTo>
                <a:lnTo>
                  <a:pt x="39370" y="212090"/>
                </a:lnTo>
                <a:lnTo>
                  <a:pt x="44450" y="219710"/>
                </a:lnTo>
                <a:lnTo>
                  <a:pt x="49530" y="228600"/>
                </a:lnTo>
                <a:lnTo>
                  <a:pt x="54609" y="236220"/>
                </a:lnTo>
                <a:lnTo>
                  <a:pt x="59690" y="243840"/>
                </a:lnTo>
                <a:lnTo>
                  <a:pt x="64770" y="250190"/>
                </a:lnTo>
                <a:lnTo>
                  <a:pt x="66040" y="250190"/>
                </a:lnTo>
                <a:lnTo>
                  <a:pt x="66040" y="251460"/>
                </a:lnTo>
                <a:lnTo>
                  <a:pt x="73659" y="259080"/>
                </a:lnTo>
                <a:lnTo>
                  <a:pt x="81280" y="265430"/>
                </a:lnTo>
                <a:lnTo>
                  <a:pt x="90170" y="271780"/>
                </a:lnTo>
                <a:lnTo>
                  <a:pt x="99059" y="278130"/>
                </a:lnTo>
                <a:lnTo>
                  <a:pt x="107950" y="284480"/>
                </a:lnTo>
                <a:lnTo>
                  <a:pt x="116840" y="288290"/>
                </a:lnTo>
                <a:lnTo>
                  <a:pt x="127000" y="293370"/>
                </a:lnTo>
                <a:lnTo>
                  <a:pt x="138430" y="298450"/>
                </a:lnTo>
                <a:lnTo>
                  <a:pt x="148590" y="303530"/>
                </a:lnTo>
                <a:lnTo>
                  <a:pt x="160020" y="307340"/>
                </a:lnTo>
                <a:lnTo>
                  <a:pt x="172720" y="311150"/>
                </a:lnTo>
                <a:lnTo>
                  <a:pt x="185420" y="314960"/>
                </a:lnTo>
                <a:lnTo>
                  <a:pt x="198120" y="317500"/>
                </a:lnTo>
                <a:lnTo>
                  <a:pt x="210820" y="320040"/>
                </a:lnTo>
                <a:lnTo>
                  <a:pt x="210820" y="320040"/>
                </a:lnTo>
                <a:lnTo>
                  <a:pt x="212090" y="320040"/>
                </a:lnTo>
                <a:lnTo>
                  <a:pt x="224790" y="322580"/>
                </a:lnTo>
                <a:lnTo>
                  <a:pt x="237490" y="323850"/>
                </a:lnTo>
                <a:lnTo>
                  <a:pt x="252730" y="325120"/>
                </a:lnTo>
                <a:lnTo>
                  <a:pt x="266700" y="326390"/>
                </a:lnTo>
                <a:lnTo>
                  <a:pt x="274320" y="327660"/>
                </a:lnTo>
                <a:lnTo>
                  <a:pt x="281940" y="327660"/>
                </a:lnTo>
                <a:lnTo>
                  <a:pt x="289559" y="327660"/>
                </a:lnTo>
                <a:lnTo>
                  <a:pt x="297180" y="327660"/>
                </a:lnTo>
                <a:lnTo>
                  <a:pt x="304800" y="326390"/>
                </a:lnTo>
                <a:lnTo>
                  <a:pt x="309880" y="326390"/>
                </a:lnTo>
                <a:lnTo>
                  <a:pt x="311150" y="326390"/>
                </a:lnTo>
                <a:lnTo>
                  <a:pt x="312420" y="326390"/>
                </a:lnTo>
                <a:lnTo>
                  <a:pt x="326390" y="325120"/>
                </a:lnTo>
                <a:lnTo>
                  <a:pt x="332740" y="325120"/>
                </a:lnTo>
                <a:lnTo>
                  <a:pt x="340359" y="323850"/>
                </a:lnTo>
                <a:lnTo>
                  <a:pt x="345440" y="322580"/>
                </a:lnTo>
                <a:lnTo>
                  <a:pt x="351790" y="321310"/>
                </a:lnTo>
                <a:lnTo>
                  <a:pt x="358140" y="320040"/>
                </a:lnTo>
                <a:lnTo>
                  <a:pt x="363220" y="317500"/>
                </a:lnTo>
                <a:lnTo>
                  <a:pt x="369570" y="316230"/>
                </a:lnTo>
                <a:lnTo>
                  <a:pt x="374650" y="314960"/>
                </a:lnTo>
                <a:lnTo>
                  <a:pt x="379730" y="312420"/>
                </a:lnTo>
                <a:lnTo>
                  <a:pt x="384809" y="309880"/>
                </a:lnTo>
                <a:lnTo>
                  <a:pt x="388620" y="307340"/>
                </a:lnTo>
                <a:lnTo>
                  <a:pt x="392430" y="304800"/>
                </a:lnTo>
                <a:lnTo>
                  <a:pt x="396240" y="302260"/>
                </a:lnTo>
                <a:lnTo>
                  <a:pt x="401320" y="299720"/>
                </a:lnTo>
                <a:lnTo>
                  <a:pt x="403859" y="295910"/>
                </a:lnTo>
                <a:lnTo>
                  <a:pt x="407670" y="293370"/>
                </a:lnTo>
                <a:lnTo>
                  <a:pt x="407670" y="292100"/>
                </a:lnTo>
                <a:lnTo>
                  <a:pt x="407670" y="292100"/>
                </a:lnTo>
                <a:lnTo>
                  <a:pt x="410209" y="289560"/>
                </a:lnTo>
                <a:lnTo>
                  <a:pt x="412750" y="285750"/>
                </a:lnTo>
                <a:lnTo>
                  <a:pt x="415290" y="281940"/>
                </a:lnTo>
                <a:lnTo>
                  <a:pt x="417830" y="278130"/>
                </a:lnTo>
                <a:lnTo>
                  <a:pt x="419100" y="273050"/>
                </a:lnTo>
                <a:lnTo>
                  <a:pt x="421640" y="269240"/>
                </a:lnTo>
                <a:lnTo>
                  <a:pt x="421640" y="264160"/>
                </a:lnTo>
                <a:lnTo>
                  <a:pt x="422909" y="259080"/>
                </a:lnTo>
                <a:lnTo>
                  <a:pt x="424180" y="254000"/>
                </a:lnTo>
                <a:lnTo>
                  <a:pt x="422909" y="252730"/>
                </a:lnTo>
                <a:lnTo>
                  <a:pt x="422909" y="252730"/>
                </a:lnTo>
                <a:lnTo>
                  <a:pt x="424180" y="247650"/>
                </a:lnTo>
                <a:lnTo>
                  <a:pt x="424180" y="241300"/>
                </a:lnTo>
                <a:lnTo>
                  <a:pt x="424180" y="236220"/>
                </a:lnTo>
                <a:lnTo>
                  <a:pt x="422909" y="229870"/>
                </a:lnTo>
                <a:lnTo>
                  <a:pt x="421640" y="223520"/>
                </a:lnTo>
                <a:lnTo>
                  <a:pt x="420370" y="218440"/>
                </a:lnTo>
                <a:lnTo>
                  <a:pt x="419100" y="213360"/>
                </a:lnTo>
                <a:lnTo>
                  <a:pt x="416559" y="209550"/>
                </a:lnTo>
                <a:lnTo>
                  <a:pt x="416559" y="209550"/>
                </a:lnTo>
                <a:lnTo>
                  <a:pt x="416559" y="207010"/>
                </a:lnTo>
                <a:lnTo>
                  <a:pt x="415290" y="201930"/>
                </a:lnTo>
                <a:lnTo>
                  <a:pt x="412750" y="196850"/>
                </a:lnTo>
                <a:lnTo>
                  <a:pt x="410209" y="191770"/>
                </a:lnTo>
                <a:lnTo>
                  <a:pt x="407670" y="186690"/>
                </a:lnTo>
                <a:lnTo>
                  <a:pt x="405130" y="182880"/>
                </a:lnTo>
                <a:lnTo>
                  <a:pt x="401320" y="177800"/>
                </a:lnTo>
                <a:lnTo>
                  <a:pt x="398780" y="172720"/>
                </a:lnTo>
                <a:lnTo>
                  <a:pt x="347980" y="147320"/>
                </a:lnTo>
                <a:lnTo>
                  <a:pt x="345440" y="146050"/>
                </a:lnTo>
                <a:lnTo>
                  <a:pt x="336550" y="140970"/>
                </a:lnTo>
                <a:lnTo>
                  <a:pt x="340359" y="127000"/>
                </a:lnTo>
                <a:lnTo>
                  <a:pt x="439420" y="168910"/>
                </a:lnTo>
                <a:lnTo>
                  <a:pt x="439420" y="172720"/>
                </a:lnTo>
                <a:lnTo>
                  <a:pt x="440690" y="172720"/>
                </a:lnTo>
                <a:lnTo>
                  <a:pt x="445770" y="191770"/>
                </a:lnTo>
                <a:lnTo>
                  <a:pt x="447040" y="196850"/>
                </a:lnTo>
                <a:lnTo>
                  <a:pt x="448309" y="203200"/>
                </a:lnTo>
                <a:lnTo>
                  <a:pt x="449580" y="215900"/>
                </a:lnTo>
                <a:lnTo>
                  <a:pt x="449580" y="217170"/>
                </a:lnTo>
                <a:lnTo>
                  <a:pt x="449580" y="217170"/>
                </a:lnTo>
                <a:lnTo>
                  <a:pt x="450850" y="222250"/>
                </a:lnTo>
                <a:lnTo>
                  <a:pt x="450850" y="228600"/>
                </a:lnTo>
                <a:lnTo>
                  <a:pt x="450850" y="241300"/>
                </a:lnTo>
                <a:lnTo>
                  <a:pt x="450850" y="247650"/>
                </a:lnTo>
                <a:lnTo>
                  <a:pt x="450850" y="254000"/>
                </a:lnTo>
                <a:lnTo>
                  <a:pt x="450850" y="257810"/>
                </a:lnTo>
                <a:lnTo>
                  <a:pt x="450850" y="257810"/>
                </a:lnTo>
                <a:lnTo>
                  <a:pt x="450850" y="260350"/>
                </a:lnTo>
                <a:lnTo>
                  <a:pt x="44958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5068977" y="3721507"/>
            <a:ext cx="460194" cy="381454"/>
          </a:xfrm>
          <a:custGeom>
            <a:avLst/>
            <a:gdLst/>
            <a:ahLst/>
            <a:cxnLst/>
            <a:rect l="l" t="t" r="r" b="b"/>
            <a:pathLst>
              <a:path w="460194" h="381454">
                <a:moveTo>
                  <a:pt x="454253" y="271373"/>
                </a:moveTo>
                <a:lnTo>
                  <a:pt x="454253" y="277723"/>
                </a:lnTo>
                <a:lnTo>
                  <a:pt x="451713" y="284073"/>
                </a:lnTo>
                <a:lnTo>
                  <a:pt x="450443" y="290423"/>
                </a:lnTo>
                <a:lnTo>
                  <a:pt x="447903" y="295503"/>
                </a:lnTo>
                <a:lnTo>
                  <a:pt x="445363" y="300583"/>
                </a:lnTo>
                <a:lnTo>
                  <a:pt x="445363" y="300583"/>
                </a:lnTo>
                <a:lnTo>
                  <a:pt x="445363" y="300583"/>
                </a:lnTo>
                <a:lnTo>
                  <a:pt x="442823" y="306933"/>
                </a:lnTo>
                <a:lnTo>
                  <a:pt x="439013" y="312013"/>
                </a:lnTo>
                <a:lnTo>
                  <a:pt x="436473" y="317093"/>
                </a:lnTo>
                <a:lnTo>
                  <a:pt x="432663" y="320903"/>
                </a:lnTo>
                <a:lnTo>
                  <a:pt x="427582" y="325983"/>
                </a:lnTo>
                <a:lnTo>
                  <a:pt x="423773" y="329793"/>
                </a:lnTo>
                <a:lnTo>
                  <a:pt x="418693" y="334873"/>
                </a:lnTo>
                <a:lnTo>
                  <a:pt x="413613" y="338683"/>
                </a:lnTo>
                <a:lnTo>
                  <a:pt x="413613" y="338683"/>
                </a:lnTo>
                <a:lnTo>
                  <a:pt x="413613" y="338683"/>
                </a:lnTo>
                <a:lnTo>
                  <a:pt x="408532" y="342493"/>
                </a:lnTo>
                <a:lnTo>
                  <a:pt x="402182" y="346303"/>
                </a:lnTo>
                <a:lnTo>
                  <a:pt x="397103" y="348843"/>
                </a:lnTo>
                <a:lnTo>
                  <a:pt x="390753" y="352653"/>
                </a:lnTo>
                <a:lnTo>
                  <a:pt x="383132" y="355193"/>
                </a:lnTo>
                <a:lnTo>
                  <a:pt x="376782" y="359003"/>
                </a:lnTo>
                <a:lnTo>
                  <a:pt x="369163" y="360273"/>
                </a:lnTo>
                <a:lnTo>
                  <a:pt x="361543" y="364083"/>
                </a:lnTo>
                <a:lnTo>
                  <a:pt x="353923" y="365353"/>
                </a:lnTo>
                <a:lnTo>
                  <a:pt x="346303" y="367893"/>
                </a:lnTo>
                <a:lnTo>
                  <a:pt x="337413" y="370433"/>
                </a:lnTo>
                <a:lnTo>
                  <a:pt x="329793" y="371703"/>
                </a:lnTo>
                <a:lnTo>
                  <a:pt x="320903" y="372973"/>
                </a:lnTo>
                <a:lnTo>
                  <a:pt x="312013" y="374243"/>
                </a:lnTo>
                <a:lnTo>
                  <a:pt x="301853" y="375513"/>
                </a:lnTo>
                <a:lnTo>
                  <a:pt x="291693" y="375513"/>
                </a:lnTo>
                <a:lnTo>
                  <a:pt x="282803" y="375513"/>
                </a:lnTo>
                <a:lnTo>
                  <a:pt x="272643" y="376783"/>
                </a:lnTo>
                <a:lnTo>
                  <a:pt x="262482" y="376783"/>
                </a:lnTo>
                <a:lnTo>
                  <a:pt x="245973" y="375513"/>
                </a:lnTo>
                <a:lnTo>
                  <a:pt x="230732" y="375513"/>
                </a:lnTo>
                <a:lnTo>
                  <a:pt x="215493" y="372973"/>
                </a:lnTo>
                <a:lnTo>
                  <a:pt x="200253" y="371703"/>
                </a:lnTo>
                <a:lnTo>
                  <a:pt x="186282" y="369163"/>
                </a:lnTo>
                <a:lnTo>
                  <a:pt x="172313" y="366623"/>
                </a:lnTo>
                <a:lnTo>
                  <a:pt x="158343" y="362813"/>
                </a:lnTo>
                <a:lnTo>
                  <a:pt x="145643" y="357733"/>
                </a:lnTo>
                <a:lnTo>
                  <a:pt x="132943" y="353923"/>
                </a:lnTo>
                <a:lnTo>
                  <a:pt x="120243" y="348843"/>
                </a:lnTo>
                <a:lnTo>
                  <a:pt x="108813" y="342493"/>
                </a:lnTo>
                <a:lnTo>
                  <a:pt x="98653" y="336143"/>
                </a:lnTo>
                <a:lnTo>
                  <a:pt x="87223" y="329793"/>
                </a:lnTo>
                <a:lnTo>
                  <a:pt x="77063" y="323443"/>
                </a:lnTo>
                <a:lnTo>
                  <a:pt x="68173" y="315823"/>
                </a:lnTo>
                <a:lnTo>
                  <a:pt x="65632" y="314553"/>
                </a:lnTo>
                <a:lnTo>
                  <a:pt x="65632" y="314553"/>
                </a:lnTo>
                <a:lnTo>
                  <a:pt x="59282" y="306933"/>
                </a:lnTo>
                <a:lnTo>
                  <a:pt x="51663" y="298043"/>
                </a:lnTo>
                <a:lnTo>
                  <a:pt x="44043" y="289153"/>
                </a:lnTo>
                <a:lnTo>
                  <a:pt x="36423" y="280263"/>
                </a:lnTo>
                <a:lnTo>
                  <a:pt x="30073" y="270103"/>
                </a:lnTo>
                <a:lnTo>
                  <a:pt x="24993" y="259943"/>
                </a:lnTo>
                <a:lnTo>
                  <a:pt x="19913" y="249783"/>
                </a:lnTo>
                <a:lnTo>
                  <a:pt x="18643" y="249783"/>
                </a:lnTo>
                <a:lnTo>
                  <a:pt x="18643" y="249783"/>
                </a:lnTo>
                <a:lnTo>
                  <a:pt x="16103" y="238353"/>
                </a:lnTo>
                <a:lnTo>
                  <a:pt x="12293" y="226923"/>
                </a:lnTo>
                <a:lnTo>
                  <a:pt x="9753" y="214223"/>
                </a:lnTo>
                <a:lnTo>
                  <a:pt x="7213" y="202793"/>
                </a:lnTo>
                <a:lnTo>
                  <a:pt x="4673" y="190093"/>
                </a:lnTo>
                <a:lnTo>
                  <a:pt x="4673" y="185013"/>
                </a:lnTo>
                <a:lnTo>
                  <a:pt x="4673" y="183743"/>
                </a:lnTo>
                <a:lnTo>
                  <a:pt x="4673" y="177393"/>
                </a:lnTo>
                <a:lnTo>
                  <a:pt x="4673" y="164693"/>
                </a:lnTo>
                <a:lnTo>
                  <a:pt x="5943" y="151993"/>
                </a:lnTo>
                <a:lnTo>
                  <a:pt x="7213" y="139293"/>
                </a:lnTo>
                <a:lnTo>
                  <a:pt x="9753" y="125323"/>
                </a:lnTo>
                <a:lnTo>
                  <a:pt x="9753" y="121513"/>
                </a:lnTo>
                <a:lnTo>
                  <a:pt x="9753" y="121513"/>
                </a:lnTo>
                <a:lnTo>
                  <a:pt x="14832" y="106273"/>
                </a:lnTo>
                <a:lnTo>
                  <a:pt x="18643" y="88493"/>
                </a:lnTo>
                <a:lnTo>
                  <a:pt x="24993" y="71983"/>
                </a:lnTo>
                <a:lnTo>
                  <a:pt x="28803" y="61823"/>
                </a:lnTo>
                <a:lnTo>
                  <a:pt x="28803" y="60553"/>
                </a:lnTo>
                <a:lnTo>
                  <a:pt x="31343" y="56743"/>
                </a:lnTo>
                <a:lnTo>
                  <a:pt x="58013" y="4673"/>
                </a:lnTo>
                <a:lnTo>
                  <a:pt x="149453" y="47853"/>
                </a:lnTo>
                <a:lnTo>
                  <a:pt x="144373" y="64363"/>
                </a:lnTo>
                <a:lnTo>
                  <a:pt x="88493" y="47853"/>
                </a:lnTo>
                <a:lnTo>
                  <a:pt x="83413" y="50393"/>
                </a:lnTo>
                <a:lnTo>
                  <a:pt x="78332" y="55473"/>
                </a:lnTo>
                <a:lnTo>
                  <a:pt x="74523" y="59283"/>
                </a:lnTo>
                <a:lnTo>
                  <a:pt x="70713" y="63093"/>
                </a:lnTo>
                <a:lnTo>
                  <a:pt x="65632" y="68173"/>
                </a:lnTo>
                <a:lnTo>
                  <a:pt x="63093" y="70713"/>
                </a:lnTo>
                <a:lnTo>
                  <a:pt x="63093" y="70713"/>
                </a:lnTo>
                <a:lnTo>
                  <a:pt x="61823" y="71983"/>
                </a:lnTo>
                <a:lnTo>
                  <a:pt x="59282" y="77063"/>
                </a:lnTo>
                <a:lnTo>
                  <a:pt x="55473" y="83413"/>
                </a:lnTo>
                <a:lnTo>
                  <a:pt x="51663" y="88493"/>
                </a:lnTo>
                <a:lnTo>
                  <a:pt x="49123" y="94843"/>
                </a:lnTo>
                <a:lnTo>
                  <a:pt x="46582" y="101193"/>
                </a:lnTo>
                <a:lnTo>
                  <a:pt x="44043" y="107543"/>
                </a:lnTo>
                <a:lnTo>
                  <a:pt x="41503" y="112623"/>
                </a:lnTo>
                <a:lnTo>
                  <a:pt x="38963" y="120243"/>
                </a:lnTo>
                <a:lnTo>
                  <a:pt x="36423" y="127863"/>
                </a:lnTo>
                <a:lnTo>
                  <a:pt x="36423" y="127863"/>
                </a:lnTo>
                <a:lnTo>
                  <a:pt x="35153" y="132943"/>
                </a:lnTo>
                <a:lnTo>
                  <a:pt x="33882" y="143103"/>
                </a:lnTo>
                <a:lnTo>
                  <a:pt x="32613" y="153263"/>
                </a:lnTo>
                <a:lnTo>
                  <a:pt x="32613" y="162153"/>
                </a:lnTo>
                <a:lnTo>
                  <a:pt x="32613" y="171043"/>
                </a:lnTo>
                <a:lnTo>
                  <a:pt x="33882" y="181203"/>
                </a:lnTo>
                <a:lnTo>
                  <a:pt x="35153" y="190093"/>
                </a:lnTo>
                <a:lnTo>
                  <a:pt x="35153" y="190093"/>
                </a:lnTo>
                <a:lnTo>
                  <a:pt x="35153" y="190093"/>
                </a:lnTo>
                <a:lnTo>
                  <a:pt x="37693" y="198983"/>
                </a:lnTo>
                <a:lnTo>
                  <a:pt x="41503" y="207873"/>
                </a:lnTo>
                <a:lnTo>
                  <a:pt x="44043" y="216763"/>
                </a:lnTo>
                <a:lnTo>
                  <a:pt x="49123" y="224383"/>
                </a:lnTo>
                <a:lnTo>
                  <a:pt x="54203" y="233273"/>
                </a:lnTo>
                <a:lnTo>
                  <a:pt x="59282" y="240893"/>
                </a:lnTo>
                <a:lnTo>
                  <a:pt x="64363" y="248513"/>
                </a:lnTo>
                <a:lnTo>
                  <a:pt x="69443" y="254863"/>
                </a:lnTo>
                <a:lnTo>
                  <a:pt x="70713" y="254863"/>
                </a:lnTo>
                <a:lnTo>
                  <a:pt x="70713" y="256133"/>
                </a:lnTo>
                <a:lnTo>
                  <a:pt x="78332" y="263753"/>
                </a:lnTo>
                <a:lnTo>
                  <a:pt x="85953" y="270103"/>
                </a:lnTo>
                <a:lnTo>
                  <a:pt x="94843" y="276453"/>
                </a:lnTo>
                <a:lnTo>
                  <a:pt x="103732" y="282803"/>
                </a:lnTo>
                <a:lnTo>
                  <a:pt x="112623" y="289153"/>
                </a:lnTo>
                <a:lnTo>
                  <a:pt x="121513" y="292963"/>
                </a:lnTo>
                <a:lnTo>
                  <a:pt x="131673" y="298043"/>
                </a:lnTo>
                <a:lnTo>
                  <a:pt x="143103" y="303123"/>
                </a:lnTo>
                <a:lnTo>
                  <a:pt x="153263" y="308203"/>
                </a:lnTo>
                <a:lnTo>
                  <a:pt x="164693" y="312013"/>
                </a:lnTo>
                <a:lnTo>
                  <a:pt x="177393" y="315823"/>
                </a:lnTo>
                <a:lnTo>
                  <a:pt x="190093" y="319633"/>
                </a:lnTo>
                <a:lnTo>
                  <a:pt x="202793" y="322173"/>
                </a:lnTo>
                <a:lnTo>
                  <a:pt x="215493" y="324713"/>
                </a:lnTo>
                <a:lnTo>
                  <a:pt x="215493" y="324713"/>
                </a:lnTo>
                <a:lnTo>
                  <a:pt x="216763" y="324713"/>
                </a:lnTo>
                <a:lnTo>
                  <a:pt x="229463" y="327253"/>
                </a:lnTo>
                <a:lnTo>
                  <a:pt x="242163" y="328523"/>
                </a:lnTo>
                <a:lnTo>
                  <a:pt x="257403" y="329793"/>
                </a:lnTo>
                <a:lnTo>
                  <a:pt x="271373" y="331063"/>
                </a:lnTo>
                <a:lnTo>
                  <a:pt x="278993" y="332333"/>
                </a:lnTo>
                <a:lnTo>
                  <a:pt x="286613" y="332333"/>
                </a:lnTo>
                <a:lnTo>
                  <a:pt x="294232" y="332333"/>
                </a:lnTo>
                <a:lnTo>
                  <a:pt x="301853" y="332333"/>
                </a:lnTo>
                <a:lnTo>
                  <a:pt x="309473" y="331063"/>
                </a:lnTo>
                <a:lnTo>
                  <a:pt x="314553" y="331063"/>
                </a:lnTo>
                <a:lnTo>
                  <a:pt x="315823" y="331063"/>
                </a:lnTo>
                <a:lnTo>
                  <a:pt x="317093" y="331063"/>
                </a:lnTo>
                <a:lnTo>
                  <a:pt x="331063" y="329793"/>
                </a:lnTo>
                <a:lnTo>
                  <a:pt x="337413" y="329793"/>
                </a:lnTo>
                <a:lnTo>
                  <a:pt x="345032" y="328523"/>
                </a:lnTo>
                <a:lnTo>
                  <a:pt x="350113" y="327253"/>
                </a:lnTo>
                <a:lnTo>
                  <a:pt x="356463" y="325983"/>
                </a:lnTo>
                <a:lnTo>
                  <a:pt x="362813" y="324713"/>
                </a:lnTo>
                <a:lnTo>
                  <a:pt x="367893" y="322173"/>
                </a:lnTo>
                <a:lnTo>
                  <a:pt x="374243" y="320903"/>
                </a:lnTo>
                <a:lnTo>
                  <a:pt x="379323" y="319633"/>
                </a:lnTo>
                <a:lnTo>
                  <a:pt x="384403" y="317093"/>
                </a:lnTo>
                <a:lnTo>
                  <a:pt x="389482" y="314553"/>
                </a:lnTo>
                <a:lnTo>
                  <a:pt x="393293" y="312013"/>
                </a:lnTo>
                <a:lnTo>
                  <a:pt x="397103" y="309473"/>
                </a:lnTo>
                <a:lnTo>
                  <a:pt x="400913" y="306933"/>
                </a:lnTo>
                <a:lnTo>
                  <a:pt x="405993" y="304393"/>
                </a:lnTo>
                <a:lnTo>
                  <a:pt x="408532" y="300583"/>
                </a:lnTo>
                <a:lnTo>
                  <a:pt x="412343" y="298043"/>
                </a:lnTo>
                <a:lnTo>
                  <a:pt x="412343" y="296773"/>
                </a:lnTo>
                <a:lnTo>
                  <a:pt x="412343" y="296773"/>
                </a:lnTo>
                <a:lnTo>
                  <a:pt x="414882" y="294233"/>
                </a:lnTo>
                <a:lnTo>
                  <a:pt x="417423" y="290423"/>
                </a:lnTo>
                <a:lnTo>
                  <a:pt x="419963" y="286613"/>
                </a:lnTo>
                <a:lnTo>
                  <a:pt x="422503" y="282803"/>
                </a:lnTo>
                <a:lnTo>
                  <a:pt x="423773" y="277723"/>
                </a:lnTo>
                <a:lnTo>
                  <a:pt x="426313" y="273913"/>
                </a:lnTo>
                <a:lnTo>
                  <a:pt x="426313" y="268833"/>
                </a:lnTo>
                <a:lnTo>
                  <a:pt x="427582" y="263753"/>
                </a:lnTo>
                <a:lnTo>
                  <a:pt x="428853" y="258673"/>
                </a:lnTo>
                <a:lnTo>
                  <a:pt x="427582" y="257403"/>
                </a:lnTo>
                <a:lnTo>
                  <a:pt x="427582" y="257403"/>
                </a:lnTo>
                <a:lnTo>
                  <a:pt x="428853" y="252323"/>
                </a:lnTo>
                <a:lnTo>
                  <a:pt x="428853" y="245973"/>
                </a:lnTo>
                <a:lnTo>
                  <a:pt x="428853" y="240893"/>
                </a:lnTo>
                <a:lnTo>
                  <a:pt x="427582" y="234543"/>
                </a:lnTo>
                <a:lnTo>
                  <a:pt x="426313" y="228193"/>
                </a:lnTo>
                <a:lnTo>
                  <a:pt x="425043" y="223113"/>
                </a:lnTo>
                <a:lnTo>
                  <a:pt x="423773" y="218033"/>
                </a:lnTo>
                <a:lnTo>
                  <a:pt x="421232" y="214223"/>
                </a:lnTo>
                <a:lnTo>
                  <a:pt x="421232" y="214223"/>
                </a:lnTo>
                <a:lnTo>
                  <a:pt x="421232" y="211683"/>
                </a:lnTo>
                <a:lnTo>
                  <a:pt x="419963" y="206603"/>
                </a:lnTo>
                <a:lnTo>
                  <a:pt x="417423" y="201523"/>
                </a:lnTo>
                <a:lnTo>
                  <a:pt x="414882" y="196443"/>
                </a:lnTo>
                <a:lnTo>
                  <a:pt x="412343" y="191363"/>
                </a:lnTo>
                <a:lnTo>
                  <a:pt x="409803" y="187553"/>
                </a:lnTo>
                <a:lnTo>
                  <a:pt x="405993" y="182473"/>
                </a:lnTo>
                <a:lnTo>
                  <a:pt x="403453" y="177393"/>
                </a:lnTo>
                <a:lnTo>
                  <a:pt x="352653" y="151993"/>
                </a:lnTo>
                <a:lnTo>
                  <a:pt x="350113" y="150723"/>
                </a:lnTo>
                <a:lnTo>
                  <a:pt x="341223" y="145643"/>
                </a:lnTo>
                <a:lnTo>
                  <a:pt x="345032" y="131673"/>
                </a:lnTo>
                <a:lnTo>
                  <a:pt x="444093" y="173583"/>
                </a:lnTo>
                <a:lnTo>
                  <a:pt x="444093" y="177393"/>
                </a:lnTo>
                <a:lnTo>
                  <a:pt x="445363" y="177393"/>
                </a:lnTo>
                <a:lnTo>
                  <a:pt x="450443" y="196443"/>
                </a:lnTo>
                <a:lnTo>
                  <a:pt x="451713" y="201523"/>
                </a:lnTo>
                <a:lnTo>
                  <a:pt x="452982" y="207873"/>
                </a:lnTo>
                <a:lnTo>
                  <a:pt x="454253" y="220573"/>
                </a:lnTo>
                <a:lnTo>
                  <a:pt x="454253" y="221843"/>
                </a:lnTo>
                <a:lnTo>
                  <a:pt x="454253" y="221843"/>
                </a:lnTo>
                <a:lnTo>
                  <a:pt x="455523" y="226923"/>
                </a:lnTo>
                <a:lnTo>
                  <a:pt x="455523" y="233273"/>
                </a:lnTo>
                <a:lnTo>
                  <a:pt x="455523" y="245973"/>
                </a:lnTo>
                <a:lnTo>
                  <a:pt x="455523" y="252323"/>
                </a:lnTo>
                <a:lnTo>
                  <a:pt x="455523" y="258673"/>
                </a:lnTo>
                <a:lnTo>
                  <a:pt x="455523" y="262483"/>
                </a:lnTo>
                <a:lnTo>
                  <a:pt x="455523" y="262483"/>
                </a:lnTo>
                <a:lnTo>
                  <a:pt x="455523" y="265023"/>
                </a:lnTo>
                <a:lnTo>
                  <a:pt x="454253" y="2713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5281930" y="3575050"/>
            <a:ext cx="302260" cy="257810"/>
          </a:xfrm>
          <a:custGeom>
            <a:avLst/>
            <a:gdLst/>
            <a:ahLst/>
            <a:cxnLst/>
            <a:rect l="l" t="t" r="r" b="b"/>
            <a:pathLst>
              <a:path w="302260" h="257810">
                <a:moveTo>
                  <a:pt x="170179" y="210820"/>
                </a:moveTo>
                <a:lnTo>
                  <a:pt x="180340" y="215900"/>
                </a:lnTo>
                <a:lnTo>
                  <a:pt x="190500" y="218440"/>
                </a:lnTo>
                <a:lnTo>
                  <a:pt x="199390" y="220980"/>
                </a:lnTo>
                <a:lnTo>
                  <a:pt x="208279" y="223520"/>
                </a:lnTo>
                <a:lnTo>
                  <a:pt x="217170" y="226060"/>
                </a:lnTo>
                <a:lnTo>
                  <a:pt x="224790" y="226060"/>
                </a:lnTo>
                <a:lnTo>
                  <a:pt x="228600" y="227330"/>
                </a:lnTo>
                <a:lnTo>
                  <a:pt x="232410" y="227330"/>
                </a:lnTo>
                <a:lnTo>
                  <a:pt x="236220" y="227330"/>
                </a:lnTo>
                <a:lnTo>
                  <a:pt x="238760" y="227330"/>
                </a:lnTo>
                <a:lnTo>
                  <a:pt x="242570" y="227330"/>
                </a:lnTo>
                <a:lnTo>
                  <a:pt x="245110" y="227330"/>
                </a:lnTo>
                <a:lnTo>
                  <a:pt x="247650" y="226060"/>
                </a:lnTo>
                <a:lnTo>
                  <a:pt x="251460" y="226060"/>
                </a:lnTo>
                <a:lnTo>
                  <a:pt x="254000" y="226060"/>
                </a:lnTo>
                <a:lnTo>
                  <a:pt x="256540" y="224790"/>
                </a:lnTo>
                <a:lnTo>
                  <a:pt x="259079" y="223520"/>
                </a:lnTo>
                <a:lnTo>
                  <a:pt x="260350" y="223520"/>
                </a:lnTo>
                <a:lnTo>
                  <a:pt x="261620" y="220980"/>
                </a:lnTo>
                <a:lnTo>
                  <a:pt x="264160" y="220980"/>
                </a:lnTo>
                <a:lnTo>
                  <a:pt x="266700" y="219710"/>
                </a:lnTo>
                <a:lnTo>
                  <a:pt x="266700" y="217170"/>
                </a:lnTo>
                <a:lnTo>
                  <a:pt x="269240" y="215900"/>
                </a:lnTo>
                <a:lnTo>
                  <a:pt x="269240" y="214630"/>
                </a:lnTo>
                <a:lnTo>
                  <a:pt x="271779" y="210820"/>
                </a:lnTo>
                <a:lnTo>
                  <a:pt x="273050" y="208280"/>
                </a:lnTo>
                <a:lnTo>
                  <a:pt x="273050" y="208280"/>
                </a:lnTo>
                <a:lnTo>
                  <a:pt x="273050" y="207010"/>
                </a:lnTo>
                <a:lnTo>
                  <a:pt x="274320" y="203200"/>
                </a:lnTo>
                <a:lnTo>
                  <a:pt x="274320" y="200660"/>
                </a:lnTo>
                <a:lnTo>
                  <a:pt x="274320" y="196850"/>
                </a:lnTo>
                <a:lnTo>
                  <a:pt x="274320" y="193040"/>
                </a:lnTo>
                <a:lnTo>
                  <a:pt x="273050" y="189230"/>
                </a:lnTo>
                <a:lnTo>
                  <a:pt x="271779" y="185420"/>
                </a:lnTo>
                <a:lnTo>
                  <a:pt x="270510" y="180340"/>
                </a:lnTo>
                <a:lnTo>
                  <a:pt x="267970" y="176530"/>
                </a:lnTo>
                <a:lnTo>
                  <a:pt x="265429" y="171450"/>
                </a:lnTo>
                <a:lnTo>
                  <a:pt x="262890" y="167640"/>
                </a:lnTo>
                <a:lnTo>
                  <a:pt x="259079" y="162560"/>
                </a:lnTo>
                <a:lnTo>
                  <a:pt x="256540" y="158750"/>
                </a:lnTo>
                <a:lnTo>
                  <a:pt x="252729" y="153670"/>
                </a:lnTo>
                <a:lnTo>
                  <a:pt x="252729" y="153670"/>
                </a:lnTo>
                <a:lnTo>
                  <a:pt x="252729" y="152400"/>
                </a:lnTo>
                <a:lnTo>
                  <a:pt x="248920" y="148590"/>
                </a:lnTo>
                <a:lnTo>
                  <a:pt x="245110" y="143510"/>
                </a:lnTo>
                <a:lnTo>
                  <a:pt x="240029" y="137160"/>
                </a:lnTo>
                <a:lnTo>
                  <a:pt x="234950" y="132080"/>
                </a:lnTo>
                <a:lnTo>
                  <a:pt x="231140" y="127000"/>
                </a:lnTo>
                <a:lnTo>
                  <a:pt x="224790" y="121920"/>
                </a:lnTo>
                <a:lnTo>
                  <a:pt x="219710" y="116840"/>
                </a:lnTo>
                <a:lnTo>
                  <a:pt x="213360" y="111760"/>
                </a:lnTo>
                <a:lnTo>
                  <a:pt x="207010" y="106680"/>
                </a:lnTo>
                <a:lnTo>
                  <a:pt x="200660" y="100330"/>
                </a:lnTo>
                <a:lnTo>
                  <a:pt x="194310" y="95250"/>
                </a:lnTo>
                <a:lnTo>
                  <a:pt x="186690" y="90170"/>
                </a:lnTo>
                <a:lnTo>
                  <a:pt x="180340" y="85090"/>
                </a:lnTo>
                <a:lnTo>
                  <a:pt x="172720" y="80010"/>
                </a:lnTo>
                <a:lnTo>
                  <a:pt x="165100" y="74930"/>
                </a:lnTo>
                <a:lnTo>
                  <a:pt x="156210" y="69850"/>
                </a:lnTo>
                <a:lnTo>
                  <a:pt x="148590" y="64770"/>
                </a:lnTo>
                <a:lnTo>
                  <a:pt x="139700" y="59690"/>
                </a:lnTo>
                <a:lnTo>
                  <a:pt x="129540" y="54610"/>
                </a:lnTo>
                <a:lnTo>
                  <a:pt x="119379" y="49530"/>
                </a:lnTo>
                <a:lnTo>
                  <a:pt x="111760" y="45720"/>
                </a:lnTo>
                <a:lnTo>
                  <a:pt x="102870" y="41910"/>
                </a:lnTo>
                <a:lnTo>
                  <a:pt x="93979" y="39370"/>
                </a:lnTo>
                <a:lnTo>
                  <a:pt x="86360" y="38100"/>
                </a:lnTo>
                <a:lnTo>
                  <a:pt x="78740" y="36830"/>
                </a:lnTo>
                <a:lnTo>
                  <a:pt x="74929" y="36830"/>
                </a:lnTo>
                <a:lnTo>
                  <a:pt x="71120" y="36830"/>
                </a:lnTo>
                <a:lnTo>
                  <a:pt x="67310" y="36830"/>
                </a:lnTo>
                <a:lnTo>
                  <a:pt x="64770" y="36830"/>
                </a:lnTo>
                <a:lnTo>
                  <a:pt x="60960" y="36830"/>
                </a:lnTo>
                <a:lnTo>
                  <a:pt x="58420" y="38100"/>
                </a:lnTo>
                <a:lnTo>
                  <a:pt x="55879" y="39370"/>
                </a:lnTo>
                <a:lnTo>
                  <a:pt x="52070" y="40640"/>
                </a:lnTo>
                <a:lnTo>
                  <a:pt x="49529" y="41910"/>
                </a:lnTo>
                <a:lnTo>
                  <a:pt x="48260" y="41910"/>
                </a:lnTo>
                <a:lnTo>
                  <a:pt x="45720" y="44450"/>
                </a:lnTo>
                <a:lnTo>
                  <a:pt x="43179" y="45720"/>
                </a:lnTo>
                <a:lnTo>
                  <a:pt x="43179" y="45720"/>
                </a:lnTo>
                <a:lnTo>
                  <a:pt x="43179" y="45720"/>
                </a:lnTo>
                <a:lnTo>
                  <a:pt x="40640" y="48260"/>
                </a:lnTo>
                <a:lnTo>
                  <a:pt x="39370" y="49530"/>
                </a:lnTo>
                <a:lnTo>
                  <a:pt x="38100" y="52070"/>
                </a:lnTo>
                <a:lnTo>
                  <a:pt x="35560" y="54610"/>
                </a:lnTo>
                <a:lnTo>
                  <a:pt x="33020" y="60960"/>
                </a:lnTo>
                <a:lnTo>
                  <a:pt x="30479" y="64770"/>
                </a:lnTo>
                <a:lnTo>
                  <a:pt x="30479" y="68580"/>
                </a:lnTo>
                <a:lnTo>
                  <a:pt x="29210" y="73660"/>
                </a:lnTo>
                <a:lnTo>
                  <a:pt x="29210" y="77470"/>
                </a:lnTo>
                <a:lnTo>
                  <a:pt x="29210" y="82550"/>
                </a:lnTo>
                <a:lnTo>
                  <a:pt x="29210" y="87630"/>
                </a:lnTo>
                <a:lnTo>
                  <a:pt x="30479" y="91440"/>
                </a:lnTo>
                <a:lnTo>
                  <a:pt x="31750" y="96520"/>
                </a:lnTo>
                <a:lnTo>
                  <a:pt x="31750" y="100330"/>
                </a:lnTo>
                <a:lnTo>
                  <a:pt x="31750" y="100330"/>
                </a:lnTo>
                <a:lnTo>
                  <a:pt x="33020" y="102870"/>
                </a:lnTo>
                <a:lnTo>
                  <a:pt x="35560" y="107950"/>
                </a:lnTo>
                <a:lnTo>
                  <a:pt x="38100" y="113030"/>
                </a:lnTo>
                <a:lnTo>
                  <a:pt x="40640" y="118110"/>
                </a:lnTo>
                <a:lnTo>
                  <a:pt x="44450" y="123190"/>
                </a:lnTo>
                <a:lnTo>
                  <a:pt x="48260" y="128270"/>
                </a:lnTo>
                <a:lnTo>
                  <a:pt x="52070" y="133350"/>
                </a:lnTo>
                <a:lnTo>
                  <a:pt x="57150" y="138430"/>
                </a:lnTo>
                <a:lnTo>
                  <a:pt x="60960" y="143510"/>
                </a:lnTo>
                <a:lnTo>
                  <a:pt x="66040" y="148590"/>
                </a:lnTo>
                <a:lnTo>
                  <a:pt x="71120" y="153670"/>
                </a:lnTo>
                <a:lnTo>
                  <a:pt x="77470" y="158750"/>
                </a:lnTo>
                <a:lnTo>
                  <a:pt x="83820" y="162560"/>
                </a:lnTo>
                <a:lnTo>
                  <a:pt x="90170" y="167640"/>
                </a:lnTo>
                <a:lnTo>
                  <a:pt x="96520" y="172720"/>
                </a:lnTo>
                <a:lnTo>
                  <a:pt x="104140" y="177800"/>
                </a:lnTo>
                <a:lnTo>
                  <a:pt x="110490" y="182880"/>
                </a:lnTo>
                <a:lnTo>
                  <a:pt x="118110" y="186690"/>
                </a:lnTo>
                <a:lnTo>
                  <a:pt x="127000" y="191770"/>
                </a:lnTo>
                <a:lnTo>
                  <a:pt x="134620" y="195580"/>
                </a:lnTo>
                <a:lnTo>
                  <a:pt x="143510" y="199390"/>
                </a:lnTo>
                <a:lnTo>
                  <a:pt x="152400" y="204470"/>
                </a:lnTo>
                <a:lnTo>
                  <a:pt x="161290" y="208280"/>
                </a:lnTo>
                <a:lnTo>
                  <a:pt x="170179" y="210820"/>
                </a:lnTo>
                <a:close/>
                <a:moveTo>
                  <a:pt x="297179" y="223520"/>
                </a:moveTo>
                <a:lnTo>
                  <a:pt x="295910" y="227330"/>
                </a:lnTo>
                <a:lnTo>
                  <a:pt x="293370" y="229870"/>
                </a:lnTo>
                <a:lnTo>
                  <a:pt x="292100" y="232410"/>
                </a:lnTo>
                <a:lnTo>
                  <a:pt x="289560" y="234950"/>
                </a:lnTo>
                <a:lnTo>
                  <a:pt x="287020" y="238760"/>
                </a:lnTo>
                <a:lnTo>
                  <a:pt x="283210" y="240030"/>
                </a:lnTo>
                <a:lnTo>
                  <a:pt x="280670" y="242570"/>
                </a:lnTo>
                <a:lnTo>
                  <a:pt x="278129" y="245110"/>
                </a:lnTo>
                <a:lnTo>
                  <a:pt x="274320" y="247650"/>
                </a:lnTo>
                <a:lnTo>
                  <a:pt x="270510" y="248920"/>
                </a:lnTo>
                <a:lnTo>
                  <a:pt x="267970" y="250190"/>
                </a:lnTo>
                <a:lnTo>
                  <a:pt x="266700" y="250190"/>
                </a:lnTo>
                <a:lnTo>
                  <a:pt x="266700" y="251460"/>
                </a:lnTo>
                <a:lnTo>
                  <a:pt x="262890" y="252730"/>
                </a:lnTo>
                <a:lnTo>
                  <a:pt x="259079" y="254000"/>
                </a:lnTo>
                <a:lnTo>
                  <a:pt x="254000" y="255270"/>
                </a:lnTo>
                <a:lnTo>
                  <a:pt x="250190" y="255270"/>
                </a:lnTo>
                <a:lnTo>
                  <a:pt x="245110" y="256540"/>
                </a:lnTo>
                <a:lnTo>
                  <a:pt x="241300" y="256540"/>
                </a:lnTo>
                <a:lnTo>
                  <a:pt x="236220" y="257810"/>
                </a:lnTo>
                <a:lnTo>
                  <a:pt x="231140" y="257810"/>
                </a:lnTo>
                <a:lnTo>
                  <a:pt x="226060" y="257810"/>
                </a:lnTo>
                <a:lnTo>
                  <a:pt x="219710" y="257810"/>
                </a:lnTo>
                <a:lnTo>
                  <a:pt x="213360" y="257810"/>
                </a:lnTo>
                <a:lnTo>
                  <a:pt x="208279" y="256540"/>
                </a:lnTo>
                <a:lnTo>
                  <a:pt x="201929" y="256540"/>
                </a:lnTo>
                <a:lnTo>
                  <a:pt x="195579" y="255270"/>
                </a:lnTo>
                <a:lnTo>
                  <a:pt x="189229" y="254000"/>
                </a:lnTo>
                <a:lnTo>
                  <a:pt x="182879" y="252730"/>
                </a:lnTo>
                <a:lnTo>
                  <a:pt x="175260" y="251460"/>
                </a:lnTo>
                <a:lnTo>
                  <a:pt x="168910" y="250190"/>
                </a:lnTo>
                <a:lnTo>
                  <a:pt x="161290" y="247650"/>
                </a:lnTo>
                <a:lnTo>
                  <a:pt x="153670" y="245110"/>
                </a:lnTo>
                <a:lnTo>
                  <a:pt x="147320" y="242570"/>
                </a:lnTo>
                <a:lnTo>
                  <a:pt x="138429" y="240030"/>
                </a:lnTo>
                <a:lnTo>
                  <a:pt x="128270" y="236220"/>
                </a:lnTo>
                <a:lnTo>
                  <a:pt x="119379" y="232410"/>
                </a:lnTo>
                <a:lnTo>
                  <a:pt x="111760" y="228600"/>
                </a:lnTo>
                <a:lnTo>
                  <a:pt x="102870" y="224790"/>
                </a:lnTo>
                <a:lnTo>
                  <a:pt x="93979" y="219710"/>
                </a:lnTo>
                <a:lnTo>
                  <a:pt x="86360" y="214630"/>
                </a:lnTo>
                <a:lnTo>
                  <a:pt x="78740" y="210820"/>
                </a:lnTo>
                <a:lnTo>
                  <a:pt x="69850" y="205740"/>
                </a:lnTo>
                <a:lnTo>
                  <a:pt x="63500" y="199390"/>
                </a:lnTo>
                <a:lnTo>
                  <a:pt x="57150" y="194310"/>
                </a:lnTo>
                <a:lnTo>
                  <a:pt x="49529" y="187960"/>
                </a:lnTo>
                <a:lnTo>
                  <a:pt x="44450" y="182880"/>
                </a:lnTo>
                <a:lnTo>
                  <a:pt x="38100" y="176530"/>
                </a:lnTo>
                <a:lnTo>
                  <a:pt x="31750" y="170180"/>
                </a:lnTo>
                <a:lnTo>
                  <a:pt x="26670" y="163830"/>
                </a:lnTo>
                <a:lnTo>
                  <a:pt x="21590" y="157480"/>
                </a:lnTo>
                <a:lnTo>
                  <a:pt x="19050" y="153670"/>
                </a:lnTo>
                <a:lnTo>
                  <a:pt x="19050" y="152400"/>
                </a:lnTo>
                <a:lnTo>
                  <a:pt x="17779" y="149860"/>
                </a:lnTo>
                <a:lnTo>
                  <a:pt x="13970" y="143510"/>
                </a:lnTo>
                <a:lnTo>
                  <a:pt x="11429" y="135890"/>
                </a:lnTo>
                <a:lnTo>
                  <a:pt x="7620" y="128270"/>
                </a:lnTo>
                <a:lnTo>
                  <a:pt x="5079" y="121920"/>
                </a:lnTo>
                <a:lnTo>
                  <a:pt x="3810" y="114300"/>
                </a:lnTo>
                <a:lnTo>
                  <a:pt x="2540" y="106680"/>
                </a:lnTo>
                <a:lnTo>
                  <a:pt x="1270" y="99060"/>
                </a:lnTo>
                <a:lnTo>
                  <a:pt x="0" y="91440"/>
                </a:lnTo>
                <a:lnTo>
                  <a:pt x="0" y="85090"/>
                </a:lnTo>
                <a:lnTo>
                  <a:pt x="0" y="85090"/>
                </a:lnTo>
                <a:lnTo>
                  <a:pt x="0" y="83820"/>
                </a:lnTo>
                <a:lnTo>
                  <a:pt x="1270" y="76200"/>
                </a:lnTo>
                <a:lnTo>
                  <a:pt x="2540" y="68580"/>
                </a:lnTo>
                <a:lnTo>
                  <a:pt x="5079" y="60960"/>
                </a:lnTo>
                <a:lnTo>
                  <a:pt x="7620" y="53340"/>
                </a:lnTo>
                <a:lnTo>
                  <a:pt x="11429" y="45720"/>
                </a:lnTo>
                <a:lnTo>
                  <a:pt x="12700" y="40640"/>
                </a:lnTo>
                <a:lnTo>
                  <a:pt x="15240" y="36830"/>
                </a:lnTo>
                <a:lnTo>
                  <a:pt x="17779" y="31750"/>
                </a:lnTo>
                <a:lnTo>
                  <a:pt x="17779" y="31750"/>
                </a:lnTo>
                <a:lnTo>
                  <a:pt x="17779" y="31750"/>
                </a:lnTo>
                <a:lnTo>
                  <a:pt x="21590" y="27940"/>
                </a:lnTo>
                <a:lnTo>
                  <a:pt x="24129" y="24130"/>
                </a:lnTo>
                <a:lnTo>
                  <a:pt x="27940" y="21590"/>
                </a:lnTo>
                <a:lnTo>
                  <a:pt x="31750" y="17780"/>
                </a:lnTo>
                <a:lnTo>
                  <a:pt x="36829" y="15240"/>
                </a:lnTo>
                <a:lnTo>
                  <a:pt x="40640" y="12700"/>
                </a:lnTo>
                <a:lnTo>
                  <a:pt x="44450" y="10159"/>
                </a:lnTo>
                <a:lnTo>
                  <a:pt x="49529" y="7620"/>
                </a:lnTo>
                <a:lnTo>
                  <a:pt x="53340" y="5080"/>
                </a:lnTo>
                <a:lnTo>
                  <a:pt x="58420" y="3809"/>
                </a:lnTo>
                <a:lnTo>
                  <a:pt x="63500" y="2540"/>
                </a:lnTo>
                <a:lnTo>
                  <a:pt x="67310" y="2540"/>
                </a:lnTo>
                <a:lnTo>
                  <a:pt x="72390" y="1270"/>
                </a:lnTo>
                <a:lnTo>
                  <a:pt x="76200" y="1270"/>
                </a:lnTo>
                <a:lnTo>
                  <a:pt x="76200" y="1270"/>
                </a:lnTo>
                <a:lnTo>
                  <a:pt x="78740" y="0"/>
                </a:lnTo>
                <a:lnTo>
                  <a:pt x="83820" y="0"/>
                </a:lnTo>
                <a:lnTo>
                  <a:pt x="88900" y="0"/>
                </a:lnTo>
                <a:lnTo>
                  <a:pt x="95250" y="1270"/>
                </a:lnTo>
                <a:lnTo>
                  <a:pt x="100329" y="2540"/>
                </a:lnTo>
                <a:lnTo>
                  <a:pt x="106679" y="2540"/>
                </a:lnTo>
                <a:lnTo>
                  <a:pt x="113029" y="3809"/>
                </a:lnTo>
                <a:lnTo>
                  <a:pt x="119379" y="6350"/>
                </a:lnTo>
                <a:lnTo>
                  <a:pt x="124460" y="7620"/>
                </a:lnTo>
                <a:lnTo>
                  <a:pt x="130810" y="10159"/>
                </a:lnTo>
                <a:lnTo>
                  <a:pt x="137160" y="12700"/>
                </a:lnTo>
                <a:lnTo>
                  <a:pt x="143510" y="15240"/>
                </a:lnTo>
                <a:lnTo>
                  <a:pt x="149860" y="19050"/>
                </a:lnTo>
                <a:lnTo>
                  <a:pt x="156210" y="21590"/>
                </a:lnTo>
                <a:lnTo>
                  <a:pt x="162560" y="25400"/>
                </a:lnTo>
                <a:lnTo>
                  <a:pt x="170179" y="29209"/>
                </a:lnTo>
                <a:lnTo>
                  <a:pt x="177800" y="34290"/>
                </a:lnTo>
                <a:lnTo>
                  <a:pt x="186690" y="40640"/>
                </a:lnTo>
                <a:lnTo>
                  <a:pt x="194310" y="45720"/>
                </a:lnTo>
                <a:lnTo>
                  <a:pt x="201929" y="52070"/>
                </a:lnTo>
                <a:lnTo>
                  <a:pt x="209550" y="57150"/>
                </a:lnTo>
                <a:lnTo>
                  <a:pt x="217170" y="63500"/>
                </a:lnTo>
                <a:lnTo>
                  <a:pt x="223520" y="69850"/>
                </a:lnTo>
                <a:lnTo>
                  <a:pt x="231140" y="76200"/>
                </a:lnTo>
                <a:lnTo>
                  <a:pt x="237490" y="82550"/>
                </a:lnTo>
                <a:lnTo>
                  <a:pt x="243840" y="88900"/>
                </a:lnTo>
                <a:lnTo>
                  <a:pt x="250190" y="95250"/>
                </a:lnTo>
                <a:lnTo>
                  <a:pt x="255270" y="101600"/>
                </a:lnTo>
                <a:lnTo>
                  <a:pt x="259079" y="106680"/>
                </a:lnTo>
                <a:lnTo>
                  <a:pt x="260350" y="107950"/>
                </a:lnTo>
                <a:lnTo>
                  <a:pt x="260350" y="109220"/>
                </a:lnTo>
                <a:lnTo>
                  <a:pt x="265429" y="115570"/>
                </a:lnTo>
                <a:lnTo>
                  <a:pt x="270510" y="121920"/>
                </a:lnTo>
                <a:lnTo>
                  <a:pt x="275590" y="128270"/>
                </a:lnTo>
                <a:lnTo>
                  <a:pt x="279400" y="134620"/>
                </a:lnTo>
                <a:lnTo>
                  <a:pt x="283210" y="140970"/>
                </a:lnTo>
                <a:lnTo>
                  <a:pt x="287020" y="147320"/>
                </a:lnTo>
                <a:lnTo>
                  <a:pt x="289560" y="153670"/>
                </a:lnTo>
                <a:lnTo>
                  <a:pt x="293370" y="160020"/>
                </a:lnTo>
                <a:lnTo>
                  <a:pt x="295910" y="166370"/>
                </a:lnTo>
                <a:lnTo>
                  <a:pt x="297179" y="172720"/>
                </a:lnTo>
                <a:lnTo>
                  <a:pt x="297179" y="176530"/>
                </a:lnTo>
                <a:lnTo>
                  <a:pt x="298450" y="176530"/>
                </a:lnTo>
                <a:lnTo>
                  <a:pt x="298450" y="177800"/>
                </a:lnTo>
                <a:lnTo>
                  <a:pt x="299720" y="184150"/>
                </a:lnTo>
                <a:lnTo>
                  <a:pt x="300990" y="190500"/>
                </a:lnTo>
                <a:lnTo>
                  <a:pt x="302260" y="195580"/>
                </a:lnTo>
                <a:lnTo>
                  <a:pt x="302260" y="201930"/>
                </a:lnTo>
                <a:lnTo>
                  <a:pt x="300990" y="207010"/>
                </a:lnTo>
                <a:lnTo>
                  <a:pt x="299720" y="212090"/>
                </a:lnTo>
                <a:lnTo>
                  <a:pt x="298450" y="218440"/>
                </a:lnTo>
                <a:lnTo>
                  <a:pt x="298450" y="220980"/>
                </a:lnTo>
                <a:lnTo>
                  <a:pt x="298450" y="220980"/>
                </a:lnTo>
                <a:lnTo>
                  <a:pt x="297179" y="223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5370830" y="3351530"/>
            <a:ext cx="403860" cy="439420"/>
          </a:xfrm>
          <a:custGeom>
            <a:avLst/>
            <a:gdLst/>
            <a:ahLst/>
            <a:cxnLst/>
            <a:rect l="l" t="t" r="r" b="b"/>
            <a:pathLst>
              <a:path w="403860" h="439420">
                <a:moveTo>
                  <a:pt x="274320" y="307340"/>
                </a:moveTo>
                <a:lnTo>
                  <a:pt x="275590" y="307340"/>
                </a:lnTo>
                <a:lnTo>
                  <a:pt x="276860" y="308610"/>
                </a:lnTo>
                <a:lnTo>
                  <a:pt x="278129" y="309880"/>
                </a:lnTo>
                <a:lnTo>
                  <a:pt x="280670" y="311150"/>
                </a:lnTo>
                <a:lnTo>
                  <a:pt x="281940" y="313690"/>
                </a:lnTo>
                <a:lnTo>
                  <a:pt x="290829" y="320040"/>
                </a:lnTo>
                <a:lnTo>
                  <a:pt x="292100" y="321310"/>
                </a:lnTo>
                <a:lnTo>
                  <a:pt x="293370" y="321310"/>
                </a:lnTo>
                <a:lnTo>
                  <a:pt x="294640" y="322580"/>
                </a:lnTo>
                <a:lnTo>
                  <a:pt x="294640" y="323850"/>
                </a:lnTo>
                <a:lnTo>
                  <a:pt x="295910" y="323850"/>
                </a:lnTo>
                <a:lnTo>
                  <a:pt x="295910" y="325120"/>
                </a:lnTo>
                <a:lnTo>
                  <a:pt x="298450" y="326390"/>
                </a:lnTo>
                <a:lnTo>
                  <a:pt x="298450" y="326390"/>
                </a:lnTo>
                <a:lnTo>
                  <a:pt x="299720" y="327660"/>
                </a:lnTo>
                <a:lnTo>
                  <a:pt x="302260" y="328930"/>
                </a:lnTo>
                <a:lnTo>
                  <a:pt x="303529" y="330200"/>
                </a:lnTo>
                <a:lnTo>
                  <a:pt x="303529" y="331470"/>
                </a:lnTo>
                <a:lnTo>
                  <a:pt x="304800" y="331470"/>
                </a:lnTo>
                <a:lnTo>
                  <a:pt x="372110" y="387350"/>
                </a:lnTo>
                <a:lnTo>
                  <a:pt x="382270" y="378460"/>
                </a:lnTo>
                <a:lnTo>
                  <a:pt x="382270" y="378460"/>
                </a:lnTo>
                <a:lnTo>
                  <a:pt x="392430" y="372110"/>
                </a:lnTo>
                <a:lnTo>
                  <a:pt x="403860" y="382270"/>
                </a:lnTo>
                <a:lnTo>
                  <a:pt x="398780" y="389890"/>
                </a:lnTo>
                <a:lnTo>
                  <a:pt x="398780" y="389890"/>
                </a:lnTo>
                <a:lnTo>
                  <a:pt x="381000" y="416560"/>
                </a:lnTo>
                <a:lnTo>
                  <a:pt x="381000" y="416560"/>
                </a:lnTo>
                <a:lnTo>
                  <a:pt x="368300" y="439420"/>
                </a:lnTo>
                <a:lnTo>
                  <a:pt x="355600" y="430530"/>
                </a:lnTo>
                <a:lnTo>
                  <a:pt x="358140" y="408940"/>
                </a:lnTo>
                <a:lnTo>
                  <a:pt x="290829" y="358140"/>
                </a:lnTo>
                <a:lnTo>
                  <a:pt x="289560" y="356870"/>
                </a:lnTo>
                <a:lnTo>
                  <a:pt x="33020" y="135890"/>
                </a:lnTo>
                <a:lnTo>
                  <a:pt x="11429" y="153670"/>
                </a:lnTo>
                <a:lnTo>
                  <a:pt x="0" y="143510"/>
                </a:lnTo>
                <a:lnTo>
                  <a:pt x="19050" y="115570"/>
                </a:lnTo>
                <a:lnTo>
                  <a:pt x="19050" y="115570"/>
                </a:lnTo>
                <a:lnTo>
                  <a:pt x="39370" y="86360"/>
                </a:lnTo>
                <a:lnTo>
                  <a:pt x="77470" y="121920"/>
                </a:lnTo>
                <a:lnTo>
                  <a:pt x="73660" y="105410"/>
                </a:lnTo>
                <a:lnTo>
                  <a:pt x="69850" y="88900"/>
                </a:lnTo>
                <a:lnTo>
                  <a:pt x="69850" y="83820"/>
                </a:lnTo>
                <a:lnTo>
                  <a:pt x="68579" y="83820"/>
                </a:lnTo>
                <a:lnTo>
                  <a:pt x="68579" y="81279"/>
                </a:lnTo>
                <a:lnTo>
                  <a:pt x="68579" y="73660"/>
                </a:lnTo>
                <a:lnTo>
                  <a:pt x="68579" y="67310"/>
                </a:lnTo>
                <a:lnTo>
                  <a:pt x="68579" y="59690"/>
                </a:lnTo>
                <a:lnTo>
                  <a:pt x="68579" y="53340"/>
                </a:lnTo>
                <a:lnTo>
                  <a:pt x="69850" y="46990"/>
                </a:lnTo>
                <a:lnTo>
                  <a:pt x="71120" y="41910"/>
                </a:lnTo>
                <a:lnTo>
                  <a:pt x="72390" y="36829"/>
                </a:lnTo>
                <a:lnTo>
                  <a:pt x="73660" y="31750"/>
                </a:lnTo>
                <a:lnTo>
                  <a:pt x="76200" y="27940"/>
                </a:lnTo>
                <a:lnTo>
                  <a:pt x="78740" y="22860"/>
                </a:lnTo>
                <a:lnTo>
                  <a:pt x="78740" y="21590"/>
                </a:lnTo>
                <a:lnTo>
                  <a:pt x="78740" y="21590"/>
                </a:lnTo>
                <a:lnTo>
                  <a:pt x="81279" y="19050"/>
                </a:lnTo>
                <a:lnTo>
                  <a:pt x="83820" y="16510"/>
                </a:lnTo>
                <a:lnTo>
                  <a:pt x="86360" y="13970"/>
                </a:lnTo>
                <a:lnTo>
                  <a:pt x="88900" y="11429"/>
                </a:lnTo>
                <a:lnTo>
                  <a:pt x="92710" y="8890"/>
                </a:lnTo>
                <a:lnTo>
                  <a:pt x="95250" y="7620"/>
                </a:lnTo>
                <a:lnTo>
                  <a:pt x="97790" y="6350"/>
                </a:lnTo>
                <a:lnTo>
                  <a:pt x="101600" y="3810"/>
                </a:lnTo>
                <a:lnTo>
                  <a:pt x="105410" y="2540"/>
                </a:lnTo>
                <a:lnTo>
                  <a:pt x="107950" y="2540"/>
                </a:lnTo>
                <a:lnTo>
                  <a:pt x="113029" y="1270"/>
                </a:lnTo>
                <a:lnTo>
                  <a:pt x="115570" y="0"/>
                </a:lnTo>
                <a:lnTo>
                  <a:pt x="119379" y="0"/>
                </a:lnTo>
                <a:lnTo>
                  <a:pt x="123190" y="0"/>
                </a:lnTo>
                <a:lnTo>
                  <a:pt x="127000" y="0"/>
                </a:lnTo>
                <a:lnTo>
                  <a:pt x="130810" y="1270"/>
                </a:lnTo>
                <a:lnTo>
                  <a:pt x="135890" y="1270"/>
                </a:lnTo>
                <a:lnTo>
                  <a:pt x="139700" y="2540"/>
                </a:lnTo>
                <a:lnTo>
                  <a:pt x="139700" y="2540"/>
                </a:lnTo>
                <a:lnTo>
                  <a:pt x="139700" y="2540"/>
                </a:lnTo>
                <a:lnTo>
                  <a:pt x="143510" y="3810"/>
                </a:lnTo>
                <a:lnTo>
                  <a:pt x="148590" y="5079"/>
                </a:lnTo>
                <a:lnTo>
                  <a:pt x="152400" y="6350"/>
                </a:lnTo>
                <a:lnTo>
                  <a:pt x="157479" y="8890"/>
                </a:lnTo>
                <a:lnTo>
                  <a:pt x="161290" y="11429"/>
                </a:lnTo>
                <a:lnTo>
                  <a:pt x="166370" y="13970"/>
                </a:lnTo>
                <a:lnTo>
                  <a:pt x="171450" y="16510"/>
                </a:lnTo>
                <a:lnTo>
                  <a:pt x="175260" y="19050"/>
                </a:lnTo>
                <a:lnTo>
                  <a:pt x="180340" y="22860"/>
                </a:lnTo>
                <a:lnTo>
                  <a:pt x="185420" y="26670"/>
                </a:lnTo>
                <a:lnTo>
                  <a:pt x="189229" y="30479"/>
                </a:lnTo>
                <a:lnTo>
                  <a:pt x="194310" y="34290"/>
                </a:lnTo>
                <a:lnTo>
                  <a:pt x="199390" y="38100"/>
                </a:lnTo>
                <a:lnTo>
                  <a:pt x="204470" y="43179"/>
                </a:lnTo>
                <a:lnTo>
                  <a:pt x="209550" y="46990"/>
                </a:lnTo>
                <a:lnTo>
                  <a:pt x="218440" y="58420"/>
                </a:lnTo>
                <a:lnTo>
                  <a:pt x="228600" y="68579"/>
                </a:lnTo>
                <a:lnTo>
                  <a:pt x="237490" y="80010"/>
                </a:lnTo>
                <a:lnTo>
                  <a:pt x="246379" y="91440"/>
                </a:lnTo>
                <a:lnTo>
                  <a:pt x="254000" y="102870"/>
                </a:lnTo>
                <a:lnTo>
                  <a:pt x="261620" y="114300"/>
                </a:lnTo>
                <a:lnTo>
                  <a:pt x="269240" y="125729"/>
                </a:lnTo>
                <a:lnTo>
                  <a:pt x="274320" y="134620"/>
                </a:lnTo>
                <a:lnTo>
                  <a:pt x="274320" y="135890"/>
                </a:lnTo>
                <a:lnTo>
                  <a:pt x="275590" y="135890"/>
                </a:lnTo>
                <a:lnTo>
                  <a:pt x="279400" y="142240"/>
                </a:lnTo>
                <a:lnTo>
                  <a:pt x="281940" y="148590"/>
                </a:lnTo>
                <a:lnTo>
                  <a:pt x="284479" y="153670"/>
                </a:lnTo>
                <a:lnTo>
                  <a:pt x="287020" y="158750"/>
                </a:lnTo>
                <a:lnTo>
                  <a:pt x="290829" y="165100"/>
                </a:lnTo>
                <a:lnTo>
                  <a:pt x="292100" y="170179"/>
                </a:lnTo>
                <a:lnTo>
                  <a:pt x="297179" y="181610"/>
                </a:lnTo>
                <a:lnTo>
                  <a:pt x="300990" y="191770"/>
                </a:lnTo>
                <a:lnTo>
                  <a:pt x="303529" y="201929"/>
                </a:lnTo>
                <a:lnTo>
                  <a:pt x="304800" y="207010"/>
                </a:lnTo>
                <a:lnTo>
                  <a:pt x="306070" y="212090"/>
                </a:lnTo>
                <a:lnTo>
                  <a:pt x="307340" y="217170"/>
                </a:lnTo>
                <a:lnTo>
                  <a:pt x="308610" y="222250"/>
                </a:lnTo>
                <a:lnTo>
                  <a:pt x="308610" y="224790"/>
                </a:lnTo>
                <a:lnTo>
                  <a:pt x="308610" y="224790"/>
                </a:lnTo>
                <a:lnTo>
                  <a:pt x="309879" y="231140"/>
                </a:lnTo>
                <a:lnTo>
                  <a:pt x="309879" y="236220"/>
                </a:lnTo>
                <a:lnTo>
                  <a:pt x="311150" y="240029"/>
                </a:lnTo>
                <a:lnTo>
                  <a:pt x="311150" y="245110"/>
                </a:lnTo>
                <a:lnTo>
                  <a:pt x="311150" y="248920"/>
                </a:lnTo>
                <a:lnTo>
                  <a:pt x="309879" y="252729"/>
                </a:lnTo>
                <a:lnTo>
                  <a:pt x="309879" y="256540"/>
                </a:lnTo>
                <a:lnTo>
                  <a:pt x="309879" y="261620"/>
                </a:lnTo>
                <a:lnTo>
                  <a:pt x="308610" y="265430"/>
                </a:lnTo>
                <a:lnTo>
                  <a:pt x="307340" y="269240"/>
                </a:lnTo>
                <a:lnTo>
                  <a:pt x="304800" y="271780"/>
                </a:lnTo>
                <a:lnTo>
                  <a:pt x="304800" y="273050"/>
                </a:lnTo>
                <a:lnTo>
                  <a:pt x="304800" y="273050"/>
                </a:lnTo>
                <a:lnTo>
                  <a:pt x="304800" y="275590"/>
                </a:lnTo>
                <a:lnTo>
                  <a:pt x="302260" y="279400"/>
                </a:lnTo>
                <a:lnTo>
                  <a:pt x="300990" y="281940"/>
                </a:lnTo>
                <a:lnTo>
                  <a:pt x="298450" y="285750"/>
                </a:lnTo>
                <a:lnTo>
                  <a:pt x="293370" y="292100"/>
                </a:lnTo>
                <a:lnTo>
                  <a:pt x="293370" y="293370"/>
                </a:lnTo>
                <a:lnTo>
                  <a:pt x="290829" y="295910"/>
                </a:lnTo>
                <a:lnTo>
                  <a:pt x="289560" y="297180"/>
                </a:lnTo>
                <a:lnTo>
                  <a:pt x="289560" y="297180"/>
                </a:lnTo>
                <a:lnTo>
                  <a:pt x="288290" y="298450"/>
                </a:lnTo>
                <a:lnTo>
                  <a:pt x="285750" y="299720"/>
                </a:lnTo>
                <a:lnTo>
                  <a:pt x="284479" y="300990"/>
                </a:lnTo>
                <a:lnTo>
                  <a:pt x="280670" y="303530"/>
                </a:lnTo>
                <a:lnTo>
                  <a:pt x="280670" y="304800"/>
                </a:lnTo>
                <a:lnTo>
                  <a:pt x="28067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8129" y="304800"/>
                </a:lnTo>
                <a:lnTo>
                  <a:pt x="274320" y="307340"/>
                </a:lnTo>
                <a:close/>
                <a:moveTo>
                  <a:pt x="248920" y="283210"/>
                </a:moveTo>
                <a:lnTo>
                  <a:pt x="250190" y="281940"/>
                </a:lnTo>
                <a:lnTo>
                  <a:pt x="250190" y="281940"/>
                </a:lnTo>
                <a:lnTo>
                  <a:pt x="250190" y="281940"/>
                </a:lnTo>
                <a:lnTo>
                  <a:pt x="251460" y="281940"/>
                </a:lnTo>
                <a:lnTo>
                  <a:pt x="252729" y="281940"/>
                </a:lnTo>
                <a:lnTo>
                  <a:pt x="254000" y="281940"/>
                </a:lnTo>
                <a:lnTo>
                  <a:pt x="256540" y="281940"/>
                </a:lnTo>
                <a:lnTo>
                  <a:pt x="259079" y="280670"/>
                </a:lnTo>
                <a:lnTo>
                  <a:pt x="261620" y="279400"/>
                </a:lnTo>
                <a:lnTo>
                  <a:pt x="264160" y="279400"/>
                </a:lnTo>
                <a:lnTo>
                  <a:pt x="265429" y="278130"/>
                </a:lnTo>
                <a:lnTo>
                  <a:pt x="266700" y="278130"/>
                </a:lnTo>
                <a:lnTo>
                  <a:pt x="266700" y="278130"/>
                </a:lnTo>
                <a:lnTo>
                  <a:pt x="267970" y="276860"/>
                </a:lnTo>
                <a:lnTo>
                  <a:pt x="271779" y="274320"/>
                </a:lnTo>
                <a:lnTo>
                  <a:pt x="274320" y="273050"/>
                </a:lnTo>
                <a:lnTo>
                  <a:pt x="275590" y="271780"/>
                </a:lnTo>
                <a:lnTo>
                  <a:pt x="276860" y="270510"/>
                </a:lnTo>
                <a:lnTo>
                  <a:pt x="278129" y="269240"/>
                </a:lnTo>
                <a:lnTo>
                  <a:pt x="280670" y="265430"/>
                </a:lnTo>
                <a:lnTo>
                  <a:pt x="281940" y="262890"/>
                </a:lnTo>
                <a:lnTo>
                  <a:pt x="283210" y="260350"/>
                </a:lnTo>
                <a:lnTo>
                  <a:pt x="284479" y="259080"/>
                </a:lnTo>
                <a:lnTo>
                  <a:pt x="284479" y="256540"/>
                </a:lnTo>
                <a:lnTo>
                  <a:pt x="283210" y="256540"/>
                </a:lnTo>
                <a:lnTo>
                  <a:pt x="284479" y="255270"/>
                </a:lnTo>
                <a:lnTo>
                  <a:pt x="285750" y="252729"/>
                </a:lnTo>
                <a:lnTo>
                  <a:pt x="285750" y="250190"/>
                </a:lnTo>
                <a:lnTo>
                  <a:pt x="285750" y="247650"/>
                </a:lnTo>
                <a:lnTo>
                  <a:pt x="285750" y="243840"/>
                </a:lnTo>
                <a:lnTo>
                  <a:pt x="285750" y="241300"/>
                </a:lnTo>
                <a:lnTo>
                  <a:pt x="285750" y="237490"/>
                </a:lnTo>
                <a:lnTo>
                  <a:pt x="285750" y="234950"/>
                </a:lnTo>
                <a:lnTo>
                  <a:pt x="284479" y="231140"/>
                </a:lnTo>
                <a:lnTo>
                  <a:pt x="283210" y="227329"/>
                </a:lnTo>
                <a:lnTo>
                  <a:pt x="283210" y="224790"/>
                </a:lnTo>
                <a:lnTo>
                  <a:pt x="281940" y="220979"/>
                </a:lnTo>
                <a:lnTo>
                  <a:pt x="280670" y="215900"/>
                </a:lnTo>
                <a:lnTo>
                  <a:pt x="276860" y="208279"/>
                </a:lnTo>
                <a:lnTo>
                  <a:pt x="274320" y="200660"/>
                </a:lnTo>
                <a:lnTo>
                  <a:pt x="271779" y="196850"/>
                </a:lnTo>
                <a:lnTo>
                  <a:pt x="269240" y="193040"/>
                </a:lnTo>
                <a:lnTo>
                  <a:pt x="266700" y="187960"/>
                </a:lnTo>
                <a:lnTo>
                  <a:pt x="266700" y="187960"/>
                </a:lnTo>
                <a:lnTo>
                  <a:pt x="266700" y="186690"/>
                </a:lnTo>
                <a:lnTo>
                  <a:pt x="265429" y="184150"/>
                </a:lnTo>
                <a:lnTo>
                  <a:pt x="260350" y="175260"/>
                </a:lnTo>
                <a:lnTo>
                  <a:pt x="255270" y="167640"/>
                </a:lnTo>
                <a:lnTo>
                  <a:pt x="248920" y="158750"/>
                </a:lnTo>
                <a:lnTo>
                  <a:pt x="242570" y="149860"/>
                </a:lnTo>
                <a:lnTo>
                  <a:pt x="229870" y="132079"/>
                </a:lnTo>
                <a:lnTo>
                  <a:pt x="223520" y="124460"/>
                </a:lnTo>
                <a:lnTo>
                  <a:pt x="219710" y="120650"/>
                </a:lnTo>
                <a:lnTo>
                  <a:pt x="215900" y="115570"/>
                </a:lnTo>
                <a:lnTo>
                  <a:pt x="209550" y="107950"/>
                </a:lnTo>
                <a:lnTo>
                  <a:pt x="201929" y="100329"/>
                </a:lnTo>
                <a:lnTo>
                  <a:pt x="194310" y="92710"/>
                </a:lnTo>
                <a:lnTo>
                  <a:pt x="186690" y="85090"/>
                </a:lnTo>
                <a:lnTo>
                  <a:pt x="179070" y="78740"/>
                </a:lnTo>
                <a:lnTo>
                  <a:pt x="175260" y="74929"/>
                </a:lnTo>
                <a:lnTo>
                  <a:pt x="171450" y="72390"/>
                </a:lnTo>
                <a:lnTo>
                  <a:pt x="167640" y="69850"/>
                </a:lnTo>
                <a:lnTo>
                  <a:pt x="165100" y="67310"/>
                </a:lnTo>
                <a:lnTo>
                  <a:pt x="161290" y="64770"/>
                </a:lnTo>
                <a:lnTo>
                  <a:pt x="157479" y="62229"/>
                </a:lnTo>
                <a:lnTo>
                  <a:pt x="154940" y="60960"/>
                </a:lnTo>
                <a:lnTo>
                  <a:pt x="151129" y="59690"/>
                </a:lnTo>
                <a:lnTo>
                  <a:pt x="148590" y="57150"/>
                </a:lnTo>
                <a:lnTo>
                  <a:pt x="144779" y="55879"/>
                </a:lnTo>
                <a:lnTo>
                  <a:pt x="142240" y="54610"/>
                </a:lnTo>
                <a:lnTo>
                  <a:pt x="139700" y="54610"/>
                </a:lnTo>
                <a:lnTo>
                  <a:pt x="137160" y="53340"/>
                </a:lnTo>
                <a:lnTo>
                  <a:pt x="133350" y="52070"/>
                </a:lnTo>
                <a:lnTo>
                  <a:pt x="130810" y="52070"/>
                </a:lnTo>
                <a:lnTo>
                  <a:pt x="128270" y="52070"/>
                </a:lnTo>
                <a:lnTo>
                  <a:pt x="125729" y="52070"/>
                </a:lnTo>
                <a:lnTo>
                  <a:pt x="123190" y="52070"/>
                </a:lnTo>
                <a:lnTo>
                  <a:pt x="120650" y="52070"/>
                </a:lnTo>
                <a:lnTo>
                  <a:pt x="118110" y="52070"/>
                </a:lnTo>
                <a:lnTo>
                  <a:pt x="115570" y="52070"/>
                </a:lnTo>
                <a:lnTo>
                  <a:pt x="114300" y="52070"/>
                </a:lnTo>
                <a:lnTo>
                  <a:pt x="114300" y="52070"/>
                </a:lnTo>
                <a:lnTo>
                  <a:pt x="114300" y="53340"/>
                </a:lnTo>
                <a:lnTo>
                  <a:pt x="111760" y="53340"/>
                </a:lnTo>
                <a:lnTo>
                  <a:pt x="110490" y="54610"/>
                </a:lnTo>
                <a:lnTo>
                  <a:pt x="107950" y="55879"/>
                </a:lnTo>
                <a:lnTo>
                  <a:pt x="106679" y="57150"/>
                </a:lnTo>
                <a:lnTo>
                  <a:pt x="105410" y="58420"/>
                </a:lnTo>
                <a:lnTo>
                  <a:pt x="104140" y="59690"/>
                </a:lnTo>
                <a:lnTo>
                  <a:pt x="102870" y="60960"/>
                </a:lnTo>
                <a:lnTo>
                  <a:pt x="101600" y="62229"/>
                </a:lnTo>
                <a:lnTo>
                  <a:pt x="100329" y="63500"/>
                </a:lnTo>
                <a:lnTo>
                  <a:pt x="99060" y="64770"/>
                </a:lnTo>
                <a:lnTo>
                  <a:pt x="97790" y="66040"/>
                </a:lnTo>
                <a:lnTo>
                  <a:pt x="97790" y="68579"/>
                </a:lnTo>
                <a:lnTo>
                  <a:pt x="96520" y="69850"/>
                </a:lnTo>
                <a:lnTo>
                  <a:pt x="96520" y="71120"/>
                </a:lnTo>
                <a:lnTo>
                  <a:pt x="95250" y="73660"/>
                </a:lnTo>
                <a:lnTo>
                  <a:pt x="93979" y="76200"/>
                </a:lnTo>
                <a:lnTo>
                  <a:pt x="92710" y="85090"/>
                </a:lnTo>
                <a:lnTo>
                  <a:pt x="92710" y="90170"/>
                </a:lnTo>
                <a:lnTo>
                  <a:pt x="91440" y="92710"/>
                </a:lnTo>
                <a:lnTo>
                  <a:pt x="91440" y="95250"/>
                </a:lnTo>
                <a:lnTo>
                  <a:pt x="91440" y="100329"/>
                </a:lnTo>
                <a:lnTo>
                  <a:pt x="91440" y="101600"/>
                </a:lnTo>
                <a:lnTo>
                  <a:pt x="91440" y="102870"/>
                </a:lnTo>
                <a:lnTo>
                  <a:pt x="91440" y="105410"/>
                </a:lnTo>
                <a:lnTo>
                  <a:pt x="92710" y="111760"/>
                </a:lnTo>
                <a:lnTo>
                  <a:pt x="93979" y="118110"/>
                </a:lnTo>
                <a:lnTo>
                  <a:pt x="93979" y="120650"/>
                </a:lnTo>
                <a:lnTo>
                  <a:pt x="93979" y="124460"/>
                </a:lnTo>
                <a:lnTo>
                  <a:pt x="96520" y="130810"/>
                </a:lnTo>
                <a:lnTo>
                  <a:pt x="97790" y="135890"/>
                </a:lnTo>
                <a:lnTo>
                  <a:pt x="99060" y="142240"/>
                </a:lnTo>
                <a:lnTo>
                  <a:pt x="238760" y="274320"/>
                </a:lnTo>
                <a:lnTo>
                  <a:pt x="238760" y="274320"/>
                </a:lnTo>
                <a:lnTo>
                  <a:pt x="248920" y="283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5527041" y="3163570"/>
            <a:ext cx="321309" cy="504190"/>
          </a:xfrm>
          <a:custGeom>
            <a:avLst/>
            <a:gdLst/>
            <a:ahLst/>
            <a:cxnLst/>
            <a:rect l="l" t="t" r="r" b="b"/>
            <a:pathLst>
              <a:path w="321309" h="504190">
                <a:moveTo>
                  <a:pt x="0" y="138430"/>
                </a:moveTo>
                <a:lnTo>
                  <a:pt x="5080" y="133350"/>
                </a:lnTo>
                <a:lnTo>
                  <a:pt x="5080" y="133350"/>
                </a:lnTo>
                <a:lnTo>
                  <a:pt x="44450" y="96520"/>
                </a:lnTo>
                <a:lnTo>
                  <a:pt x="44450" y="95250"/>
                </a:lnTo>
                <a:lnTo>
                  <a:pt x="48260" y="92710"/>
                </a:lnTo>
                <a:lnTo>
                  <a:pt x="231140" y="266700"/>
                </a:lnTo>
                <a:lnTo>
                  <a:pt x="222250" y="241300"/>
                </a:lnTo>
                <a:lnTo>
                  <a:pt x="220980" y="238760"/>
                </a:lnTo>
                <a:lnTo>
                  <a:pt x="190500" y="121920"/>
                </a:lnTo>
                <a:lnTo>
                  <a:pt x="187960" y="111760"/>
                </a:lnTo>
                <a:lnTo>
                  <a:pt x="187960" y="111760"/>
                </a:lnTo>
                <a:lnTo>
                  <a:pt x="186690" y="110489"/>
                </a:lnTo>
                <a:lnTo>
                  <a:pt x="185419" y="102870"/>
                </a:lnTo>
                <a:lnTo>
                  <a:pt x="184150" y="97789"/>
                </a:lnTo>
                <a:lnTo>
                  <a:pt x="182880" y="93980"/>
                </a:lnTo>
                <a:lnTo>
                  <a:pt x="181610" y="88900"/>
                </a:lnTo>
                <a:lnTo>
                  <a:pt x="179069" y="85089"/>
                </a:lnTo>
                <a:lnTo>
                  <a:pt x="177800" y="81280"/>
                </a:lnTo>
                <a:lnTo>
                  <a:pt x="176530" y="77470"/>
                </a:lnTo>
                <a:lnTo>
                  <a:pt x="175260" y="73660"/>
                </a:lnTo>
                <a:lnTo>
                  <a:pt x="172719" y="69850"/>
                </a:lnTo>
                <a:lnTo>
                  <a:pt x="171450" y="67310"/>
                </a:lnTo>
                <a:lnTo>
                  <a:pt x="170180" y="64770"/>
                </a:lnTo>
                <a:lnTo>
                  <a:pt x="167640" y="60960"/>
                </a:lnTo>
                <a:lnTo>
                  <a:pt x="166369" y="58420"/>
                </a:lnTo>
                <a:lnTo>
                  <a:pt x="163830" y="55880"/>
                </a:lnTo>
                <a:lnTo>
                  <a:pt x="162560" y="53339"/>
                </a:lnTo>
                <a:lnTo>
                  <a:pt x="161290" y="50800"/>
                </a:lnTo>
                <a:lnTo>
                  <a:pt x="158750" y="49530"/>
                </a:lnTo>
                <a:lnTo>
                  <a:pt x="157480" y="48260"/>
                </a:lnTo>
                <a:lnTo>
                  <a:pt x="156210" y="48260"/>
                </a:lnTo>
                <a:lnTo>
                  <a:pt x="156210" y="46989"/>
                </a:lnTo>
                <a:lnTo>
                  <a:pt x="154940" y="45720"/>
                </a:lnTo>
                <a:lnTo>
                  <a:pt x="153669" y="45720"/>
                </a:lnTo>
                <a:lnTo>
                  <a:pt x="152400" y="45720"/>
                </a:lnTo>
                <a:lnTo>
                  <a:pt x="151130" y="44450"/>
                </a:lnTo>
                <a:lnTo>
                  <a:pt x="151130" y="44450"/>
                </a:lnTo>
                <a:lnTo>
                  <a:pt x="148590" y="43180"/>
                </a:lnTo>
                <a:lnTo>
                  <a:pt x="146050" y="43180"/>
                </a:lnTo>
                <a:lnTo>
                  <a:pt x="144780" y="43180"/>
                </a:lnTo>
                <a:lnTo>
                  <a:pt x="142240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38430" y="43180"/>
                </a:lnTo>
                <a:lnTo>
                  <a:pt x="137160" y="43180"/>
                </a:lnTo>
                <a:lnTo>
                  <a:pt x="135890" y="43180"/>
                </a:lnTo>
                <a:lnTo>
                  <a:pt x="128269" y="29210"/>
                </a:lnTo>
                <a:lnTo>
                  <a:pt x="129540" y="27939"/>
                </a:lnTo>
                <a:lnTo>
                  <a:pt x="129540" y="27939"/>
                </a:lnTo>
                <a:lnTo>
                  <a:pt x="170180" y="0"/>
                </a:lnTo>
                <a:lnTo>
                  <a:pt x="170180" y="1270"/>
                </a:lnTo>
                <a:lnTo>
                  <a:pt x="170180" y="1270"/>
                </a:lnTo>
                <a:lnTo>
                  <a:pt x="170180" y="1270"/>
                </a:lnTo>
                <a:lnTo>
                  <a:pt x="171450" y="1270"/>
                </a:lnTo>
                <a:lnTo>
                  <a:pt x="172719" y="2539"/>
                </a:lnTo>
                <a:lnTo>
                  <a:pt x="173990" y="2539"/>
                </a:lnTo>
                <a:lnTo>
                  <a:pt x="175260" y="3810"/>
                </a:lnTo>
                <a:lnTo>
                  <a:pt x="177800" y="5080"/>
                </a:lnTo>
                <a:lnTo>
                  <a:pt x="179069" y="6350"/>
                </a:lnTo>
                <a:lnTo>
                  <a:pt x="180340" y="6350"/>
                </a:lnTo>
                <a:lnTo>
                  <a:pt x="181610" y="8889"/>
                </a:lnTo>
                <a:lnTo>
                  <a:pt x="182880" y="8889"/>
                </a:lnTo>
                <a:lnTo>
                  <a:pt x="182880" y="11430"/>
                </a:lnTo>
                <a:lnTo>
                  <a:pt x="184150" y="11430"/>
                </a:lnTo>
                <a:lnTo>
                  <a:pt x="185419" y="13970"/>
                </a:lnTo>
                <a:lnTo>
                  <a:pt x="186690" y="15239"/>
                </a:lnTo>
                <a:lnTo>
                  <a:pt x="187960" y="17780"/>
                </a:lnTo>
                <a:lnTo>
                  <a:pt x="189230" y="20320"/>
                </a:lnTo>
                <a:lnTo>
                  <a:pt x="190500" y="24130"/>
                </a:lnTo>
                <a:lnTo>
                  <a:pt x="191770" y="26670"/>
                </a:lnTo>
                <a:lnTo>
                  <a:pt x="193040" y="30480"/>
                </a:lnTo>
                <a:lnTo>
                  <a:pt x="195580" y="34289"/>
                </a:lnTo>
                <a:lnTo>
                  <a:pt x="196850" y="38100"/>
                </a:lnTo>
                <a:lnTo>
                  <a:pt x="198120" y="43180"/>
                </a:lnTo>
                <a:lnTo>
                  <a:pt x="199390" y="48260"/>
                </a:lnTo>
                <a:lnTo>
                  <a:pt x="200660" y="52070"/>
                </a:lnTo>
                <a:lnTo>
                  <a:pt x="204470" y="63500"/>
                </a:lnTo>
                <a:lnTo>
                  <a:pt x="207010" y="76200"/>
                </a:lnTo>
                <a:lnTo>
                  <a:pt x="209550" y="91439"/>
                </a:lnTo>
                <a:lnTo>
                  <a:pt x="224790" y="166370"/>
                </a:lnTo>
                <a:lnTo>
                  <a:pt x="224790" y="166370"/>
                </a:lnTo>
                <a:lnTo>
                  <a:pt x="259080" y="289560"/>
                </a:lnTo>
                <a:lnTo>
                  <a:pt x="260350" y="290830"/>
                </a:lnTo>
                <a:lnTo>
                  <a:pt x="274320" y="328930"/>
                </a:lnTo>
                <a:lnTo>
                  <a:pt x="297180" y="389889"/>
                </a:lnTo>
                <a:lnTo>
                  <a:pt x="302260" y="403860"/>
                </a:lnTo>
                <a:lnTo>
                  <a:pt x="302260" y="405130"/>
                </a:lnTo>
                <a:lnTo>
                  <a:pt x="303530" y="406400"/>
                </a:lnTo>
                <a:lnTo>
                  <a:pt x="307340" y="415289"/>
                </a:lnTo>
                <a:lnTo>
                  <a:pt x="311150" y="426720"/>
                </a:lnTo>
                <a:lnTo>
                  <a:pt x="314960" y="436880"/>
                </a:lnTo>
                <a:lnTo>
                  <a:pt x="316230" y="441960"/>
                </a:lnTo>
                <a:lnTo>
                  <a:pt x="317500" y="447040"/>
                </a:lnTo>
                <a:lnTo>
                  <a:pt x="318770" y="452120"/>
                </a:lnTo>
                <a:lnTo>
                  <a:pt x="320040" y="455930"/>
                </a:lnTo>
                <a:lnTo>
                  <a:pt x="320040" y="459740"/>
                </a:lnTo>
                <a:lnTo>
                  <a:pt x="320040" y="463550"/>
                </a:lnTo>
                <a:lnTo>
                  <a:pt x="321310" y="467360"/>
                </a:lnTo>
                <a:lnTo>
                  <a:pt x="321310" y="471170"/>
                </a:lnTo>
                <a:lnTo>
                  <a:pt x="321310" y="474980"/>
                </a:lnTo>
                <a:lnTo>
                  <a:pt x="320040" y="476250"/>
                </a:lnTo>
                <a:lnTo>
                  <a:pt x="321310" y="476250"/>
                </a:lnTo>
                <a:lnTo>
                  <a:pt x="321310" y="477520"/>
                </a:lnTo>
                <a:lnTo>
                  <a:pt x="321310" y="481330"/>
                </a:lnTo>
                <a:lnTo>
                  <a:pt x="320040" y="482600"/>
                </a:lnTo>
                <a:lnTo>
                  <a:pt x="318770" y="485140"/>
                </a:lnTo>
                <a:lnTo>
                  <a:pt x="317500" y="487680"/>
                </a:lnTo>
                <a:lnTo>
                  <a:pt x="316230" y="490220"/>
                </a:lnTo>
                <a:lnTo>
                  <a:pt x="314960" y="492760"/>
                </a:lnTo>
                <a:lnTo>
                  <a:pt x="309880" y="497840"/>
                </a:lnTo>
                <a:lnTo>
                  <a:pt x="308610" y="497840"/>
                </a:lnTo>
                <a:lnTo>
                  <a:pt x="307340" y="499110"/>
                </a:lnTo>
                <a:lnTo>
                  <a:pt x="306070" y="500380"/>
                </a:lnTo>
                <a:lnTo>
                  <a:pt x="306070" y="50038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294640" y="504190"/>
                </a:lnTo>
                <a:lnTo>
                  <a:pt x="248920" y="452120"/>
                </a:lnTo>
                <a:lnTo>
                  <a:pt x="250190" y="452120"/>
                </a:lnTo>
                <a:lnTo>
                  <a:pt x="250190" y="452120"/>
                </a:lnTo>
                <a:lnTo>
                  <a:pt x="255270" y="447040"/>
                </a:lnTo>
                <a:lnTo>
                  <a:pt x="279400" y="467360"/>
                </a:lnTo>
                <a:lnTo>
                  <a:pt x="280670" y="468630"/>
                </a:lnTo>
                <a:lnTo>
                  <a:pt x="281940" y="468630"/>
                </a:lnTo>
                <a:lnTo>
                  <a:pt x="281940" y="468630"/>
                </a:lnTo>
                <a:lnTo>
                  <a:pt x="283210" y="468630"/>
                </a:lnTo>
                <a:lnTo>
                  <a:pt x="284480" y="468630"/>
                </a:lnTo>
                <a:lnTo>
                  <a:pt x="285750" y="468630"/>
                </a:lnTo>
                <a:lnTo>
                  <a:pt x="287020" y="468630"/>
                </a:lnTo>
                <a:lnTo>
                  <a:pt x="289560" y="467360"/>
                </a:lnTo>
                <a:lnTo>
                  <a:pt x="290830" y="466090"/>
                </a:lnTo>
                <a:lnTo>
                  <a:pt x="293370" y="466090"/>
                </a:lnTo>
                <a:lnTo>
                  <a:pt x="294640" y="463550"/>
                </a:lnTo>
                <a:lnTo>
                  <a:pt x="295910" y="462280"/>
                </a:lnTo>
                <a:lnTo>
                  <a:pt x="295910" y="461010"/>
                </a:lnTo>
                <a:lnTo>
                  <a:pt x="297180" y="459740"/>
                </a:lnTo>
                <a:lnTo>
                  <a:pt x="297180" y="457200"/>
                </a:lnTo>
                <a:lnTo>
                  <a:pt x="298450" y="455930"/>
                </a:lnTo>
                <a:lnTo>
                  <a:pt x="298450" y="453390"/>
                </a:lnTo>
                <a:lnTo>
                  <a:pt x="298450" y="452120"/>
                </a:lnTo>
                <a:lnTo>
                  <a:pt x="297180" y="452120"/>
                </a:lnTo>
                <a:lnTo>
                  <a:pt x="298450" y="450850"/>
                </a:lnTo>
                <a:lnTo>
                  <a:pt x="298450" y="448310"/>
                </a:lnTo>
                <a:lnTo>
                  <a:pt x="297180" y="445770"/>
                </a:lnTo>
                <a:lnTo>
                  <a:pt x="297180" y="441960"/>
                </a:lnTo>
                <a:lnTo>
                  <a:pt x="297180" y="439420"/>
                </a:lnTo>
                <a:lnTo>
                  <a:pt x="295910" y="436880"/>
                </a:lnTo>
                <a:lnTo>
                  <a:pt x="295910" y="433070"/>
                </a:lnTo>
                <a:lnTo>
                  <a:pt x="294640" y="430530"/>
                </a:lnTo>
                <a:lnTo>
                  <a:pt x="292100" y="422910"/>
                </a:lnTo>
                <a:lnTo>
                  <a:pt x="289560" y="415289"/>
                </a:lnTo>
                <a:lnTo>
                  <a:pt x="287020" y="408939"/>
                </a:lnTo>
                <a:lnTo>
                  <a:pt x="284480" y="401320"/>
                </a:lnTo>
                <a:lnTo>
                  <a:pt x="281940" y="392430"/>
                </a:lnTo>
                <a:lnTo>
                  <a:pt x="274320" y="377189"/>
                </a:lnTo>
                <a:lnTo>
                  <a:pt x="270510" y="368300"/>
                </a:lnTo>
                <a:lnTo>
                  <a:pt x="269240" y="365760"/>
                </a:lnTo>
                <a:lnTo>
                  <a:pt x="269240" y="364489"/>
                </a:lnTo>
                <a:lnTo>
                  <a:pt x="267970" y="361950"/>
                </a:lnTo>
                <a:lnTo>
                  <a:pt x="256540" y="334010"/>
                </a:lnTo>
                <a:lnTo>
                  <a:pt x="195580" y="276860"/>
                </a:lnTo>
                <a:lnTo>
                  <a:pt x="194310" y="275589"/>
                </a:lnTo>
                <a:lnTo>
                  <a:pt x="35560" y="137160"/>
                </a:lnTo>
                <a:lnTo>
                  <a:pt x="16510" y="147320"/>
                </a:lnTo>
                <a:lnTo>
                  <a:pt x="16510" y="147320"/>
                </a:lnTo>
                <a:lnTo>
                  <a:pt x="8890" y="151130"/>
                </a:lnTo>
                <a:lnTo>
                  <a:pt x="0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5730240" y="3056891"/>
            <a:ext cx="180340" cy="370839"/>
          </a:xfrm>
          <a:custGeom>
            <a:avLst/>
            <a:gdLst/>
            <a:ahLst/>
            <a:cxnLst/>
            <a:rect l="l" t="t" r="r" b="b"/>
            <a:pathLst>
              <a:path w="180340" h="370839">
                <a:moveTo>
                  <a:pt x="137160" y="6350"/>
                </a:moveTo>
                <a:lnTo>
                  <a:pt x="139700" y="5080"/>
                </a:lnTo>
                <a:lnTo>
                  <a:pt x="142240" y="5080"/>
                </a:lnTo>
                <a:lnTo>
                  <a:pt x="148590" y="2540"/>
                </a:lnTo>
                <a:lnTo>
                  <a:pt x="153670" y="1269"/>
                </a:lnTo>
                <a:lnTo>
                  <a:pt x="154940" y="1269"/>
                </a:lnTo>
                <a:lnTo>
                  <a:pt x="156210" y="1269"/>
                </a:lnTo>
                <a:lnTo>
                  <a:pt x="157480" y="0"/>
                </a:lnTo>
                <a:lnTo>
                  <a:pt x="176530" y="85090"/>
                </a:lnTo>
                <a:lnTo>
                  <a:pt x="167640" y="88900"/>
                </a:lnTo>
                <a:lnTo>
                  <a:pt x="142240" y="52069"/>
                </a:lnTo>
                <a:lnTo>
                  <a:pt x="139700" y="53340"/>
                </a:lnTo>
                <a:lnTo>
                  <a:pt x="137160" y="54610"/>
                </a:lnTo>
                <a:lnTo>
                  <a:pt x="134620" y="55880"/>
                </a:lnTo>
                <a:lnTo>
                  <a:pt x="133350" y="58419"/>
                </a:lnTo>
                <a:lnTo>
                  <a:pt x="130810" y="58419"/>
                </a:lnTo>
                <a:lnTo>
                  <a:pt x="130810" y="58419"/>
                </a:lnTo>
                <a:lnTo>
                  <a:pt x="130810" y="59690"/>
                </a:lnTo>
                <a:lnTo>
                  <a:pt x="128270" y="62230"/>
                </a:lnTo>
                <a:lnTo>
                  <a:pt x="125730" y="63500"/>
                </a:lnTo>
                <a:lnTo>
                  <a:pt x="124460" y="66040"/>
                </a:lnTo>
                <a:lnTo>
                  <a:pt x="121920" y="69850"/>
                </a:lnTo>
                <a:lnTo>
                  <a:pt x="120650" y="72390"/>
                </a:lnTo>
                <a:lnTo>
                  <a:pt x="118110" y="77469"/>
                </a:lnTo>
                <a:lnTo>
                  <a:pt x="114300" y="85090"/>
                </a:lnTo>
                <a:lnTo>
                  <a:pt x="111760" y="91440"/>
                </a:lnTo>
                <a:lnTo>
                  <a:pt x="109220" y="99060"/>
                </a:lnTo>
                <a:lnTo>
                  <a:pt x="107950" y="106680"/>
                </a:lnTo>
                <a:lnTo>
                  <a:pt x="105410" y="113030"/>
                </a:lnTo>
                <a:lnTo>
                  <a:pt x="104140" y="120650"/>
                </a:lnTo>
                <a:lnTo>
                  <a:pt x="104140" y="124460"/>
                </a:lnTo>
                <a:lnTo>
                  <a:pt x="104140" y="124460"/>
                </a:lnTo>
                <a:lnTo>
                  <a:pt x="104140" y="129540"/>
                </a:lnTo>
                <a:lnTo>
                  <a:pt x="102870" y="138430"/>
                </a:lnTo>
                <a:lnTo>
                  <a:pt x="102870" y="147319"/>
                </a:lnTo>
                <a:lnTo>
                  <a:pt x="102870" y="156210"/>
                </a:lnTo>
                <a:lnTo>
                  <a:pt x="180340" y="355600"/>
                </a:lnTo>
                <a:lnTo>
                  <a:pt x="173990" y="359410"/>
                </a:lnTo>
                <a:lnTo>
                  <a:pt x="173990" y="359410"/>
                </a:lnTo>
                <a:lnTo>
                  <a:pt x="153670" y="370840"/>
                </a:lnTo>
                <a:lnTo>
                  <a:pt x="54610" y="140969"/>
                </a:lnTo>
                <a:lnTo>
                  <a:pt x="54610" y="138430"/>
                </a:lnTo>
                <a:lnTo>
                  <a:pt x="36830" y="91440"/>
                </a:lnTo>
                <a:lnTo>
                  <a:pt x="29210" y="93980"/>
                </a:lnTo>
                <a:lnTo>
                  <a:pt x="29210" y="93980"/>
                </a:lnTo>
                <a:lnTo>
                  <a:pt x="6350" y="100330"/>
                </a:lnTo>
                <a:lnTo>
                  <a:pt x="0" y="86360"/>
                </a:lnTo>
                <a:lnTo>
                  <a:pt x="19050" y="74930"/>
                </a:lnTo>
                <a:lnTo>
                  <a:pt x="19050" y="74930"/>
                </a:lnTo>
                <a:lnTo>
                  <a:pt x="63500" y="49530"/>
                </a:lnTo>
                <a:lnTo>
                  <a:pt x="88900" y="119380"/>
                </a:lnTo>
                <a:lnTo>
                  <a:pt x="88900" y="107950"/>
                </a:lnTo>
                <a:lnTo>
                  <a:pt x="90170" y="96519"/>
                </a:lnTo>
                <a:lnTo>
                  <a:pt x="88900" y="95250"/>
                </a:lnTo>
                <a:lnTo>
                  <a:pt x="90170" y="93980"/>
                </a:lnTo>
                <a:lnTo>
                  <a:pt x="90170" y="86360"/>
                </a:lnTo>
                <a:lnTo>
                  <a:pt x="92710" y="77469"/>
                </a:lnTo>
                <a:lnTo>
                  <a:pt x="93980" y="67310"/>
                </a:lnTo>
                <a:lnTo>
                  <a:pt x="96520" y="59690"/>
                </a:lnTo>
                <a:lnTo>
                  <a:pt x="97790" y="55880"/>
                </a:lnTo>
                <a:lnTo>
                  <a:pt x="99060" y="50800"/>
                </a:lnTo>
                <a:lnTo>
                  <a:pt x="100330" y="48260"/>
                </a:lnTo>
                <a:lnTo>
                  <a:pt x="102870" y="44450"/>
                </a:lnTo>
                <a:lnTo>
                  <a:pt x="105410" y="36830"/>
                </a:lnTo>
                <a:lnTo>
                  <a:pt x="109220" y="30480"/>
                </a:lnTo>
                <a:lnTo>
                  <a:pt x="111760" y="27940"/>
                </a:lnTo>
                <a:lnTo>
                  <a:pt x="113030" y="2413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8110" y="19050"/>
                </a:lnTo>
                <a:lnTo>
                  <a:pt x="119380" y="17780"/>
                </a:lnTo>
                <a:lnTo>
                  <a:pt x="121920" y="15240"/>
                </a:lnTo>
                <a:lnTo>
                  <a:pt x="124460" y="13969"/>
                </a:lnTo>
                <a:lnTo>
                  <a:pt x="127000" y="11430"/>
                </a:lnTo>
                <a:lnTo>
                  <a:pt x="129540" y="10160"/>
                </a:lnTo>
                <a:lnTo>
                  <a:pt x="132080" y="8890"/>
                </a:lnTo>
                <a:lnTo>
                  <a:pt x="134620" y="7619"/>
                </a:lnTo>
                <a:lnTo>
                  <a:pt x="137160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5924550" y="2889250"/>
            <a:ext cx="157480" cy="471170"/>
          </a:xfrm>
          <a:custGeom>
            <a:avLst/>
            <a:gdLst/>
            <a:ahLst/>
            <a:cxnLst/>
            <a:rect l="l" t="t" r="r" b="b"/>
            <a:pathLst>
              <a:path w="157480" h="471170">
                <a:moveTo>
                  <a:pt x="123190" y="436880"/>
                </a:moveTo>
                <a:lnTo>
                  <a:pt x="153670" y="435609"/>
                </a:lnTo>
                <a:lnTo>
                  <a:pt x="153670" y="435609"/>
                </a:lnTo>
                <a:lnTo>
                  <a:pt x="154940" y="436880"/>
                </a:lnTo>
                <a:lnTo>
                  <a:pt x="153670" y="436880"/>
                </a:lnTo>
                <a:lnTo>
                  <a:pt x="154940" y="438150"/>
                </a:lnTo>
                <a:lnTo>
                  <a:pt x="157480" y="452120"/>
                </a:lnTo>
                <a:lnTo>
                  <a:pt x="120650" y="463550"/>
                </a:lnTo>
                <a:lnTo>
                  <a:pt x="120650" y="463550"/>
                </a:lnTo>
                <a:lnTo>
                  <a:pt x="99060" y="471170"/>
                </a:lnTo>
                <a:lnTo>
                  <a:pt x="45720" y="222250"/>
                </a:lnTo>
                <a:lnTo>
                  <a:pt x="44450" y="219709"/>
                </a:lnTo>
                <a:lnTo>
                  <a:pt x="36830" y="173990"/>
                </a:lnTo>
                <a:lnTo>
                  <a:pt x="30480" y="172720"/>
                </a:lnTo>
                <a:lnTo>
                  <a:pt x="30480" y="172720"/>
                </a:lnTo>
                <a:lnTo>
                  <a:pt x="2540" y="176530"/>
                </a:lnTo>
                <a:lnTo>
                  <a:pt x="0" y="161290"/>
                </a:lnTo>
                <a:lnTo>
                  <a:pt x="22860" y="152400"/>
                </a:lnTo>
                <a:lnTo>
                  <a:pt x="22860" y="152400"/>
                </a:lnTo>
                <a:lnTo>
                  <a:pt x="74930" y="137159"/>
                </a:lnTo>
                <a:lnTo>
                  <a:pt x="123190" y="436880"/>
                </a:lnTo>
                <a:close/>
                <a:moveTo>
                  <a:pt x="64770" y="29209"/>
                </a:moveTo>
                <a:lnTo>
                  <a:pt x="66040" y="30480"/>
                </a:lnTo>
                <a:lnTo>
                  <a:pt x="66040" y="33020"/>
                </a:lnTo>
                <a:lnTo>
                  <a:pt x="66040" y="34290"/>
                </a:lnTo>
                <a:lnTo>
                  <a:pt x="66040" y="35559"/>
                </a:lnTo>
                <a:lnTo>
                  <a:pt x="67310" y="38100"/>
                </a:lnTo>
                <a:lnTo>
                  <a:pt x="67310" y="40640"/>
                </a:lnTo>
                <a:lnTo>
                  <a:pt x="66040" y="41909"/>
                </a:lnTo>
                <a:lnTo>
                  <a:pt x="66040" y="43180"/>
                </a:lnTo>
                <a:lnTo>
                  <a:pt x="66040" y="45720"/>
                </a:lnTo>
                <a:lnTo>
                  <a:pt x="66040" y="46990"/>
                </a:lnTo>
                <a:lnTo>
                  <a:pt x="66040" y="48259"/>
                </a:lnTo>
                <a:lnTo>
                  <a:pt x="64770" y="50800"/>
                </a:lnTo>
                <a:lnTo>
                  <a:pt x="64770" y="52070"/>
                </a:lnTo>
                <a:lnTo>
                  <a:pt x="63500" y="53340"/>
                </a:lnTo>
                <a:lnTo>
                  <a:pt x="63500" y="55880"/>
                </a:lnTo>
                <a:lnTo>
                  <a:pt x="62230" y="57150"/>
                </a:lnTo>
                <a:lnTo>
                  <a:pt x="60960" y="59690"/>
                </a:lnTo>
                <a:lnTo>
                  <a:pt x="59690" y="60959"/>
                </a:lnTo>
                <a:lnTo>
                  <a:pt x="59690" y="62230"/>
                </a:lnTo>
                <a:lnTo>
                  <a:pt x="5842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5880" y="66040"/>
                </a:lnTo>
                <a:lnTo>
                  <a:pt x="54610" y="67309"/>
                </a:lnTo>
                <a:lnTo>
                  <a:pt x="52070" y="69850"/>
                </a:lnTo>
                <a:lnTo>
                  <a:pt x="49530" y="71120"/>
                </a:lnTo>
                <a:lnTo>
                  <a:pt x="49530" y="72390"/>
                </a:lnTo>
                <a:lnTo>
                  <a:pt x="46990" y="72390"/>
                </a:lnTo>
                <a:lnTo>
                  <a:pt x="45720" y="73659"/>
                </a:lnTo>
                <a:lnTo>
                  <a:pt x="44450" y="73659"/>
                </a:lnTo>
                <a:lnTo>
                  <a:pt x="43180" y="74930"/>
                </a:lnTo>
                <a:lnTo>
                  <a:pt x="41910" y="74930"/>
                </a:lnTo>
                <a:lnTo>
                  <a:pt x="39370" y="74930"/>
                </a:lnTo>
                <a:lnTo>
                  <a:pt x="38100" y="74930"/>
                </a:lnTo>
                <a:lnTo>
                  <a:pt x="36830" y="74930"/>
                </a:lnTo>
                <a:lnTo>
                  <a:pt x="35560" y="74930"/>
                </a:lnTo>
                <a:lnTo>
                  <a:pt x="34290" y="73659"/>
                </a:lnTo>
                <a:lnTo>
                  <a:pt x="33020" y="73659"/>
                </a:lnTo>
                <a:lnTo>
                  <a:pt x="31750" y="73659"/>
                </a:lnTo>
                <a:lnTo>
                  <a:pt x="29210" y="73659"/>
                </a:lnTo>
                <a:lnTo>
                  <a:pt x="27940" y="73659"/>
                </a:lnTo>
                <a:lnTo>
                  <a:pt x="26670" y="72390"/>
                </a:lnTo>
                <a:lnTo>
                  <a:pt x="25400" y="71120"/>
                </a:lnTo>
                <a:lnTo>
                  <a:pt x="24130" y="71120"/>
                </a:lnTo>
                <a:lnTo>
                  <a:pt x="22860" y="69850"/>
                </a:lnTo>
                <a:lnTo>
                  <a:pt x="21590" y="69850"/>
                </a:lnTo>
                <a:lnTo>
                  <a:pt x="20320" y="67309"/>
                </a:lnTo>
                <a:lnTo>
                  <a:pt x="17780" y="67309"/>
                </a:lnTo>
                <a:lnTo>
                  <a:pt x="16510" y="66040"/>
                </a:lnTo>
                <a:lnTo>
                  <a:pt x="15240" y="64770"/>
                </a:lnTo>
                <a:lnTo>
                  <a:pt x="15240" y="63500"/>
                </a:lnTo>
                <a:lnTo>
                  <a:pt x="13970" y="62230"/>
                </a:lnTo>
                <a:lnTo>
                  <a:pt x="12700" y="60959"/>
                </a:lnTo>
                <a:lnTo>
                  <a:pt x="11430" y="59690"/>
                </a:lnTo>
                <a:lnTo>
                  <a:pt x="10160" y="58420"/>
                </a:lnTo>
                <a:lnTo>
                  <a:pt x="8890" y="57150"/>
                </a:lnTo>
                <a:lnTo>
                  <a:pt x="8890" y="54609"/>
                </a:lnTo>
                <a:lnTo>
                  <a:pt x="7620" y="53340"/>
                </a:lnTo>
                <a:lnTo>
                  <a:pt x="6350" y="52070"/>
                </a:lnTo>
                <a:lnTo>
                  <a:pt x="6350" y="50800"/>
                </a:lnTo>
                <a:lnTo>
                  <a:pt x="5080" y="48259"/>
                </a:lnTo>
                <a:lnTo>
                  <a:pt x="5080" y="46990"/>
                </a:lnTo>
                <a:lnTo>
                  <a:pt x="3810" y="45720"/>
                </a:lnTo>
                <a:lnTo>
                  <a:pt x="3810" y="43180"/>
                </a:lnTo>
                <a:lnTo>
                  <a:pt x="3810" y="40640"/>
                </a:lnTo>
                <a:lnTo>
                  <a:pt x="3810" y="39370"/>
                </a:lnTo>
                <a:lnTo>
                  <a:pt x="3810" y="38100"/>
                </a:lnTo>
                <a:lnTo>
                  <a:pt x="3810" y="35559"/>
                </a:lnTo>
                <a:lnTo>
                  <a:pt x="2540" y="34290"/>
                </a:lnTo>
                <a:lnTo>
                  <a:pt x="2540" y="33020"/>
                </a:lnTo>
                <a:lnTo>
                  <a:pt x="2540" y="30480"/>
                </a:lnTo>
                <a:lnTo>
                  <a:pt x="3810" y="29209"/>
                </a:lnTo>
                <a:lnTo>
                  <a:pt x="3810" y="26670"/>
                </a:lnTo>
                <a:lnTo>
                  <a:pt x="3810" y="25400"/>
                </a:lnTo>
                <a:lnTo>
                  <a:pt x="3810" y="24130"/>
                </a:lnTo>
                <a:lnTo>
                  <a:pt x="5080" y="21590"/>
                </a:lnTo>
                <a:lnTo>
                  <a:pt x="6350" y="19050"/>
                </a:lnTo>
                <a:lnTo>
                  <a:pt x="6350" y="16509"/>
                </a:lnTo>
                <a:lnTo>
                  <a:pt x="7620" y="15240"/>
                </a:lnTo>
                <a:lnTo>
                  <a:pt x="7620" y="13970"/>
                </a:lnTo>
                <a:lnTo>
                  <a:pt x="8890" y="12700"/>
                </a:lnTo>
                <a:lnTo>
                  <a:pt x="10160" y="11430"/>
                </a:lnTo>
                <a:lnTo>
                  <a:pt x="11430" y="10159"/>
                </a:lnTo>
                <a:lnTo>
                  <a:pt x="13970" y="7620"/>
                </a:lnTo>
                <a:lnTo>
                  <a:pt x="15240" y="6350"/>
                </a:lnTo>
                <a:lnTo>
                  <a:pt x="16510" y="5080"/>
                </a:lnTo>
                <a:lnTo>
                  <a:pt x="17780" y="5080"/>
                </a:lnTo>
                <a:lnTo>
                  <a:pt x="19050" y="3809"/>
                </a:lnTo>
                <a:lnTo>
                  <a:pt x="20320" y="2540"/>
                </a:lnTo>
                <a:lnTo>
                  <a:pt x="21590" y="2540"/>
                </a:lnTo>
                <a:lnTo>
                  <a:pt x="22860" y="1270"/>
                </a:lnTo>
                <a:lnTo>
                  <a:pt x="24130" y="1270"/>
                </a:lnTo>
                <a:lnTo>
                  <a:pt x="25400" y="1270"/>
                </a:lnTo>
                <a:lnTo>
                  <a:pt x="27940" y="0"/>
                </a:lnTo>
                <a:lnTo>
                  <a:pt x="29210" y="0"/>
                </a:lnTo>
                <a:lnTo>
                  <a:pt x="30480" y="0"/>
                </a:lnTo>
                <a:lnTo>
                  <a:pt x="33020" y="0"/>
                </a:lnTo>
                <a:lnTo>
                  <a:pt x="34290" y="0"/>
                </a:lnTo>
                <a:lnTo>
                  <a:pt x="35560" y="0"/>
                </a:lnTo>
                <a:lnTo>
                  <a:pt x="38100" y="0"/>
                </a:lnTo>
                <a:lnTo>
                  <a:pt x="39370" y="0"/>
                </a:lnTo>
                <a:lnTo>
                  <a:pt x="40640" y="0"/>
                </a:lnTo>
                <a:lnTo>
                  <a:pt x="40640" y="0"/>
                </a:lnTo>
                <a:lnTo>
                  <a:pt x="40640" y="1270"/>
                </a:lnTo>
                <a:lnTo>
                  <a:pt x="41910" y="1270"/>
                </a:lnTo>
                <a:lnTo>
                  <a:pt x="43180" y="2540"/>
                </a:lnTo>
                <a:lnTo>
                  <a:pt x="45720" y="2540"/>
                </a:lnTo>
                <a:lnTo>
                  <a:pt x="46990" y="3809"/>
                </a:lnTo>
                <a:lnTo>
                  <a:pt x="48260" y="5080"/>
                </a:lnTo>
                <a:lnTo>
                  <a:pt x="49530" y="5080"/>
                </a:lnTo>
                <a:lnTo>
                  <a:pt x="50800" y="6350"/>
                </a:lnTo>
                <a:lnTo>
                  <a:pt x="52070" y="7620"/>
                </a:lnTo>
                <a:lnTo>
                  <a:pt x="53340" y="8890"/>
                </a:lnTo>
                <a:lnTo>
                  <a:pt x="54610" y="10159"/>
                </a:lnTo>
                <a:lnTo>
                  <a:pt x="55880" y="11430"/>
                </a:lnTo>
                <a:lnTo>
                  <a:pt x="57150" y="12700"/>
                </a:lnTo>
                <a:lnTo>
                  <a:pt x="58420" y="13970"/>
                </a:lnTo>
                <a:lnTo>
                  <a:pt x="59690" y="16509"/>
                </a:lnTo>
                <a:lnTo>
                  <a:pt x="60960" y="19050"/>
                </a:lnTo>
                <a:lnTo>
                  <a:pt x="62230" y="22859"/>
                </a:lnTo>
                <a:lnTo>
                  <a:pt x="63500" y="24130"/>
                </a:lnTo>
                <a:lnTo>
                  <a:pt x="63500" y="25400"/>
                </a:lnTo>
                <a:lnTo>
                  <a:pt x="64770" y="27940"/>
                </a:lnTo>
                <a:lnTo>
                  <a:pt x="64770" y="29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5922418" y="2884577"/>
            <a:ext cx="74114" cy="84274"/>
          </a:xfrm>
          <a:custGeom>
            <a:avLst/>
            <a:gdLst/>
            <a:ahLst/>
            <a:cxnLst/>
            <a:rect l="l" t="t" r="r" b="b"/>
            <a:pathLst>
              <a:path w="74114" h="84274">
                <a:moveTo>
                  <a:pt x="66902" y="33882"/>
                </a:moveTo>
                <a:lnTo>
                  <a:pt x="68172" y="35153"/>
                </a:lnTo>
                <a:lnTo>
                  <a:pt x="68172" y="37693"/>
                </a:lnTo>
                <a:lnTo>
                  <a:pt x="68172" y="38963"/>
                </a:lnTo>
                <a:lnTo>
                  <a:pt x="68172" y="40232"/>
                </a:lnTo>
                <a:lnTo>
                  <a:pt x="69442" y="42773"/>
                </a:lnTo>
                <a:lnTo>
                  <a:pt x="69442" y="45313"/>
                </a:lnTo>
                <a:lnTo>
                  <a:pt x="68172" y="46582"/>
                </a:lnTo>
                <a:lnTo>
                  <a:pt x="68172" y="47853"/>
                </a:lnTo>
                <a:lnTo>
                  <a:pt x="68172" y="50393"/>
                </a:lnTo>
                <a:lnTo>
                  <a:pt x="68172" y="51663"/>
                </a:lnTo>
                <a:lnTo>
                  <a:pt x="68172" y="52932"/>
                </a:lnTo>
                <a:lnTo>
                  <a:pt x="66902" y="55473"/>
                </a:lnTo>
                <a:lnTo>
                  <a:pt x="66902" y="56743"/>
                </a:lnTo>
                <a:lnTo>
                  <a:pt x="65632" y="58013"/>
                </a:lnTo>
                <a:lnTo>
                  <a:pt x="65632" y="60553"/>
                </a:lnTo>
                <a:lnTo>
                  <a:pt x="64362" y="61823"/>
                </a:lnTo>
                <a:lnTo>
                  <a:pt x="63092" y="64363"/>
                </a:lnTo>
                <a:lnTo>
                  <a:pt x="61822" y="65632"/>
                </a:lnTo>
                <a:lnTo>
                  <a:pt x="61822" y="66903"/>
                </a:lnTo>
                <a:lnTo>
                  <a:pt x="60552" y="69443"/>
                </a:lnTo>
                <a:lnTo>
                  <a:pt x="59282" y="69443"/>
                </a:lnTo>
                <a:lnTo>
                  <a:pt x="59282" y="69443"/>
                </a:lnTo>
                <a:lnTo>
                  <a:pt x="59282" y="69443"/>
                </a:lnTo>
                <a:lnTo>
                  <a:pt x="58012" y="70713"/>
                </a:lnTo>
                <a:lnTo>
                  <a:pt x="56742" y="71982"/>
                </a:lnTo>
                <a:lnTo>
                  <a:pt x="54202" y="74523"/>
                </a:lnTo>
                <a:lnTo>
                  <a:pt x="51662" y="75793"/>
                </a:lnTo>
                <a:lnTo>
                  <a:pt x="51662" y="77063"/>
                </a:lnTo>
                <a:lnTo>
                  <a:pt x="49122" y="77063"/>
                </a:lnTo>
                <a:lnTo>
                  <a:pt x="47852" y="78332"/>
                </a:lnTo>
                <a:lnTo>
                  <a:pt x="46582" y="78332"/>
                </a:lnTo>
                <a:lnTo>
                  <a:pt x="45312" y="79603"/>
                </a:lnTo>
                <a:lnTo>
                  <a:pt x="44042" y="79603"/>
                </a:lnTo>
                <a:lnTo>
                  <a:pt x="41502" y="79603"/>
                </a:lnTo>
                <a:lnTo>
                  <a:pt x="40232" y="79603"/>
                </a:lnTo>
                <a:lnTo>
                  <a:pt x="38962" y="79603"/>
                </a:lnTo>
                <a:lnTo>
                  <a:pt x="37692" y="79603"/>
                </a:lnTo>
                <a:lnTo>
                  <a:pt x="36422" y="78332"/>
                </a:lnTo>
                <a:lnTo>
                  <a:pt x="35152" y="78332"/>
                </a:lnTo>
                <a:lnTo>
                  <a:pt x="33882" y="78332"/>
                </a:lnTo>
                <a:lnTo>
                  <a:pt x="31342" y="78332"/>
                </a:lnTo>
                <a:lnTo>
                  <a:pt x="30072" y="78332"/>
                </a:lnTo>
                <a:lnTo>
                  <a:pt x="28802" y="77063"/>
                </a:lnTo>
                <a:lnTo>
                  <a:pt x="27532" y="75793"/>
                </a:lnTo>
                <a:lnTo>
                  <a:pt x="26262" y="75793"/>
                </a:lnTo>
                <a:lnTo>
                  <a:pt x="24992" y="74523"/>
                </a:lnTo>
                <a:lnTo>
                  <a:pt x="23722" y="74523"/>
                </a:lnTo>
                <a:lnTo>
                  <a:pt x="22452" y="71982"/>
                </a:lnTo>
                <a:lnTo>
                  <a:pt x="19912" y="71982"/>
                </a:lnTo>
                <a:lnTo>
                  <a:pt x="18642" y="70713"/>
                </a:lnTo>
                <a:lnTo>
                  <a:pt x="17372" y="69443"/>
                </a:lnTo>
                <a:lnTo>
                  <a:pt x="17372" y="68173"/>
                </a:lnTo>
                <a:lnTo>
                  <a:pt x="16102" y="66903"/>
                </a:lnTo>
                <a:lnTo>
                  <a:pt x="14832" y="65632"/>
                </a:lnTo>
                <a:lnTo>
                  <a:pt x="13562" y="64363"/>
                </a:lnTo>
                <a:lnTo>
                  <a:pt x="12292" y="63093"/>
                </a:lnTo>
                <a:lnTo>
                  <a:pt x="11022" y="61823"/>
                </a:lnTo>
                <a:lnTo>
                  <a:pt x="11022" y="59282"/>
                </a:lnTo>
                <a:lnTo>
                  <a:pt x="9752" y="58013"/>
                </a:lnTo>
                <a:lnTo>
                  <a:pt x="8482" y="56743"/>
                </a:lnTo>
                <a:lnTo>
                  <a:pt x="8482" y="55473"/>
                </a:lnTo>
                <a:lnTo>
                  <a:pt x="7212" y="52932"/>
                </a:lnTo>
                <a:lnTo>
                  <a:pt x="7212" y="51663"/>
                </a:lnTo>
                <a:lnTo>
                  <a:pt x="5942" y="50393"/>
                </a:lnTo>
                <a:lnTo>
                  <a:pt x="5942" y="47853"/>
                </a:lnTo>
                <a:lnTo>
                  <a:pt x="5942" y="45313"/>
                </a:lnTo>
                <a:lnTo>
                  <a:pt x="5942" y="44043"/>
                </a:lnTo>
                <a:lnTo>
                  <a:pt x="5942" y="42773"/>
                </a:lnTo>
                <a:lnTo>
                  <a:pt x="5942" y="40232"/>
                </a:lnTo>
                <a:lnTo>
                  <a:pt x="4672" y="38963"/>
                </a:lnTo>
                <a:lnTo>
                  <a:pt x="4672" y="37693"/>
                </a:lnTo>
                <a:lnTo>
                  <a:pt x="4672" y="35153"/>
                </a:lnTo>
                <a:lnTo>
                  <a:pt x="5942" y="33882"/>
                </a:lnTo>
                <a:lnTo>
                  <a:pt x="5942" y="31343"/>
                </a:lnTo>
                <a:lnTo>
                  <a:pt x="5942" y="30073"/>
                </a:lnTo>
                <a:lnTo>
                  <a:pt x="5942" y="28803"/>
                </a:lnTo>
                <a:lnTo>
                  <a:pt x="7212" y="26263"/>
                </a:lnTo>
                <a:lnTo>
                  <a:pt x="8482" y="23723"/>
                </a:lnTo>
                <a:lnTo>
                  <a:pt x="8482" y="21182"/>
                </a:lnTo>
                <a:lnTo>
                  <a:pt x="9752" y="19913"/>
                </a:lnTo>
                <a:lnTo>
                  <a:pt x="9752" y="18643"/>
                </a:lnTo>
                <a:lnTo>
                  <a:pt x="11022" y="17373"/>
                </a:lnTo>
                <a:lnTo>
                  <a:pt x="12292" y="16103"/>
                </a:lnTo>
                <a:lnTo>
                  <a:pt x="13562" y="14832"/>
                </a:lnTo>
                <a:lnTo>
                  <a:pt x="16102" y="12293"/>
                </a:lnTo>
                <a:lnTo>
                  <a:pt x="17372" y="11023"/>
                </a:lnTo>
                <a:lnTo>
                  <a:pt x="18642" y="9753"/>
                </a:lnTo>
                <a:lnTo>
                  <a:pt x="19912" y="9753"/>
                </a:lnTo>
                <a:lnTo>
                  <a:pt x="21182" y="8482"/>
                </a:lnTo>
                <a:lnTo>
                  <a:pt x="22452" y="7213"/>
                </a:lnTo>
                <a:lnTo>
                  <a:pt x="23722" y="7213"/>
                </a:lnTo>
                <a:lnTo>
                  <a:pt x="24992" y="5943"/>
                </a:lnTo>
                <a:lnTo>
                  <a:pt x="26262" y="5943"/>
                </a:lnTo>
                <a:lnTo>
                  <a:pt x="27532" y="5943"/>
                </a:lnTo>
                <a:lnTo>
                  <a:pt x="30072" y="4673"/>
                </a:lnTo>
                <a:lnTo>
                  <a:pt x="31342" y="4673"/>
                </a:lnTo>
                <a:lnTo>
                  <a:pt x="32612" y="4673"/>
                </a:lnTo>
                <a:lnTo>
                  <a:pt x="35152" y="4673"/>
                </a:lnTo>
                <a:lnTo>
                  <a:pt x="36422" y="4673"/>
                </a:lnTo>
                <a:lnTo>
                  <a:pt x="37692" y="4673"/>
                </a:lnTo>
                <a:lnTo>
                  <a:pt x="40232" y="4673"/>
                </a:lnTo>
                <a:lnTo>
                  <a:pt x="41502" y="4673"/>
                </a:lnTo>
                <a:lnTo>
                  <a:pt x="42772" y="4673"/>
                </a:lnTo>
                <a:lnTo>
                  <a:pt x="42772" y="4673"/>
                </a:lnTo>
                <a:lnTo>
                  <a:pt x="42772" y="5943"/>
                </a:lnTo>
                <a:lnTo>
                  <a:pt x="44042" y="5943"/>
                </a:lnTo>
                <a:lnTo>
                  <a:pt x="45312" y="7213"/>
                </a:lnTo>
                <a:lnTo>
                  <a:pt x="47852" y="7213"/>
                </a:lnTo>
                <a:lnTo>
                  <a:pt x="49122" y="8482"/>
                </a:lnTo>
                <a:lnTo>
                  <a:pt x="50392" y="9753"/>
                </a:lnTo>
                <a:lnTo>
                  <a:pt x="51662" y="9753"/>
                </a:lnTo>
                <a:lnTo>
                  <a:pt x="52932" y="11023"/>
                </a:lnTo>
                <a:lnTo>
                  <a:pt x="54202" y="12293"/>
                </a:lnTo>
                <a:lnTo>
                  <a:pt x="55472" y="13563"/>
                </a:lnTo>
                <a:lnTo>
                  <a:pt x="56742" y="14832"/>
                </a:lnTo>
                <a:lnTo>
                  <a:pt x="58012" y="16103"/>
                </a:lnTo>
                <a:lnTo>
                  <a:pt x="59282" y="17373"/>
                </a:lnTo>
                <a:lnTo>
                  <a:pt x="60552" y="18643"/>
                </a:lnTo>
                <a:lnTo>
                  <a:pt x="61822" y="21182"/>
                </a:lnTo>
                <a:lnTo>
                  <a:pt x="63092" y="23723"/>
                </a:lnTo>
                <a:lnTo>
                  <a:pt x="64362" y="27532"/>
                </a:lnTo>
                <a:lnTo>
                  <a:pt x="65632" y="28803"/>
                </a:lnTo>
                <a:lnTo>
                  <a:pt x="65632" y="30073"/>
                </a:lnTo>
                <a:lnTo>
                  <a:pt x="66902" y="32613"/>
                </a:lnTo>
                <a:lnTo>
                  <a:pt x="66902" y="3388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6085840" y="2980691"/>
            <a:ext cx="196850" cy="492759"/>
          </a:xfrm>
          <a:custGeom>
            <a:avLst/>
            <a:gdLst/>
            <a:ahLst/>
            <a:cxnLst/>
            <a:rect l="l" t="t" r="r" b="b"/>
            <a:pathLst>
              <a:path w="196850" h="492759">
                <a:moveTo>
                  <a:pt x="90170" y="304800"/>
                </a:moveTo>
                <a:lnTo>
                  <a:pt x="92710" y="304800"/>
                </a:lnTo>
                <a:lnTo>
                  <a:pt x="93980" y="303530"/>
                </a:lnTo>
                <a:lnTo>
                  <a:pt x="96520" y="303530"/>
                </a:lnTo>
                <a:lnTo>
                  <a:pt x="97790" y="302260"/>
                </a:lnTo>
                <a:lnTo>
                  <a:pt x="99060" y="302260"/>
                </a:lnTo>
                <a:lnTo>
                  <a:pt x="100330" y="299719"/>
                </a:lnTo>
                <a:lnTo>
                  <a:pt x="104140" y="298450"/>
                </a:lnTo>
                <a:lnTo>
                  <a:pt x="105410" y="295910"/>
                </a:lnTo>
                <a:lnTo>
                  <a:pt x="105410" y="295910"/>
                </a:lnTo>
                <a:lnTo>
                  <a:pt x="106680" y="295910"/>
                </a:lnTo>
                <a:lnTo>
                  <a:pt x="110490" y="293369"/>
                </a:lnTo>
                <a:lnTo>
                  <a:pt x="111760" y="290830"/>
                </a:lnTo>
                <a:lnTo>
                  <a:pt x="113030" y="289560"/>
                </a:lnTo>
                <a:lnTo>
                  <a:pt x="114300" y="287019"/>
                </a:lnTo>
                <a:lnTo>
                  <a:pt x="116840" y="285750"/>
                </a:lnTo>
                <a:lnTo>
                  <a:pt x="121920" y="276860"/>
                </a:lnTo>
                <a:lnTo>
                  <a:pt x="124460" y="273050"/>
                </a:lnTo>
                <a:lnTo>
                  <a:pt x="128270" y="269240"/>
                </a:lnTo>
                <a:lnTo>
                  <a:pt x="130810" y="264160"/>
                </a:lnTo>
                <a:lnTo>
                  <a:pt x="133350" y="260350"/>
                </a:lnTo>
                <a:lnTo>
                  <a:pt x="135890" y="255269"/>
                </a:lnTo>
                <a:lnTo>
                  <a:pt x="138430" y="251460"/>
                </a:lnTo>
                <a:lnTo>
                  <a:pt x="139700" y="195580"/>
                </a:lnTo>
                <a:lnTo>
                  <a:pt x="139700" y="191769"/>
                </a:lnTo>
                <a:lnTo>
                  <a:pt x="151130" y="34290"/>
                </a:lnTo>
                <a:lnTo>
                  <a:pt x="147320" y="33019"/>
                </a:lnTo>
                <a:lnTo>
                  <a:pt x="144780" y="33019"/>
                </a:lnTo>
                <a:lnTo>
                  <a:pt x="139700" y="31750"/>
                </a:lnTo>
                <a:lnTo>
                  <a:pt x="137160" y="30480"/>
                </a:lnTo>
                <a:lnTo>
                  <a:pt x="134620" y="30480"/>
                </a:lnTo>
                <a:lnTo>
                  <a:pt x="132080" y="29210"/>
                </a:lnTo>
                <a:lnTo>
                  <a:pt x="129540" y="29210"/>
                </a:lnTo>
                <a:lnTo>
                  <a:pt x="129540" y="29210"/>
                </a:lnTo>
                <a:lnTo>
                  <a:pt x="129540" y="27940"/>
                </a:lnTo>
                <a:lnTo>
                  <a:pt x="128270" y="27940"/>
                </a:lnTo>
                <a:lnTo>
                  <a:pt x="127000" y="27940"/>
                </a:lnTo>
                <a:lnTo>
                  <a:pt x="124460" y="27940"/>
                </a:lnTo>
                <a:lnTo>
                  <a:pt x="119380" y="27940"/>
                </a:lnTo>
                <a:lnTo>
                  <a:pt x="116840" y="27940"/>
                </a:lnTo>
                <a:lnTo>
                  <a:pt x="114300" y="29210"/>
                </a:lnTo>
                <a:lnTo>
                  <a:pt x="110490" y="27940"/>
                </a:lnTo>
                <a:lnTo>
                  <a:pt x="106680" y="29210"/>
                </a:lnTo>
                <a:lnTo>
                  <a:pt x="101600" y="29210"/>
                </a:lnTo>
                <a:lnTo>
                  <a:pt x="96520" y="30480"/>
                </a:lnTo>
                <a:lnTo>
                  <a:pt x="92710" y="33019"/>
                </a:lnTo>
                <a:lnTo>
                  <a:pt x="87630" y="35560"/>
                </a:lnTo>
                <a:lnTo>
                  <a:pt x="83820" y="38100"/>
                </a:lnTo>
                <a:lnTo>
                  <a:pt x="78740" y="40640"/>
                </a:lnTo>
                <a:lnTo>
                  <a:pt x="77470" y="41910"/>
                </a:lnTo>
                <a:lnTo>
                  <a:pt x="77470" y="41910"/>
                </a:lnTo>
                <a:lnTo>
                  <a:pt x="74930" y="44450"/>
                </a:lnTo>
                <a:lnTo>
                  <a:pt x="71120" y="49530"/>
                </a:lnTo>
                <a:lnTo>
                  <a:pt x="67310" y="54610"/>
                </a:lnTo>
                <a:lnTo>
                  <a:pt x="63500" y="59690"/>
                </a:lnTo>
                <a:lnTo>
                  <a:pt x="59690" y="64769"/>
                </a:lnTo>
                <a:lnTo>
                  <a:pt x="57150" y="69850"/>
                </a:lnTo>
                <a:lnTo>
                  <a:pt x="54610" y="76200"/>
                </a:lnTo>
                <a:lnTo>
                  <a:pt x="52070" y="81280"/>
                </a:lnTo>
                <a:lnTo>
                  <a:pt x="49530" y="88900"/>
                </a:lnTo>
                <a:lnTo>
                  <a:pt x="46990" y="95250"/>
                </a:lnTo>
                <a:lnTo>
                  <a:pt x="45720" y="101600"/>
                </a:lnTo>
                <a:lnTo>
                  <a:pt x="44450" y="109219"/>
                </a:lnTo>
                <a:lnTo>
                  <a:pt x="41910" y="116840"/>
                </a:lnTo>
                <a:lnTo>
                  <a:pt x="40640" y="124460"/>
                </a:lnTo>
                <a:lnTo>
                  <a:pt x="40640" y="133350"/>
                </a:lnTo>
                <a:lnTo>
                  <a:pt x="39370" y="138430"/>
                </a:lnTo>
                <a:lnTo>
                  <a:pt x="39370" y="139700"/>
                </a:lnTo>
                <a:lnTo>
                  <a:pt x="39370" y="140969"/>
                </a:lnTo>
                <a:lnTo>
                  <a:pt x="38100" y="148590"/>
                </a:lnTo>
                <a:lnTo>
                  <a:pt x="38100" y="158750"/>
                </a:lnTo>
                <a:lnTo>
                  <a:pt x="38100" y="167640"/>
                </a:lnTo>
                <a:lnTo>
                  <a:pt x="38100" y="175260"/>
                </a:lnTo>
                <a:lnTo>
                  <a:pt x="39370" y="185419"/>
                </a:lnTo>
                <a:lnTo>
                  <a:pt x="40640" y="193040"/>
                </a:lnTo>
                <a:lnTo>
                  <a:pt x="40640" y="201930"/>
                </a:lnTo>
                <a:lnTo>
                  <a:pt x="41910" y="212090"/>
                </a:lnTo>
                <a:lnTo>
                  <a:pt x="43180" y="220980"/>
                </a:lnTo>
                <a:lnTo>
                  <a:pt x="44450" y="229869"/>
                </a:lnTo>
                <a:lnTo>
                  <a:pt x="44450" y="233680"/>
                </a:lnTo>
                <a:lnTo>
                  <a:pt x="45720" y="237490"/>
                </a:lnTo>
                <a:lnTo>
                  <a:pt x="46990" y="245110"/>
                </a:lnTo>
                <a:lnTo>
                  <a:pt x="49530" y="254000"/>
                </a:lnTo>
                <a:lnTo>
                  <a:pt x="52070" y="260350"/>
                </a:lnTo>
                <a:lnTo>
                  <a:pt x="53340" y="264160"/>
                </a:lnTo>
                <a:lnTo>
                  <a:pt x="54610" y="267969"/>
                </a:lnTo>
                <a:lnTo>
                  <a:pt x="55880" y="270510"/>
                </a:lnTo>
                <a:lnTo>
                  <a:pt x="57150" y="274319"/>
                </a:lnTo>
                <a:lnTo>
                  <a:pt x="58420" y="276860"/>
                </a:lnTo>
                <a:lnTo>
                  <a:pt x="59690" y="280669"/>
                </a:lnTo>
                <a:lnTo>
                  <a:pt x="60960" y="28321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3500" y="288290"/>
                </a:lnTo>
                <a:lnTo>
                  <a:pt x="66040" y="289560"/>
                </a:lnTo>
                <a:lnTo>
                  <a:pt x="67310" y="292100"/>
                </a:lnTo>
                <a:lnTo>
                  <a:pt x="68580" y="294640"/>
                </a:lnTo>
                <a:lnTo>
                  <a:pt x="69850" y="295910"/>
                </a:lnTo>
                <a:lnTo>
                  <a:pt x="72390" y="297180"/>
                </a:lnTo>
                <a:lnTo>
                  <a:pt x="73660" y="298450"/>
                </a:lnTo>
                <a:lnTo>
                  <a:pt x="76200" y="299719"/>
                </a:lnTo>
                <a:lnTo>
                  <a:pt x="77470" y="302260"/>
                </a:lnTo>
                <a:lnTo>
                  <a:pt x="78740" y="302260"/>
                </a:lnTo>
                <a:lnTo>
                  <a:pt x="81280" y="303530"/>
                </a:lnTo>
                <a:lnTo>
                  <a:pt x="83820" y="303530"/>
                </a:lnTo>
                <a:lnTo>
                  <a:pt x="85090" y="304800"/>
                </a:lnTo>
                <a:lnTo>
                  <a:pt x="86360" y="304800"/>
                </a:lnTo>
                <a:lnTo>
                  <a:pt x="88900" y="304800"/>
                </a:lnTo>
                <a:lnTo>
                  <a:pt x="90170" y="304800"/>
                </a:lnTo>
                <a:close/>
                <a:moveTo>
                  <a:pt x="137160" y="279400"/>
                </a:moveTo>
                <a:lnTo>
                  <a:pt x="134620" y="284480"/>
                </a:lnTo>
                <a:lnTo>
                  <a:pt x="133350" y="288290"/>
                </a:lnTo>
                <a:lnTo>
                  <a:pt x="130810" y="293369"/>
                </a:lnTo>
                <a:lnTo>
                  <a:pt x="127000" y="299719"/>
                </a:lnTo>
                <a:lnTo>
                  <a:pt x="124460" y="304800"/>
                </a:lnTo>
                <a:lnTo>
                  <a:pt x="121920" y="309880"/>
                </a:lnTo>
                <a:lnTo>
                  <a:pt x="118110" y="316230"/>
                </a:lnTo>
                <a:lnTo>
                  <a:pt x="114300" y="321310"/>
                </a:lnTo>
                <a:lnTo>
                  <a:pt x="110490" y="326390"/>
                </a:lnTo>
                <a:lnTo>
                  <a:pt x="109220" y="327660"/>
                </a:lnTo>
                <a:lnTo>
                  <a:pt x="109220" y="328930"/>
                </a:lnTo>
                <a:lnTo>
                  <a:pt x="107950" y="331469"/>
                </a:lnTo>
                <a:lnTo>
                  <a:pt x="102870" y="336550"/>
                </a:lnTo>
                <a:lnTo>
                  <a:pt x="99060" y="340360"/>
                </a:lnTo>
                <a:lnTo>
                  <a:pt x="97790" y="341630"/>
                </a:lnTo>
                <a:lnTo>
                  <a:pt x="95250" y="344169"/>
                </a:lnTo>
                <a:lnTo>
                  <a:pt x="92710" y="345440"/>
                </a:lnTo>
                <a:lnTo>
                  <a:pt x="91440" y="346710"/>
                </a:lnTo>
                <a:lnTo>
                  <a:pt x="88900" y="347980"/>
                </a:lnTo>
                <a:lnTo>
                  <a:pt x="86360" y="347980"/>
                </a:lnTo>
                <a:lnTo>
                  <a:pt x="85090" y="349250"/>
                </a:lnTo>
                <a:lnTo>
                  <a:pt x="82550" y="349250"/>
                </a:lnTo>
                <a:lnTo>
                  <a:pt x="80010" y="350519"/>
                </a:lnTo>
                <a:lnTo>
                  <a:pt x="76200" y="350519"/>
                </a:lnTo>
                <a:lnTo>
                  <a:pt x="73660" y="349250"/>
                </a:lnTo>
                <a:lnTo>
                  <a:pt x="73660" y="349250"/>
                </a:lnTo>
                <a:lnTo>
                  <a:pt x="73660" y="349250"/>
                </a:lnTo>
                <a:lnTo>
                  <a:pt x="71120" y="349250"/>
                </a:lnTo>
                <a:lnTo>
                  <a:pt x="68580" y="347980"/>
                </a:lnTo>
                <a:lnTo>
                  <a:pt x="64770" y="347980"/>
                </a:lnTo>
                <a:lnTo>
                  <a:pt x="62230" y="346710"/>
                </a:lnTo>
                <a:lnTo>
                  <a:pt x="59690" y="344169"/>
                </a:lnTo>
                <a:lnTo>
                  <a:pt x="57150" y="342900"/>
                </a:lnTo>
                <a:lnTo>
                  <a:pt x="54610" y="341630"/>
                </a:lnTo>
                <a:lnTo>
                  <a:pt x="52070" y="339090"/>
                </a:lnTo>
                <a:lnTo>
                  <a:pt x="49530" y="336550"/>
                </a:lnTo>
                <a:lnTo>
                  <a:pt x="46990" y="334010"/>
                </a:lnTo>
                <a:lnTo>
                  <a:pt x="44450" y="331469"/>
                </a:lnTo>
                <a:lnTo>
                  <a:pt x="41910" y="327660"/>
                </a:lnTo>
                <a:lnTo>
                  <a:pt x="39370" y="325119"/>
                </a:lnTo>
                <a:lnTo>
                  <a:pt x="36830" y="321310"/>
                </a:lnTo>
                <a:lnTo>
                  <a:pt x="34290" y="317500"/>
                </a:lnTo>
                <a:lnTo>
                  <a:pt x="33020" y="313690"/>
                </a:lnTo>
                <a:lnTo>
                  <a:pt x="30480" y="308610"/>
                </a:lnTo>
                <a:lnTo>
                  <a:pt x="27940" y="304800"/>
                </a:lnTo>
                <a:lnTo>
                  <a:pt x="26670" y="299719"/>
                </a:lnTo>
                <a:lnTo>
                  <a:pt x="24130" y="295910"/>
                </a:lnTo>
                <a:lnTo>
                  <a:pt x="21590" y="290830"/>
                </a:lnTo>
                <a:lnTo>
                  <a:pt x="21590" y="290830"/>
                </a:lnTo>
                <a:lnTo>
                  <a:pt x="21590" y="289560"/>
                </a:lnTo>
                <a:lnTo>
                  <a:pt x="20320" y="285750"/>
                </a:lnTo>
                <a:lnTo>
                  <a:pt x="17780" y="280669"/>
                </a:lnTo>
                <a:lnTo>
                  <a:pt x="16510" y="275590"/>
                </a:lnTo>
                <a:lnTo>
                  <a:pt x="15240" y="269240"/>
                </a:lnTo>
                <a:lnTo>
                  <a:pt x="12700" y="264160"/>
                </a:lnTo>
                <a:lnTo>
                  <a:pt x="11430" y="257810"/>
                </a:lnTo>
                <a:lnTo>
                  <a:pt x="8890" y="245110"/>
                </a:lnTo>
                <a:lnTo>
                  <a:pt x="6350" y="231140"/>
                </a:lnTo>
                <a:lnTo>
                  <a:pt x="3810" y="215900"/>
                </a:lnTo>
                <a:lnTo>
                  <a:pt x="1270" y="200660"/>
                </a:lnTo>
                <a:lnTo>
                  <a:pt x="0" y="191769"/>
                </a:lnTo>
                <a:lnTo>
                  <a:pt x="0" y="189230"/>
                </a:lnTo>
                <a:lnTo>
                  <a:pt x="0" y="186690"/>
                </a:lnTo>
                <a:lnTo>
                  <a:pt x="0" y="171450"/>
                </a:lnTo>
                <a:lnTo>
                  <a:pt x="0" y="158750"/>
                </a:lnTo>
                <a:lnTo>
                  <a:pt x="1270" y="143510"/>
                </a:lnTo>
                <a:lnTo>
                  <a:pt x="2540" y="130810"/>
                </a:lnTo>
                <a:lnTo>
                  <a:pt x="5080" y="118110"/>
                </a:lnTo>
                <a:lnTo>
                  <a:pt x="7620" y="105410"/>
                </a:lnTo>
                <a:lnTo>
                  <a:pt x="10160" y="99060"/>
                </a:lnTo>
                <a:lnTo>
                  <a:pt x="11430" y="93980"/>
                </a:lnTo>
                <a:lnTo>
                  <a:pt x="13970" y="87630"/>
                </a:lnTo>
                <a:lnTo>
                  <a:pt x="15240" y="81280"/>
                </a:lnTo>
                <a:lnTo>
                  <a:pt x="20320" y="71119"/>
                </a:lnTo>
                <a:lnTo>
                  <a:pt x="26670" y="59690"/>
                </a:lnTo>
                <a:lnTo>
                  <a:pt x="26670" y="59690"/>
                </a:lnTo>
                <a:lnTo>
                  <a:pt x="26670" y="59690"/>
                </a:lnTo>
                <a:lnTo>
                  <a:pt x="29210" y="54610"/>
                </a:lnTo>
                <a:lnTo>
                  <a:pt x="31750" y="50800"/>
                </a:lnTo>
                <a:lnTo>
                  <a:pt x="35560" y="45719"/>
                </a:lnTo>
                <a:lnTo>
                  <a:pt x="38100" y="41910"/>
                </a:lnTo>
                <a:lnTo>
                  <a:pt x="41910" y="36830"/>
                </a:lnTo>
                <a:lnTo>
                  <a:pt x="45720" y="33019"/>
                </a:lnTo>
                <a:lnTo>
                  <a:pt x="49530" y="29210"/>
                </a:lnTo>
                <a:lnTo>
                  <a:pt x="53340" y="26669"/>
                </a:lnTo>
                <a:lnTo>
                  <a:pt x="57150" y="22860"/>
                </a:lnTo>
                <a:lnTo>
                  <a:pt x="62230" y="19050"/>
                </a:lnTo>
                <a:lnTo>
                  <a:pt x="66040" y="16510"/>
                </a:lnTo>
                <a:lnTo>
                  <a:pt x="69850" y="13969"/>
                </a:lnTo>
                <a:lnTo>
                  <a:pt x="73660" y="11430"/>
                </a:lnTo>
                <a:lnTo>
                  <a:pt x="73660" y="11430"/>
                </a:lnTo>
                <a:lnTo>
                  <a:pt x="74930" y="11430"/>
                </a:lnTo>
                <a:lnTo>
                  <a:pt x="80010" y="8890"/>
                </a:lnTo>
                <a:lnTo>
                  <a:pt x="83820" y="7619"/>
                </a:lnTo>
                <a:lnTo>
                  <a:pt x="88900" y="6350"/>
                </a:lnTo>
                <a:lnTo>
                  <a:pt x="93980" y="3810"/>
                </a:lnTo>
                <a:lnTo>
                  <a:pt x="99060" y="3810"/>
                </a:lnTo>
                <a:lnTo>
                  <a:pt x="104140" y="2540"/>
                </a:lnTo>
                <a:lnTo>
                  <a:pt x="109220" y="2540"/>
                </a:lnTo>
                <a:lnTo>
                  <a:pt x="114300" y="1269"/>
                </a:lnTo>
                <a:lnTo>
                  <a:pt x="119380" y="1269"/>
                </a:lnTo>
                <a:lnTo>
                  <a:pt x="127000" y="0"/>
                </a:lnTo>
                <a:lnTo>
                  <a:pt x="128270" y="0"/>
                </a:lnTo>
                <a:lnTo>
                  <a:pt x="129540" y="1269"/>
                </a:lnTo>
                <a:lnTo>
                  <a:pt x="153670" y="3810"/>
                </a:lnTo>
                <a:lnTo>
                  <a:pt x="158750" y="3810"/>
                </a:lnTo>
                <a:lnTo>
                  <a:pt x="165100" y="5080"/>
                </a:lnTo>
                <a:lnTo>
                  <a:pt x="176530" y="6350"/>
                </a:lnTo>
                <a:lnTo>
                  <a:pt x="181610" y="7619"/>
                </a:lnTo>
                <a:lnTo>
                  <a:pt x="181610" y="7619"/>
                </a:lnTo>
                <a:lnTo>
                  <a:pt x="181610" y="7619"/>
                </a:lnTo>
                <a:lnTo>
                  <a:pt x="186690" y="8890"/>
                </a:lnTo>
                <a:lnTo>
                  <a:pt x="196850" y="11430"/>
                </a:lnTo>
                <a:lnTo>
                  <a:pt x="184150" y="116840"/>
                </a:lnTo>
                <a:lnTo>
                  <a:pt x="184150" y="116840"/>
                </a:lnTo>
                <a:lnTo>
                  <a:pt x="166370" y="345440"/>
                </a:lnTo>
                <a:lnTo>
                  <a:pt x="165100" y="364490"/>
                </a:lnTo>
                <a:lnTo>
                  <a:pt x="163830" y="381000"/>
                </a:lnTo>
                <a:lnTo>
                  <a:pt x="162560" y="388619"/>
                </a:lnTo>
                <a:lnTo>
                  <a:pt x="162560" y="396240"/>
                </a:lnTo>
                <a:lnTo>
                  <a:pt x="161290" y="403860"/>
                </a:lnTo>
                <a:lnTo>
                  <a:pt x="160020" y="410210"/>
                </a:lnTo>
                <a:lnTo>
                  <a:pt x="158750" y="416560"/>
                </a:lnTo>
                <a:lnTo>
                  <a:pt x="157480" y="422910"/>
                </a:lnTo>
                <a:lnTo>
                  <a:pt x="156210" y="429260"/>
                </a:lnTo>
                <a:lnTo>
                  <a:pt x="154940" y="431800"/>
                </a:lnTo>
                <a:lnTo>
                  <a:pt x="154940" y="433069"/>
                </a:lnTo>
                <a:lnTo>
                  <a:pt x="154940" y="434340"/>
                </a:lnTo>
                <a:lnTo>
                  <a:pt x="152400" y="439419"/>
                </a:lnTo>
                <a:lnTo>
                  <a:pt x="151130" y="444500"/>
                </a:lnTo>
                <a:lnTo>
                  <a:pt x="149860" y="449580"/>
                </a:lnTo>
                <a:lnTo>
                  <a:pt x="147320" y="454660"/>
                </a:lnTo>
                <a:lnTo>
                  <a:pt x="146050" y="458469"/>
                </a:lnTo>
                <a:lnTo>
                  <a:pt x="143510" y="462280"/>
                </a:lnTo>
                <a:lnTo>
                  <a:pt x="140970" y="466090"/>
                </a:lnTo>
                <a:lnTo>
                  <a:pt x="138430" y="469900"/>
                </a:lnTo>
                <a:lnTo>
                  <a:pt x="135890" y="472440"/>
                </a:lnTo>
                <a:lnTo>
                  <a:pt x="134620" y="476250"/>
                </a:lnTo>
                <a:lnTo>
                  <a:pt x="132080" y="478790"/>
                </a:lnTo>
                <a:lnTo>
                  <a:pt x="129540" y="481330"/>
                </a:lnTo>
                <a:lnTo>
                  <a:pt x="127000" y="481330"/>
                </a:lnTo>
                <a:lnTo>
                  <a:pt x="127000" y="481330"/>
                </a:lnTo>
                <a:lnTo>
                  <a:pt x="125730" y="482600"/>
                </a:lnTo>
                <a:lnTo>
                  <a:pt x="123190" y="485140"/>
                </a:lnTo>
                <a:lnTo>
                  <a:pt x="119380" y="486410"/>
                </a:lnTo>
                <a:lnTo>
                  <a:pt x="116840" y="487680"/>
                </a:lnTo>
                <a:lnTo>
                  <a:pt x="113030" y="488950"/>
                </a:lnTo>
                <a:lnTo>
                  <a:pt x="110490" y="490219"/>
                </a:lnTo>
                <a:lnTo>
                  <a:pt x="102870" y="492760"/>
                </a:lnTo>
                <a:lnTo>
                  <a:pt x="99060" y="492760"/>
                </a:lnTo>
                <a:lnTo>
                  <a:pt x="96520" y="492760"/>
                </a:lnTo>
                <a:lnTo>
                  <a:pt x="96520" y="492760"/>
                </a:lnTo>
                <a:lnTo>
                  <a:pt x="95250" y="492760"/>
                </a:lnTo>
                <a:lnTo>
                  <a:pt x="90170" y="492760"/>
                </a:lnTo>
                <a:lnTo>
                  <a:pt x="86360" y="492760"/>
                </a:lnTo>
                <a:lnTo>
                  <a:pt x="82550" y="492760"/>
                </a:lnTo>
                <a:lnTo>
                  <a:pt x="78740" y="491490"/>
                </a:lnTo>
                <a:lnTo>
                  <a:pt x="74930" y="490219"/>
                </a:lnTo>
                <a:lnTo>
                  <a:pt x="71120" y="488950"/>
                </a:lnTo>
                <a:lnTo>
                  <a:pt x="67310" y="487680"/>
                </a:lnTo>
                <a:lnTo>
                  <a:pt x="64770" y="486410"/>
                </a:lnTo>
                <a:lnTo>
                  <a:pt x="62230" y="485140"/>
                </a:lnTo>
                <a:lnTo>
                  <a:pt x="62230" y="485140"/>
                </a:lnTo>
                <a:lnTo>
                  <a:pt x="60960" y="485140"/>
                </a:lnTo>
                <a:lnTo>
                  <a:pt x="58420" y="483869"/>
                </a:lnTo>
                <a:lnTo>
                  <a:pt x="54610" y="482600"/>
                </a:lnTo>
                <a:lnTo>
                  <a:pt x="52070" y="481330"/>
                </a:lnTo>
                <a:lnTo>
                  <a:pt x="49530" y="480060"/>
                </a:lnTo>
                <a:lnTo>
                  <a:pt x="46990" y="478790"/>
                </a:lnTo>
                <a:lnTo>
                  <a:pt x="33020" y="401319"/>
                </a:lnTo>
                <a:lnTo>
                  <a:pt x="40640" y="398780"/>
                </a:lnTo>
                <a:lnTo>
                  <a:pt x="49530" y="422910"/>
                </a:lnTo>
                <a:lnTo>
                  <a:pt x="49530" y="424180"/>
                </a:lnTo>
                <a:lnTo>
                  <a:pt x="55880" y="439419"/>
                </a:lnTo>
                <a:lnTo>
                  <a:pt x="57150" y="441960"/>
                </a:lnTo>
                <a:lnTo>
                  <a:pt x="59690" y="444500"/>
                </a:lnTo>
                <a:lnTo>
                  <a:pt x="62230" y="447040"/>
                </a:lnTo>
                <a:lnTo>
                  <a:pt x="64770" y="449580"/>
                </a:lnTo>
                <a:lnTo>
                  <a:pt x="67310" y="452119"/>
                </a:lnTo>
                <a:lnTo>
                  <a:pt x="68580" y="453390"/>
                </a:lnTo>
                <a:lnTo>
                  <a:pt x="71120" y="454660"/>
                </a:lnTo>
                <a:lnTo>
                  <a:pt x="73660" y="455930"/>
                </a:lnTo>
                <a:lnTo>
                  <a:pt x="76200" y="457200"/>
                </a:lnTo>
                <a:lnTo>
                  <a:pt x="80010" y="458469"/>
                </a:lnTo>
                <a:lnTo>
                  <a:pt x="82550" y="459740"/>
                </a:lnTo>
                <a:lnTo>
                  <a:pt x="85090" y="459740"/>
                </a:lnTo>
                <a:lnTo>
                  <a:pt x="88900" y="459740"/>
                </a:lnTo>
                <a:lnTo>
                  <a:pt x="90170" y="459740"/>
                </a:lnTo>
                <a:lnTo>
                  <a:pt x="90170" y="459740"/>
                </a:lnTo>
                <a:lnTo>
                  <a:pt x="91440" y="459740"/>
                </a:lnTo>
                <a:lnTo>
                  <a:pt x="93980" y="459740"/>
                </a:lnTo>
                <a:lnTo>
                  <a:pt x="97790" y="459740"/>
                </a:lnTo>
                <a:lnTo>
                  <a:pt x="100330" y="459740"/>
                </a:lnTo>
                <a:lnTo>
                  <a:pt x="102870" y="458469"/>
                </a:lnTo>
                <a:lnTo>
                  <a:pt x="105410" y="457200"/>
                </a:lnTo>
                <a:lnTo>
                  <a:pt x="107950" y="457200"/>
                </a:lnTo>
                <a:lnTo>
                  <a:pt x="110490" y="454660"/>
                </a:lnTo>
                <a:lnTo>
                  <a:pt x="113030" y="453390"/>
                </a:lnTo>
                <a:lnTo>
                  <a:pt x="114300" y="452119"/>
                </a:lnTo>
                <a:lnTo>
                  <a:pt x="116840" y="449580"/>
                </a:lnTo>
                <a:lnTo>
                  <a:pt x="118110" y="447040"/>
                </a:lnTo>
                <a:lnTo>
                  <a:pt x="120650" y="445769"/>
                </a:lnTo>
                <a:lnTo>
                  <a:pt x="121920" y="441960"/>
                </a:lnTo>
                <a:lnTo>
                  <a:pt x="121920" y="441960"/>
                </a:lnTo>
                <a:lnTo>
                  <a:pt x="121920" y="440690"/>
                </a:lnTo>
                <a:lnTo>
                  <a:pt x="123190" y="439419"/>
                </a:lnTo>
                <a:lnTo>
                  <a:pt x="124460" y="436880"/>
                </a:lnTo>
                <a:lnTo>
                  <a:pt x="125730" y="434340"/>
                </a:lnTo>
                <a:lnTo>
                  <a:pt x="127000" y="431800"/>
                </a:lnTo>
                <a:lnTo>
                  <a:pt x="128270" y="427990"/>
                </a:lnTo>
                <a:lnTo>
                  <a:pt x="129540" y="424180"/>
                </a:lnTo>
                <a:lnTo>
                  <a:pt x="129540" y="420369"/>
                </a:lnTo>
                <a:lnTo>
                  <a:pt x="130810" y="417830"/>
                </a:lnTo>
                <a:lnTo>
                  <a:pt x="132080" y="414019"/>
                </a:lnTo>
                <a:lnTo>
                  <a:pt x="132080" y="410210"/>
                </a:lnTo>
                <a:lnTo>
                  <a:pt x="133350" y="406400"/>
                </a:lnTo>
                <a:lnTo>
                  <a:pt x="133350" y="402590"/>
                </a:lnTo>
                <a:lnTo>
                  <a:pt x="134620" y="397510"/>
                </a:lnTo>
                <a:lnTo>
                  <a:pt x="134620" y="393700"/>
                </a:lnTo>
                <a:lnTo>
                  <a:pt x="134620" y="389890"/>
                </a:lnTo>
                <a:lnTo>
                  <a:pt x="135890" y="381000"/>
                </a:lnTo>
                <a:lnTo>
                  <a:pt x="135890" y="370840"/>
                </a:lnTo>
                <a:lnTo>
                  <a:pt x="135890" y="361950"/>
                </a:lnTo>
                <a:lnTo>
                  <a:pt x="13716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6308090" y="2821941"/>
            <a:ext cx="219710" cy="513079"/>
          </a:xfrm>
          <a:custGeom>
            <a:avLst/>
            <a:gdLst/>
            <a:ahLst/>
            <a:cxnLst/>
            <a:rect l="l" t="t" r="r" b="b"/>
            <a:pathLst>
              <a:path w="219710" h="513079">
                <a:moveTo>
                  <a:pt x="83820" y="25400"/>
                </a:moveTo>
                <a:lnTo>
                  <a:pt x="80010" y="24130"/>
                </a:lnTo>
                <a:lnTo>
                  <a:pt x="80010" y="24130"/>
                </a:lnTo>
                <a:lnTo>
                  <a:pt x="49530" y="15240"/>
                </a:lnTo>
                <a:lnTo>
                  <a:pt x="53340" y="0"/>
                </a:lnTo>
                <a:lnTo>
                  <a:pt x="81280" y="1269"/>
                </a:lnTo>
                <a:lnTo>
                  <a:pt x="81280" y="1269"/>
                </a:lnTo>
                <a:lnTo>
                  <a:pt x="139700" y="8890"/>
                </a:lnTo>
                <a:lnTo>
                  <a:pt x="95250" y="175260"/>
                </a:lnTo>
                <a:lnTo>
                  <a:pt x="93980" y="179069"/>
                </a:lnTo>
                <a:lnTo>
                  <a:pt x="93980" y="182880"/>
                </a:lnTo>
                <a:lnTo>
                  <a:pt x="91440" y="191769"/>
                </a:lnTo>
                <a:lnTo>
                  <a:pt x="87630" y="210819"/>
                </a:lnTo>
                <a:lnTo>
                  <a:pt x="82550" y="227330"/>
                </a:lnTo>
                <a:lnTo>
                  <a:pt x="81280" y="232410"/>
                </a:lnTo>
                <a:lnTo>
                  <a:pt x="81280" y="234950"/>
                </a:lnTo>
                <a:lnTo>
                  <a:pt x="80010" y="236219"/>
                </a:lnTo>
                <a:lnTo>
                  <a:pt x="80010" y="236219"/>
                </a:lnTo>
                <a:lnTo>
                  <a:pt x="85090" y="228600"/>
                </a:lnTo>
                <a:lnTo>
                  <a:pt x="90170" y="222250"/>
                </a:lnTo>
                <a:lnTo>
                  <a:pt x="96520" y="215900"/>
                </a:lnTo>
                <a:lnTo>
                  <a:pt x="101600" y="209550"/>
                </a:lnTo>
                <a:lnTo>
                  <a:pt x="107950" y="203200"/>
                </a:lnTo>
                <a:lnTo>
                  <a:pt x="114300" y="19811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7000" y="187960"/>
                </a:lnTo>
                <a:lnTo>
                  <a:pt x="133350" y="184150"/>
                </a:lnTo>
                <a:lnTo>
                  <a:pt x="139700" y="181610"/>
                </a:lnTo>
                <a:lnTo>
                  <a:pt x="142240" y="180340"/>
                </a:lnTo>
                <a:lnTo>
                  <a:pt x="146050" y="179069"/>
                </a:lnTo>
                <a:lnTo>
                  <a:pt x="149860" y="177800"/>
                </a:lnTo>
                <a:lnTo>
                  <a:pt x="153670" y="176530"/>
                </a:lnTo>
                <a:lnTo>
                  <a:pt x="156210" y="176530"/>
                </a:lnTo>
                <a:lnTo>
                  <a:pt x="160020" y="175260"/>
                </a:lnTo>
                <a:lnTo>
                  <a:pt x="163830" y="173990"/>
                </a:lnTo>
                <a:lnTo>
                  <a:pt x="166370" y="173990"/>
                </a:lnTo>
                <a:lnTo>
                  <a:pt x="170180" y="173990"/>
                </a:lnTo>
                <a:lnTo>
                  <a:pt x="172720" y="173990"/>
                </a:lnTo>
                <a:lnTo>
                  <a:pt x="176530" y="173990"/>
                </a:lnTo>
                <a:lnTo>
                  <a:pt x="177800" y="173990"/>
                </a:lnTo>
                <a:lnTo>
                  <a:pt x="177800" y="173990"/>
                </a:lnTo>
                <a:lnTo>
                  <a:pt x="179070" y="175260"/>
                </a:lnTo>
                <a:lnTo>
                  <a:pt x="182880" y="175260"/>
                </a:lnTo>
                <a:lnTo>
                  <a:pt x="185420" y="176530"/>
                </a:lnTo>
                <a:lnTo>
                  <a:pt x="187960" y="177800"/>
                </a:lnTo>
                <a:lnTo>
                  <a:pt x="190500" y="177800"/>
                </a:lnTo>
                <a:lnTo>
                  <a:pt x="193040" y="179069"/>
                </a:lnTo>
                <a:lnTo>
                  <a:pt x="195580" y="181610"/>
                </a:lnTo>
                <a:lnTo>
                  <a:pt x="198120" y="182880"/>
                </a:lnTo>
                <a:lnTo>
                  <a:pt x="200660" y="184150"/>
                </a:lnTo>
                <a:lnTo>
                  <a:pt x="203200" y="185419"/>
                </a:lnTo>
                <a:lnTo>
                  <a:pt x="204470" y="186690"/>
                </a:lnTo>
                <a:lnTo>
                  <a:pt x="207010" y="189230"/>
                </a:lnTo>
                <a:lnTo>
                  <a:pt x="208280" y="191769"/>
                </a:lnTo>
                <a:lnTo>
                  <a:pt x="210820" y="193040"/>
                </a:lnTo>
                <a:lnTo>
                  <a:pt x="212090" y="195580"/>
                </a:lnTo>
                <a:lnTo>
                  <a:pt x="213360" y="198119"/>
                </a:lnTo>
                <a:lnTo>
                  <a:pt x="214630" y="200660"/>
                </a:lnTo>
                <a:lnTo>
                  <a:pt x="215900" y="203200"/>
                </a:lnTo>
                <a:lnTo>
                  <a:pt x="217170" y="205740"/>
                </a:lnTo>
                <a:lnTo>
                  <a:pt x="217170" y="208280"/>
                </a:lnTo>
                <a:lnTo>
                  <a:pt x="218440" y="212090"/>
                </a:lnTo>
                <a:lnTo>
                  <a:pt x="218440" y="214630"/>
                </a:lnTo>
                <a:lnTo>
                  <a:pt x="219710" y="218440"/>
                </a:lnTo>
                <a:lnTo>
                  <a:pt x="219710" y="220980"/>
                </a:lnTo>
                <a:lnTo>
                  <a:pt x="219710" y="224790"/>
                </a:lnTo>
                <a:lnTo>
                  <a:pt x="219710" y="228600"/>
                </a:lnTo>
                <a:lnTo>
                  <a:pt x="219710" y="232410"/>
                </a:lnTo>
                <a:lnTo>
                  <a:pt x="219710" y="236219"/>
                </a:lnTo>
                <a:lnTo>
                  <a:pt x="219710" y="238760"/>
                </a:lnTo>
                <a:lnTo>
                  <a:pt x="219710" y="240030"/>
                </a:lnTo>
                <a:lnTo>
                  <a:pt x="219710" y="240030"/>
                </a:lnTo>
                <a:lnTo>
                  <a:pt x="218440" y="243840"/>
                </a:lnTo>
                <a:lnTo>
                  <a:pt x="217170" y="248919"/>
                </a:lnTo>
                <a:lnTo>
                  <a:pt x="217170" y="252730"/>
                </a:lnTo>
                <a:lnTo>
                  <a:pt x="215900" y="257810"/>
                </a:lnTo>
                <a:lnTo>
                  <a:pt x="214630" y="262890"/>
                </a:lnTo>
                <a:lnTo>
                  <a:pt x="214630" y="265430"/>
                </a:lnTo>
                <a:lnTo>
                  <a:pt x="213360" y="267969"/>
                </a:lnTo>
                <a:lnTo>
                  <a:pt x="212090" y="271780"/>
                </a:lnTo>
                <a:lnTo>
                  <a:pt x="212090" y="271780"/>
                </a:lnTo>
                <a:lnTo>
                  <a:pt x="210820" y="273050"/>
                </a:lnTo>
                <a:lnTo>
                  <a:pt x="210820" y="275590"/>
                </a:lnTo>
                <a:lnTo>
                  <a:pt x="208280" y="283210"/>
                </a:lnTo>
                <a:lnTo>
                  <a:pt x="205740" y="288290"/>
                </a:lnTo>
                <a:lnTo>
                  <a:pt x="205740" y="290830"/>
                </a:lnTo>
                <a:lnTo>
                  <a:pt x="201930" y="299719"/>
                </a:lnTo>
                <a:lnTo>
                  <a:pt x="200660" y="303530"/>
                </a:lnTo>
                <a:lnTo>
                  <a:pt x="199390" y="307340"/>
                </a:lnTo>
                <a:lnTo>
                  <a:pt x="198120" y="311150"/>
                </a:lnTo>
                <a:lnTo>
                  <a:pt x="196850" y="314960"/>
                </a:lnTo>
                <a:lnTo>
                  <a:pt x="140970" y="485140"/>
                </a:lnTo>
                <a:lnTo>
                  <a:pt x="160020" y="495300"/>
                </a:lnTo>
                <a:lnTo>
                  <a:pt x="160020" y="495300"/>
                </a:lnTo>
                <a:lnTo>
                  <a:pt x="163830" y="497840"/>
                </a:lnTo>
                <a:lnTo>
                  <a:pt x="158750" y="513080"/>
                </a:lnTo>
                <a:lnTo>
                  <a:pt x="156210" y="511810"/>
                </a:lnTo>
                <a:lnTo>
                  <a:pt x="156210" y="511810"/>
                </a:lnTo>
                <a:lnTo>
                  <a:pt x="118110" y="504190"/>
                </a:lnTo>
                <a:lnTo>
                  <a:pt x="118110" y="504190"/>
                </a:lnTo>
                <a:lnTo>
                  <a:pt x="104140" y="501650"/>
                </a:lnTo>
                <a:lnTo>
                  <a:pt x="147320" y="345440"/>
                </a:lnTo>
                <a:lnTo>
                  <a:pt x="147320" y="345440"/>
                </a:lnTo>
                <a:lnTo>
                  <a:pt x="158750" y="306069"/>
                </a:lnTo>
                <a:lnTo>
                  <a:pt x="160020" y="302260"/>
                </a:lnTo>
                <a:lnTo>
                  <a:pt x="161290" y="299719"/>
                </a:lnTo>
                <a:lnTo>
                  <a:pt x="162560" y="294640"/>
                </a:lnTo>
                <a:lnTo>
                  <a:pt x="163830" y="290830"/>
                </a:lnTo>
                <a:lnTo>
                  <a:pt x="166370" y="283210"/>
                </a:lnTo>
                <a:lnTo>
                  <a:pt x="167640" y="279400"/>
                </a:lnTo>
                <a:lnTo>
                  <a:pt x="168910" y="275590"/>
                </a:lnTo>
                <a:lnTo>
                  <a:pt x="170180" y="271780"/>
                </a:lnTo>
                <a:lnTo>
                  <a:pt x="171450" y="267969"/>
                </a:lnTo>
                <a:lnTo>
                  <a:pt x="172720" y="261619"/>
                </a:lnTo>
                <a:lnTo>
                  <a:pt x="173990" y="257810"/>
                </a:lnTo>
                <a:lnTo>
                  <a:pt x="173990" y="255269"/>
                </a:lnTo>
                <a:lnTo>
                  <a:pt x="175260" y="252730"/>
                </a:lnTo>
                <a:lnTo>
                  <a:pt x="175260" y="251460"/>
                </a:lnTo>
                <a:lnTo>
                  <a:pt x="176530" y="247650"/>
                </a:lnTo>
                <a:lnTo>
                  <a:pt x="176530" y="243840"/>
                </a:lnTo>
                <a:lnTo>
                  <a:pt x="176530" y="240030"/>
                </a:lnTo>
                <a:lnTo>
                  <a:pt x="176530" y="237490"/>
                </a:lnTo>
                <a:lnTo>
                  <a:pt x="176530" y="233680"/>
                </a:lnTo>
                <a:lnTo>
                  <a:pt x="176530" y="229869"/>
                </a:lnTo>
                <a:lnTo>
                  <a:pt x="175260" y="227330"/>
                </a:lnTo>
                <a:lnTo>
                  <a:pt x="175260" y="226060"/>
                </a:lnTo>
                <a:lnTo>
                  <a:pt x="173990" y="224790"/>
                </a:lnTo>
                <a:lnTo>
                  <a:pt x="173990" y="223519"/>
                </a:lnTo>
                <a:lnTo>
                  <a:pt x="172720" y="222250"/>
                </a:lnTo>
                <a:lnTo>
                  <a:pt x="172720" y="220980"/>
                </a:lnTo>
                <a:lnTo>
                  <a:pt x="171450" y="219710"/>
                </a:lnTo>
                <a:lnTo>
                  <a:pt x="171450" y="218440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68910" y="217169"/>
                </a:lnTo>
                <a:lnTo>
                  <a:pt x="167640" y="215900"/>
                </a:lnTo>
                <a:lnTo>
                  <a:pt x="166370" y="215900"/>
                </a:lnTo>
                <a:lnTo>
                  <a:pt x="165100" y="214630"/>
                </a:lnTo>
                <a:lnTo>
                  <a:pt x="162560" y="213360"/>
                </a:lnTo>
                <a:lnTo>
                  <a:pt x="160020" y="212090"/>
                </a:lnTo>
                <a:lnTo>
                  <a:pt x="156210" y="212090"/>
                </a:lnTo>
                <a:lnTo>
                  <a:pt x="153670" y="212090"/>
                </a:lnTo>
                <a:lnTo>
                  <a:pt x="151130" y="212090"/>
                </a:lnTo>
                <a:lnTo>
                  <a:pt x="148590" y="212090"/>
                </a:lnTo>
                <a:lnTo>
                  <a:pt x="146050" y="212090"/>
                </a:lnTo>
                <a:lnTo>
                  <a:pt x="142240" y="213360"/>
                </a:lnTo>
                <a:lnTo>
                  <a:pt x="139700" y="213360"/>
                </a:lnTo>
                <a:lnTo>
                  <a:pt x="137160" y="213360"/>
                </a:lnTo>
                <a:lnTo>
                  <a:pt x="134620" y="214630"/>
                </a:lnTo>
                <a:lnTo>
                  <a:pt x="128270" y="217169"/>
                </a:lnTo>
                <a:lnTo>
                  <a:pt x="121920" y="220980"/>
                </a:lnTo>
                <a:lnTo>
                  <a:pt x="119380" y="223519"/>
                </a:lnTo>
                <a:lnTo>
                  <a:pt x="116840" y="224790"/>
                </a:lnTo>
                <a:lnTo>
                  <a:pt x="115570" y="224790"/>
                </a:lnTo>
                <a:lnTo>
                  <a:pt x="115570" y="224790"/>
                </a:lnTo>
                <a:lnTo>
                  <a:pt x="113030" y="226060"/>
                </a:lnTo>
                <a:lnTo>
                  <a:pt x="110490" y="228600"/>
                </a:lnTo>
                <a:lnTo>
                  <a:pt x="104140" y="233680"/>
                </a:lnTo>
                <a:lnTo>
                  <a:pt x="99060" y="238760"/>
                </a:lnTo>
                <a:lnTo>
                  <a:pt x="93980" y="245110"/>
                </a:lnTo>
                <a:lnTo>
                  <a:pt x="88900" y="250190"/>
                </a:lnTo>
                <a:lnTo>
                  <a:pt x="86360" y="254000"/>
                </a:lnTo>
                <a:lnTo>
                  <a:pt x="83820" y="256540"/>
                </a:lnTo>
                <a:lnTo>
                  <a:pt x="80010" y="262890"/>
                </a:lnTo>
                <a:lnTo>
                  <a:pt x="76200" y="269240"/>
                </a:lnTo>
                <a:lnTo>
                  <a:pt x="72390" y="275590"/>
                </a:lnTo>
                <a:lnTo>
                  <a:pt x="50800" y="375919"/>
                </a:lnTo>
                <a:lnTo>
                  <a:pt x="50800" y="378460"/>
                </a:lnTo>
                <a:lnTo>
                  <a:pt x="31750" y="492760"/>
                </a:lnTo>
                <a:lnTo>
                  <a:pt x="3810" y="491490"/>
                </a:lnTo>
                <a:lnTo>
                  <a:pt x="3810" y="491490"/>
                </a:lnTo>
                <a:lnTo>
                  <a:pt x="0" y="491490"/>
                </a:lnTo>
                <a:lnTo>
                  <a:pt x="5080" y="457200"/>
                </a:lnTo>
                <a:lnTo>
                  <a:pt x="5080" y="455930"/>
                </a:lnTo>
                <a:lnTo>
                  <a:pt x="77470" y="50800"/>
                </a:lnTo>
                <a:lnTo>
                  <a:pt x="77470" y="49530"/>
                </a:lnTo>
                <a:lnTo>
                  <a:pt x="8382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6511290" y="2983230"/>
            <a:ext cx="204470" cy="381000"/>
          </a:xfrm>
          <a:custGeom>
            <a:avLst/>
            <a:gdLst/>
            <a:ahLst/>
            <a:cxnLst/>
            <a:rect l="l" t="t" r="r" b="b"/>
            <a:pathLst>
              <a:path w="204470" h="381000">
                <a:moveTo>
                  <a:pt x="38100" y="313690"/>
                </a:moveTo>
                <a:lnTo>
                  <a:pt x="36830" y="317500"/>
                </a:lnTo>
                <a:lnTo>
                  <a:pt x="36830" y="320040"/>
                </a:lnTo>
                <a:lnTo>
                  <a:pt x="35560" y="323850"/>
                </a:lnTo>
                <a:lnTo>
                  <a:pt x="35560" y="326390"/>
                </a:lnTo>
                <a:lnTo>
                  <a:pt x="35560" y="327660"/>
                </a:lnTo>
                <a:lnTo>
                  <a:pt x="35560" y="330200"/>
                </a:lnTo>
                <a:lnTo>
                  <a:pt x="35560" y="331470"/>
                </a:lnTo>
                <a:lnTo>
                  <a:pt x="34290" y="332740"/>
                </a:lnTo>
                <a:lnTo>
                  <a:pt x="35560" y="334010"/>
                </a:lnTo>
                <a:lnTo>
                  <a:pt x="35560" y="335279"/>
                </a:lnTo>
                <a:lnTo>
                  <a:pt x="35560" y="336550"/>
                </a:lnTo>
                <a:lnTo>
                  <a:pt x="35560" y="337820"/>
                </a:lnTo>
                <a:lnTo>
                  <a:pt x="35560" y="339090"/>
                </a:lnTo>
                <a:lnTo>
                  <a:pt x="36830" y="340360"/>
                </a:lnTo>
                <a:lnTo>
                  <a:pt x="36830" y="341629"/>
                </a:lnTo>
                <a:lnTo>
                  <a:pt x="36830" y="342900"/>
                </a:lnTo>
                <a:lnTo>
                  <a:pt x="36830" y="342900"/>
                </a:lnTo>
                <a:lnTo>
                  <a:pt x="38100" y="342900"/>
                </a:lnTo>
                <a:lnTo>
                  <a:pt x="38100" y="342900"/>
                </a:lnTo>
                <a:lnTo>
                  <a:pt x="38100" y="344170"/>
                </a:lnTo>
                <a:lnTo>
                  <a:pt x="38100" y="344170"/>
                </a:lnTo>
                <a:lnTo>
                  <a:pt x="38100" y="345440"/>
                </a:lnTo>
                <a:lnTo>
                  <a:pt x="39370" y="345440"/>
                </a:lnTo>
                <a:lnTo>
                  <a:pt x="40640" y="346710"/>
                </a:lnTo>
                <a:lnTo>
                  <a:pt x="41910" y="347979"/>
                </a:lnTo>
                <a:lnTo>
                  <a:pt x="43180" y="347979"/>
                </a:lnTo>
                <a:lnTo>
                  <a:pt x="46990" y="350520"/>
                </a:lnTo>
                <a:lnTo>
                  <a:pt x="50800" y="350520"/>
                </a:lnTo>
                <a:lnTo>
                  <a:pt x="54610" y="350520"/>
                </a:lnTo>
                <a:lnTo>
                  <a:pt x="58420" y="351790"/>
                </a:lnTo>
                <a:lnTo>
                  <a:pt x="62230" y="350520"/>
                </a:lnTo>
                <a:lnTo>
                  <a:pt x="67310" y="350520"/>
                </a:lnTo>
                <a:lnTo>
                  <a:pt x="71120" y="350520"/>
                </a:lnTo>
                <a:lnTo>
                  <a:pt x="74930" y="349250"/>
                </a:lnTo>
                <a:lnTo>
                  <a:pt x="72390" y="361950"/>
                </a:lnTo>
                <a:lnTo>
                  <a:pt x="72390" y="363220"/>
                </a:lnTo>
                <a:lnTo>
                  <a:pt x="72390" y="365760"/>
                </a:lnTo>
                <a:lnTo>
                  <a:pt x="71120" y="365760"/>
                </a:lnTo>
                <a:lnTo>
                  <a:pt x="71120" y="365760"/>
                </a:lnTo>
                <a:lnTo>
                  <a:pt x="66040" y="369570"/>
                </a:lnTo>
                <a:lnTo>
                  <a:pt x="59690" y="373379"/>
                </a:lnTo>
                <a:lnTo>
                  <a:pt x="52070" y="375920"/>
                </a:lnTo>
                <a:lnTo>
                  <a:pt x="45720" y="378460"/>
                </a:lnTo>
                <a:lnTo>
                  <a:pt x="41910" y="379729"/>
                </a:lnTo>
                <a:lnTo>
                  <a:pt x="38100" y="379729"/>
                </a:lnTo>
                <a:lnTo>
                  <a:pt x="35560" y="381000"/>
                </a:lnTo>
                <a:lnTo>
                  <a:pt x="31750" y="381000"/>
                </a:lnTo>
                <a:lnTo>
                  <a:pt x="2921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1590" y="379729"/>
                </a:lnTo>
                <a:lnTo>
                  <a:pt x="19050" y="378460"/>
                </a:lnTo>
                <a:lnTo>
                  <a:pt x="16510" y="377190"/>
                </a:lnTo>
                <a:lnTo>
                  <a:pt x="15240" y="375920"/>
                </a:lnTo>
                <a:lnTo>
                  <a:pt x="13970" y="375920"/>
                </a:lnTo>
                <a:lnTo>
                  <a:pt x="11430" y="374650"/>
                </a:lnTo>
                <a:lnTo>
                  <a:pt x="10160" y="373379"/>
                </a:lnTo>
                <a:lnTo>
                  <a:pt x="8890" y="372110"/>
                </a:lnTo>
                <a:lnTo>
                  <a:pt x="7620" y="370840"/>
                </a:lnTo>
                <a:lnTo>
                  <a:pt x="7620" y="369570"/>
                </a:lnTo>
                <a:lnTo>
                  <a:pt x="6350" y="367029"/>
                </a:lnTo>
                <a:lnTo>
                  <a:pt x="5080" y="365760"/>
                </a:lnTo>
                <a:lnTo>
                  <a:pt x="3810" y="364490"/>
                </a:lnTo>
                <a:lnTo>
                  <a:pt x="2540" y="361950"/>
                </a:lnTo>
                <a:lnTo>
                  <a:pt x="2540" y="360679"/>
                </a:lnTo>
                <a:lnTo>
                  <a:pt x="2540" y="358140"/>
                </a:lnTo>
                <a:lnTo>
                  <a:pt x="1270" y="355600"/>
                </a:lnTo>
                <a:lnTo>
                  <a:pt x="1270" y="353060"/>
                </a:lnTo>
                <a:lnTo>
                  <a:pt x="0" y="351790"/>
                </a:lnTo>
                <a:lnTo>
                  <a:pt x="0" y="349250"/>
                </a:lnTo>
                <a:lnTo>
                  <a:pt x="0" y="345440"/>
                </a:lnTo>
                <a:lnTo>
                  <a:pt x="0" y="344170"/>
                </a:lnTo>
                <a:lnTo>
                  <a:pt x="0" y="341629"/>
                </a:lnTo>
                <a:lnTo>
                  <a:pt x="0" y="337820"/>
                </a:lnTo>
                <a:lnTo>
                  <a:pt x="0" y="335279"/>
                </a:lnTo>
                <a:lnTo>
                  <a:pt x="1270" y="332740"/>
                </a:lnTo>
                <a:lnTo>
                  <a:pt x="1270" y="328929"/>
                </a:lnTo>
                <a:lnTo>
                  <a:pt x="1270" y="326390"/>
                </a:lnTo>
                <a:lnTo>
                  <a:pt x="2540" y="323850"/>
                </a:lnTo>
                <a:lnTo>
                  <a:pt x="2540" y="320040"/>
                </a:lnTo>
                <a:lnTo>
                  <a:pt x="2540" y="317500"/>
                </a:lnTo>
                <a:lnTo>
                  <a:pt x="2540" y="316229"/>
                </a:lnTo>
                <a:lnTo>
                  <a:pt x="2540" y="316229"/>
                </a:lnTo>
                <a:lnTo>
                  <a:pt x="3810" y="313690"/>
                </a:lnTo>
                <a:lnTo>
                  <a:pt x="5080" y="311150"/>
                </a:lnTo>
                <a:lnTo>
                  <a:pt x="5080" y="307340"/>
                </a:lnTo>
                <a:lnTo>
                  <a:pt x="7620" y="302260"/>
                </a:lnTo>
                <a:lnTo>
                  <a:pt x="8890" y="297179"/>
                </a:lnTo>
                <a:lnTo>
                  <a:pt x="8890" y="297179"/>
                </a:lnTo>
                <a:lnTo>
                  <a:pt x="8890" y="297179"/>
                </a:lnTo>
                <a:lnTo>
                  <a:pt x="10160" y="290829"/>
                </a:lnTo>
                <a:lnTo>
                  <a:pt x="12700" y="285750"/>
                </a:lnTo>
                <a:lnTo>
                  <a:pt x="21590" y="262890"/>
                </a:lnTo>
                <a:lnTo>
                  <a:pt x="99060" y="83820"/>
                </a:lnTo>
                <a:lnTo>
                  <a:pt x="71120" y="74929"/>
                </a:lnTo>
                <a:lnTo>
                  <a:pt x="71120" y="74929"/>
                </a:lnTo>
                <a:lnTo>
                  <a:pt x="68580" y="74929"/>
                </a:lnTo>
                <a:lnTo>
                  <a:pt x="74930" y="60960"/>
                </a:lnTo>
                <a:lnTo>
                  <a:pt x="74930" y="59690"/>
                </a:lnTo>
                <a:lnTo>
                  <a:pt x="74930" y="59690"/>
                </a:lnTo>
                <a:lnTo>
                  <a:pt x="111760" y="58420"/>
                </a:lnTo>
                <a:lnTo>
                  <a:pt x="143510" y="25400"/>
                </a:lnTo>
                <a:lnTo>
                  <a:pt x="143510" y="25400"/>
                </a:lnTo>
                <a:lnTo>
                  <a:pt x="170180" y="0"/>
                </a:lnTo>
                <a:lnTo>
                  <a:pt x="186690" y="6350"/>
                </a:lnTo>
                <a:lnTo>
                  <a:pt x="152400" y="72390"/>
                </a:lnTo>
                <a:lnTo>
                  <a:pt x="181610" y="83820"/>
                </a:lnTo>
                <a:lnTo>
                  <a:pt x="181610" y="83820"/>
                </a:lnTo>
                <a:lnTo>
                  <a:pt x="204470" y="93979"/>
                </a:lnTo>
                <a:lnTo>
                  <a:pt x="190500" y="119379"/>
                </a:lnTo>
                <a:lnTo>
                  <a:pt x="170180" y="110490"/>
                </a:lnTo>
                <a:lnTo>
                  <a:pt x="170180" y="110490"/>
                </a:lnTo>
                <a:lnTo>
                  <a:pt x="138430" y="97790"/>
                </a:lnTo>
                <a:lnTo>
                  <a:pt x="76200" y="228600"/>
                </a:lnTo>
                <a:lnTo>
                  <a:pt x="76200" y="228600"/>
                </a:lnTo>
                <a:lnTo>
                  <a:pt x="55880" y="271779"/>
                </a:lnTo>
                <a:lnTo>
                  <a:pt x="53340" y="278129"/>
                </a:lnTo>
                <a:lnTo>
                  <a:pt x="50800" y="283210"/>
                </a:lnTo>
                <a:lnTo>
                  <a:pt x="45720" y="295910"/>
                </a:lnTo>
                <a:lnTo>
                  <a:pt x="40640" y="304800"/>
                </a:lnTo>
                <a:lnTo>
                  <a:pt x="39370" y="309879"/>
                </a:lnTo>
                <a:lnTo>
                  <a:pt x="39370" y="311150"/>
                </a:lnTo>
                <a:lnTo>
                  <a:pt x="38100" y="313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6704330" y="3307080"/>
            <a:ext cx="485140" cy="341630"/>
          </a:xfrm>
          <a:custGeom>
            <a:avLst/>
            <a:gdLst/>
            <a:ahLst/>
            <a:cxnLst/>
            <a:rect l="l" t="t" r="r" b="b"/>
            <a:pathLst>
              <a:path w="485140" h="341630">
                <a:moveTo>
                  <a:pt x="346710" y="0"/>
                </a:moveTo>
                <a:lnTo>
                  <a:pt x="349250" y="2540"/>
                </a:lnTo>
                <a:lnTo>
                  <a:pt x="350520" y="2540"/>
                </a:lnTo>
                <a:lnTo>
                  <a:pt x="387350" y="43179"/>
                </a:lnTo>
                <a:lnTo>
                  <a:pt x="387350" y="43179"/>
                </a:lnTo>
                <a:lnTo>
                  <a:pt x="392430" y="48260"/>
                </a:lnTo>
                <a:lnTo>
                  <a:pt x="228600" y="242570"/>
                </a:lnTo>
                <a:lnTo>
                  <a:pt x="250190" y="233679"/>
                </a:lnTo>
                <a:lnTo>
                  <a:pt x="251460" y="233679"/>
                </a:lnTo>
                <a:lnTo>
                  <a:pt x="367030" y="195579"/>
                </a:lnTo>
                <a:lnTo>
                  <a:pt x="375920" y="191770"/>
                </a:lnTo>
                <a:lnTo>
                  <a:pt x="375920" y="193040"/>
                </a:lnTo>
                <a:lnTo>
                  <a:pt x="377190" y="193040"/>
                </a:lnTo>
                <a:lnTo>
                  <a:pt x="386080" y="189229"/>
                </a:lnTo>
                <a:lnTo>
                  <a:pt x="391160" y="187960"/>
                </a:lnTo>
                <a:lnTo>
                  <a:pt x="394970" y="186690"/>
                </a:lnTo>
                <a:lnTo>
                  <a:pt x="398780" y="184150"/>
                </a:lnTo>
                <a:lnTo>
                  <a:pt x="402590" y="182879"/>
                </a:lnTo>
                <a:lnTo>
                  <a:pt x="406400" y="180340"/>
                </a:lnTo>
                <a:lnTo>
                  <a:pt x="410210" y="179070"/>
                </a:lnTo>
                <a:lnTo>
                  <a:pt x="414020" y="177800"/>
                </a:lnTo>
                <a:lnTo>
                  <a:pt x="417830" y="175260"/>
                </a:lnTo>
                <a:lnTo>
                  <a:pt x="420370" y="173990"/>
                </a:lnTo>
                <a:lnTo>
                  <a:pt x="422910" y="171450"/>
                </a:lnTo>
                <a:lnTo>
                  <a:pt x="426720" y="170179"/>
                </a:lnTo>
                <a:lnTo>
                  <a:pt x="429260" y="167640"/>
                </a:lnTo>
                <a:lnTo>
                  <a:pt x="431800" y="166370"/>
                </a:lnTo>
                <a:lnTo>
                  <a:pt x="433070" y="163829"/>
                </a:lnTo>
                <a:lnTo>
                  <a:pt x="435610" y="162560"/>
                </a:lnTo>
                <a:lnTo>
                  <a:pt x="436880" y="160020"/>
                </a:lnTo>
                <a:lnTo>
                  <a:pt x="438150" y="158750"/>
                </a:lnTo>
                <a:lnTo>
                  <a:pt x="438150" y="158750"/>
                </a:lnTo>
                <a:lnTo>
                  <a:pt x="439420" y="157479"/>
                </a:lnTo>
                <a:lnTo>
                  <a:pt x="439420" y="156210"/>
                </a:lnTo>
                <a:lnTo>
                  <a:pt x="440690" y="154940"/>
                </a:lnTo>
                <a:lnTo>
                  <a:pt x="440690" y="153670"/>
                </a:lnTo>
                <a:lnTo>
                  <a:pt x="441960" y="152400"/>
                </a:lnTo>
                <a:lnTo>
                  <a:pt x="441960" y="152400"/>
                </a:lnTo>
                <a:lnTo>
                  <a:pt x="441960" y="149860"/>
                </a:lnTo>
                <a:lnTo>
                  <a:pt x="441960" y="147320"/>
                </a:lnTo>
                <a:lnTo>
                  <a:pt x="443230" y="144779"/>
                </a:lnTo>
                <a:lnTo>
                  <a:pt x="443230" y="143510"/>
                </a:lnTo>
                <a:lnTo>
                  <a:pt x="443230" y="14097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7160"/>
                </a:lnTo>
                <a:lnTo>
                  <a:pt x="441960" y="135890"/>
                </a:lnTo>
                <a:lnTo>
                  <a:pt x="455930" y="128270"/>
                </a:lnTo>
                <a:lnTo>
                  <a:pt x="457200" y="129540"/>
                </a:lnTo>
                <a:lnTo>
                  <a:pt x="457200" y="129540"/>
                </a:lnTo>
                <a:lnTo>
                  <a:pt x="485140" y="168910"/>
                </a:lnTo>
                <a:lnTo>
                  <a:pt x="485140" y="170179"/>
                </a:lnTo>
                <a:lnTo>
                  <a:pt x="485140" y="170179"/>
                </a:lnTo>
                <a:lnTo>
                  <a:pt x="483870" y="171450"/>
                </a:lnTo>
                <a:lnTo>
                  <a:pt x="483870" y="171450"/>
                </a:lnTo>
                <a:lnTo>
                  <a:pt x="483870" y="172720"/>
                </a:lnTo>
                <a:lnTo>
                  <a:pt x="482600" y="173990"/>
                </a:lnTo>
                <a:lnTo>
                  <a:pt x="481330" y="175260"/>
                </a:lnTo>
                <a:lnTo>
                  <a:pt x="480060" y="177800"/>
                </a:lnTo>
                <a:lnTo>
                  <a:pt x="478790" y="179070"/>
                </a:lnTo>
                <a:lnTo>
                  <a:pt x="478790" y="180340"/>
                </a:lnTo>
                <a:lnTo>
                  <a:pt x="477520" y="181610"/>
                </a:lnTo>
                <a:lnTo>
                  <a:pt x="476250" y="182879"/>
                </a:lnTo>
                <a:lnTo>
                  <a:pt x="474980" y="184150"/>
                </a:lnTo>
                <a:lnTo>
                  <a:pt x="473710" y="185420"/>
                </a:lnTo>
                <a:lnTo>
                  <a:pt x="472440" y="186690"/>
                </a:lnTo>
                <a:lnTo>
                  <a:pt x="471170" y="186690"/>
                </a:lnTo>
                <a:lnTo>
                  <a:pt x="468630" y="189229"/>
                </a:lnTo>
                <a:lnTo>
                  <a:pt x="466090" y="190500"/>
                </a:lnTo>
                <a:lnTo>
                  <a:pt x="463550" y="191770"/>
                </a:lnTo>
                <a:lnTo>
                  <a:pt x="459740" y="193040"/>
                </a:lnTo>
                <a:lnTo>
                  <a:pt x="457200" y="195579"/>
                </a:lnTo>
                <a:lnTo>
                  <a:pt x="453390" y="196850"/>
                </a:lnTo>
                <a:lnTo>
                  <a:pt x="449580" y="198120"/>
                </a:lnTo>
                <a:lnTo>
                  <a:pt x="444500" y="200660"/>
                </a:lnTo>
                <a:lnTo>
                  <a:pt x="439420" y="201929"/>
                </a:lnTo>
                <a:lnTo>
                  <a:pt x="435610" y="203200"/>
                </a:lnTo>
                <a:lnTo>
                  <a:pt x="424180" y="207010"/>
                </a:lnTo>
                <a:lnTo>
                  <a:pt x="412750" y="209550"/>
                </a:lnTo>
                <a:lnTo>
                  <a:pt x="398780" y="213360"/>
                </a:lnTo>
                <a:lnTo>
                  <a:pt x="323850" y="232410"/>
                </a:lnTo>
                <a:lnTo>
                  <a:pt x="323850" y="232410"/>
                </a:lnTo>
                <a:lnTo>
                  <a:pt x="204470" y="273050"/>
                </a:lnTo>
                <a:lnTo>
                  <a:pt x="203200" y="274320"/>
                </a:lnTo>
                <a:lnTo>
                  <a:pt x="170180" y="288290"/>
                </a:lnTo>
                <a:lnTo>
                  <a:pt x="111760" y="314960"/>
                </a:lnTo>
                <a:lnTo>
                  <a:pt x="99060" y="320040"/>
                </a:lnTo>
                <a:lnTo>
                  <a:pt x="93980" y="321310"/>
                </a:lnTo>
                <a:lnTo>
                  <a:pt x="92710" y="322580"/>
                </a:lnTo>
                <a:lnTo>
                  <a:pt x="87630" y="325120"/>
                </a:lnTo>
                <a:lnTo>
                  <a:pt x="76200" y="330200"/>
                </a:lnTo>
                <a:lnTo>
                  <a:pt x="66040" y="334010"/>
                </a:lnTo>
                <a:lnTo>
                  <a:pt x="60960" y="335280"/>
                </a:lnTo>
                <a:lnTo>
                  <a:pt x="57150" y="336550"/>
                </a:lnTo>
                <a:lnTo>
                  <a:pt x="52070" y="337820"/>
                </a:lnTo>
                <a:lnTo>
                  <a:pt x="48260" y="339090"/>
                </a:lnTo>
                <a:lnTo>
                  <a:pt x="44450" y="340360"/>
                </a:lnTo>
                <a:lnTo>
                  <a:pt x="40640" y="340360"/>
                </a:lnTo>
                <a:lnTo>
                  <a:pt x="36830" y="341630"/>
                </a:lnTo>
                <a:lnTo>
                  <a:pt x="33020" y="341630"/>
                </a:lnTo>
                <a:lnTo>
                  <a:pt x="3048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4130" y="341630"/>
                </a:lnTo>
                <a:lnTo>
                  <a:pt x="21590" y="340360"/>
                </a:lnTo>
                <a:lnTo>
                  <a:pt x="19050" y="340360"/>
                </a:lnTo>
                <a:lnTo>
                  <a:pt x="16510" y="339090"/>
                </a:lnTo>
                <a:lnTo>
                  <a:pt x="13970" y="337820"/>
                </a:lnTo>
                <a:lnTo>
                  <a:pt x="12700" y="335280"/>
                </a:lnTo>
                <a:lnTo>
                  <a:pt x="7620" y="331470"/>
                </a:lnTo>
                <a:lnTo>
                  <a:pt x="6350" y="330200"/>
                </a:lnTo>
                <a:lnTo>
                  <a:pt x="6350" y="328930"/>
                </a:lnTo>
                <a:lnTo>
                  <a:pt x="5080" y="327660"/>
                </a:lnTo>
                <a:lnTo>
                  <a:pt x="3810" y="326390"/>
                </a:lnTo>
                <a:lnTo>
                  <a:pt x="1270" y="321310"/>
                </a:lnTo>
                <a:lnTo>
                  <a:pt x="1270" y="321310"/>
                </a:lnTo>
                <a:lnTo>
                  <a:pt x="1270" y="321310"/>
                </a:lnTo>
                <a:lnTo>
                  <a:pt x="0" y="316230"/>
                </a:lnTo>
                <a:lnTo>
                  <a:pt x="43180" y="273050"/>
                </a:lnTo>
                <a:lnTo>
                  <a:pt x="44450" y="271779"/>
                </a:lnTo>
                <a:lnTo>
                  <a:pt x="49530" y="267970"/>
                </a:lnTo>
                <a:lnTo>
                  <a:pt x="54610" y="273050"/>
                </a:lnTo>
                <a:lnTo>
                  <a:pt x="35560" y="298450"/>
                </a:lnTo>
                <a:lnTo>
                  <a:pt x="35560" y="299720"/>
                </a:lnTo>
                <a:lnTo>
                  <a:pt x="34290" y="300990"/>
                </a:lnTo>
                <a:lnTo>
                  <a:pt x="34290" y="302260"/>
                </a:lnTo>
                <a:lnTo>
                  <a:pt x="34290" y="303530"/>
                </a:lnTo>
                <a:lnTo>
                  <a:pt x="34290" y="303530"/>
                </a:lnTo>
                <a:lnTo>
                  <a:pt x="35560" y="304800"/>
                </a:lnTo>
                <a:lnTo>
                  <a:pt x="35560" y="307340"/>
                </a:lnTo>
                <a:lnTo>
                  <a:pt x="35560" y="308610"/>
                </a:lnTo>
                <a:lnTo>
                  <a:pt x="36830" y="311150"/>
                </a:lnTo>
                <a:lnTo>
                  <a:pt x="38100" y="312420"/>
                </a:lnTo>
                <a:lnTo>
                  <a:pt x="39370" y="313690"/>
                </a:lnTo>
                <a:lnTo>
                  <a:pt x="40640" y="314960"/>
                </a:lnTo>
                <a:lnTo>
                  <a:pt x="41910" y="316230"/>
                </a:lnTo>
                <a:lnTo>
                  <a:pt x="44450" y="316230"/>
                </a:lnTo>
                <a:lnTo>
                  <a:pt x="45720" y="317500"/>
                </a:lnTo>
                <a:lnTo>
                  <a:pt x="4826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52070" y="317500"/>
                </a:lnTo>
                <a:lnTo>
                  <a:pt x="54610" y="317500"/>
                </a:lnTo>
                <a:lnTo>
                  <a:pt x="57150" y="316230"/>
                </a:lnTo>
                <a:lnTo>
                  <a:pt x="59690" y="316230"/>
                </a:lnTo>
                <a:lnTo>
                  <a:pt x="63500" y="316230"/>
                </a:lnTo>
                <a:lnTo>
                  <a:pt x="66040" y="314960"/>
                </a:lnTo>
                <a:lnTo>
                  <a:pt x="68580" y="313690"/>
                </a:lnTo>
                <a:lnTo>
                  <a:pt x="72390" y="312420"/>
                </a:lnTo>
                <a:lnTo>
                  <a:pt x="78740" y="309880"/>
                </a:lnTo>
                <a:lnTo>
                  <a:pt x="86360" y="307340"/>
                </a:lnTo>
                <a:lnTo>
                  <a:pt x="92710" y="304800"/>
                </a:lnTo>
                <a:lnTo>
                  <a:pt x="100330" y="300990"/>
                </a:lnTo>
                <a:lnTo>
                  <a:pt x="107950" y="298450"/>
                </a:lnTo>
                <a:lnTo>
                  <a:pt x="123190" y="290829"/>
                </a:lnTo>
                <a:lnTo>
                  <a:pt x="130810" y="287020"/>
                </a:lnTo>
                <a:lnTo>
                  <a:pt x="130810" y="287020"/>
                </a:lnTo>
                <a:lnTo>
                  <a:pt x="132080" y="285750"/>
                </a:lnTo>
                <a:lnTo>
                  <a:pt x="138430" y="283210"/>
                </a:lnTo>
                <a:lnTo>
                  <a:pt x="163830" y="270510"/>
                </a:lnTo>
                <a:lnTo>
                  <a:pt x="223520" y="199390"/>
                </a:lnTo>
                <a:lnTo>
                  <a:pt x="226060" y="196850"/>
                </a:lnTo>
                <a:lnTo>
                  <a:pt x="347980" y="36829"/>
                </a:lnTo>
                <a:lnTo>
                  <a:pt x="337820" y="15240"/>
                </a:lnTo>
                <a:lnTo>
                  <a:pt x="337820" y="15240"/>
                </a:lnTo>
                <a:lnTo>
                  <a:pt x="334010" y="10160"/>
                </a:lnTo>
                <a:lnTo>
                  <a:pt x="34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6979920" y="3611880"/>
            <a:ext cx="510540" cy="311150"/>
          </a:xfrm>
          <a:custGeom>
            <a:avLst/>
            <a:gdLst/>
            <a:ahLst/>
            <a:cxnLst/>
            <a:rect l="l" t="t" r="r" b="b"/>
            <a:pathLst>
              <a:path w="510540" h="311150">
                <a:moveTo>
                  <a:pt x="29210" y="128270"/>
                </a:moveTo>
                <a:lnTo>
                  <a:pt x="67310" y="127000"/>
                </a:lnTo>
                <a:lnTo>
                  <a:pt x="68580" y="127000"/>
                </a:lnTo>
                <a:lnTo>
                  <a:pt x="173990" y="128270"/>
                </a:lnTo>
                <a:lnTo>
                  <a:pt x="173990" y="128270"/>
                </a:lnTo>
                <a:lnTo>
                  <a:pt x="280670" y="139700"/>
                </a:lnTo>
                <a:lnTo>
                  <a:pt x="281940" y="139700"/>
                </a:lnTo>
                <a:lnTo>
                  <a:pt x="387350" y="160020"/>
                </a:lnTo>
                <a:lnTo>
                  <a:pt x="388620" y="160020"/>
                </a:lnTo>
                <a:lnTo>
                  <a:pt x="464820" y="182880"/>
                </a:lnTo>
                <a:lnTo>
                  <a:pt x="453390" y="140970"/>
                </a:lnTo>
                <a:lnTo>
                  <a:pt x="453390" y="139700"/>
                </a:lnTo>
                <a:lnTo>
                  <a:pt x="448310" y="127000"/>
                </a:lnTo>
                <a:lnTo>
                  <a:pt x="434340" y="82550"/>
                </a:lnTo>
                <a:lnTo>
                  <a:pt x="434340" y="82550"/>
                </a:lnTo>
                <a:lnTo>
                  <a:pt x="429260" y="67310"/>
                </a:lnTo>
                <a:lnTo>
                  <a:pt x="424180" y="55880"/>
                </a:lnTo>
                <a:lnTo>
                  <a:pt x="420370" y="46990"/>
                </a:lnTo>
                <a:lnTo>
                  <a:pt x="416560" y="40640"/>
                </a:lnTo>
                <a:lnTo>
                  <a:pt x="415290" y="36830"/>
                </a:lnTo>
                <a:lnTo>
                  <a:pt x="414020" y="34290"/>
                </a:lnTo>
                <a:lnTo>
                  <a:pt x="379730" y="39370"/>
                </a:lnTo>
                <a:lnTo>
                  <a:pt x="378460" y="39370"/>
                </a:lnTo>
                <a:lnTo>
                  <a:pt x="339090" y="46990"/>
                </a:lnTo>
                <a:lnTo>
                  <a:pt x="331470" y="29210"/>
                </a:lnTo>
                <a:lnTo>
                  <a:pt x="435610" y="0"/>
                </a:lnTo>
                <a:lnTo>
                  <a:pt x="440690" y="12700"/>
                </a:lnTo>
                <a:lnTo>
                  <a:pt x="440690" y="12700"/>
                </a:lnTo>
                <a:lnTo>
                  <a:pt x="463550" y="71120"/>
                </a:lnTo>
                <a:lnTo>
                  <a:pt x="463550" y="71120"/>
                </a:lnTo>
                <a:lnTo>
                  <a:pt x="482600" y="130810"/>
                </a:lnTo>
                <a:lnTo>
                  <a:pt x="482600" y="130810"/>
                </a:lnTo>
                <a:lnTo>
                  <a:pt x="499110" y="191770"/>
                </a:lnTo>
                <a:lnTo>
                  <a:pt x="499110" y="191770"/>
                </a:lnTo>
                <a:lnTo>
                  <a:pt x="510540" y="246380"/>
                </a:lnTo>
                <a:lnTo>
                  <a:pt x="481330" y="247650"/>
                </a:lnTo>
                <a:lnTo>
                  <a:pt x="396240" y="217170"/>
                </a:lnTo>
                <a:lnTo>
                  <a:pt x="396240" y="218440"/>
                </a:lnTo>
                <a:lnTo>
                  <a:pt x="289560" y="191770"/>
                </a:lnTo>
                <a:lnTo>
                  <a:pt x="289560" y="191770"/>
                </a:lnTo>
                <a:lnTo>
                  <a:pt x="185420" y="175260"/>
                </a:lnTo>
                <a:lnTo>
                  <a:pt x="184150" y="175260"/>
                </a:lnTo>
                <a:lnTo>
                  <a:pt x="80010" y="168910"/>
                </a:lnTo>
                <a:lnTo>
                  <a:pt x="78740" y="168910"/>
                </a:lnTo>
                <a:lnTo>
                  <a:pt x="45720" y="170180"/>
                </a:lnTo>
                <a:lnTo>
                  <a:pt x="50800" y="181610"/>
                </a:lnTo>
                <a:lnTo>
                  <a:pt x="50800" y="181610"/>
                </a:lnTo>
                <a:lnTo>
                  <a:pt x="63500" y="213360"/>
                </a:lnTo>
                <a:lnTo>
                  <a:pt x="64770" y="219710"/>
                </a:lnTo>
                <a:lnTo>
                  <a:pt x="64770" y="219710"/>
                </a:lnTo>
                <a:lnTo>
                  <a:pt x="71120" y="237490"/>
                </a:lnTo>
                <a:lnTo>
                  <a:pt x="72390" y="242570"/>
                </a:lnTo>
                <a:lnTo>
                  <a:pt x="74930" y="248920"/>
                </a:lnTo>
                <a:lnTo>
                  <a:pt x="77470" y="254000"/>
                </a:lnTo>
                <a:lnTo>
                  <a:pt x="80010" y="257810"/>
                </a:lnTo>
                <a:lnTo>
                  <a:pt x="80010" y="257810"/>
                </a:lnTo>
                <a:lnTo>
                  <a:pt x="80010" y="259080"/>
                </a:lnTo>
                <a:lnTo>
                  <a:pt x="83820" y="267970"/>
                </a:lnTo>
                <a:lnTo>
                  <a:pt x="86360" y="271780"/>
                </a:lnTo>
                <a:lnTo>
                  <a:pt x="88900" y="275590"/>
                </a:lnTo>
                <a:lnTo>
                  <a:pt x="91440" y="283210"/>
                </a:lnTo>
                <a:lnTo>
                  <a:pt x="93980" y="284480"/>
                </a:lnTo>
                <a:lnTo>
                  <a:pt x="93980" y="285750"/>
                </a:lnTo>
                <a:lnTo>
                  <a:pt x="95250" y="287020"/>
                </a:lnTo>
                <a:lnTo>
                  <a:pt x="138430" y="285750"/>
                </a:lnTo>
                <a:lnTo>
                  <a:pt x="139700" y="285750"/>
                </a:lnTo>
                <a:lnTo>
                  <a:pt x="185420" y="285750"/>
                </a:lnTo>
                <a:lnTo>
                  <a:pt x="187960" y="299720"/>
                </a:lnTo>
                <a:lnTo>
                  <a:pt x="62230" y="311150"/>
                </a:lnTo>
                <a:lnTo>
                  <a:pt x="60960" y="306070"/>
                </a:lnTo>
                <a:lnTo>
                  <a:pt x="60960" y="306070"/>
                </a:lnTo>
                <a:lnTo>
                  <a:pt x="49530" y="267970"/>
                </a:lnTo>
                <a:lnTo>
                  <a:pt x="49530" y="267970"/>
                </a:lnTo>
                <a:lnTo>
                  <a:pt x="38100" y="229870"/>
                </a:lnTo>
                <a:lnTo>
                  <a:pt x="38100" y="229870"/>
                </a:lnTo>
                <a:lnTo>
                  <a:pt x="24130" y="193040"/>
                </a:lnTo>
                <a:lnTo>
                  <a:pt x="24130" y="193040"/>
                </a:lnTo>
                <a:lnTo>
                  <a:pt x="7620" y="156210"/>
                </a:lnTo>
                <a:lnTo>
                  <a:pt x="7620" y="156210"/>
                </a:lnTo>
                <a:lnTo>
                  <a:pt x="0" y="140970"/>
                </a:lnTo>
                <a:lnTo>
                  <a:pt x="29210" y="1282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7049770" y="3931920"/>
            <a:ext cx="337820" cy="198120"/>
          </a:xfrm>
          <a:custGeom>
            <a:avLst/>
            <a:gdLst/>
            <a:ahLst/>
            <a:cxnLst/>
            <a:rect l="l" t="t" r="r" b="b"/>
            <a:pathLst>
              <a:path w="337820" h="198120">
                <a:moveTo>
                  <a:pt x="38100" y="162560"/>
                </a:moveTo>
                <a:lnTo>
                  <a:pt x="30480" y="182880"/>
                </a:lnTo>
                <a:lnTo>
                  <a:pt x="30480" y="182880"/>
                </a:lnTo>
                <a:lnTo>
                  <a:pt x="29210" y="18415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43510"/>
                </a:lnTo>
                <a:lnTo>
                  <a:pt x="13970" y="143510"/>
                </a:lnTo>
                <a:lnTo>
                  <a:pt x="12700" y="129540"/>
                </a:lnTo>
                <a:lnTo>
                  <a:pt x="64770" y="132080"/>
                </a:lnTo>
                <a:lnTo>
                  <a:pt x="50800" y="124460"/>
                </a:lnTo>
                <a:lnTo>
                  <a:pt x="38100" y="118110"/>
                </a:lnTo>
                <a:lnTo>
                  <a:pt x="33020" y="114300"/>
                </a:lnTo>
                <a:lnTo>
                  <a:pt x="27940" y="111760"/>
                </a:lnTo>
                <a:lnTo>
                  <a:pt x="22860" y="107950"/>
                </a:lnTo>
                <a:lnTo>
                  <a:pt x="19050" y="104140"/>
                </a:lnTo>
                <a:lnTo>
                  <a:pt x="16510" y="102870"/>
                </a:lnTo>
                <a:lnTo>
                  <a:pt x="16510" y="102870"/>
                </a:lnTo>
                <a:lnTo>
                  <a:pt x="13970" y="101600"/>
                </a:lnTo>
                <a:lnTo>
                  <a:pt x="11430" y="97790"/>
                </a:lnTo>
                <a:lnTo>
                  <a:pt x="7620" y="95250"/>
                </a:lnTo>
                <a:lnTo>
                  <a:pt x="5080" y="91440"/>
                </a:lnTo>
                <a:lnTo>
                  <a:pt x="3810" y="88900"/>
                </a:lnTo>
                <a:lnTo>
                  <a:pt x="2540" y="85090"/>
                </a:lnTo>
                <a:lnTo>
                  <a:pt x="1270" y="82550"/>
                </a:lnTo>
                <a:lnTo>
                  <a:pt x="0" y="78740"/>
                </a:lnTo>
                <a:lnTo>
                  <a:pt x="0" y="76200"/>
                </a:lnTo>
                <a:lnTo>
                  <a:pt x="0" y="73660"/>
                </a:lnTo>
                <a:lnTo>
                  <a:pt x="0" y="71120"/>
                </a:lnTo>
                <a:lnTo>
                  <a:pt x="1270" y="68580"/>
                </a:lnTo>
                <a:lnTo>
                  <a:pt x="2540" y="66040"/>
                </a:lnTo>
                <a:lnTo>
                  <a:pt x="2540" y="64770"/>
                </a:lnTo>
                <a:lnTo>
                  <a:pt x="2540" y="63500"/>
                </a:lnTo>
                <a:lnTo>
                  <a:pt x="2540" y="63500"/>
                </a:lnTo>
                <a:lnTo>
                  <a:pt x="3810" y="60960"/>
                </a:lnTo>
                <a:lnTo>
                  <a:pt x="5080" y="58420"/>
                </a:lnTo>
                <a:lnTo>
                  <a:pt x="7620" y="55880"/>
                </a:lnTo>
                <a:lnTo>
                  <a:pt x="8890" y="53340"/>
                </a:lnTo>
                <a:lnTo>
                  <a:pt x="10160" y="50800"/>
                </a:lnTo>
                <a:lnTo>
                  <a:pt x="12700" y="48260"/>
                </a:lnTo>
                <a:lnTo>
                  <a:pt x="15240" y="45720"/>
                </a:lnTo>
                <a:lnTo>
                  <a:pt x="17780" y="43180"/>
                </a:lnTo>
                <a:lnTo>
                  <a:pt x="20320" y="40640"/>
                </a:lnTo>
                <a:lnTo>
                  <a:pt x="24130" y="39370"/>
                </a:lnTo>
                <a:lnTo>
                  <a:pt x="26670" y="36830"/>
                </a:lnTo>
                <a:lnTo>
                  <a:pt x="30480" y="34290"/>
                </a:lnTo>
                <a:lnTo>
                  <a:pt x="34290" y="31750"/>
                </a:lnTo>
                <a:lnTo>
                  <a:pt x="38100" y="29210"/>
                </a:lnTo>
                <a:lnTo>
                  <a:pt x="41910" y="27940"/>
                </a:lnTo>
                <a:lnTo>
                  <a:pt x="46990" y="25400"/>
                </a:lnTo>
                <a:lnTo>
                  <a:pt x="50800" y="22860"/>
                </a:lnTo>
                <a:lnTo>
                  <a:pt x="55880" y="21590"/>
                </a:lnTo>
                <a:lnTo>
                  <a:pt x="60960" y="19050"/>
                </a:lnTo>
                <a:lnTo>
                  <a:pt x="66040" y="17780"/>
                </a:lnTo>
                <a:lnTo>
                  <a:pt x="72390" y="15240"/>
                </a:lnTo>
                <a:lnTo>
                  <a:pt x="78740" y="13970"/>
                </a:lnTo>
                <a:lnTo>
                  <a:pt x="83820" y="12700"/>
                </a:lnTo>
                <a:lnTo>
                  <a:pt x="90170" y="10160"/>
                </a:lnTo>
                <a:lnTo>
                  <a:pt x="96520" y="8890"/>
                </a:lnTo>
                <a:lnTo>
                  <a:pt x="104140" y="7620"/>
                </a:lnTo>
                <a:lnTo>
                  <a:pt x="118110" y="5080"/>
                </a:lnTo>
                <a:lnTo>
                  <a:pt x="132080" y="2540"/>
                </a:lnTo>
                <a:lnTo>
                  <a:pt x="146050" y="1270"/>
                </a:lnTo>
                <a:lnTo>
                  <a:pt x="160020" y="0"/>
                </a:lnTo>
                <a:lnTo>
                  <a:pt x="173990" y="0"/>
                </a:lnTo>
                <a:lnTo>
                  <a:pt x="186690" y="0"/>
                </a:lnTo>
                <a:lnTo>
                  <a:pt x="200660" y="1270"/>
                </a:lnTo>
                <a:lnTo>
                  <a:pt x="213360" y="2540"/>
                </a:lnTo>
                <a:lnTo>
                  <a:pt x="226060" y="5080"/>
                </a:lnTo>
                <a:lnTo>
                  <a:pt x="232410" y="6350"/>
                </a:lnTo>
                <a:lnTo>
                  <a:pt x="237490" y="8890"/>
                </a:lnTo>
                <a:lnTo>
                  <a:pt x="243840" y="10160"/>
                </a:lnTo>
                <a:lnTo>
                  <a:pt x="250190" y="11430"/>
                </a:lnTo>
                <a:lnTo>
                  <a:pt x="255270" y="13970"/>
                </a:lnTo>
                <a:lnTo>
                  <a:pt x="260350" y="16510"/>
                </a:lnTo>
                <a:lnTo>
                  <a:pt x="266700" y="17780"/>
                </a:lnTo>
                <a:lnTo>
                  <a:pt x="271780" y="20320"/>
                </a:lnTo>
                <a:lnTo>
                  <a:pt x="275590" y="21590"/>
                </a:lnTo>
                <a:lnTo>
                  <a:pt x="275590" y="22860"/>
                </a:lnTo>
                <a:lnTo>
                  <a:pt x="276860" y="24130"/>
                </a:lnTo>
                <a:lnTo>
                  <a:pt x="281940" y="26670"/>
                </a:lnTo>
                <a:lnTo>
                  <a:pt x="285750" y="29210"/>
                </a:lnTo>
                <a:lnTo>
                  <a:pt x="290830" y="31750"/>
                </a:lnTo>
                <a:lnTo>
                  <a:pt x="294640" y="35560"/>
                </a:lnTo>
                <a:lnTo>
                  <a:pt x="299720" y="39370"/>
                </a:lnTo>
                <a:lnTo>
                  <a:pt x="307340" y="46990"/>
                </a:lnTo>
                <a:lnTo>
                  <a:pt x="311150" y="50800"/>
                </a:lnTo>
                <a:lnTo>
                  <a:pt x="313690" y="54610"/>
                </a:lnTo>
                <a:lnTo>
                  <a:pt x="317500" y="58420"/>
                </a:lnTo>
                <a:lnTo>
                  <a:pt x="321310" y="62230"/>
                </a:lnTo>
                <a:lnTo>
                  <a:pt x="323850" y="6731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8930" y="76200"/>
                </a:lnTo>
                <a:lnTo>
                  <a:pt x="330200" y="80010"/>
                </a:lnTo>
                <a:lnTo>
                  <a:pt x="332740" y="85090"/>
                </a:lnTo>
                <a:lnTo>
                  <a:pt x="334010" y="90170"/>
                </a:lnTo>
                <a:lnTo>
                  <a:pt x="335280" y="95250"/>
                </a:lnTo>
                <a:lnTo>
                  <a:pt x="336550" y="100330"/>
                </a:lnTo>
                <a:lnTo>
                  <a:pt x="337820" y="105410"/>
                </a:lnTo>
                <a:lnTo>
                  <a:pt x="337820" y="110490"/>
                </a:lnTo>
                <a:lnTo>
                  <a:pt x="337820" y="119380"/>
                </a:lnTo>
                <a:lnTo>
                  <a:pt x="337820" y="125730"/>
                </a:lnTo>
                <a:lnTo>
                  <a:pt x="337820" y="125730"/>
                </a:lnTo>
                <a:lnTo>
                  <a:pt x="337820" y="127000"/>
                </a:lnTo>
                <a:lnTo>
                  <a:pt x="336550" y="135890"/>
                </a:lnTo>
                <a:lnTo>
                  <a:pt x="336550" y="139700"/>
                </a:lnTo>
                <a:lnTo>
                  <a:pt x="335280" y="143510"/>
                </a:lnTo>
                <a:lnTo>
                  <a:pt x="334010" y="149860"/>
                </a:lnTo>
                <a:lnTo>
                  <a:pt x="331470" y="157480"/>
                </a:lnTo>
                <a:lnTo>
                  <a:pt x="328930" y="165100"/>
                </a:lnTo>
                <a:lnTo>
                  <a:pt x="325120" y="171450"/>
                </a:lnTo>
                <a:lnTo>
                  <a:pt x="325120" y="171450"/>
                </a:lnTo>
                <a:lnTo>
                  <a:pt x="326390" y="171450"/>
                </a:lnTo>
                <a:lnTo>
                  <a:pt x="326390" y="172720"/>
                </a:lnTo>
                <a:lnTo>
                  <a:pt x="32639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30200" y="175260"/>
                </a:lnTo>
                <a:lnTo>
                  <a:pt x="330200" y="176530"/>
                </a:lnTo>
                <a:lnTo>
                  <a:pt x="331470" y="176530"/>
                </a:lnTo>
                <a:lnTo>
                  <a:pt x="331470" y="176530"/>
                </a:lnTo>
                <a:lnTo>
                  <a:pt x="331470" y="177800"/>
                </a:lnTo>
                <a:lnTo>
                  <a:pt x="332740" y="177800"/>
                </a:lnTo>
                <a:lnTo>
                  <a:pt x="332740" y="179070"/>
                </a:lnTo>
                <a:lnTo>
                  <a:pt x="334010" y="180340"/>
                </a:lnTo>
                <a:lnTo>
                  <a:pt x="337820" y="181610"/>
                </a:lnTo>
                <a:lnTo>
                  <a:pt x="337820" y="181610"/>
                </a:lnTo>
                <a:lnTo>
                  <a:pt x="337820" y="182880"/>
                </a:lnTo>
                <a:lnTo>
                  <a:pt x="337820" y="198120"/>
                </a:lnTo>
                <a:lnTo>
                  <a:pt x="233680" y="181610"/>
                </a:lnTo>
                <a:lnTo>
                  <a:pt x="231140" y="181610"/>
                </a:lnTo>
                <a:lnTo>
                  <a:pt x="38100" y="162560"/>
                </a:lnTo>
                <a:close/>
                <a:moveTo>
                  <a:pt x="295910" y="149860"/>
                </a:moveTo>
                <a:lnTo>
                  <a:pt x="298450" y="147320"/>
                </a:lnTo>
                <a:lnTo>
                  <a:pt x="300990" y="144780"/>
                </a:lnTo>
                <a:lnTo>
                  <a:pt x="300990" y="143510"/>
                </a:lnTo>
                <a:lnTo>
                  <a:pt x="302260" y="142240"/>
                </a:lnTo>
                <a:lnTo>
                  <a:pt x="303530" y="140970"/>
                </a:lnTo>
                <a:lnTo>
                  <a:pt x="303530" y="139700"/>
                </a:lnTo>
                <a:lnTo>
                  <a:pt x="304800" y="138430"/>
                </a:lnTo>
                <a:lnTo>
                  <a:pt x="306070" y="135890"/>
                </a:lnTo>
                <a:lnTo>
                  <a:pt x="307340" y="133350"/>
                </a:lnTo>
                <a:lnTo>
                  <a:pt x="308610" y="130810"/>
                </a:lnTo>
                <a:lnTo>
                  <a:pt x="309880" y="128270"/>
                </a:lnTo>
                <a:lnTo>
                  <a:pt x="309880" y="128270"/>
                </a:lnTo>
                <a:lnTo>
                  <a:pt x="309880" y="125730"/>
                </a:lnTo>
                <a:lnTo>
                  <a:pt x="309880" y="123190"/>
                </a:lnTo>
                <a:lnTo>
                  <a:pt x="311150" y="120650"/>
                </a:lnTo>
                <a:lnTo>
                  <a:pt x="311150" y="114300"/>
                </a:lnTo>
                <a:lnTo>
                  <a:pt x="311150" y="111760"/>
                </a:lnTo>
                <a:lnTo>
                  <a:pt x="311150" y="107950"/>
                </a:lnTo>
                <a:lnTo>
                  <a:pt x="309880" y="102870"/>
                </a:lnTo>
                <a:lnTo>
                  <a:pt x="308610" y="97790"/>
                </a:lnTo>
                <a:lnTo>
                  <a:pt x="307340" y="92710"/>
                </a:lnTo>
                <a:lnTo>
                  <a:pt x="304800" y="87630"/>
                </a:lnTo>
                <a:lnTo>
                  <a:pt x="302260" y="83820"/>
                </a:lnTo>
                <a:lnTo>
                  <a:pt x="298450" y="78740"/>
                </a:lnTo>
                <a:lnTo>
                  <a:pt x="294640" y="74930"/>
                </a:lnTo>
                <a:lnTo>
                  <a:pt x="294640" y="73660"/>
                </a:lnTo>
                <a:lnTo>
                  <a:pt x="294640" y="73660"/>
                </a:lnTo>
                <a:lnTo>
                  <a:pt x="290830" y="71120"/>
                </a:lnTo>
                <a:lnTo>
                  <a:pt x="285750" y="67310"/>
                </a:lnTo>
                <a:lnTo>
                  <a:pt x="281940" y="63500"/>
                </a:lnTo>
                <a:lnTo>
                  <a:pt x="275590" y="60960"/>
                </a:lnTo>
                <a:lnTo>
                  <a:pt x="269240" y="57150"/>
                </a:lnTo>
                <a:lnTo>
                  <a:pt x="264160" y="54610"/>
                </a:lnTo>
                <a:lnTo>
                  <a:pt x="257810" y="52070"/>
                </a:lnTo>
                <a:lnTo>
                  <a:pt x="251460" y="49530"/>
                </a:lnTo>
                <a:lnTo>
                  <a:pt x="245110" y="48260"/>
                </a:lnTo>
                <a:lnTo>
                  <a:pt x="237490" y="45720"/>
                </a:lnTo>
                <a:lnTo>
                  <a:pt x="229870" y="44450"/>
                </a:lnTo>
                <a:lnTo>
                  <a:pt x="223520" y="43180"/>
                </a:lnTo>
                <a:lnTo>
                  <a:pt x="215900" y="41910"/>
                </a:lnTo>
                <a:lnTo>
                  <a:pt x="207010" y="40640"/>
                </a:lnTo>
                <a:lnTo>
                  <a:pt x="200660" y="39370"/>
                </a:lnTo>
                <a:lnTo>
                  <a:pt x="184150" y="39370"/>
                </a:lnTo>
                <a:lnTo>
                  <a:pt x="167640" y="39370"/>
                </a:lnTo>
                <a:lnTo>
                  <a:pt x="167640" y="39370"/>
                </a:lnTo>
                <a:lnTo>
                  <a:pt x="166370" y="39370"/>
                </a:lnTo>
                <a:lnTo>
                  <a:pt x="151130" y="39370"/>
                </a:lnTo>
                <a:lnTo>
                  <a:pt x="142240" y="40640"/>
                </a:lnTo>
                <a:lnTo>
                  <a:pt x="134620" y="40640"/>
                </a:lnTo>
                <a:lnTo>
                  <a:pt x="125730" y="41910"/>
                </a:lnTo>
                <a:lnTo>
                  <a:pt x="118110" y="43180"/>
                </a:lnTo>
                <a:lnTo>
                  <a:pt x="109220" y="45720"/>
                </a:lnTo>
                <a:lnTo>
                  <a:pt x="104140" y="45720"/>
                </a:lnTo>
                <a:lnTo>
                  <a:pt x="99060" y="46990"/>
                </a:lnTo>
                <a:lnTo>
                  <a:pt x="95250" y="48260"/>
                </a:lnTo>
                <a:lnTo>
                  <a:pt x="91440" y="49530"/>
                </a:lnTo>
                <a:lnTo>
                  <a:pt x="86360" y="50800"/>
                </a:lnTo>
                <a:lnTo>
                  <a:pt x="83820" y="52070"/>
                </a:lnTo>
                <a:lnTo>
                  <a:pt x="82550" y="52070"/>
                </a:lnTo>
                <a:lnTo>
                  <a:pt x="82550" y="52070"/>
                </a:lnTo>
                <a:lnTo>
                  <a:pt x="80010" y="53340"/>
                </a:lnTo>
                <a:lnTo>
                  <a:pt x="76200" y="54610"/>
                </a:lnTo>
                <a:lnTo>
                  <a:pt x="72390" y="55880"/>
                </a:lnTo>
                <a:lnTo>
                  <a:pt x="69850" y="57150"/>
                </a:lnTo>
                <a:lnTo>
                  <a:pt x="67310" y="58420"/>
                </a:lnTo>
                <a:lnTo>
                  <a:pt x="64770" y="59690"/>
                </a:lnTo>
                <a:lnTo>
                  <a:pt x="62230" y="60960"/>
                </a:lnTo>
                <a:lnTo>
                  <a:pt x="59690" y="63500"/>
                </a:lnTo>
                <a:lnTo>
                  <a:pt x="58420" y="64770"/>
                </a:lnTo>
                <a:lnTo>
                  <a:pt x="55880" y="66040"/>
                </a:lnTo>
                <a:lnTo>
                  <a:pt x="53340" y="67310"/>
                </a:lnTo>
                <a:lnTo>
                  <a:pt x="52070" y="68580"/>
                </a:lnTo>
                <a:lnTo>
                  <a:pt x="50800" y="71120"/>
                </a:lnTo>
                <a:lnTo>
                  <a:pt x="49530" y="72390"/>
                </a:lnTo>
                <a:lnTo>
                  <a:pt x="48260" y="73660"/>
                </a:lnTo>
                <a:lnTo>
                  <a:pt x="46990" y="74930"/>
                </a:lnTo>
                <a:lnTo>
                  <a:pt x="45720" y="76200"/>
                </a:lnTo>
                <a:lnTo>
                  <a:pt x="45720" y="78740"/>
                </a:lnTo>
                <a:lnTo>
                  <a:pt x="45720" y="80010"/>
                </a:lnTo>
                <a:lnTo>
                  <a:pt x="44450" y="81280"/>
                </a:lnTo>
                <a:lnTo>
                  <a:pt x="43180" y="82550"/>
                </a:lnTo>
                <a:lnTo>
                  <a:pt x="44450" y="85090"/>
                </a:lnTo>
                <a:lnTo>
                  <a:pt x="43180" y="86360"/>
                </a:lnTo>
                <a:lnTo>
                  <a:pt x="43180" y="87630"/>
                </a:lnTo>
                <a:lnTo>
                  <a:pt x="44450" y="88900"/>
                </a:lnTo>
                <a:lnTo>
                  <a:pt x="44450" y="91440"/>
                </a:lnTo>
                <a:lnTo>
                  <a:pt x="44450" y="92710"/>
                </a:lnTo>
                <a:lnTo>
                  <a:pt x="45720" y="93980"/>
                </a:lnTo>
                <a:lnTo>
                  <a:pt x="45720" y="95250"/>
                </a:lnTo>
                <a:lnTo>
                  <a:pt x="48260" y="97790"/>
                </a:lnTo>
                <a:lnTo>
                  <a:pt x="48260" y="99060"/>
                </a:lnTo>
                <a:lnTo>
                  <a:pt x="49530" y="99060"/>
                </a:lnTo>
                <a:lnTo>
                  <a:pt x="49530" y="99060"/>
                </a:lnTo>
                <a:lnTo>
                  <a:pt x="49530" y="100330"/>
                </a:lnTo>
                <a:lnTo>
                  <a:pt x="50800" y="101600"/>
                </a:lnTo>
                <a:lnTo>
                  <a:pt x="52070" y="102870"/>
                </a:lnTo>
                <a:lnTo>
                  <a:pt x="53340" y="104140"/>
                </a:lnTo>
                <a:lnTo>
                  <a:pt x="54610" y="106680"/>
                </a:lnTo>
                <a:lnTo>
                  <a:pt x="57150" y="109220"/>
                </a:lnTo>
                <a:lnTo>
                  <a:pt x="60960" y="111760"/>
                </a:lnTo>
                <a:lnTo>
                  <a:pt x="63500" y="114300"/>
                </a:lnTo>
                <a:lnTo>
                  <a:pt x="67310" y="118110"/>
                </a:lnTo>
                <a:lnTo>
                  <a:pt x="76200" y="123190"/>
                </a:lnTo>
                <a:lnTo>
                  <a:pt x="95250" y="133350"/>
                </a:lnTo>
                <a:lnTo>
                  <a:pt x="147320" y="135890"/>
                </a:lnTo>
                <a:lnTo>
                  <a:pt x="148590" y="135890"/>
                </a:lnTo>
                <a:lnTo>
                  <a:pt x="295910" y="149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7045098" y="3927247"/>
            <a:ext cx="347164" cy="207464"/>
          </a:xfrm>
          <a:custGeom>
            <a:avLst/>
            <a:gdLst/>
            <a:ahLst/>
            <a:cxnLst/>
            <a:rect l="l" t="t" r="r" b="b"/>
            <a:pathLst>
              <a:path w="347164" h="207464">
                <a:moveTo>
                  <a:pt x="42772" y="167233"/>
                </a:moveTo>
                <a:lnTo>
                  <a:pt x="35152" y="187553"/>
                </a:lnTo>
                <a:lnTo>
                  <a:pt x="35152" y="187553"/>
                </a:lnTo>
                <a:lnTo>
                  <a:pt x="33882" y="188823"/>
                </a:lnTo>
                <a:lnTo>
                  <a:pt x="18642" y="187553"/>
                </a:lnTo>
                <a:lnTo>
                  <a:pt x="18642" y="187553"/>
                </a:lnTo>
                <a:lnTo>
                  <a:pt x="18642" y="187553"/>
                </a:lnTo>
                <a:lnTo>
                  <a:pt x="18642" y="148183"/>
                </a:lnTo>
                <a:lnTo>
                  <a:pt x="18642" y="148183"/>
                </a:lnTo>
                <a:lnTo>
                  <a:pt x="17372" y="134213"/>
                </a:lnTo>
                <a:lnTo>
                  <a:pt x="69442" y="136753"/>
                </a:lnTo>
                <a:lnTo>
                  <a:pt x="55472" y="129133"/>
                </a:lnTo>
                <a:lnTo>
                  <a:pt x="42772" y="122783"/>
                </a:lnTo>
                <a:lnTo>
                  <a:pt x="37692" y="118973"/>
                </a:lnTo>
                <a:lnTo>
                  <a:pt x="32612" y="116433"/>
                </a:lnTo>
                <a:lnTo>
                  <a:pt x="27532" y="112623"/>
                </a:lnTo>
                <a:lnTo>
                  <a:pt x="23722" y="108813"/>
                </a:lnTo>
                <a:lnTo>
                  <a:pt x="21182" y="107543"/>
                </a:lnTo>
                <a:lnTo>
                  <a:pt x="21182" y="107543"/>
                </a:lnTo>
                <a:lnTo>
                  <a:pt x="18642" y="106273"/>
                </a:lnTo>
                <a:lnTo>
                  <a:pt x="16102" y="102463"/>
                </a:lnTo>
                <a:lnTo>
                  <a:pt x="12292" y="99923"/>
                </a:lnTo>
                <a:lnTo>
                  <a:pt x="9752" y="96113"/>
                </a:lnTo>
                <a:lnTo>
                  <a:pt x="8482" y="93573"/>
                </a:lnTo>
                <a:lnTo>
                  <a:pt x="7212" y="89763"/>
                </a:lnTo>
                <a:lnTo>
                  <a:pt x="5942" y="87223"/>
                </a:lnTo>
                <a:lnTo>
                  <a:pt x="4672" y="83413"/>
                </a:lnTo>
                <a:lnTo>
                  <a:pt x="4672" y="80873"/>
                </a:lnTo>
                <a:lnTo>
                  <a:pt x="4672" y="78333"/>
                </a:lnTo>
                <a:lnTo>
                  <a:pt x="4672" y="75793"/>
                </a:lnTo>
                <a:lnTo>
                  <a:pt x="5942" y="73253"/>
                </a:lnTo>
                <a:lnTo>
                  <a:pt x="7212" y="70713"/>
                </a:lnTo>
                <a:lnTo>
                  <a:pt x="7212" y="69443"/>
                </a:lnTo>
                <a:lnTo>
                  <a:pt x="7212" y="68173"/>
                </a:lnTo>
                <a:lnTo>
                  <a:pt x="7212" y="68173"/>
                </a:lnTo>
                <a:lnTo>
                  <a:pt x="8482" y="65633"/>
                </a:lnTo>
                <a:lnTo>
                  <a:pt x="9752" y="63093"/>
                </a:lnTo>
                <a:lnTo>
                  <a:pt x="12292" y="60553"/>
                </a:lnTo>
                <a:lnTo>
                  <a:pt x="13562" y="58013"/>
                </a:lnTo>
                <a:lnTo>
                  <a:pt x="14832" y="55473"/>
                </a:lnTo>
                <a:lnTo>
                  <a:pt x="17372" y="52933"/>
                </a:lnTo>
                <a:lnTo>
                  <a:pt x="19912" y="50393"/>
                </a:lnTo>
                <a:lnTo>
                  <a:pt x="22452" y="47853"/>
                </a:lnTo>
                <a:lnTo>
                  <a:pt x="24992" y="45313"/>
                </a:lnTo>
                <a:lnTo>
                  <a:pt x="28802" y="44043"/>
                </a:lnTo>
                <a:lnTo>
                  <a:pt x="31342" y="41503"/>
                </a:lnTo>
                <a:lnTo>
                  <a:pt x="35152" y="38963"/>
                </a:lnTo>
                <a:lnTo>
                  <a:pt x="38962" y="36423"/>
                </a:lnTo>
                <a:lnTo>
                  <a:pt x="42772" y="33883"/>
                </a:lnTo>
                <a:lnTo>
                  <a:pt x="46582" y="32613"/>
                </a:lnTo>
                <a:lnTo>
                  <a:pt x="51662" y="30073"/>
                </a:lnTo>
                <a:lnTo>
                  <a:pt x="55472" y="27533"/>
                </a:lnTo>
                <a:lnTo>
                  <a:pt x="60552" y="26263"/>
                </a:lnTo>
                <a:lnTo>
                  <a:pt x="65632" y="23723"/>
                </a:lnTo>
                <a:lnTo>
                  <a:pt x="70712" y="22453"/>
                </a:lnTo>
                <a:lnTo>
                  <a:pt x="77062" y="19913"/>
                </a:lnTo>
                <a:lnTo>
                  <a:pt x="83412" y="18643"/>
                </a:lnTo>
                <a:lnTo>
                  <a:pt x="88492" y="17373"/>
                </a:lnTo>
                <a:lnTo>
                  <a:pt x="94842" y="14833"/>
                </a:lnTo>
                <a:lnTo>
                  <a:pt x="101192" y="13563"/>
                </a:lnTo>
                <a:lnTo>
                  <a:pt x="108812" y="12293"/>
                </a:lnTo>
                <a:lnTo>
                  <a:pt x="122782" y="9753"/>
                </a:lnTo>
                <a:lnTo>
                  <a:pt x="136752" y="7213"/>
                </a:lnTo>
                <a:lnTo>
                  <a:pt x="150722" y="5943"/>
                </a:lnTo>
                <a:lnTo>
                  <a:pt x="164692" y="4673"/>
                </a:lnTo>
                <a:lnTo>
                  <a:pt x="178662" y="4673"/>
                </a:lnTo>
                <a:lnTo>
                  <a:pt x="191362" y="4673"/>
                </a:lnTo>
                <a:lnTo>
                  <a:pt x="205332" y="5943"/>
                </a:lnTo>
                <a:lnTo>
                  <a:pt x="218032" y="7213"/>
                </a:lnTo>
                <a:lnTo>
                  <a:pt x="230732" y="9753"/>
                </a:lnTo>
                <a:lnTo>
                  <a:pt x="237082" y="11023"/>
                </a:lnTo>
                <a:lnTo>
                  <a:pt x="242162" y="13563"/>
                </a:lnTo>
                <a:lnTo>
                  <a:pt x="248512" y="14833"/>
                </a:lnTo>
                <a:lnTo>
                  <a:pt x="254862" y="16103"/>
                </a:lnTo>
                <a:lnTo>
                  <a:pt x="259942" y="18643"/>
                </a:lnTo>
                <a:lnTo>
                  <a:pt x="265022" y="21183"/>
                </a:lnTo>
                <a:lnTo>
                  <a:pt x="271372" y="22453"/>
                </a:lnTo>
                <a:lnTo>
                  <a:pt x="276452" y="24993"/>
                </a:lnTo>
                <a:lnTo>
                  <a:pt x="280262" y="26263"/>
                </a:lnTo>
                <a:lnTo>
                  <a:pt x="280262" y="27533"/>
                </a:lnTo>
                <a:lnTo>
                  <a:pt x="281532" y="28803"/>
                </a:lnTo>
                <a:lnTo>
                  <a:pt x="286612" y="31343"/>
                </a:lnTo>
                <a:lnTo>
                  <a:pt x="290422" y="33883"/>
                </a:lnTo>
                <a:lnTo>
                  <a:pt x="295502" y="36423"/>
                </a:lnTo>
                <a:lnTo>
                  <a:pt x="299312" y="40233"/>
                </a:lnTo>
                <a:lnTo>
                  <a:pt x="304392" y="44043"/>
                </a:lnTo>
                <a:lnTo>
                  <a:pt x="312012" y="51663"/>
                </a:lnTo>
                <a:lnTo>
                  <a:pt x="315822" y="55473"/>
                </a:lnTo>
                <a:lnTo>
                  <a:pt x="318362" y="59283"/>
                </a:lnTo>
                <a:lnTo>
                  <a:pt x="322172" y="63093"/>
                </a:lnTo>
                <a:lnTo>
                  <a:pt x="325982" y="66903"/>
                </a:lnTo>
                <a:lnTo>
                  <a:pt x="328522" y="71983"/>
                </a:lnTo>
                <a:lnTo>
                  <a:pt x="331062" y="75793"/>
                </a:lnTo>
                <a:lnTo>
                  <a:pt x="331062" y="75793"/>
                </a:lnTo>
                <a:lnTo>
                  <a:pt x="331062" y="75793"/>
                </a:lnTo>
                <a:lnTo>
                  <a:pt x="333602" y="80873"/>
                </a:lnTo>
                <a:lnTo>
                  <a:pt x="334872" y="84683"/>
                </a:lnTo>
                <a:lnTo>
                  <a:pt x="337412" y="89763"/>
                </a:lnTo>
                <a:lnTo>
                  <a:pt x="338682" y="94843"/>
                </a:lnTo>
                <a:lnTo>
                  <a:pt x="339952" y="99923"/>
                </a:lnTo>
                <a:lnTo>
                  <a:pt x="341222" y="105003"/>
                </a:lnTo>
                <a:lnTo>
                  <a:pt x="342492" y="110083"/>
                </a:lnTo>
                <a:lnTo>
                  <a:pt x="342492" y="115163"/>
                </a:lnTo>
                <a:lnTo>
                  <a:pt x="342492" y="124053"/>
                </a:lnTo>
                <a:lnTo>
                  <a:pt x="342492" y="130403"/>
                </a:lnTo>
                <a:lnTo>
                  <a:pt x="342492" y="130403"/>
                </a:lnTo>
                <a:lnTo>
                  <a:pt x="342492" y="131673"/>
                </a:lnTo>
                <a:lnTo>
                  <a:pt x="341222" y="140563"/>
                </a:lnTo>
                <a:lnTo>
                  <a:pt x="341222" y="144373"/>
                </a:lnTo>
                <a:lnTo>
                  <a:pt x="339952" y="148183"/>
                </a:lnTo>
                <a:lnTo>
                  <a:pt x="338682" y="154533"/>
                </a:lnTo>
                <a:lnTo>
                  <a:pt x="336142" y="162153"/>
                </a:lnTo>
                <a:lnTo>
                  <a:pt x="333602" y="169773"/>
                </a:lnTo>
                <a:lnTo>
                  <a:pt x="329792" y="176123"/>
                </a:lnTo>
                <a:lnTo>
                  <a:pt x="329792" y="176123"/>
                </a:lnTo>
                <a:lnTo>
                  <a:pt x="331062" y="176123"/>
                </a:lnTo>
                <a:lnTo>
                  <a:pt x="331062" y="177393"/>
                </a:lnTo>
                <a:lnTo>
                  <a:pt x="33106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3602" y="179933"/>
                </a:lnTo>
                <a:lnTo>
                  <a:pt x="333602" y="179933"/>
                </a:lnTo>
                <a:lnTo>
                  <a:pt x="333602" y="179933"/>
                </a:lnTo>
                <a:lnTo>
                  <a:pt x="334872" y="179933"/>
                </a:lnTo>
                <a:lnTo>
                  <a:pt x="334872" y="181203"/>
                </a:lnTo>
                <a:lnTo>
                  <a:pt x="336142" y="181203"/>
                </a:lnTo>
                <a:lnTo>
                  <a:pt x="336142" y="181203"/>
                </a:lnTo>
                <a:lnTo>
                  <a:pt x="336142" y="182473"/>
                </a:lnTo>
                <a:lnTo>
                  <a:pt x="337412" y="182473"/>
                </a:lnTo>
                <a:lnTo>
                  <a:pt x="337412" y="183743"/>
                </a:lnTo>
                <a:lnTo>
                  <a:pt x="338682" y="185013"/>
                </a:lnTo>
                <a:lnTo>
                  <a:pt x="342492" y="186283"/>
                </a:lnTo>
                <a:lnTo>
                  <a:pt x="342492" y="186283"/>
                </a:lnTo>
                <a:lnTo>
                  <a:pt x="342492" y="187553"/>
                </a:lnTo>
                <a:lnTo>
                  <a:pt x="342492" y="202793"/>
                </a:lnTo>
                <a:lnTo>
                  <a:pt x="238352" y="186283"/>
                </a:lnTo>
                <a:lnTo>
                  <a:pt x="235812" y="186283"/>
                </a:lnTo>
                <a:lnTo>
                  <a:pt x="42772" y="1672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7088278" y="3966617"/>
            <a:ext cx="277314" cy="119834"/>
          </a:xfrm>
          <a:custGeom>
            <a:avLst/>
            <a:gdLst/>
            <a:ahLst/>
            <a:cxnLst/>
            <a:rect l="l" t="t" r="r" b="b"/>
            <a:pathLst>
              <a:path w="277314" h="119834">
                <a:moveTo>
                  <a:pt x="257402" y="115163"/>
                </a:moveTo>
                <a:lnTo>
                  <a:pt x="259942" y="112623"/>
                </a:lnTo>
                <a:lnTo>
                  <a:pt x="262482" y="110083"/>
                </a:lnTo>
                <a:lnTo>
                  <a:pt x="262482" y="108813"/>
                </a:lnTo>
                <a:lnTo>
                  <a:pt x="263752" y="107543"/>
                </a:lnTo>
                <a:lnTo>
                  <a:pt x="265022" y="106273"/>
                </a:lnTo>
                <a:lnTo>
                  <a:pt x="265022" y="105003"/>
                </a:lnTo>
                <a:lnTo>
                  <a:pt x="266292" y="103733"/>
                </a:lnTo>
                <a:lnTo>
                  <a:pt x="267562" y="101193"/>
                </a:lnTo>
                <a:lnTo>
                  <a:pt x="268832" y="98653"/>
                </a:lnTo>
                <a:lnTo>
                  <a:pt x="270102" y="96113"/>
                </a:lnTo>
                <a:lnTo>
                  <a:pt x="271372" y="93573"/>
                </a:lnTo>
                <a:lnTo>
                  <a:pt x="271372" y="93573"/>
                </a:lnTo>
                <a:lnTo>
                  <a:pt x="271372" y="91033"/>
                </a:lnTo>
                <a:lnTo>
                  <a:pt x="271372" y="88493"/>
                </a:lnTo>
                <a:lnTo>
                  <a:pt x="272642" y="85953"/>
                </a:lnTo>
                <a:lnTo>
                  <a:pt x="272642" y="79603"/>
                </a:lnTo>
                <a:lnTo>
                  <a:pt x="272642" y="77063"/>
                </a:lnTo>
                <a:lnTo>
                  <a:pt x="272642" y="73253"/>
                </a:lnTo>
                <a:lnTo>
                  <a:pt x="271372" y="68173"/>
                </a:lnTo>
                <a:lnTo>
                  <a:pt x="270102" y="63093"/>
                </a:lnTo>
                <a:lnTo>
                  <a:pt x="268832" y="58013"/>
                </a:lnTo>
                <a:lnTo>
                  <a:pt x="266292" y="52933"/>
                </a:lnTo>
                <a:lnTo>
                  <a:pt x="263752" y="49123"/>
                </a:lnTo>
                <a:lnTo>
                  <a:pt x="259942" y="44043"/>
                </a:lnTo>
                <a:lnTo>
                  <a:pt x="256132" y="40233"/>
                </a:lnTo>
                <a:lnTo>
                  <a:pt x="256132" y="38963"/>
                </a:lnTo>
                <a:lnTo>
                  <a:pt x="256132" y="38963"/>
                </a:lnTo>
                <a:lnTo>
                  <a:pt x="252322" y="36423"/>
                </a:lnTo>
                <a:lnTo>
                  <a:pt x="247242" y="32613"/>
                </a:lnTo>
                <a:lnTo>
                  <a:pt x="243432" y="28803"/>
                </a:lnTo>
                <a:lnTo>
                  <a:pt x="237082" y="26263"/>
                </a:lnTo>
                <a:lnTo>
                  <a:pt x="230732" y="22453"/>
                </a:lnTo>
                <a:lnTo>
                  <a:pt x="225652" y="19913"/>
                </a:lnTo>
                <a:lnTo>
                  <a:pt x="219302" y="17373"/>
                </a:lnTo>
                <a:lnTo>
                  <a:pt x="212952" y="14833"/>
                </a:lnTo>
                <a:lnTo>
                  <a:pt x="206602" y="13563"/>
                </a:lnTo>
                <a:lnTo>
                  <a:pt x="198982" y="11023"/>
                </a:lnTo>
                <a:lnTo>
                  <a:pt x="191362" y="9753"/>
                </a:lnTo>
                <a:lnTo>
                  <a:pt x="185012" y="8483"/>
                </a:lnTo>
                <a:lnTo>
                  <a:pt x="177392" y="7213"/>
                </a:lnTo>
                <a:lnTo>
                  <a:pt x="168502" y="5943"/>
                </a:lnTo>
                <a:lnTo>
                  <a:pt x="162152" y="4673"/>
                </a:lnTo>
                <a:lnTo>
                  <a:pt x="145642" y="4673"/>
                </a:lnTo>
                <a:lnTo>
                  <a:pt x="129132" y="4673"/>
                </a:lnTo>
                <a:lnTo>
                  <a:pt x="129132" y="4673"/>
                </a:lnTo>
                <a:lnTo>
                  <a:pt x="127862" y="4673"/>
                </a:lnTo>
                <a:lnTo>
                  <a:pt x="112622" y="4673"/>
                </a:lnTo>
                <a:lnTo>
                  <a:pt x="103732" y="5943"/>
                </a:lnTo>
                <a:lnTo>
                  <a:pt x="96112" y="5943"/>
                </a:lnTo>
                <a:lnTo>
                  <a:pt x="87222" y="7213"/>
                </a:lnTo>
                <a:lnTo>
                  <a:pt x="79602" y="8483"/>
                </a:lnTo>
                <a:lnTo>
                  <a:pt x="70712" y="11023"/>
                </a:lnTo>
                <a:lnTo>
                  <a:pt x="65632" y="11023"/>
                </a:lnTo>
                <a:lnTo>
                  <a:pt x="60552" y="12293"/>
                </a:lnTo>
                <a:lnTo>
                  <a:pt x="56742" y="13563"/>
                </a:lnTo>
                <a:lnTo>
                  <a:pt x="52932" y="14833"/>
                </a:lnTo>
                <a:lnTo>
                  <a:pt x="47852" y="16103"/>
                </a:lnTo>
                <a:lnTo>
                  <a:pt x="45312" y="17373"/>
                </a:lnTo>
                <a:lnTo>
                  <a:pt x="44042" y="17373"/>
                </a:lnTo>
                <a:lnTo>
                  <a:pt x="44042" y="17373"/>
                </a:lnTo>
                <a:lnTo>
                  <a:pt x="41502" y="18643"/>
                </a:lnTo>
                <a:lnTo>
                  <a:pt x="37692" y="19913"/>
                </a:lnTo>
                <a:lnTo>
                  <a:pt x="33882" y="21183"/>
                </a:lnTo>
                <a:lnTo>
                  <a:pt x="31342" y="22453"/>
                </a:lnTo>
                <a:lnTo>
                  <a:pt x="28802" y="23723"/>
                </a:lnTo>
                <a:lnTo>
                  <a:pt x="26262" y="24993"/>
                </a:lnTo>
                <a:lnTo>
                  <a:pt x="23722" y="26263"/>
                </a:lnTo>
                <a:lnTo>
                  <a:pt x="21182" y="28803"/>
                </a:lnTo>
                <a:lnTo>
                  <a:pt x="19912" y="30073"/>
                </a:lnTo>
                <a:lnTo>
                  <a:pt x="17372" y="31343"/>
                </a:lnTo>
                <a:lnTo>
                  <a:pt x="14832" y="32613"/>
                </a:lnTo>
                <a:lnTo>
                  <a:pt x="13562" y="33883"/>
                </a:lnTo>
                <a:lnTo>
                  <a:pt x="12292" y="36423"/>
                </a:lnTo>
                <a:lnTo>
                  <a:pt x="11022" y="37693"/>
                </a:lnTo>
                <a:lnTo>
                  <a:pt x="9752" y="38963"/>
                </a:lnTo>
                <a:lnTo>
                  <a:pt x="8482" y="40233"/>
                </a:lnTo>
                <a:lnTo>
                  <a:pt x="7212" y="41503"/>
                </a:lnTo>
                <a:lnTo>
                  <a:pt x="7212" y="44043"/>
                </a:lnTo>
                <a:lnTo>
                  <a:pt x="7212" y="45313"/>
                </a:lnTo>
                <a:lnTo>
                  <a:pt x="5942" y="46583"/>
                </a:lnTo>
                <a:lnTo>
                  <a:pt x="4672" y="47853"/>
                </a:lnTo>
                <a:lnTo>
                  <a:pt x="5942" y="50393"/>
                </a:lnTo>
                <a:lnTo>
                  <a:pt x="4672" y="51663"/>
                </a:lnTo>
                <a:lnTo>
                  <a:pt x="4672" y="52933"/>
                </a:lnTo>
                <a:lnTo>
                  <a:pt x="5942" y="54203"/>
                </a:lnTo>
                <a:lnTo>
                  <a:pt x="5942" y="56743"/>
                </a:lnTo>
                <a:lnTo>
                  <a:pt x="5942" y="58013"/>
                </a:lnTo>
                <a:lnTo>
                  <a:pt x="7212" y="59283"/>
                </a:lnTo>
                <a:lnTo>
                  <a:pt x="7212" y="60553"/>
                </a:lnTo>
                <a:lnTo>
                  <a:pt x="9752" y="63093"/>
                </a:lnTo>
                <a:lnTo>
                  <a:pt x="9752" y="64363"/>
                </a:lnTo>
                <a:lnTo>
                  <a:pt x="11022" y="64363"/>
                </a:lnTo>
                <a:lnTo>
                  <a:pt x="11022" y="64363"/>
                </a:lnTo>
                <a:lnTo>
                  <a:pt x="11022" y="65633"/>
                </a:lnTo>
                <a:lnTo>
                  <a:pt x="12292" y="66903"/>
                </a:lnTo>
                <a:lnTo>
                  <a:pt x="13562" y="68173"/>
                </a:lnTo>
                <a:lnTo>
                  <a:pt x="14832" y="69443"/>
                </a:lnTo>
                <a:lnTo>
                  <a:pt x="16102" y="71983"/>
                </a:lnTo>
                <a:lnTo>
                  <a:pt x="18642" y="74523"/>
                </a:lnTo>
                <a:lnTo>
                  <a:pt x="22452" y="77063"/>
                </a:lnTo>
                <a:lnTo>
                  <a:pt x="24992" y="79603"/>
                </a:lnTo>
                <a:lnTo>
                  <a:pt x="28802" y="83413"/>
                </a:lnTo>
                <a:lnTo>
                  <a:pt x="37692" y="88493"/>
                </a:lnTo>
                <a:lnTo>
                  <a:pt x="56742" y="98653"/>
                </a:lnTo>
                <a:lnTo>
                  <a:pt x="108812" y="101193"/>
                </a:lnTo>
                <a:lnTo>
                  <a:pt x="110082" y="101193"/>
                </a:lnTo>
                <a:lnTo>
                  <a:pt x="257402" y="1151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7040880" y="4154170"/>
            <a:ext cx="499110" cy="224790"/>
          </a:xfrm>
          <a:custGeom>
            <a:avLst/>
            <a:gdLst/>
            <a:ahLst/>
            <a:cxnLst/>
            <a:rect l="l" t="t" r="r" b="b"/>
            <a:pathLst>
              <a:path w="499110" h="224790">
                <a:moveTo>
                  <a:pt x="472440" y="91440"/>
                </a:moveTo>
                <a:lnTo>
                  <a:pt x="474980" y="86360"/>
                </a:lnTo>
                <a:lnTo>
                  <a:pt x="474980" y="86360"/>
                </a:lnTo>
                <a:lnTo>
                  <a:pt x="483870" y="58420"/>
                </a:lnTo>
                <a:lnTo>
                  <a:pt x="499110" y="60960"/>
                </a:lnTo>
                <a:lnTo>
                  <a:pt x="496570" y="88900"/>
                </a:lnTo>
                <a:lnTo>
                  <a:pt x="496570" y="88900"/>
                </a:lnTo>
                <a:lnTo>
                  <a:pt x="488950" y="148590"/>
                </a:lnTo>
                <a:lnTo>
                  <a:pt x="327660" y="100330"/>
                </a:lnTo>
                <a:lnTo>
                  <a:pt x="323850" y="99060"/>
                </a:lnTo>
                <a:lnTo>
                  <a:pt x="320040" y="99060"/>
                </a:lnTo>
                <a:lnTo>
                  <a:pt x="311150" y="96520"/>
                </a:lnTo>
                <a:lnTo>
                  <a:pt x="293370" y="91440"/>
                </a:lnTo>
                <a:lnTo>
                  <a:pt x="278130" y="87630"/>
                </a:lnTo>
                <a:lnTo>
                  <a:pt x="271780" y="85090"/>
                </a:lnTo>
                <a:lnTo>
                  <a:pt x="270510" y="85090"/>
                </a:lnTo>
                <a:lnTo>
                  <a:pt x="269240" y="85090"/>
                </a:lnTo>
                <a:lnTo>
                  <a:pt x="269240" y="85090"/>
                </a:lnTo>
                <a:lnTo>
                  <a:pt x="275590" y="88900"/>
                </a:lnTo>
                <a:lnTo>
                  <a:pt x="281940" y="95250"/>
                </a:lnTo>
                <a:lnTo>
                  <a:pt x="288290" y="100330"/>
                </a:lnTo>
                <a:lnTo>
                  <a:pt x="294640" y="106680"/>
                </a:lnTo>
                <a:lnTo>
                  <a:pt x="300990" y="113030"/>
                </a:lnTo>
                <a:lnTo>
                  <a:pt x="306070" y="118110"/>
                </a:lnTo>
                <a:lnTo>
                  <a:pt x="311150" y="124460"/>
                </a:lnTo>
                <a:lnTo>
                  <a:pt x="311150" y="125730"/>
                </a:lnTo>
                <a:lnTo>
                  <a:pt x="311150" y="125730"/>
                </a:lnTo>
                <a:lnTo>
                  <a:pt x="314960" y="132080"/>
                </a:lnTo>
                <a:lnTo>
                  <a:pt x="318770" y="138430"/>
                </a:lnTo>
                <a:lnTo>
                  <a:pt x="321310" y="144780"/>
                </a:lnTo>
                <a:lnTo>
                  <a:pt x="322580" y="148590"/>
                </a:lnTo>
                <a:lnTo>
                  <a:pt x="323850" y="152400"/>
                </a:lnTo>
                <a:lnTo>
                  <a:pt x="325120" y="154940"/>
                </a:lnTo>
                <a:lnTo>
                  <a:pt x="326390" y="158750"/>
                </a:lnTo>
                <a:lnTo>
                  <a:pt x="326390" y="161290"/>
                </a:lnTo>
                <a:lnTo>
                  <a:pt x="327660" y="165100"/>
                </a:lnTo>
                <a:lnTo>
                  <a:pt x="327660" y="168910"/>
                </a:lnTo>
                <a:lnTo>
                  <a:pt x="327660" y="171450"/>
                </a:lnTo>
                <a:lnTo>
                  <a:pt x="327660" y="175260"/>
                </a:lnTo>
                <a:lnTo>
                  <a:pt x="327660" y="177800"/>
                </a:lnTo>
                <a:lnTo>
                  <a:pt x="327660" y="181610"/>
                </a:lnTo>
                <a:lnTo>
                  <a:pt x="327660" y="184150"/>
                </a:lnTo>
                <a:lnTo>
                  <a:pt x="327660" y="184150"/>
                </a:lnTo>
                <a:lnTo>
                  <a:pt x="326390" y="185420"/>
                </a:lnTo>
                <a:lnTo>
                  <a:pt x="326390" y="187960"/>
                </a:lnTo>
                <a:lnTo>
                  <a:pt x="325120" y="190500"/>
                </a:lnTo>
                <a:lnTo>
                  <a:pt x="323850" y="194310"/>
                </a:lnTo>
                <a:lnTo>
                  <a:pt x="323850" y="196850"/>
                </a:lnTo>
                <a:lnTo>
                  <a:pt x="322580" y="199390"/>
                </a:lnTo>
                <a:lnTo>
                  <a:pt x="321310" y="200660"/>
                </a:lnTo>
                <a:lnTo>
                  <a:pt x="320040" y="203200"/>
                </a:lnTo>
                <a:lnTo>
                  <a:pt x="318770" y="205740"/>
                </a:lnTo>
                <a:lnTo>
                  <a:pt x="316230" y="208280"/>
                </a:lnTo>
                <a:lnTo>
                  <a:pt x="314960" y="209550"/>
                </a:lnTo>
                <a:lnTo>
                  <a:pt x="312420" y="212090"/>
                </a:lnTo>
                <a:lnTo>
                  <a:pt x="311150" y="213360"/>
                </a:lnTo>
                <a:lnTo>
                  <a:pt x="308610" y="214630"/>
                </a:lnTo>
                <a:lnTo>
                  <a:pt x="307340" y="217170"/>
                </a:lnTo>
                <a:lnTo>
                  <a:pt x="304800" y="218440"/>
                </a:lnTo>
                <a:lnTo>
                  <a:pt x="302260" y="219710"/>
                </a:lnTo>
                <a:lnTo>
                  <a:pt x="299720" y="220980"/>
                </a:lnTo>
                <a:lnTo>
                  <a:pt x="297180" y="222250"/>
                </a:lnTo>
                <a:lnTo>
                  <a:pt x="293370" y="222250"/>
                </a:lnTo>
                <a:lnTo>
                  <a:pt x="290830" y="223520"/>
                </a:lnTo>
                <a:lnTo>
                  <a:pt x="288290" y="223520"/>
                </a:lnTo>
                <a:lnTo>
                  <a:pt x="284480" y="223520"/>
                </a:lnTo>
                <a:lnTo>
                  <a:pt x="281940" y="224790"/>
                </a:lnTo>
                <a:lnTo>
                  <a:pt x="278130" y="224790"/>
                </a:lnTo>
                <a:lnTo>
                  <a:pt x="274320" y="224790"/>
                </a:lnTo>
                <a:lnTo>
                  <a:pt x="271780" y="223520"/>
                </a:lnTo>
                <a:lnTo>
                  <a:pt x="267970" y="223520"/>
                </a:lnTo>
                <a:lnTo>
                  <a:pt x="264160" y="223520"/>
                </a:lnTo>
                <a:lnTo>
                  <a:pt x="259080" y="222250"/>
                </a:lnTo>
                <a:lnTo>
                  <a:pt x="255270" y="222250"/>
                </a:lnTo>
                <a:lnTo>
                  <a:pt x="251460" y="220980"/>
                </a:lnTo>
                <a:lnTo>
                  <a:pt x="246380" y="219710"/>
                </a:lnTo>
                <a:lnTo>
                  <a:pt x="241300" y="218440"/>
                </a:lnTo>
                <a:lnTo>
                  <a:pt x="238760" y="218440"/>
                </a:lnTo>
                <a:lnTo>
                  <a:pt x="236220" y="217170"/>
                </a:lnTo>
                <a:lnTo>
                  <a:pt x="232410" y="215900"/>
                </a:lnTo>
                <a:lnTo>
                  <a:pt x="228600" y="214630"/>
                </a:lnTo>
                <a:lnTo>
                  <a:pt x="220980" y="210820"/>
                </a:lnTo>
                <a:lnTo>
                  <a:pt x="217170" y="209550"/>
                </a:lnTo>
                <a:lnTo>
                  <a:pt x="213360" y="208280"/>
                </a:lnTo>
                <a:lnTo>
                  <a:pt x="205740" y="204470"/>
                </a:lnTo>
                <a:lnTo>
                  <a:pt x="201930" y="203200"/>
                </a:lnTo>
                <a:lnTo>
                  <a:pt x="198120" y="201930"/>
                </a:lnTo>
                <a:lnTo>
                  <a:pt x="194310" y="200660"/>
                </a:lnTo>
                <a:lnTo>
                  <a:pt x="190500" y="199390"/>
                </a:lnTo>
                <a:lnTo>
                  <a:pt x="26670" y="140970"/>
                </a:lnTo>
                <a:lnTo>
                  <a:pt x="15240" y="161290"/>
                </a:lnTo>
                <a:lnTo>
                  <a:pt x="15240" y="161290"/>
                </a:lnTo>
                <a:lnTo>
                  <a:pt x="13970" y="163830"/>
                </a:lnTo>
                <a:lnTo>
                  <a:pt x="0" y="157480"/>
                </a:lnTo>
                <a:lnTo>
                  <a:pt x="0" y="157480"/>
                </a:lnTo>
                <a:lnTo>
                  <a:pt x="0" y="157480"/>
                </a:lnTo>
                <a:lnTo>
                  <a:pt x="7620" y="118110"/>
                </a:lnTo>
                <a:lnTo>
                  <a:pt x="7620" y="118110"/>
                </a:lnTo>
                <a:lnTo>
                  <a:pt x="10160" y="102870"/>
                </a:lnTo>
                <a:lnTo>
                  <a:pt x="170180" y="152400"/>
                </a:lnTo>
                <a:lnTo>
                  <a:pt x="172720" y="152400"/>
                </a:lnTo>
                <a:lnTo>
                  <a:pt x="199390" y="161290"/>
                </a:lnTo>
                <a:lnTo>
                  <a:pt x="203200" y="163830"/>
                </a:lnTo>
                <a:lnTo>
                  <a:pt x="207010" y="165100"/>
                </a:lnTo>
                <a:lnTo>
                  <a:pt x="210820" y="166370"/>
                </a:lnTo>
                <a:lnTo>
                  <a:pt x="214630" y="166370"/>
                </a:lnTo>
                <a:lnTo>
                  <a:pt x="222250" y="170180"/>
                </a:lnTo>
                <a:lnTo>
                  <a:pt x="226060" y="171450"/>
                </a:lnTo>
                <a:lnTo>
                  <a:pt x="229870" y="172720"/>
                </a:lnTo>
                <a:lnTo>
                  <a:pt x="232410" y="173990"/>
                </a:lnTo>
                <a:lnTo>
                  <a:pt x="236220" y="173990"/>
                </a:lnTo>
                <a:lnTo>
                  <a:pt x="243840" y="176530"/>
                </a:lnTo>
                <a:lnTo>
                  <a:pt x="246380" y="177800"/>
                </a:lnTo>
                <a:lnTo>
                  <a:pt x="248920" y="177800"/>
                </a:lnTo>
                <a:lnTo>
                  <a:pt x="251460" y="179070"/>
                </a:lnTo>
                <a:lnTo>
                  <a:pt x="252730" y="179070"/>
                </a:lnTo>
                <a:lnTo>
                  <a:pt x="256540" y="180340"/>
                </a:lnTo>
                <a:lnTo>
                  <a:pt x="260350" y="180340"/>
                </a:lnTo>
                <a:lnTo>
                  <a:pt x="264160" y="180340"/>
                </a:lnTo>
                <a:lnTo>
                  <a:pt x="266700" y="180340"/>
                </a:lnTo>
                <a:lnTo>
                  <a:pt x="270510" y="180340"/>
                </a:lnTo>
                <a:lnTo>
                  <a:pt x="273050" y="180340"/>
                </a:lnTo>
                <a:lnTo>
                  <a:pt x="275590" y="180340"/>
                </a:lnTo>
                <a:lnTo>
                  <a:pt x="278130" y="179070"/>
                </a:lnTo>
                <a:lnTo>
                  <a:pt x="278130" y="179070"/>
                </a:lnTo>
                <a:lnTo>
                  <a:pt x="280670" y="177800"/>
                </a:lnTo>
                <a:lnTo>
                  <a:pt x="280670" y="177800"/>
                </a:lnTo>
                <a:lnTo>
                  <a:pt x="281940" y="176530"/>
                </a:lnTo>
                <a:lnTo>
                  <a:pt x="283210" y="176530"/>
                </a:lnTo>
                <a:lnTo>
                  <a:pt x="284480" y="176530"/>
                </a:lnTo>
                <a:lnTo>
                  <a:pt x="284480" y="175260"/>
                </a:lnTo>
                <a:lnTo>
                  <a:pt x="284480" y="175260"/>
                </a:lnTo>
                <a:lnTo>
                  <a:pt x="285750" y="173990"/>
                </a:lnTo>
                <a:lnTo>
                  <a:pt x="285750" y="173990"/>
                </a:lnTo>
                <a:lnTo>
                  <a:pt x="287020" y="172720"/>
                </a:lnTo>
                <a:lnTo>
                  <a:pt x="288290" y="171450"/>
                </a:lnTo>
                <a:lnTo>
                  <a:pt x="288290" y="170180"/>
                </a:lnTo>
                <a:lnTo>
                  <a:pt x="289560" y="167640"/>
                </a:lnTo>
                <a:lnTo>
                  <a:pt x="290830" y="163830"/>
                </a:lnTo>
                <a:lnTo>
                  <a:pt x="290830" y="161290"/>
                </a:lnTo>
                <a:lnTo>
                  <a:pt x="292100" y="158750"/>
                </a:lnTo>
                <a:lnTo>
                  <a:pt x="292100" y="156210"/>
                </a:lnTo>
                <a:lnTo>
                  <a:pt x="292100" y="152400"/>
                </a:lnTo>
                <a:lnTo>
                  <a:pt x="290830" y="149860"/>
                </a:lnTo>
                <a:lnTo>
                  <a:pt x="290830" y="147320"/>
                </a:lnTo>
                <a:lnTo>
                  <a:pt x="290830" y="144780"/>
                </a:lnTo>
                <a:lnTo>
                  <a:pt x="289560" y="142240"/>
                </a:lnTo>
                <a:lnTo>
                  <a:pt x="288290" y="138430"/>
                </a:lnTo>
                <a:lnTo>
                  <a:pt x="285750" y="132080"/>
                </a:lnTo>
                <a:lnTo>
                  <a:pt x="283210" y="125730"/>
                </a:lnTo>
                <a:lnTo>
                  <a:pt x="280670" y="123190"/>
                </a:lnTo>
                <a:lnTo>
                  <a:pt x="279400" y="120650"/>
                </a:lnTo>
                <a:lnTo>
                  <a:pt x="279400" y="120650"/>
                </a:lnTo>
                <a:lnTo>
                  <a:pt x="279400" y="119380"/>
                </a:lnTo>
                <a:lnTo>
                  <a:pt x="278130" y="118110"/>
                </a:lnTo>
                <a:lnTo>
                  <a:pt x="275590" y="114300"/>
                </a:lnTo>
                <a:lnTo>
                  <a:pt x="271780" y="109220"/>
                </a:lnTo>
                <a:lnTo>
                  <a:pt x="265430" y="104140"/>
                </a:lnTo>
                <a:lnTo>
                  <a:pt x="260350" y="97790"/>
                </a:lnTo>
                <a:lnTo>
                  <a:pt x="255270" y="92710"/>
                </a:lnTo>
                <a:lnTo>
                  <a:pt x="251460" y="90170"/>
                </a:lnTo>
                <a:lnTo>
                  <a:pt x="248920" y="87630"/>
                </a:lnTo>
                <a:lnTo>
                  <a:pt x="242570" y="83820"/>
                </a:lnTo>
                <a:lnTo>
                  <a:pt x="236220" y="80010"/>
                </a:lnTo>
                <a:lnTo>
                  <a:pt x="229870" y="74930"/>
                </a:lnTo>
                <a:lnTo>
                  <a:pt x="118110" y="49530"/>
                </a:lnTo>
                <a:lnTo>
                  <a:pt x="118110" y="49530"/>
                </a:lnTo>
                <a:lnTo>
                  <a:pt x="20320" y="30480"/>
                </a:lnTo>
                <a:lnTo>
                  <a:pt x="22860" y="0"/>
                </a:lnTo>
                <a:lnTo>
                  <a:pt x="22860" y="0"/>
                </a:lnTo>
                <a:lnTo>
                  <a:pt x="22860" y="0"/>
                </a:lnTo>
                <a:lnTo>
                  <a:pt x="29210" y="0"/>
                </a:lnTo>
                <a:lnTo>
                  <a:pt x="31750" y="0"/>
                </a:lnTo>
                <a:lnTo>
                  <a:pt x="434340" y="82550"/>
                </a:lnTo>
                <a:lnTo>
                  <a:pt x="435610" y="82550"/>
                </a:lnTo>
                <a:lnTo>
                  <a:pt x="472440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7036208" y="4149497"/>
            <a:ext cx="508455" cy="234134"/>
          </a:xfrm>
          <a:custGeom>
            <a:avLst/>
            <a:gdLst/>
            <a:ahLst/>
            <a:cxnLst/>
            <a:rect l="l" t="t" r="r" b="b"/>
            <a:pathLst>
              <a:path w="508455" h="234134">
                <a:moveTo>
                  <a:pt x="477113" y="96113"/>
                </a:moveTo>
                <a:lnTo>
                  <a:pt x="479653" y="91033"/>
                </a:lnTo>
                <a:lnTo>
                  <a:pt x="479653" y="91033"/>
                </a:lnTo>
                <a:lnTo>
                  <a:pt x="488543" y="63093"/>
                </a:lnTo>
                <a:lnTo>
                  <a:pt x="503783" y="65633"/>
                </a:lnTo>
                <a:lnTo>
                  <a:pt x="501243" y="93573"/>
                </a:lnTo>
                <a:lnTo>
                  <a:pt x="501243" y="93573"/>
                </a:lnTo>
                <a:lnTo>
                  <a:pt x="493623" y="153263"/>
                </a:lnTo>
                <a:lnTo>
                  <a:pt x="332333" y="105003"/>
                </a:lnTo>
                <a:lnTo>
                  <a:pt x="328523" y="103733"/>
                </a:lnTo>
                <a:lnTo>
                  <a:pt x="324713" y="103733"/>
                </a:lnTo>
                <a:lnTo>
                  <a:pt x="315823" y="101193"/>
                </a:lnTo>
                <a:lnTo>
                  <a:pt x="298043" y="96113"/>
                </a:lnTo>
                <a:lnTo>
                  <a:pt x="282803" y="92303"/>
                </a:lnTo>
                <a:lnTo>
                  <a:pt x="276453" y="89763"/>
                </a:lnTo>
                <a:lnTo>
                  <a:pt x="275183" y="89763"/>
                </a:lnTo>
                <a:lnTo>
                  <a:pt x="273913" y="89763"/>
                </a:lnTo>
                <a:lnTo>
                  <a:pt x="273913" y="89763"/>
                </a:lnTo>
                <a:lnTo>
                  <a:pt x="280263" y="93573"/>
                </a:lnTo>
                <a:lnTo>
                  <a:pt x="286613" y="99923"/>
                </a:lnTo>
                <a:lnTo>
                  <a:pt x="292963" y="105003"/>
                </a:lnTo>
                <a:lnTo>
                  <a:pt x="299313" y="111353"/>
                </a:lnTo>
                <a:lnTo>
                  <a:pt x="305663" y="117703"/>
                </a:lnTo>
                <a:lnTo>
                  <a:pt x="310743" y="122783"/>
                </a:lnTo>
                <a:lnTo>
                  <a:pt x="315823" y="129133"/>
                </a:lnTo>
                <a:lnTo>
                  <a:pt x="315823" y="130403"/>
                </a:lnTo>
                <a:lnTo>
                  <a:pt x="315823" y="130403"/>
                </a:lnTo>
                <a:lnTo>
                  <a:pt x="319633" y="136753"/>
                </a:lnTo>
                <a:lnTo>
                  <a:pt x="323443" y="143103"/>
                </a:lnTo>
                <a:lnTo>
                  <a:pt x="325983" y="149453"/>
                </a:lnTo>
                <a:lnTo>
                  <a:pt x="327253" y="153263"/>
                </a:lnTo>
                <a:lnTo>
                  <a:pt x="328523" y="157073"/>
                </a:lnTo>
                <a:lnTo>
                  <a:pt x="329793" y="159613"/>
                </a:lnTo>
                <a:lnTo>
                  <a:pt x="331063" y="163423"/>
                </a:lnTo>
                <a:lnTo>
                  <a:pt x="331063" y="165963"/>
                </a:lnTo>
                <a:lnTo>
                  <a:pt x="332333" y="169773"/>
                </a:lnTo>
                <a:lnTo>
                  <a:pt x="332333" y="173583"/>
                </a:lnTo>
                <a:lnTo>
                  <a:pt x="332333" y="176123"/>
                </a:lnTo>
                <a:lnTo>
                  <a:pt x="332333" y="179933"/>
                </a:lnTo>
                <a:lnTo>
                  <a:pt x="332333" y="182473"/>
                </a:lnTo>
                <a:lnTo>
                  <a:pt x="332333" y="186283"/>
                </a:lnTo>
                <a:lnTo>
                  <a:pt x="332333" y="188823"/>
                </a:lnTo>
                <a:lnTo>
                  <a:pt x="332333" y="188823"/>
                </a:lnTo>
                <a:lnTo>
                  <a:pt x="331063" y="190093"/>
                </a:lnTo>
                <a:lnTo>
                  <a:pt x="331063" y="192633"/>
                </a:lnTo>
                <a:lnTo>
                  <a:pt x="329793" y="195173"/>
                </a:lnTo>
                <a:lnTo>
                  <a:pt x="328523" y="198983"/>
                </a:lnTo>
                <a:lnTo>
                  <a:pt x="328523" y="201523"/>
                </a:lnTo>
                <a:lnTo>
                  <a:pt x="327253" y="204063"/>
                </a:lnTo>
                <a:lnTo>
                  <a:pt x="325983" y="205333"/>
                </a:lnTo>
                <a:lnTo>
                  <a:pt x="324713" y="207873"/>
                </a:lnTo>
                <a:lnTo>
                  <a:pt x="323443" y="210413"/>
                </a:lnTo>
                <a:lnTo>
                  <a:pt x="320903" y="212953"/>
                </a:lnTo>
                <a:lnTo>
                  <a:pt x="319633" y="214223"/>
                </a:lnTo>
                <a:lnTo>
                  <a:pt x="317093" y="216763"/>
                </a:lnTo>
                <a:lnTo>
                  <a:pt x="315823" y="218033"/>
                </a:lnTo>
                <a:lnTo>
                  <a:pt x="313283" y="219303"/>
                </a:lnTo>
                <a:lnTo>
                  <a:pt x="312013" y="221843"/>
                </a:lnTo>
                <a:lnTo>
                  <a:pt x="309473" y="223113"/>
                </a:lnTo>
                <a:lnTo>
                  <a:pt x="306933" y="224383"/>
                </a:lnTo>
                <a:lnTo>
                  <a:pt x="304393" y="225653"/>
                </a:lnTo>
                <a:lnTo>
                  <a:pt x="301853" y="226923"/>
                </a:lnTo>
                <a:lnTo>
                  <a:pt x="298043" y="226923"/>
                </a:lnTo>
                <a:lnTo>
                  <a:pt x="295503" y="228193"/>
                </a:lnTo>
                <a:lnTo>
                  <a:pt x="292963" y="228193"/>
                </a:lnTo>
                <a:lnTo>
                  <a:pt x="289153" y="228193"/>
                </a:lnTo>
                <a:lnTo>
                  <a:pt x="286613" y="229463"/>
                </a:lnTo>
                <a:lnTo>
                  <a:pt x="282803" y="229463"/>
                </a:lnTo>
                <a:lnTo>
                  <a:pt x="278993" y="229463"/>
                </a:lnTo>
                <a:lnTo>
                  <a:pt x="276453" y="228193"/>
                </a:lnTo>
                <a:lnTo>
                  <a:pt x="272643" y="228193"/>
                </a:lnTo>
                <a:lnTo>
                  <a:pt x="268833" y="228193"/>
                </a:lnTo>
                <a:lnTo>
                  <a:pt x="263753" y="226923"/>
                </a:lnTo>
                <a:lnTo>
                  <a:pt x="259943" y="226923"/>
                </a:lnTo>
                <a:lnTo>
                  <a:pt x="256133" y="225653"/>
                </a:lnTo>
                <a:lnTo>
                  <a:pt x="251053" y="224383"/>
                </a:lnTo>
                <a:lnTo>
                  <a:pt x="245973" y="223113"/>
                </a:lnTo>
                <a:lnTo>
                  <a:pt x="243433" y="223113"/>
                </a:lnTo>
                <a:lnTo>
                  <a:pt x="240893" y="221843"/>
                </a:lnTo>
                <a:lnTo>
                  <a:pt x="237083" y="220573"/>
                </a:lnTo>
                <a:lnTo>
                  <a:pt x="233273" y="219303"/>
                </a:lnTo>
                <a:lnTo>
                  <a:pt x="225653" y="215493"/>
                </a:lnTo>
                <a:lnTo>
                  <a:pt x="221843" y="214223"/>
                </a:lnTo>
                <a:lnTo>
                  <a:pt x="218033" y="212953"/>
                </a:lnTo>
                <a:lnTo>
                  <a:pt x="210413" y="209143"/>
                </a:lnTo>
                <a:lnTo>
                  <a:pt x="206603" y="207873"/>
                </a:lnTo>
                <a:lnTo>
                  <a:pt x="202793" y="206603"/>
                </a:lnTo>
                <a:lnTo>
                  <a:pt x="198983" y="205333"/>
                </a:lnTo>
                <a:lnTo>
                  <a:pt x="195173" y="204063"/>
                </a:lnTo>
                <a:lnTo>
                  <a:pt x="31343" y="145643"/>
                </a:lnTo>
                <a:lnTo>
                  <a:pt x="19913" y="165963"/>
                </a:lnTo>
                <a:lnTo>
                  <a:pt x="19913" y="165963"/>
                </a:lnTo>
                <a:lnTo>
                  <a:pt x="18643" y="168503"/>
                </a:lnTo>
                <a:lnTo>
                  <a:pt x="4673" y="162153"/>
                </a:lnTo>
                <a:lnTo>
                  <a:pt x="4673" y="162153"/>
                </a:lnTo>
                <a:lnTo>
                  <a:pt x="4673" y="162153"/>
                </a:lnTo>
                <a:lnTo>
                  <a:pt x="12293" y="122783"/>
                </a:lnTo>
                <a:lnTo>
                  <a:pt x="12293" y="122783"/>
                </a:lnTo>
                <a:lnTo>
                  <a:pt x="14833" y="107543"/>
                </a:lnTo>
                <a:lnTo>
                  <a:pt x="174853" y="157073"/>
                </a:lnTo>
                <a:lnTo>
                  <a:pt x="177393" y="157073"/>
                </a:lnTo>
                <a:lnTo>
                  <a:pt x="204063" y="165963"/>
                </a:lnTo>
                <a:lnTo>
                  <a:pt x="207873" y="168503"/>
                </a:lnTo>
                <a:lnTo>
                  <a:pt x="211683" y="169773"/>
                </a:lnTo>
                <a:lnTo>
                  <a:pt x="215493" y="171043"/>
                </a:lnTo>
                <a:lnTo>
                  <a:pt x="219303" y="171043"/>
                </a:lnTo>
                <a:lnTo>
                  <a:pt x="226923" y="174853"/>
                </a:lnTo>
                <a:lnTo>
                  <a:pt x="230733" y="176123"/>
                </a:lnTo>
                <a:lnTo>
                  <a:pt x="234543" y="177393"/>
                </a:lnTo>
                <a:lnTo>
                  <a:pt x="237083" y="178663"/>
                </a:lnTo>
                <a:lnTo>
                  <a:pt x="240893" y="178663"/>
                </a:lnTo>
                <a:lnTo>
                  <a:pt x="248513" y="181203"/>
                </a:lnTo>
                <a:lnTo>
                  <a:pt x="251053" y="182473"/>
                </a:lnTo>
                <a:lnTo>
                  <a:pt x="253593" y="182473"/>
                </a:lnTo>
                <a:lnTo>
                  <a:pt x="256133" y="183743"/>
                </a:lnTo>
                <a:lnTo>
                  <a:pt x="257403" y="183743"/>
                </a:lnTo>
                <a:lnTo>
                  <a:pt x="261213" y="185013"/>
                </a:lnTo>
                <a:lnTo>
                  <a:pt x="265023" y="185013"/>
                </a:lnTo>
                <a:lnTo>
                  <a:pt x="268833" y="185013"/>
                </a:lnTo>
                <a:lnTo>
                  <a:pt x="271373" y="185013"/>
                </a:lnTo>
                <a:lnTo>
                  <a:pt x="275183" y="185013"/>
                </a:lnTo>
                <a:lnTo>
                  <a:pt x="277723" y="185013"/>
                </a:lnTo>
                <a:lnTo>
                  <a:pt x="280263" y="185013"/>
                </a:lnTo>
                <a:lnTo>
                  <a:pt x="282803" y="183743"/>
                </a:lnTo>
                <a:lnTo>
                  <a:pt x="282803" y="183743"/>
                </a:lnTo>
                <a:lnTo>
                  <a:pt x="285343" y="182473"/>
                </a:lnTo>
                <a:lnTo>
                  <a:pt x="285343" y="182473"/>
                </a:lnTo>
                <a:lnTo>
                  <a:pt x="286613" y="181203"/>
                </a:lnTo>
                <a:lnTo>
                  <a:pt x="287883" y="181203"/>
                </a:lnTo>
                <a:lnTo>
                  <a:pt x="289153" y="181203"/>
                </a:lnTo>
                <a:lnTo>
                  <a:pt x="289153" y="179933"/>
                </a:lnTo>
                <a:lnTo>
                  <a:pt x="289153" y="179933"/>
                </a:lnTo>
                <a:lnTo>
                  <a:pt x="290423" y="178663"/>
                </a:lnTo>
                <a:lnTo>
                  <a:pt x="290423" y="178663"/>
                </a:lnTo>
                <a:lnTo>
                  <a:pt x="291693" y="177393"/>
                </a:lnTo>
                <a:lnTo>
                  <a:pt x="292963" y="176123"/>
                </a:lnTo>
                <a:lnTo>
                  <a:pt x="292963" y="174853"/>
                </a:lnTo>
                <a:lnTo>
                  <a:pt x="294233" y="172313"/>
                </a:lnTo>
                <a:lnTo>
                  <a:pt x="295503" y="168503"/>
                </a:lnTo>
                <a:lnTo>
                  <a:pt x="295503" y="165963"/>
                </a:lnTo>
                <a:lnTo>
                  <a:pt x="296773" y="163423"/>
                </a:lnTo>
                <a:lnTo>
                  <a:pt x="296773" y="160883"/>
                </a:lnTo>
                <a:lnTo>
                  <a:pt x="296773" y="157073"/>
                </a:lnTo>
                <a:lnTo>
                  <a:pt x="295503" y="154533"/>
                </a:lnTo>
                <a:lnTo>
                  <a:pt x="295503" y="151993"/>
                </a:lnTo>
                <a:lnTo>
                  <a:pt x="295503" y="149453"/>
                </a:lnTo>
                <a:lnTo>
                  <a:pt x="294233" y="146913"/>
                </a:lnTo>
                <a:lnTo>
                  <a:pt x="292963" y="143103"/>
                </a:lnTo>
                <a:lnTo>
                  <a:pt x="290423" y="136753"/>
                </a:lnTo>
                <a:lnTo>
                  <a:pt x="287883" y="130403"/>
                </a:lnTo>
                <a:lnTo>
                  <a:pt x="285343" y="127863"/>
                </a:lnTo>
                <a:lnTo>
                  <a:pt x="284073" y="125323"/>
                </a:lnTo>
                <a:lnTo>
                  <a:pt x="284073" y="125323"/>
                </a:lnTo>
                <a:lnTo>
                  <a:pt x="284073" y="124053"/>
                </a:lnTo>
                <a:lnTo>
                  <a:pt x="282803" y="122783"/>
                </a:lnTo>
                <a:lnTo>
                  <a:pt x="280263" y="118973"/>
                </a:lnTo>
                <a:lnTo>
                  <a:pt x="276453" y="113893"/>
                </a:lnTo>
                <a:lnTo>
                  <a:pt x="270103" y="108813"/>
                </a:lnTo>
                <a:lnTo>
                  <a:pt x="265023" y="102463"/>
                </a:lnTo>
                <a:lnTo>
                  <a:pt x="259943" y="97383"/>
                </a:lnTo>
                <a:lnTo>
                  <a:pt x="256133" y="94843"/>
                </a:lnTo>
                <a:lnTo>
                  <a:pt x="253593" y="92303"/>
                </a:lnTo>
                <a:lnTo>
                  <a:pt x="247243" y="88493"/>
                </a:lnTo>
                <a:lnTo>
                  <a:pt x="240893" y="84683"/>
                </a:lnTo>
                <a:lnTo>
                  <a:pt x="234543" y="79603"/>
                </a:lnTo>
                <a:lnTo>
                  <a:pt x="122783" y="54203"/>
                </a:lnTo>
                <a:lnTo>
                  <a:pt x="122783" y="54203"/>
                </a:lnTo>
                <a:lnTo>
                  <a:pt x="24993" y="35153"/>
                </a:lnTo>
                <a:lnTo>
                  <a:pt x="27533" y="4673"/>
                </a:lnTo>
                <a:lnTo>
                  <a:pt x="27533" y="4673"/>
                </a:lnTo>
                <a:lnTo>
                  <a:pt x="27533" y="4673"/>
                </a:lnTo>
                <a:lnTo>
                  <a:pt x="33883" y="4673"/>
                </a:lnTo>
                <a:lnTo>
                  <a:pt x="36423" y="4673"/>
                </a:lnTo>
                <a:lnTo>
                  <a:pt x="439013" y="87223"/>
                </a:lnTo>
                <a:lnTo>
                  <a:pt x="440283" y="87223"/>
                </a:lnTo>
                <a:lnTo>
                  <a:pt x="477113" y="961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7000240" y="4364990"/>
            <a:ext cx="306070" cy="251460"/>
          </a:xfrm>
          <a:custGeom>
            <a:avLst/>
            <a:gdLst/>
            <a:ahLst/>
            <a:cxnLst/>
            <a:rect l="l" t="t" r="r" b="b"/>
            <a:pathLst>
              <a:path w="306070" h="251460">
                <a:moveTo>
                  <a:pt x="130810" y="44450"/>
                </a:moveTo>
                <a:lnTo>
                  <a:pt x="120650" y="40640"/>
                </a:lnTo>
                <a:lnTo>
                  <a:pt x="110490" y="38100"/>
                </a:lnTo>
                <a:lnTo>
                  <a:pt x="101600" y="35560"/>
                </a:lnTo>
                <a:lnTo>
                  <a:pt x="92710" y="33020"/>
                </a:lnTo>
                <a:lnTo>
                  <a:pt x="83820" y="31750"/>
                </a:lnTo>
                <a:lnTo>
                  <a:pt x="76200" y="31750"/>
                </a:lnTo>
                <a:lnTo>
                  <a:pt x="72390" y="3048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1750"/>
                </a:lnTo>
                <a:lnTo>
                  <a:pt x="58420" y="31750"/>
                </a:lnTo>
                <a:lnTo>
                  <a:pt x="54610" y="31750"/>
                </a:lnTo>
                <a:lnTo>
                  <a:pt x="53340" y="33020"/>
                </a:lnTo>
                <a:lnTo>
                  <a:pt x="49530" y="33020"/>
                </a:lnTo>
                <a:lnTo>
                  <a:pt x="48260" y="33020"/>
                </a:lnTo>
                <a:lnTo>
                  <a:pt x="48260" y="33020"/>
                </a:lnTo>
                <a:lnTo>
                  <a:pt x="46990" y="33020"/>
                </a:lnTo>
                <a:lnTo>
                  <a:pt x="45720" y="34290"/>
                </a:lnTo>
                <a:lnTo>
                  <a:pt x="43180" y="35560"/>
                </a:lnTo>
                <a:lnTo>
                  <a:pt x="40640" y="36830"/>
                </a:lnTo>
                <a:lnTo>
                  <a:pt x="39370" y="38100"/>
                </a:lnTo>
                <a:lnTo>
                  <a:pt x="36830" y="39370"/>
                </a:lnTo>
                <a:lnTo>
                  <a:pt x="35560" y="40640"/>
                </a:lnTo>
                <a:lnTo>
                  <a:pt x="34290" y="41910"/>
                </a:lnTo>
                <a:lnTo>
                  <a:pt x="33020" y="43180"/>
                </a:lnTo>
                <a:lnTo>
                  <a:pt x="31750" y="45720"/>
                </a:lnTo>
                <a:lnTo>
                  <a:pt x="29210" y="49530"/>
                </a:lnTo>
                <a:lnTo>
                  <a:pt x="27940" y="52070"/>
                </a:lnTo>
                <a:lnTo>
                  <a:pt x="27940" y="55880"/>
                </a:lnTo>
                <a:lnTo>
                  <a:pt x="27940" y="59690"/>
                </a:lnTo>
                <a:lnTo>
                  <a:pt x="27940" y="63500"/>
                </a:lnTo>
                <a:lnTo>
                  <a:pt x="27940" y="6604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4930"/>
                </a:lnTo>
                <a:lnTo>
                  <a:pt x="33020" y="78740"/>
                </a:lnTo>
                <a:lnTo>
                  <a:pt x="35560" y="82550"/>
                </a:lnTo>
                <a:lnTo>
                  <a:pt x="38100" y="87630"/>
                </a:lnTo>
                <a:lnTo>
                  <a:pt x="40640" y="91440"/>
                </a:lnTo>
                <a:lnTo>
                  <a:pt x="44450" y="96520"/>
                </a:lnTo>
                <a:lnTo>
                  <a:pt x="46990" y="100330"/>
                </a:lnTo>
                <a:lnTo>
                  <a:pt x="50800" y="105410"/>
                </a:lnTo>
                <a:lnTo>
                  <a:pt x="54610" y="110490"/>
                </a:lnTo>
                <a:lnTo>
                  <a:pt x="59690" y="115570"/>
                </a:lnTo>
                <a:lnTo>
                  <a:pt x="64770" y="120650"/>
                </a:lnTo>
                <a:lnTo>
                  <a:pt x="68580" y="125730"/>
                </a:lnTo>
                <a:lnTo>
                  <a:pt x="74930" y="130810"/>
                </a:lnTo>
                <a:lnTo>
                  <a:pt x="80010" y="135890"/>
                </a:lnTo>
                <a:lnTo>
                  <a:pt x="86360" y="140970"/>
                </a:lnTo>
                <a:lnTo>
                  <a:pt x="92710" y="146050"/>
                </a:lnTo>
                <a:lnTo>
                  <a:pt x="97790" y="149860"/>
                </a:lnTo>
                <a:lnTo>
                  <a:pt x="99060" y="149860"/>
                </a:lnTo>
                <a:lnTo>
                  <a:pt x="99060" y="151130"/>
                </a:lnTo>
                <a:lnTo>
                  <a:pt x="105410" y="156210"/>
                </a:lnTo>
                <a:lnTo>
                  <a:pt x="113030" y="161290"/>
                </a:lnTo>
                <a:lnTo>
                  <a:pt x="119380" y="166370"/>
                </a:lnTo>
                <a:lnTo>
                  <a:pt x="127000" y="171450"/>
                </a:lnTo>
                <a:lnTo>
                  <a:pt x="134620" y="175260"/>
                </a:lnTo>
                <a:lnTo>
                  <a:pt x="142240" y="180340"/>
                </a:lnTo>
                <a:lnTo>
                  <a:pt x="151130" y="185420"/>
                </a:lnTo>
                <a:lnTo>
                  <a:pt x="158750" y="190500"/>
                </a:lnTo>
                <a:lnTo>
                  <a:pt x="167640" y="194310"/>
                </a:lnTo>
                <a:lnTo>
                  <a:pt x="177800" y="199390"/>
                </a:lnTo>
                <a:lnTo>
                  <a:pt x="187960" y="204470"/>
                </a:lnTo>
                <a:lnTo>
                  <a:pt x="196850" y="207010"/>
                </a:lnTo>
                <a:lnTo>
                  <a:pt x="205740" y="210820"/>
                </a:lnTo>
                <a:lnTo>
                  <a:pt x="214630" y="213360"/>
                </a:lnTo>
                <a:lnTo>
                  <a:pt x="222250" y="213360"/>
                </a:lnTo>
                <a:lnTo>
                  <a:pt x="229870" y="214630"/>
                </a:lnTo>
                <a:lnTo>
                  <a:pt x="229870" y="214630"/>
                </a:lnTo>
                <a:lnTo>
                  <a:pt x="231140" y="214630"/>
                </a:lnTo>
                <a:lnTo>
                  <a:pt x="233680" y="214630"/>
                </a:lnTo>
                <a:lnTo>
                  <a:pt x="237490" y="214630"/>
                </a:lnTo>
                <a:lnTo>
                  <a:pt x="241300" y="214630"/>
                </a:lnTo>
                <a:lnTo>
                  <a:pt x="243840" y="214630"/>
                </a:lnTo>
                <a:lnTo>
                  <a:pt x="247650" y="213360"/>
                </a:lnTo>
                <a:lnTo>
                  <a:pt x="250190" y="213360"/>
                </a:lnTo>
                <a:lnTo>
                  <a:pt x="252730" y="212090"/>
                </a:lnTo>
                <a:lnTo>
                  <a:pt x="255270" y="210820"/>
                </a:lnTo>
                <a:lnTo>
                  <a:pt x="257810" y="209550"/>
                </a:lnTo>
                <a:lnTo>
                  <a:pt x="260350" y="208280"/>
                </a:lnTo>
                <a:lnTo>
                  <a:pt x="262890" y="205740"/>
                </a:lnTo>
                <a:lnTo>
                  <a:pt x="264160" y="204470"/>
                </a:lnTo>
                <a:lnTo>
                  <a:pt x="266700" y="201930"/>
                </a:lnTo>
                <a:lnTo>
                  <a:pt x="267970" y="200660"/>
                </a:lnTo>
                <a:lnTo>
                  <a:pt x="270510" y="198120"/>
                </a:lnTo>
                <a:lnTo>
                  <a:pt x="271780" y="195580"/>
                </a:lnTo>
                <a:lnTo>
                  <a:pt x="274320" y="189230"/>
                </a:lnTo>
                <a:lnTo>
                  <a:pt x="275590" y="185420"/>
                </a:lnTo>
                <a:lnTo>
                  <a:pt x="276860" y="181610"/>
                </a:lnTo>
                <a:lnTo>
                  <a:pt x="278130" y="177800"/>
                </a:lnTo>
                <a:lnTo>
                  <a:pt x="278130" y="177800"/>
                </a:lnTo>
                <a:lnTo>
                  <a:pt x="278130" y="176530"/>
                </a:lnTo>
                <a:lnTo>
                  <a:pt x="278130" y="172720"/>
                </a:lnTo>
                <a:lnTo>
                  <a:pt x="278130" y="167640"/>
                </a:lnTo>
                <a:lnTo>
                  <a:pt x="276860" y="162560"/>
                </a:lnTo>
                <a:lnTo>
                  <a:pt x="275590" y="157480"/>
                </a:lnTo>
                <a:lnTo>
                  <a:pt x="274320" y="152400"/>
                </a:lnTo>
                <a:lnTo>
                  <a:pt x="271780" y="147320"/>
                </a:lnTo>
                <a:lnTo>
                  <a:pt x="270510" y="142240"/>
                </a:lnTo>
                <a:lnTo>
                  <a:pt x="267970" y="137160"/>
                </a:lnTo>
                <a:lnTo>
                  <a:pt x="264160" y="132080"/>
                </a:lnTo>
                <a:lnTo>
                  <a:pt x="260350" y="128270"/>
                </a:lnTo>
                <a:lnTo>
                  <a:pt x="256540" y="123190"/>
                </a:lnTo>
                <a:lnTo>
                  <a:pt x="252730" y="118110"/>
                </a:lnTo>
                <a:lnTo>
                  <a:pt x="247650" y="113030"/>
                </a:lnTo>
                <a:lnTo>
                  <a:pt x="242570" y="107950"/>
                </a:lnTo>
                <a:lnTo>
                  <a:pt x="241300" y="105410"/>
                </a:lnTo>
                <a:lnTo>
                  <a:pt x="240030" y="105410"/>
                </a:lnTo>
                <a:lnTo>
                  <a:pt x="237490" y="102870"/>
                </a:lnTo>
                <a:lnTo>
                  <a:pt x="232410" y="97790"/>
                </a:lnTo>
                <a:lnTo>
                  <a:pt x="226060" y="93980"/>
                </a:lnTo>
                <a:lnTo>
                  <a:pt x="220980" y="88900"/>
                </a:lnTo>
                <a:lnTo>
                  <a:pt x="213360" y="83820"/>
                </a:lnTo>
                <a:lnTo>
                  <a:pt x="205740" y="80010"/>
                </a:lnTo>
                <a:lnTo>
                  <a:pt x="199390" y="74930"/>
                </a:lnTo>
                <a:lnTo>
                  <a:pt x="191770" y="71120"/>
                </a:lnTo>
                <a:lnTo>
                  <a:pt x="184150" y="66040"/>
                </a:lnTo>
                <a:lnTo>
                  <a:pt x="175260" y="62230"/>
                </a:lnTo>
                <a:lnTo>
                  <a:pt x="167640" y="58420"/>
                </a:lnTo>
                <a:lnTo>
                  <a:pt x="158750" y="54610"/>
                </a:lnTo>
                <a:lnTo>
                  <a:pt x="149860" y="50800"/>
                </a:lnTo>
                <a:lnTo>
                  <a:pt x="140970" y="46990"/>
                </a:lnTo>
                <a:lnTo>
                  <a:pt x="130810" y="44450"/>
                </a:lnTo>
                <a:close/>
                <a:moveTo>
                  <a:pt x="3810" y="36830"/>
                </a:moveTo>
                <a:lnTo>
                  <a:pt x="5080" y="34290"/>
                </a:lnTo>
                <a:lnTo>
                  <a:pt x="7620" y="30480"/>
                </a:lnTo>
                <a:lnTo>
                  <a:pt x="8890" y="27940"/>
                </a:lnTo>
                <a:lnTo>
                  <a:pt x="11430" y="25400"/>
                </a:lnTo>
                <a:lnTo>
                  <a:pt x="13970" y="21590"/>
                </a:lnTo>
                <a:lnTo>
                  <a:pt x="15240" y="21590"/>
                </a:lnTo>
                <a:lnTo>
                  <a:pt x="15240" y="21590"/>
                </a:lnTo>
                <a:lnTo>
                  <a:pt x="16510" y="19050"/>
                </a:lnTo>
                <a:lnTo>
                  <a:pt x="19050" y="16510"/>
                </a:lnTo>
                <a:lnTo>
                  <a:pt x="21590" y="15240"/>
                </a:lnTo>
                <a:lnTo>
                  <a:pt x="25400" y="12700"/>
                </a:lnTo>
                <a:lnTo>
                  <a:pt x="29210" y="10160"/>
                </a:lnTo>
                <a:lnTo>
                  <a:pt x="33020" y="8890"/>
                </a:lnTo>
                <a:lnTo>
                  <a:pt x="36830" y="7620"/>
                </a:lnTo>
                <a:lnTo>
                  <a:pt x="40640" y="6350"/>
                </a:lnTo>
                <a:lnTo>
                  <a:pt x="44450" y="3810"/>
                </a:lnTo>
                <a:lnTo>
                  <a:pt x="49530" y="3810"/>
                </a:lnTo>
                <a:lnTo>
                  <a:pt x="54610" y="2540"/>
                </a:lnTo>
                <a:lnTo>
                  <a:pt x="58420" y="1270"/>
                </a:lnTo>
                <a:lnTo>
                  <a:pt x="64770" y="1270"/>
                </a:lnTo>
                <a:lnTo>
                  <a:pt x="69850" y="0"/>
                </a:lnTo>
                <a:lnTo>
                  <a:pt x="74930" y="0"/>
                </a:lnTo>
                <a:lnTo>
                  <a:pt x="76200" y="0"/>
                </a:lnTo>
                <a:lnTo>
                  <a:pt x="77470" y="0"/>
                </a:lnTo>
                <a:lnTo>
                  <a:pt x="80010" y="0"/>
                </a:lnTo>
                <a:lnTo>
                  <a:pt x="86360" y="0"/>
                </a:lnTo>
                <a:lnTo>
                  <a:pt x="92710" y="0"/>
                </a:lnTo>
                <a:lnTo>
                  <a:pt x="97790" y="1270"/>
                </a:lnTo>
                <a:lnTo>
                  <a:pt x="104140" y="1270"/>
                </a:lnTo>
                <a:lnTo>
                  <a:pt x="110490" y="2540"/>
                </a:lnTo>
                <a:lnTo>
                  <a:pt x="118110" y="3810"/>
                </a:lnTo>
                <a:lnTo>
                  <a:pt x="124460" y="3810"/>
                </a:lnTo>
                <a:lnTo>
                  <a:pt x="132080" y="6350"/>
                </a:lnTo>
                <a:lnTo>
                  <a:pt x="138430" y="7620"/>
                </a:lnTo>
                <a:lnTo>
                  <a:pt x="146050" y="8890"/>
                </a:lnTo>
                <a:lnTo>
                  <a:pt x="153670" y="11430"/>
                </a:lnTo>
                <a:lnTo>
                  <a:pt x="162560" y="13970"/>
                </a:lnTo>
                <a:lnTo>
                  <a:pt x="172720" y="17780"/>
                </a:lnTo>
                <a:lnTo>
                  <a:pt x="181610" y="21590"/>
                </a:lnTo>
                <a:lnTo>
                  <a:pt x="189230" y="25400"/>
                </a:lnTo>
                <a:lnTo>
                  <a:pt x="198120" y="27940"/>
                </a:lnTo>
                <a:lnTo>
                  <a:pt x="207010" y="33020"/>
                </a:lnTo>
                <a:lnTo>
                  <a:pt x="215900" y="36830"/>
                </a:lnTo>
                <a:lnTo>
                  <a:pt x="223520" y="41910"/>
                </a:lnTo>
                <a:lnTo>
                  <a:pt x="231140" y="46990"/>
                </a:lnTo>
                <a:lnTo>
                  <a:pt x="236220" y="49530"/>
                </a:lnTo>
                <a:lnTo>
                  <a:pt x="237490" y="50800"/>
                </a:lnTo>
                <a:lnTo>
                  <a:pt x="238760" y="52070"/>
                </a:lnTo>
                <a:lnTo>
                  <a:pt x="245110" y="57150"/>
                </a:lnTo>
                <a:lnTo>
                  <a:pt x="252730" y="62230"/>
                </a:lnTo>
                <a:lnTo>
                  <a:pt x="259080" y="68580"/>
                </a:lnTo>
                <a:lnTo>
                  <a:pt x="265430" y="73660"/>
                </a:lnTo>
                <a:lnTo>
                  <a:pt x="270510" y="80010"/>
                </a:lnTo>
                <a:lnTo>
                  <a:pt x="275590" y="86360"/>
                </a:lnTo>
                <a:lnTo>
                  <a:pt x="280670" y="92710"/>
                </a:lnTo>
                <a:lnTo>
                  <a:pt x="285750" y="99060"/>
                </a:lnTo>
                <a:lnTo>
                  <a:pt x="289560" y="106680"/>
                </a:lnTo>
                <a:lnTo>
                  <a:pt x="293370" y="113030"/>
                </a:lnTo>
                <a:lnTo>
                  <a:pt x="297180" y="12065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302260" y="134620"/>
                </a:lnTo>
                <a:lnTo>
                  <a:pt x="303530" y="142240"/>
                </a:lnTo>
                <a:lnTo>
                  <a:pt x="304800" y="149860"/>
                </a:lnTo>
                <a:lnTo>
                  <a:pt x="306070" y="157480"/>
                </a:lnTo>
                <a:lnTo>
                  <a:pt x="306070" y="165100"/>
                </a:lnTo>
                <a:lnTo>
                  <a:pt x="304800" y="172720"/>
                </a:lnTo>
                <a:lnTo>
                  <a:pt x="304800" y="180340"/>
                </a:lnTo>
                <a:lnTo>
                  <a:pt x="302260" y="187960"/>
                </a:lnTo>
                <a:lnTo>
                  <a:pt x="303530" y="187960"/>
                </a:lnTo>
                <a:lnTo>
                  <a:pt x="303530" y="189230"/>
                </a:lnTo>
                <a:lnTo>
                  <a:pt x="299720" y="195580"/>
                </a:lnTo>
                <a:lnTo>
                  <a:pt x="297180" y="203200"/>
                </a:lnTo>
                <a:lnTo>
                  <a:pt x="294640" y="208280"/>
                </a:lnTo>
                <a:lnTo>
                  <a:pt x="292100" y="213360"/>
                </a:lnTo>
                <a:lnTo>
                  <a:pt x="289560" y="217170"/>
                </a:lnTo>
                <a:lnTo>
                  <a:pt x="287020" y="220980"/>
                </a:lnTo>
                <a:lnTo>
                  <a:pt x="284480" y="224790"/>
                </a:lnTo>
                <a:lnTo>
                  <a:pt x="280670" y="228600"/>
                </a:lnTo>
                <a:lnTo>
                  <a:pt x="276860" y="232410"/>
                </a:lnTo>
                <a:lnTo>
                  <a:pt x="273050" y="234950"/>
                </a:lnTo>
                <a:lnTo>
                  <a:pt x="273050" y="236220"/>
                </a:lnTo>
                <a:lnTo>
                  <a:pt x="273050" y="236220"/>
                </a:lnTo>
                <a:lnTo>
                  <a:pt x="269240" y="237490"/>
                </a:lnTo>
                <a:lnTo>
                  <a:pt x="265430" y="240030"/>
                </a:lnTo>
                <a:lnTo>
                  <a:pt x="260350" y="242570"/>
                </a:lnTo>
                <a:lnTo>
                  <a:pt x="256540" y="245110"/>
                </a:lnTo>
                <a:lnTo>
                  <a:pt x="251460" y="246380"/>
                </a:lnTo>
                <a:lnTo>
                  <a:pt x="246380" y="247650"/>
                </a:lnTo>
                <a:lnTo>
                  <a:pt x="242570" y="248920"/>
                </a:lnTo>
                <a:lnTo>
                  <a:pt x="236220" y="250190"/>
                </a:lnTo>
                <a:lnTo>
                  <a:pt x="231140" y="251460"/>
                </a:lnTo>
                <a:lnTo>
                  <a:pt x="226060" y="251460"/>
                </a:lnTo>
                <a:lnTo>
                  <a:pt x="220980" y="251460"/>
                </a:lnTo>
                <a:lnTo>
                  <a:pt x="214630" y="251460"/>
                </a:lnTo>
                <a:lnTo>
                  <a:pt x="208280" y="251460"/>
                </a:lnTo>
                <a:lnTo>
                  <a:pt x="203200" y="250190"/>
                </a:lnTo>
                <a:lnTo>
                  <a:pt x="196850" y="248920"/>
                </a:lnTo>
                <a:lnTo>
                  <a:pt x="190500" y="247650"/>
                </a:lnTo>
                <a:lnTo>
                  <a:pt x="184150" y="245110"/>
                </a:lnTo>
                <a:lnTo>
                  <a:pt x="177800" y="243840"/>
                </a:lnTo>
                <a:lnTo>
                  <a:pt x="172720" y="241300"/>
                </a:lnTo>
                <a:lnTo>
                  <a:pt x="165100" y="238760"/>
                </a:lnTo>
                <a:lnTo>
                  <a:pt x="160020" y="236220"/>
                </a:lnTo>
                <a:lnTo>
                  <a:pt x="160020" y="236220"/>
                </a:lnTo>
                <a:lnTo>
                  <a:pt x="158750" y="236220"/>
                </a:lnTo>
                <a:lnTo>
                  <a:pt x="152400" y="232410"/>
                </a:lnTo>
                <a:lnTo>
                  <a:pt x="146050" y="229870"/>
                </a:lnTo>
                <a:lnTo>
                  <a:pt x="139700" y="226060"/>
                </a:lnTo>
                <a:lnTo>
                  <a:pt x="130810" y="220980"/>
                </a:lnTo>
                <a:lnTo>
                  <a:pt x="121920" y="215900"/>
                </a:lnTo>
                <a:lnTo>
                  <a:pt x="119380" y="214630"/>
                </a:lnTo>
                <a:lnTo>
                  <a:pt x="118110" y="213360"/>
                </a:lnTo>
                <a:lnTo>
                  <a:pt x="114300" y="210820"/>
                </a:lnTo>
                <a:lnTo>
                  <a:pt x="105410" y="205740"/>
                </a:lnTo>
                <a:lnTo>
                  <a:pt x="99060" y="199390"/>
                </a:lnTo>
                <a:lnTo>
                  <a:pt x="90170" y="194310"/>
                </a:lnTo>
                <a:lnTo>
                  <a:pt x="83820" y="187960"/>
                </a:lnTo>
                <a:lnTo>
                  <a:pt x="76200" y="181610"/>
                </a:lnTo>
                <a:lnTo>
                  <a:pt x="68580" y="175260"/>
                </a:lnTo>
                <a:lnTo>
                  <a:pt x="62230" y="168910"/>
                </a:lnTo>
                <a:lnTo>
                  <a:pt x="57150" y="162560"/>
                </a:lnTo>
                <a:lnTo>
                  <a:pt x="50800" y="157480"/>
                </a:lnTo>
                <a:lnTo>
                  <a:pt x="44450" y="149860"/>
                </a:lnTo>
                <a:lnTo>
                  <a:pt x="39370" y="144780"/>
                </a:lnTo>
                <a:lnTo>
                  <a:pt x="34290" y="138430"/>
                </a:lnTo>
                <a:lnTo>
                  <a:pt x="29210" y="132080"/>
                </a:lnTo>
                <a:lnTo>
                  <a:pt x="25400" y="125730"/>
                </a:lnTo>
                <a:lnTo>
                  <a:pt x="21590" y="119380"/>
                </a:lnTo>
                <a:lnTo>
                  <a:pt x="17780" y="113030"/>
                </a:lnTo>
                <a:lnTo>
                  <a:pt x="16510" y="109220"/>
                </a:lnTo>
                <a:lnTo>
                  <a:pt x="15240" y="109220"/>
                </a:lnTo>
                <a:lnTo>
                  <a:pt x="13970" y="106680"/>
                </a:lnTo>
                <a:lnTo>
                  <a:pt x="11430" y="101600"/>
                </a:lnTo>
                <a:lnTo>
                  <a:pt x="7620" y="95250"/>
                </a:lnTo>
                <a:lnTo>
                  <a:pt x="6350" y="88900"/>
                </a:lnTo>
                <a:lnTo>
                  <a:pt x="3810" y="82550"/>
                </a:lnTo>
                <a:lnTo>
                  <a:pt x="2540" y="76200"/>
                </a:lnTo>
                <a:lnTo>
                  <a:pt x="1270" y="71120"/>
                </a:lnTo>
                <a:lnTo>
                  <a:pt x="0" y="64770"/>
                </a:lnTo>
                <a:lnTo>
                  <a:pt x="0" y="59690"/>
                </a:lnTo>
                <a:lnTo>
                  <a:pt x="1270" y="58420"/>
                </a:lnTo>
                <a:lnTo>
                  <a:pt x="1270" y="58420"/>
                </a:lnTo>
                <a:lnTo>
                  <a:pt x="0" y="53340"/>
                </a:lnTo>
                <a:lnTo>
                  <a:pt x="1270" y="48260"/>
                </a:lnTo>
                <a:lnTo>
                  <a:pt x="2540" y="41910"/>
                </a:lnTo>
                <a:lnTo>
                  <a:pt x="3810" y="36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7023508" y="4390798"/>
            <a:ext cx="259535" cy="193494"/>
          </a:xfrm>
          <a:custGeom>
            <a:avLst/>
            <a:gdLst/>
            <a:ahLst/>
            <a:cxnLst/>
            <a:rect l="l" t="t" r="r" b="b"/>
            <a:pathLst>
              <a:path w="259535" h="193494">
                <a:moveTo>
                  <a:pt x="107543" y="18642"/>
                </a:moveTo>
                <a:lnTo>
                  <a:pt x="97383" y="14832"/>
                </a:lnTo>
                <a:lnTo>
                  <a:pt x="87223" y="12292"/>
                </a:lnTo>
                <a:lnTo>
                  <a:pt x="78333" y="9752"/>
                </a:lnTo>
                <a:lnTo>
                  <a:pt x="69443" y="7212"/>
                </a:lnTo>
                <a:lnTo>
                  <a:pt x="60553" y="5942"/>
                </a:lnTo>
                <a:lnTo>
                  <a:pt x="52933" y="5942"/>
                </a:lnTo>
                <a:lnTo>
                  <a:pt x="49123" y="4672"/>
                </a:lnTo>
                <a:lnTo>
                  <a:pt x="45313" y="4672"/>
                </a:lnTo>
                <a:lnTo>
                  <a:pt x="41503" y="4672"/>
                </a:lnTo>
                <a:lnTo>
                  <a:pt x="38963" y="5942"/>
                </a:lnTo>
                <a:lnTo>
                  <a:pt x="35153" y="5942"/>
                </a:lnTo>
                <a:lnTo>
                  <a:pt x="31343" y="5942"/>
                </a:lnTo>
                <a:lnTo>
                  <a:pt x="30073" y="7212"/>
                </a:lnTo>
                <a:lnTo>
                  <a:pt x="26263" y="7212"/>
                </a:lnTo>
                <a:lnTo>
                  <a:pt x="24993" y="7212"/>
                </a:lnTo>
                <a:lnTo>
                  <a:pt x="24993" y="7212"/>
                </a:lnTo>
                <a:lnTo>
                  <a:pt x="23723" y="7212"/>
                </a:lnTo>
                <a:lnTo>
                  <a:pt x="22453" y="8482"/>
                </a:lnTo>
                <a:lnTo>
                  <a:pt x="19913" y="9752"/>
                </a:lnTo>
                <a:lnTo>
                  <a:pt x="17373" y="11022"/>
                </a:lnTo>
                <a:lnTo>
                  <a:pt x="16103" y="12292"/>
                </a:lnTo>
                <a:lnTo>
                  <a:pt x="13563" y="13562"/>
                </a:lnTo>
                <a:lnTo>
                  <a:pt x="12293" y="14832"/>
                </a:lnTo>
                <a:lnTo>
                  <a:pt x="11023" y="16102"/>
                </a:lnTo>
                <a:lnTo>
                  <a:pt x="9753" y="17372"/>
                </a:lnTo>
                <a:lnTo>
                  <a:pt x="8483" y="19912"/>
                </a:lnTo>
                <a:lnTo>
                  <a:pt x="5943" y="23722"/>
                </a:lnTo>
                <a:lnTo>
                  <a:pt x="4673" y="26262"/>
                </a:lnTo>
                <a:lnTo>
                  <a:pt x="4673" y="30072"/>
                </a:lnTo>
                <a:lnTo>
                  <a:pt x="4673" y="33882"/>
                </a:lnTo>
                <a:lnTo>
                  <a:pt x="4673" y="37692"/>
                </a:lnTo>
                <a:lnTo>
                  <a:pt x="4673" y="40232"/>
                </a:lnTo>
                <a:lnTo>
                  <a:pt x="7213" y="45312"/>
                </a:lnTo>
                <a:lnTo>
                  <a:pt x="7213" y="45312"/>
                </a:lnTo>
                <a:lnTo>
                  <a:pt x="7213" y="45312"/>
                </a:lnTo>
                <a:lnTo>
                  <a:pt x="7213" y="49122"/>
                </a:lnTo>
                <a:lnTo>
                  <a:pt x="9753" y="52932"/>
                </a:lnTo>
                <a:lnTo>
                  <a:pt x="12293" y="56742"/>
                </a:lnTo>
                <a:lnTo>
                  <a:pt x="14833" y="61822"/>
                </a:lnTo>
                <a:lnTo>
                  <a:pt x="17373" y="65632"/>
                </a:lnTo>
                <a:lnTo>
                  <a:pt x="21183" y="70712"/>
                </a:lnTo>
                <a:lnTo>
                  <a:pt x="23723" y="74522"/>
                </a:lnTo>
                <a:lnTo>
                  <a:pt x="27533" y="79602"/>
                </a:lnTo>
                <a:lnTo>
                  <a:pt x="31343" y="84682"/>
                </a:lnTo>
                <a:lnTo>
                  <a:pt x="36423" y="89762"/>
                </a:lnTo>
                <a:lnTo>
                  <a:pt x="41503" y="94842"/>
                </a:lnTo>
                <a:lnTo>
                  <a:pt x="45313" y="99922"/>
                </a:lnTo>
                <a:lnTo>
                  <a:pt x="51663" y="105002"/>
                </a:lnTo>
                <a:lnTo>
                  <a:pt x="56743" y="110082"/>
                </a:lnTo>
                <a:lnTo>
                  <a:pt x="63093" y="115162"/>
                </a:lnTo>
                <a:lnTo>
                  <a:pt x="69443" y="120242"/>
                </a:lnTo>
                <a:lnTo>
                  <a:pt x="74523" y="124052"/>
                </a:lnTo>
                <a:lnTo>
                  <a:pt x="75793" y="124052"/>
                </a:lnTo>
                <a:lnTo>
                  <a:pt x="75793" y="125322"/>
                </a:lnTo>
                <a:lnTo>
                  <a:pt x="82143" y="130402"/>
                </a:lnTo>
                <a:lnTo>
                  <a:pt x="89763" y="135482"/>
                </a:lnTo>
                <a:lnTo>
                  <a:pt x="96113" y="140562"/>
                </a:lnTo>
                <a:lnTo>
                  <a:pt x="103733" y="145642"/>
                </a:lnTo>
                <a:lnTo>
                  <a:pt x="111353" y="149452"/>
                </a:lnTo>
                <a:lnTo>
                  <a:pt x="118973" y="154532"/>
                </a:lnTo>
                <a:lnTo>
                  <a:pt x="127863" y="159612"/>
                </a:lnTo>
                <a:lnTo>
                  <a:pt x="135483" y="164692"/>
                </a:lnTo>
                <a:lnTo>
                  <a:pt x="144373" y="168502"/>
                </a:lnTo>
                <a:lnTo>
                  <a:pt x="154533" y="173582"/>
                </a:lnTo>
                <a:lnTo>
                  <a:pt x="164693" y="178662"/>
                </a:lnTo>
                <a:lnTo>
                  <a:pt x="173583" y="181202"/>
                </a:lnTo>
                <a:lnTo>
                  <a:pt x="182473" y="185012"/>
                </a:lnTo>
                <a:lnTo>
                  <a:pt x="191363" y="187552"/>
                </a:lnTo>
                <a:lnTo>
                  <a:pt x="198983" y="187552"/>
                </a:lnTo>
                <a:lnTo>
                  <a:pt x="206603" y="188822"/>
                </a:lnTo>
                <a:lnTo>
                  <a:pt x="206603" y="188822"/>
                </a:lnTo>
                <a:lnTo>
                  <a:pt x="207873" y="188822"/>
                </a:lnTo>
                <a:lnTo>
                  <a:pt x="210413" y="188822"/>
                </a:lnTo>
                <a:lnTo>
                  <a:pt x="214223" y="188822"/>
                </a:lnTo>
                <a:lnTo>
                  <a:pt x="218033" y="188822"/>
                </a:lnTo>
                <a:lnTo>
                  <a:pt x="220573" y="188822"/>
                </a:lnTo>
                <a:lnTo>
                  <a:pt x="224383" y="187552"/>
                </a:lnTo>
                <a:lnTo>
                  <a:pt x="226923" y="187552"/>
                </a:lnTo>
                <a:lnTo>
                  <a:pt x="229463" y="186282"/>
                </a:lnTo>
                <a:lnTo>
                  <a:pt x="232003" y="185012"/>
                </a:lnTo>
                <a:lnTo>
                  <a:pt x="234543" y="183742"/>
                </a:lnTo>
                <a:lnTo>
                  <a:pt x="237083" y="182472"/>
                </a:lnTo>
                <a:lnTo>
                  <a:pt x="239623" y="179932"/>
                </a:lnTo>
                <a:lnTo>
                  <a:pt x="240893" y="178662"/>
                </a:lnTo>
                <a:lnTo>
                  <a:pt x="243433" y="176122"/>
                </a:lnTo>
                <a:lnTo>
                  <a:pt x="244703" y="174852"/>
                </a:lnTo>
                <a:lnTo>
                  <a:pt x="247243" y="172312"/>
                </a:lnTo>
                <a:lnTo>
                  <a:pt x="248513" y="169772"/>
                </a:lnTo>
                <a:lnTo>
                  <a:pt x="251053" y="163422"/>
                </a:lnTo>
                <a:lnTo>
                  <a:pt x="252323" y="159612"/>
                </a:lnTo>
                <a:lnTo>
                  <a:pt x="253593" y="155802"/>
                </a:lnTo>
                <a:lnTo>
                  <a:pt x="254863" y="151992"/>
                </a:lnTo>
                <a:lnTo>
                  <a:pt x="254863" y="151992"/>
                </a:lnTo>
                <a:lnTo>
                  <a:pt x="254863" y="150722"/>
                </a:lnTo>
                <a:lnTo>
                  <a:pt x="254863" y="146912"/>
                </a:lnTo>
                <a:lnTo>
                  <a:pt x="254863" y="141832"/>
                </a:lnTo>
                <a:lnTo>
                  <a:pt x="253593" y="136752"/>
                </a:lnTo>
                <a:lnTo>
                  <a:pt x="252323" y="131672"/>
                </a:lnTo>
                <a:lnTo>
                  <a:pt x="251053" y="126592"/>
                </a:lnTo>
                <a:lnTo>
                  <a:pt x="248513" y="121512"/>
                </a:lnTo>
                <a:lnTo>
                  <a:pt x="247243" y="116432"/>
                </a:lnTo>
                <a:lnTo>
                  <a:pt x="244703" y="111352"/>
                </a:lnTo>
                <a:lnTo>
                  <a:pt x="240893" y="106272"/>
                </a:lnTo>
                <a:lnTo>
                  <a:pt x="237083" y="102462"/>
                </a:lnTo>
                <a:lnTo>
                  <a:pt x="233273" y="97382"/>
                </a:lnTo>
                <a:lnTo>
                  <a:pt x="229463" y="92302"/>
                </a:lnTo>
                <a:lnTo>
                  <a:pt x="224383" y="87222"/>
                </a:lnTo>
                <a:lnTo>
                  <a:pt x="219303" y="82142"/>
                </a:lnTo>
                <a:lnTo>
                  <a:pt x="218033" y="79602"/>
                </a:lnTo>
                <a:lnTo>
                  <a:pt x="216763" y="79602"/>
                </a:lnTo>
                <a:lnTo>
                  <a:pt x="214223" y="77062"/>
                </a:lnTo>
                <a:lnTo>
                  <a:pt x="209143" y="71982"/>
                </a:lnTo>
                <a:lnTo>
                  <a:pt x="202793" y="68172"/>
                </a:lnTo>
                <a:lnTo>
                  <a:pt x="197713" y="63092"/>
                </a:lnTo>
                <a:lnTo>
                  <a:pt x="190093" y="58012"/>
                </a:lnTo>
                <a:lnTo>
                  <a:pt x="182473" y="54202"/>
                </a:lnTo>
                <a:lnTo>
                  <a:pt x="176123" y="49122"/>
                </a:lnTo>
                <a:lnTo>
                  <a:pt x="168503" y="45312"/>
                </a:lnTo>
                <a:lnTo>
                  <a:pt x="160883" y="40232"/>
                </a:lnTo>
                <a:lnTo>
                  <a:pt x="151993" y="36422"/>
                </a:lnTo>
                <a:lnTo>
                  <a:pt x="144373" y="32612"/>
                </a:lnTo>
                <a:lnTo>
                  <a:pt x="135483" y="28802"/>
                </a:lnTo>
                <a:lnTo>
                  <a:pt x="126593" y="24992"/>
                </a:lnTo>
                <a:lnTo>
                  <a:pt x="117703" y="21182"/>
                </a:lnTo>
                <a:lnTo>
                  <a:pt x="107543" y="1864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6995568" y="4360318"/>
            <a:ext cx="315414" cy="260805"/>
          </a:xfrm>
          <a:custGeom>
            <a:avLst/>
            <a:gdLst/>
            <a:ahLst/>
            <a:cxnLst/>
            <a:rect l="l" t="t" r="r" b="b"/>
            <a:pathLst>
              <a:path w="315414" h="260805">
                <a:moveTo>
                  <a:pt x="8482" y="41503"/>
                </a:moveTo>
                <a:lnTo>
                  <a:pt x="9752" y="38963"/>
                </a:lnTo>
                <a:lnTo>
                  <a:pt x="12292" y="35153"/>
                </a:lnTo>
                <a:lnTo>
                  <a:pt x="13562" y="32613"/>
                </a:lnTo>
                <a:lnTo>
                  <a:pt x="16102" y="30073"/>
                </a:lnTo>
                <a:lnTo>
                  <a:pt x="18642" y="26263"/>
                </a:lnTo>
                <a:lnTo>
                  <a:pt x="19912" y="26263"/>
                </a:lnTo>
                <a:lnTo>
                  <a:pt x="19912" y="26263"/>
                </a:lnTo>
                <a:lnTo>
                  <a:pt x="21182" y="23723"/>
                </a:lnTo>
                <a:lnTo>
                  <a:pt x="23722" y="21183"/>
                </a:lnTo>
                <a:lnTo>
                  <a:pt x="26262" y="19913"/>
                </a:lnTo>
                <a:lnTo>
                  <a:pt x="30072" y="17373"/>
                </a:lnTo>
                <a:lnTo>
                  <a:pt x="33882" y="14833"/>
                </a:lnTo>
                <a:lnTo>
                  <a:pt x="37692" y="13563"/>
                </a:lnTo>
                <a:lnTo>
                  <a:pt x="41502" y="12293"/>
                </a:lnTo>
                <a:lnTo>
                  <a:pt x="45312" y="11023"/>
                </a:lnTo>
                <a:lnTo>
                  <a:pt x="49122" y="8483"/>
                </a:lnTo>
                <a:lnTo>
                  <a:pt x="54202" y="8483"/>
                </a:lnTo>
                <a:lnTo>
                  <a:pt x="59282" y="7213"/>
                </a:lnTo>
                <a:lnTo>
                  <a:pt x="63092" y="5943"/>
                </a:lnTo>
                <a:lnTo>
                  <a:pt x="69442" y="5943"/>
                </a:lnTo>
                <a:lnTo>
                  <a:pt x="74522" y="4673"/>
                </a:lnTo>
                <a:lnTo>
                  <a:pt x="79602" y="4673"/>
                </a:lnTo>
                <a:lnTo>
                  <a:pt x="80872" y="4673"/>
                </a:lnTo>
                <a:lnTo>
                  <a:pt x="82142" y="4673"/>
                </a:lnTo>
                <a:lnTo>
                  <a:pt x="84682" y="4673"/>
                </a:lnTo>
                <a:lnTo>
                  <a:pt x="91032" y="4673"/>
                </a:lnTo>
                <a:lnTo>
                  <a:pt x="97382" y="4673"/>
                </a:lnTo>
                <a:lnTo>
                  <a:pt x="102462" y="5943"/>
                </a:lnTo>
                <a:lnTo>
                  <a:pt x="108812" y="5943"/>
                </a:lnTo>
                <a:lnTo>
                  <a:pt x="115162" y="7213"/>
                </a:lnTo>
                <a:lnTo>
                  <a:pt x="122782" y="8483"/>
                </a:lnTo>
                <a:lnTo>
                  <a:pt x="129132" y="8483"/>
                </a:lnTo>
                <a:lnTo>
                  <a:pt x="136752" y="11023"/>
                </a:lnTo>
                <a:lnTo>
                  <a:pt x="143102" y="12293"/>
                </a:lnTo>
                <a:lnTo>
                  <a:pt x="150722" y="13563"/>
                </a:lnTo>
                <a:lnTo>
                  <a:pt x="158342" y="16103"/>
                </a:lnTo>
                <a:lnTo>
                  <a:pt x="167232" y="18643"/>
                </a:lnTo>
                <a:lnTo>
                  <a:pt x="177392" y="22453"/>
                </a:lnTo>
                <a:lnTo>
                  <a:pt x="186282" y="26263"/>
                </a:lnTo>
                <a:lnTo>
                  <a:pt x="193902" y="30073"/>
                </a:lnTo>
                <a:lnTo>
                  <a:pt x="202792" y="32613"/>
                </a:lnTo>
                <a:lnTo>
                  <a:pt x="211682" y="37693"/>
                </a:lnTo>
                <a:lnTo>
                  <a:pt x="220572" y="41503"/>
                </a:lnTo>
                <a:lnTo>
                  <a:pt x="228192" y="46583"/>
                </a:lnTo>
                <a:lnTo>
                  <a:pt x="235812" y="51663"/>
                </a:lnTo>
                <a:lnTo>
                  <a:pt x="240892" y="54203"/>
                </a:lnTo>
                <a:lnTo>
                  <a:pt x="242162" y="55473"/>
                </a:lnTo>
                <a:lnTo>
                  <a:pt x="243432" y="56743"/>
                </a:lnTo>
                <a:lnTo>
                  <a:pt x="249782" y="61823"/>
                </a:lnTo>
                <a:lnTo>
                  <a:pt x="257402" y="66903"/>
                </a:lnTo>
                <a:lnTo>
                  <a:pt x="263752" y="73253"/>
                </a:lnTo>
                <a:lnTo>
                  <a:pt x="270102" y="78333"/>
                </a:lnTo>
                <a:lnTo>
                  <a:pt x="275182" y="84683"/>
                </a:lnTo>
                <a:lnTo>
                  <a:pt x="280262" y="91033"/>
                </a:lnTo>
                <a:lnTo>
                  <a:pt x="285342" y="97383"/>
                </a:lnTo>
                <a:lnTo>
                  <a:pt x="290422" y="103733"/>
                </a:lnTo>
                <a:lnTo>
                  <a:pt x="294232" y="111353"/>
                </a:lnTo>
                <a:lnTo>
                  <a:pt x="298042" y="117703"/>
                </a:lnTo>
                <a:lnTo>
                  <a:pt x="301852" y="125323"/>
                </a:lnTo>
                <a:lnTo>
                  <a:pt x="304392" y="131673"/>
                </a:lnTo>
                <a:lnTo>
                  <a:pt x="304392" y="131673"/>
                </a:lnTo>
                <a:lnTo>
                  <a:pt x="304392" y="131673"/>
                </a:lnTo>
                <a:lnTo>
                  <a:pt x="306932" y="139293"/>
                </a:lnTo>
                <a:lnTo>
                  <a:pt x="308202" y="146913"/>
                </a:lnTo>
                <a:lnTo>
                  <a:pt x="309472" y="154533"/>
                </a:lnTo>
                <a:lnTo>
                  <a:pt x="310742" y="162153"/>
                </a:lnTo>
                <a:lnTo>
                  <a:pt x="310742" y="169773"/>
                </a:lnTo>
                <a:lnTo>
                  <a:pt x="309472" y="177393"/>
                </a:lnTo>
                <a:lnTo>
                  <a:pt x="309472" y="185013"/>
                </a:lnTo>
                <a:lnTo>
                  <a:pt x="306932" y="192633"/>
                </a:lnTo>
                <a:lnTo>
                  <a:pt x="308202" y="192633"/>
                </a:lnTo>
                <a:lnTo>
                  <a:pt x="308202" y="193903"/>
                </a:lnTo>
                <a:lnTo>
                  <a:pt x="304392" y="200253"/>
                </a:lnTo>
                <a:lnTo>
                  <a:pt x="301852" y="207873"/>
                </a:lnTo>
                <a:lnTo>
                  <a:pt x="299312" y="212953"/>
                </a:lnTo>
                <a:lnTo>
                  <a:pt x="296772" y="218033"/>
                </a:lnTo>
                <a:lnTo>
                  <a:pt x="294232" y="221843"/>
                </a:lnTo>
                <a:lnTo>
                  <a:pt x="291692" y="225653"/>
                </a:lnTo>
                <a:lnTo>
                  <a:pt x="289152" y="229463"/>
                </a:lnTo>
                <a:lnTo>
                  <a:pt x="285342" y="233273"/>
                </a:lnTo>
                <a:lnTo>
                  <a:pt x="281532" y="237083"/>
                </a:lnTo>
                <a:lnTo>
                  <a:pt x="277722" y="239623"/>
                </a:lnTo>
                <a:lnTo>
                  <a:pt x="277722" y="240893"/>
                </a:lnTo>
                <a:lnTo>
                  <a:pt x="277722" y="240893"/>
                </a:lnTo>
                <a:lnTo>
                  <a:pt x="273912" y="242163"/>
                </a:lnTo>
                <a:lnTo>
                  <a:pt x="270102" y="244703"/>
                </a:lnTo>
                <a:lnTo>
                  <a:pt x="265022" y="247243"/>
                </a:lnTo>
                <a:lnTo>
                  <a:pt x="261212" y="249783"/>
                </a:lnTo>
                <a:lnTo>
                  <a:pt x="256132" y="251053"/>
                </a:lnTo>
                <a:lnTo>
                  <a:pt x="251052" y="252323"/>
                </a:lnTo>
                <a:lnTo>
                  <a:pt x="247242" y="253593"/>
                </a:lnTo>
                <a:lnTo>
                  <a:pt x="240892" y="254863"/>
                </a:lnTo>
                <a:lnTo>
                  <a:pt x="235812" y="256133"/>
                </a:lnTo>
                <a:lnTo>
                  <a:pt x="230732" y="256133"/>
                </a:lnTo>
                <a:lnTo>
                  <a:pt x="225652" y="256133"/>
                </a:lnTo>
                <a:lnTo>
                  <a:pt x="219302" y="256133"/>
                </a:lnTo>
                <a:lnTo>
                  <a:pt x="212952" y="256133"/>
                </a:lnTo>
                <a:lnTo>
                  <a:pt x="207872" y="254863"/>
                </a:lnTo>
                <a:lnTo>
                  <a:pt x="201522" y="253593"/>
                </a:lnTo>
                <a:lnTo>
                  <a:pt x="195172" y="252323"/>
                </a:lnTo>
                <a:lnTo>
                  <a:pt x="188822" y="249783"/>
                </a:lnTo>
                <a:lnTo>
                  <a:pt x="182472" y="248513"/>
                </a:lnTo>
                <a:lnTo>
                  <a:pt x="177392" y="245973"/>
                </a:lnTo>
                <a:lnTo>
                  <a:pt x="169772" y="243433"/>
                </a:lnTo>
                <a:lnTo>
                  <a:pt x="164692" y="240893"/>
                </a:lnTo>
                <a:lnTo>
                  <a:pt x="164692" y="240893"/>
                </a:lnTo>
                <a:lnTo>
                  <a:pt x="163422" y="240893"/>
                </a:lnTo>
                <a:lnTo>
                  <a:pt x="157072" y="237083"/>
                </a:lnTo>
                <a:lnTo>
                  <a:pt x="150722" y="234543"/>
                </a:lnTo>
                <a:lnTo>
                  <a:pt x="144372" y="230733"/>
                </a:lnTo>
                <a:lnTo>
                  <a:pt x="135482" y="225653"/>
                </a:lnTo>
                <a:lnTo>
                  <a:pt x="126592" y="220573"/>
                </a:lnTo>
                <a:lnTo>
                  <a:pt x="124052" y="219303"/>
                </a:lnTo>
                <a:lnTo>
                  <a:pt x="122782" y="218033"/>
                </a:lnTo>
                <a:lnTo>
                  <a:pt x="118972" y="215493"/>
                </a:lnTo>
                <a:lnTo>
                  <a:pt x="110082" y="210413"/>
                </a:lnTo>
                <a:lnTo>
                  <a:pt x="103732" y="204063"/>
                </a:lnTo>
                <a:lnTo>
                  <a:pt x="94842" y="198983"/>
                </a:lnTo>
                <a:lnTo>
                  <a:pt x="88492" y="192633"/>
                </a:lnTo>
                <a:lnTo>
                  <a:pt x="80872" y="186283"/>
                </a:lnTo>
                <a:lnTo>
                  <a:pt x="73252" y="179933"/>
                </a:lnTo>
                <a:lnTo>
                  <a:pt x="66902" y="173583"/>
                </a:lnTo>
                <a:lnTo>
                  <a:pt x="61822" y="167233"/>
                </a:lnTo>
                <a:lnTo>
                  <a:pt x="55472" y="162153"/>
                </a:lnTo>
                <a:lnTo>
                  <a:pt x="49122" y="154533"/>
                </a:lnTo>
                <a:lnTo>
                  <a:pt x="44042" y="149453"/>
                </a:lnTo>
                <a:lnTo>
                  <a:pt x="38962" y="143103"/>
                </a:lnTo>
                <a:lnTo>
                  <a:pt x="33882" y="136753"/>
                </a:lnTo>
                <a:lnTo>
                  <a:pt x="30072" y="130403"/>
                </a:lnTo>
                <a:lnTo>
                  <a:pt x="26262" y="124053"/>
                </a:lnTo>
                <a:lnTo>
                  <a:pt x="22452" y="117703"/>
                </a:lnTo>
                <a:lnTo>
                  <a:pt x="21182" y="113893"/>
                </a:lnTo>
                <a:lnTo>
                  <a:pt x="19912" y="113893"/>
                </a:lnTo>
                <a:lnTo>
                  <a:pt x="18642" y="111353"/>
                </a:lnTo>
                <a:lnTo>
                  <a:pt x="16102" y="106273"/>
                </a:lnTo>
                <a:lnTo>
                  <a:pt x="12292" y="99923"/>
                </a:lnTo>
                <a:lnTo>
                  <a:pt x="11022" y="93573"/>
                </a:lnTo>
                <a:lnTo>
                  <a:pt x="8482" y="87223"/>
                </a:lnTo>
                <a:lnTo>
                  <a:pt x="7212" y="80873"/>
                </a:lnTo>
                <a:lnTo>
                  <a:pt x="5942" y="75793"/>
                </a:lnTo>
                <a:lnTo>
                  <a:pt x="4672" y="69443"/>
                </a:lnTo>
                <a:lnTo>
                  <a:pt x="4672" y="64363"/>
                </a:lnTo>
                <a:lnTo>
                  <a:pt x="5942" y="63093"/>
                </a:lnTo>
                <a:lnTo>
                  <a:pt x="5942" y="63093"/>
                </a:lnTo>
                <a:lnTo>
                  <a:pt x="4672" y="58013"/>
                </a:lnTo>
                <a:lnTo>
                  <a:pt x="5942" y="52933"/>
                </a:lnTo>
                <a:lnTo>
                  <a:pt x="7212" y="46583"/>
                </a:lnTo>
                <a:lnTo>
                  <a:pt x="8482" y="4150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6906260" y="4547870"/>
            <a:ext cx="278130" cy="287020"/>
          </a:xfrm>
          <a:custGeom>
            <a:avLst/>
            <a:gdLst/>
            <a:ahLst/>
            <a:cxnLst/>
            <a:rect l="l" t="t" r="r" b="b"/>
            <a:pathLst>
              <a:path w="278130" h="287020">
                <a:moveTo>
                  <a:pt x="132080" y="59690"/>
                </a:moveTo>
                <a:lnTo>
                  <a:pt x="123190" y="54610"/>
                </a:lnTo>
                <a:lnTo>
                  <a:pt x="114300" y="49530"/>
                </a:lnTo>
                <a:lnTo>
                  <a:pt x="105410" y="44450"/>
                </a:lnTo>
                <a:lnTo>
                  <a:pt x="97790" y="40640"/>
                </a:lnTo>
                <a:lnTo>
                  <a:pt x="88900" y="36830"/>
                </a:lnTo>
                <a:lnTo>
                  <a:pt x="82550" y="34290"/>
                </a:lnTo>
                <a:lnTo>
                  <a:pt x="78740" y="33020"/>
                </a:lnTo>
                <a:lnTo>
                  <a:pt x="74930" y="31750"/>
                </a:lnTo>
                <a:lnTo>
                  <a:pt x="71120" y="3175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0480"/>
                </a:lnTo>
                <a:lnTo>
                  <a:pt x="59690" y="29210"/>
                </a:lnTo>
                <a:lnTo>
                  <a:pt x="55880" y="29210"/>
                </a:lnTo>
                <a:lnTo>
                  <a:pt x="53340" y="29210"/>
                </a:lnTo>
                <a:lnTo>
                  <a:pt x="50800" y="30480"/>
                </a:lnTo>
                <a:lnTo>
                  <a:pt x="48260" y="30480"/>
                </a:lnTo>
                <a:lnTo>
                  <a:pt x="46990" y="30480"/>
                </a:lnTo>
                <a:lnTo>
                  <a:pt x="45720" y="31750"/>
                </a:lnTo>
                <a:lnTo>
                  <a:pt x="45720" y="31750"/>
                </a:lnTo>
                <a:lnTo>
                  <a:pt x="44450" y="31750"/>
                </a:lnTo>
                <a:lnTo>
                  <a:pt x="41910" y="33020"/>
                </a:lnTo>
                <a:lnTo>
                  <a:pt x="40640" y="33020"/>
                </a:lnTo>
                <a:lnTo>
                  <a:pt x="38100" y="34290"/>
                </a:lnTo>
                <a:lnTo>
                  <a:pt x="36830" y="35560"/>
                </a:lnTo>
                <a:lnTo>
                  <a:pt x="35560" y="36830"/>
                </a:lnTo>
                <a:lnTo>
                  <a:pt x="33020" y="40640"/>
                </a:lnTo>
                <a:lnTo>
                  <a:pt x="30480" y="43180"/>
                </a:lnTo>
                <a:lnTo>
                  <a:pt x="29210" y="46990"/>
                </a:lnTo>
                <a:lnTo>
                  <a:pt x="27940" y="49530"/>
                </a:lnTo>
                <a:lnTo>
                  <a:pt x="27940" y="53340"/>
                </a:lnTo>
                <a:lnTo>
                  <a:pt x="27940" y="57150"/>
                </a:lnTo>
                <a:lnTo>
                  <a:pt x="27940" y="60960"/>
                </a:lnTo>
                <a:lnTo>
                  <a:pt x="27940" y="66040"/>
                </a:lnTo>
                <a:lnTo>
                  <a:pt x="29210" y="69850"/>
                </a:lnTo>
                <a:lnTo>
                  <a:pt x="29210" y="69850"/>
                </a:lnTo>
                <a:lnTo>
                  <a:pt x="29210" y="69850"/>
                </a:lnTo>
                <a:lnTo>
                  <a:pt x="30480" y="74930"/>
                </a:lnTo>
                <a:lnTo>
                  <a:pt x="31750" y="80010"/>
                </a:lnTo>
                <a:lnTo>
                  <a:pt x="33020" y="85090"/>
                </a:lnTo>
                <a:lnTo>
                  <a:pt x="35560" y="90170"/>
                </a:lnTo>
                <a:lnTo>
                  <a:pt x="38100" y="95250"/>
                </a:lnTo>
                <a:lnTo>
                  <a:pt x="40640" y="100330"/>
                </a:lnTo>
                <a:lnTo>
                  <a:pt x="43180" y="106680"/>
                </a:lnTo>
                <a:lnTo>
                  <a:pt x="45720" y="111760"/>
                </a:lnTo>
                <a:lnTo>
                  <a:pt x="49530" y="118110"/>
                </a:lnTo>
                <a:lnTo>
                  <a:pt x="53340" y="124460"/>
                </a:lnTo>
                <a:lnTo>
                  <a:pt x="57150" y="130810"/>
                </a:lnTo>
                <a:lnTo>
                  <a:pt x="60960" y="137160"/>
                </a:lnTo>
                <a:lnTo>
                  <a:pt x="66040" y="143510"/>
                </a:lnTo>
                <a:lnTo>
                  <a:pt x="71120" y="149860"/>
                </a:lnTo>
                <a:lnTo>
                  <a:pt x="76200" y="156210"/>
                </a:lnTo>
                <a:lnTo>
                  <a:pt x="81280" y="162560"/>
                </a:lnTo>
                <a:lnTo>
                  <a:pt x="86360" y="170180"/>
                </a:lnTo>
                <a:lnTo>
                  <a:pt x="92710" y="176530"/>
                </a:lnTo>
                <a:lnTo>
                  <a:pt x="99060" y="182880"/>
                </a:lnTo>
                <a:lnTo>
                  <a:pt x="99060" y="182880"/>
                </a:lnTo>
                <a:lnTo>
                  <a:pt x="99060" y="182880"/>
                </a:lnTo>
                <a:lnTo>
                  <a:pt x="105410" y="189230"/>
                </a:lnTo>
                <a:lnTo>
                  <a:pt x="111760" y="196850"/>
                </a:lnTo>
                <a:lnTo>
                  <a:pt x="118110" y="203200"/>
                </a:lnTo>
                <a:lnTo>
                  <a:pt x="125730" y="209550"/>
                </a:lnTo>
                <a:lnTo>
                  <a:pt x="133350" y="215900"/>
                </a:lnTo>
                <a:lnTo>
                  <a:pt x="142240" y="223520"/>
                </a:lnTo>
                <a:lnTo>
                  <a:pt x="149860" y="229870"/>
                </a:lnTo>
                <a:lnTo>
                  <a:pt x="158750" y="234950"/>
                </a:lnTo>
                <a:lnTo>
                  <a:pt x="162560" y="237490"/>
                </a:lnTo>
                <a:lnTo>
                  <a:pt x="163830" y="238760"/>
                </a:lnTo>
                <a:lnTo>
                  <a:pt x="166370" y="241300"/>
                </a:lnTo>
                <a:lnTo>
                  <a:pt x="173990" y="245110"/>
                </a:lnTo>
                <a:lnTo>
                  <a:pt x="181610" y="247650"/>
                </a:lnTo>
                <a:lnTo>
                  <a:pt x="189230" y="251460"/>
                </a:lnTo>
                <a:lnTo>
                  <a:pt x="191770" y="251460"/>
                </a:lnTo>
                <a:lnTo>
                  <a:pt x="195580" y="252730"/>
                </a:lnTo>
                <a:lnTo>
                  <a:pt x="199390" y="254000"/>
                </a:lnTo>
                <a:lnTo>
                  <a:pt x="201930" y="254000"/>
                </a:lnTo>
                <a:lnTo>
                  <a:pt x="205740" y="254000"/>
                </a:lnTo>
                <a:lnTo>
                  <a:pt x="208280" y="254000"/>
                </a:lnTo>
                <a:lnTo>
                  <a:pt x="210820" y="254000"/>
                </a:lnTo>
                <a:lnTo>
                  <a:pt x="214630" y="252730"/>
                </a:lnTo>
                <a:lnTo>
                  <a:pt x="217170" y="251460"/>
                </a:lnTo>
                <a:lnTo>
                  <a:pt x="219710" y="251460"/>
                </a:lnTo>
                <a:lnTo>
                  <a:pt x="222250" y="250190"/>
                </a:lnTo>
                <a:lnTo>
                  <a:pt x="224790" y="248920"/>
                </a:lnTo>
                <a:lnTo>
                  <a:pt x="227330" y="247650"/>
                </a:lnTo>
                <a:lnTo>
                  <a:pt x="228600" y="246380"/>
                </a:lnTo>
                <a:lnTo>
                  <a:pt x="232410" y="243840"/>
                </a:lnTo>
                <a:lnTo>
                  <a:pt x="233680" y="241300"/>
                </a:lnTo>
                <a:lnTo>
                  <a:pt x="237490" y="237490"/>
                </a:lnTo>
                <a:lnTo>
                  <a:pt x="240030" y="233680"/>
                </a:lnTo>
                <a:lnTo>
                  <a:pt x="240030" y="233680"/>
                </a:lnTo>
                <a:lnTo>
                  <a:pt x="241300" y="233680"/>
                </a:lnTo>
                <a:lnTo>
                  <a:pt x="242570" y="229870"/>
                </a:lnTo>
                <a:lnTo>
                  <a:pt x="243840" y="224790"/>
                </a:lnTo>
                <a:lnTo>
                  <a:pt x="245110" y="220980"/>
                </a:lnTo>
                <a:lnTo>
                  <a:pt x="246380" y="215900"/>
                </a:lnTo>
                <a:lnTo>
                  <a:pt x="246380" y="210820"/>
                </a:lnTo>
                <a:lnTo>
                  <a:pt x="246380" y="205740"/>
                </a:lnTo>
                <a:lnTo>
                  <a:pt x="246380" y="200660"/>
                </a:lnTo>
                <a:lnTo>
                  <a:pt x="245110" y="195580"/>
                </a:lnTo>
                <a:lnTo>
                  <a:pt x="245110" y="190500"/>
                </a:lnTo>
                <a:lnTo>
                  <a:pt x="242570" y="184150"/>
                </a:lnTo>
                <a:lnTo>
                  <a:pt x="241300" y="179070"/>
                </a:lnTo>
                <a:lnTo>
                  <a:pt x="238760" y="173990"/>
                </a:lnTo>
                <a:lnTo>
                  <a:pt x="236220" y="167640"/>
                </a:lnTo>
                <a:lnTo>
                  <a:pt x="234950" y="162560"/>
                </a:lnTo>
                <a:lnTo>
                  <a:pt x="233680" y="162560"/>
                </a:lnTo>
                <a:lnTo>
                  <a:pt x="233680" y="162560"/>
                </a:lnTo>
                <a:lnTo>
                  <a:pt x="229870" y="156210"/>
                </a:lnTo>
                <a:lnTo>
                  <a:pt x="226060" y="149860"/>
                </a:lnTo>
                <a:lnTo>
                  <a:pt x="222250" y="143510"/>
                </a:lnTo>
                <a:lnTo>
                  <a:pt x="218440" y="138430"/>
                </a:lnTo>
                <a:lnTo>
                  <a:pt x="213360" y="132080"/>
                </a:lnTo>
                <a:lnTo>
                  <a:pt x="208280" y="125730"/>
                </a:lnTo>
                <a:lnTo>
                  <a:pt x="203200" y="119380"/>
                </a:lnTo>
                <a:lnTo>
                  <a:pt x="196850" y="113030"/>
                </a:lnTo>
                <a:lnTo>
                  <a:pt x="191770" y="106680"/>
                </a:lnTo>
                <a:lnTo>
                  <a:pt x="185420" y="100330"/>
                </a:lnTo>
                <a:lnTo>
                  <a:pt x="177800" y="95250"/>
                </a:lnTo>
                <a:lnTo>
                  <a:pt x="171450" y="88900"/>
                </a:lnTo>
                <a:lnTo>
                  <a:pt x="163830" y="82550"/>
                </a:lnTo>
                <a:lnTo>
                  <a:pt x="156210" y="77470"/>
                </a:lnTo>
                <a:lnTo>
                  <a:pt x="148590" y="71120"/>
                </a:lnTo>
                <a:lnTo>
                  <a:pt x="140970" y="66040"/>
                </a:lnTo>
                <a:lnTo>
                  <a:pt x="132080" y="59690"/>
                </a:lnTo>
                <a:close/>
                <a:moveTo>
                  <a:pt x="11430" y="22860"/>
                </a:moveTo>
                <a:lnTo>
                  <a:pt x="12700" y="20320"/>
                </a:lnTo>
                <a:lnTo>
                  <a:pt x="15240" y="17780"/>
                </a:lnTo>
                <a:lnTo>
                  <a:pt x="17780" y="15240"/>
                </a:lnTo>
                <a:lnTo>
                  <a:pt x="20320" y="12700"/>
                </a:lnTo>
                <a:lnTo>
                  <a:pt x="20320" y="12700"/>
                </a:lnTo>
                <a:lnTo>
                  <a:pt x="21590" y="12700"/>
                </a:lnTo>
                <a:lnTo>
                  <a:pt x="24130" y="10160"/>
                </a:lnTo>
                <a:lnTo>
                  <a:pt x="26670" y="8890"/>
                </a:lnTo>
                <a:lnTo>
                  <a:pt x="30480" y="6350"/>
                </a:lnTo>
                <a:lnTo>
                  <a:pt x="33020" y="5080"/>
                </a:lnTo>
                <a:lnTo>
                  <a:pt x="38100" y="3810"/>
                </a:lnTo>
                <a:lnTo>
                  <a:pt x="40640" y="2540"/>
                </a:lnTo>
                <a:lnTo>
                  <a:pt x="45720" y="1270"/>
                </a:lnTo>
                <a:lnTo>
                  <a:pt x="49530" y="1270"/>
                </a:lnTo>
                <a:lnTo>
                  <a:pt x="53340" y="1270"/>
                </a:lnTo>
                <a:lnTo>
                  <a:pt x="58420" y="0"/>
                </a:lnTo>
                <a:lnTo>
                  <a:pt x="62230" y="0"/>
                </a:lnTo>
                <a:lnTo>
                  <a:pt x="67310" y="1270"/>
                </a:lnTo>
                <a:lnTo>
                  <a:pt x="72390" y="1270"/>
                </a:lnTo>
                <a:lnTo>
                  <a:pt x="73660" y="1270"/>
                </a:lnTo>
                <a:lnTo>
                  <a:pt x="74930" y="1270"/>
                </a:lnTo>
                <a:lnTo>
                  <a:pt x="77470" y="1270"/>
                </a:lnTo>
                <a:lnTo>
                  <a:pt x="82550" y="2540"/>
                </a:lnTo>
                <a:lnTo>
                  <a:pt x="87630" y="3810"/>
                </a:lnTo>
                <a:lnTo>
                  <a:pt x="92710" y="5080"/>
                </a:lnTo>
                <a:lnTo>
                  <a:pt x="99060" y="6350"/>
                </a:lnTo>
                <a:lnTo>
                  <a:pt x="105410" y="7620"/>
                </a:lnTo>
                <a:lnTo>
                  <a:pt x="110490" y="10160"/>
                </a:lnTo>
                <a:lnTo>
                  <a:pt x="116840" y="11430"/>
                </a:lnTo>
                <a:lnTo>
                  <a:pt x="123190" y="13970"/>
                </a:lnTo>
                <a:lnTo>
                  <a:pt x="129540" y="17780"/>
                </a:lnTo>
                <a:lnTo>
                  <a:pt x="134620" y="20320"/>
                </a:lnTo>
                <a:lnTo>
                  <a:pt x="142240" y="22860"/>
                </a:lnTo>
                <a:lnTo>
                  <a:pt x="148590" y="26670"/>
                </a:lnTo>
                <a:lnTo>
                  <a:pt x="154940" y="30480"/>
                </a:lnTo>
                <a:lnTo>
                  <a:pt x="161290" y="34290"/>
                </a:lnTo>
                <a:lnTo>
                  <a:pt x="170180" y="39370"/>
                </a:lnTo>
                <a:lnTo>
                  <a:pt x="179070" y="44450"/>
                </a:lnTo>
                <a:lnTo>
                  <a:pt x="186690" y="49530"/>
                </a:lnTo>
                <a:lnTo>
                  <a:pt x="194310" y="55880"/>
                </a:lnTo>
                <a:lnTo>
                  <a:pt x="201930" y="60960"/>
                </a:lnTo>
                <a:lnTo>
                  <a:pt x="209550" y="67310"/>
                </a:lnTo>
                <a:lnTo>
                  <a:pt x="215900" y="73660"/>
                </a:lnTo>
                <a:lnTo>
                  <a:pt x="223520" y="80010"/>
                </a:lnTo>
                <a:lnTo>
                  <a:pt x="229870" y="87630"/>
                </a:lnTo>
                <a:lnTo>
                  <a:pt x="234950" y="93980"/>
                </a:lnTo>
                <a:lnTo>
                  <a:pt x="241300" y="100330"/>
                </a:lnTo>
                <a:lnTo>
                  <a:pt x="246380" y="107950"/>
                </a:lnTo>
                <a:lnTo>
                  <a:pt x="247650" y="109220"/>
                </a:lnTo>
                <a:lnTo>
                  <a:pt x="248920" y="110490"/>
                </a:lnTo>
                <a:lnTo>
                  <a:pt x="251460" y="114300"/>
                </a:lnTo>
                <a:lnTo>
                  <a:pt x="256540" y="121920"/>
                </a:lnTo>
                <a:lnTo>
                  <a:pt x="260350" y="129540"/>
                </a:lnTo>
                <a:lnTo>
                  <a:pt x="264160" y="137160"/>
                </a:lnTo>
                <a:lnTo>
                  <a:pt x="266700" y="144780"/>
                </a:lnTo>
                <a:lnTo>
                  <a:pt x="270510" y="152400"/>
                </a:lnTo>
                <a:lnTo>
                  <a:pt x="271780" y="160020"/>
                </a:lnTo>
                <a:lnTo>
                  <a:pt x="274320" y="167640"/>
                </a:lnTo>
                <a:lnTo>
                  <a:pt x="275590" y="175260"/>
                </a:lnTo>
                <a:lnTo>
                  <a:pt x="276860" y="182880"/>
                </a:lnTo>
                <a:lnTo>
                  <a:pt x="278130" y="190500"/>
                </a:lnTo>
                <a:lnTo>
                  <a:pt x="278130" y="193040"/>
                </a:lnTo>
                <a:lnTo>
                  <a:pt x="278130" y="193040"/>
                </a:lnTo>
                <a:lnTo>
                  <a:pt x="278130" y="198120"/>
                </a:lnTo>
                <a:lnTo>
                  <a:pt x="276860" y="205740"/>
                </a:lnTo>
                <a:lnTo>
                  <a:pt x="275590" y="213360"/>
                </a:lnTo>
                <a:lnTo>
                  <a:pt x="274320" y="220980"/>
                </a:lnTo>
                <a:lnTo>
                  <a:pt x="271780" y="228600"/>
                </a:lnTo>
                <a:lnTo>
                  <a:pt x="269240" y="234950"/>
                </a:lnTo>
                <a:lnTo>
                  <a:pt x="265430" y="242570"/>
                </a:lnTo>
                <a:lnTo>
                  <a:pt x="261620" y="248920"/>
                </a:lnTo>
                <a:lnTo>
                  <a:pt x="261620" y="248920"/>
                </a:lnTo>
                <a:lnTo>
                  <a:pt x="261620" y="250190"/>
                </a:lnTo>
                <a:lnTo>
                  <a:pt x="256540" y="256540"/>
                </a:lnTo>
                <a:lnTo>
                  <a:pt x="254000" y="260350"/>
                </a:lnTo>
                <a:lnTo>
                  <a:pt x="250190" y="264160"/>
                </a:lnTo>
                <a:lnTo>
                  <a:pt x="246380" y="267970"/>
                </a:lnTo>
                <a:lnTo>
                  <a:pt x="242570" y="270510"/>
                </a:lnTo>
                <a:lnTo>
                  <a:pt x="238760" y="274320"/>
                </a:lnTo>
                <a:lnTo>
                  <a:pt x="234950" y="276860"/>
                </a:lnTo>
                <a:lnTo>
                  <a:pt x="229870" y="279400"/>
                </a:lnTo>
                <a:lnTo>
                  <a:pt x="226060" y="280670"/>
                </a:lnTo>
                <a:lnTo>
                  <a:pt x="220980" y="28321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2090" y="285750"/>
                </a:lnTo>
                <a:lnTo>
                  <a:pt x="207010" y="287020"/>
                </a:lnTo>
                <a:lnTo>
                  <a:pt x="201930" y="287020"/>
                </a:lnTo>
                <a:lnTo>
                  <a:pt x="196850" y="287020"/>
                </a:lnTo>
                <a:lnTo>
                  <a:pt x="191770" y="287020"/>
                </a:lnTo>
                <a:lnTo>
                  <a:pt x="186690" y="287020"/>
                </a:lnTo>
                <a:lnTo>
                  <a:pt x="181610" y="287020"/>
                </a:lnTo>
                <a:lnTo>
                  <a:pt x="176530" y="285750"/>
                </a:lnTo>
                <a:lnTo>
                  <a:pt x="170180" y="284480"/>
                </a:lnTo>
                <a:lnTo>
                  <a:pt x="165100" y="283210"/>
                </a:lnTo>
                <a:lnTo>
                  <a:pt x="160020" y="280670"/>
                </a:lnTo>
                <a:lnTo>
                  <a:pt x="153670" y="278130"/>
                </a:lnTo>
                <a:lnTo>
                  <a:pt x="148590" y="275590"/>
                </a:lnTo>
                <a:lnTo>
                  <a:pt x="143510" y="273050"/>
                </a:lnTo>
                <a:lnTo>
                  <a:pt x="137160" y="269240"/>
                </a:lnTo>
                <a:lnTo>
                  <a:pt x="132080" y="266700"/>
                </a:lnTo>
                <a:lnTo>
                  <a:pt x="125730" y="262890"/>
                </a:lnTo>
                <a:lnTo>
                  <a:pt x="120650" y="259080"/>
                </a:lnTo>
                <a:lnTo>
                  <a:pt x="114300" y="254000"/>
                </a:lnTo>
                <a:lnTo>
                  <a:pt x="109220" y="250190"/>
                </a:lnTo>
                <a:lnTo>
                  <a:pt x="102870" y="245110"/>
                </a:lnTo>
                <a:lnTo>
                  <a:pt x="97790" y="240030"/>
                </a:lnTo>
                <a:lnTo>
                  <a:pt x="90170" y="232410"/>
                </a:lnTo>
                <a:lnTo>
                  <a:pt x="83820" y="226060"/>
                </a:lnTo>
                <a:lnTo>
                  <a:pt x="76200" y="218440"/>
                </a:lnTo>
                <a:lnTo>
                  <a:pt x="69850" y="210820"/>
                </a:lnTo>
                <a:lnTo>
                  <a:pt x="64770" y="204470"/>
                </a:lnTo>
                <a:lnTo>
                  <a:pt x="58420" y="196850"/>
                </a:lnTo>
                <a:lnTo>
                  <a:pt x="52070" y="189230"/>
                </a:lnTo>
                <a:lnTo>
                  <a:pt x="46990" y="181610"/>
                </a:lnTo>
                <a:lnTo>
                  <a:pt x="41910" y="173990"/>
                </a:lnTo>
                <a:lnTo>
                  <a:pt x="36830" y="165100"/>
                </a:lnTo>
                <a:lnTo>
                  <a:pt x="31750" y="157480"/>
                </a:lnTo>
                <a:lnTo>
                  <a:pt x="27940" y="149860"/>
                </a:lnTo>
                <a:lnTo>
                  <a:pt x="24130" y="143510"/>
                </a:lnTo>
                <a:lnTo>
                  <a:pt x="20320" y="135890"/>
                </a:lnTo>
                <a:lnTo>
                  <a:pt x="16510" y="128270"/>
                </a:lnTo>
                <a:lnTo>
                  <a:pt x="13970" y="120650"/>
                </a:lnTo>
                <a:lnTo>
                  <a:pt x="10160" y="114300"/>
                </a:lnTo>
                <a:lnTo>
                  <a:pt x="7620" y="106680"/>
                </a:lnTo>
                <a:lnTo>
                  <a:pt x="8890" y="105410"/>
                </a:lnTo>
                <a:lnTo>
                  <a:pt x="7620" y="105410"/>
                </a:lnTo>
                <a:lnTo>
                  <a:pt x="6350" y="100330"/>
                </a:lnTo>
                <a:lnTo>
                  <a:pt x="3810" y="92710"/>
                </a:lnTo>
                <a:lnTo>
                  <a:pt x="2540" y="86360"/>
                </a:lnTo>
                <a:lnTo>
                  <a:pt x="1270" y="78740"/>
                </a:lnTo>
                <a:lnTo>
                  <a:pt x="0" y="73660"/>
                </a:lnTo>
                <a:lnTo>
                  <a:pt x="0" y="66040"/>
                </a:lnTo>
                <a:lnTo>
                  <a:pt x="0" y="60960"/>
                </a:lnTo>
                <a:lnTo>
                  <a:pt x="0" y="54610"/>
                </a:lnTo>
                <a:lnTo>
                  <a:pt x="0" y="49530"/>
                </a:lnTo>
                <a:lnTo>
                  <a:pt x="1270" y="48260"/>
                </a:lnTo>
                <a:lnTo>
                  <a:pt x="1270" y="48260"/>
                </a:lnTo>
                <a:lnTo>
                  <a:pt x="1270" y="43180"/>
                </a:lnTo>
                <a:lnTo>
                  <a:pt x="3810" y="36830"/>
                </a:lnTo>
                <a:lnTo>
                  <a:pt x="5080" y="33020"/>
                </a:lnTo>
                <a:lnTo>
                  <a:pt x="7620" y="27940"/>
                </a:lnTo>
                <a:lnTo>
                  <a:pt x="11430" y="22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6929528" y="4572408"/>
            <a:ext cx="227784" cy="234135"/>
          </a:xfrm>
          <a:custGeom>
            <a:avLst/>
            <a:gdLst/>
            <a:ahLst/>
            <a:cxnLst/>
            <a:rect l="l" t="t" r="r" b="b"/>
            <a:pathLst>
              <a:path w="227784" h="234135">
                <a:moveTo>
                  <a:pt x="108812" y="35153"/>
                </a:moveTo>
                <a:lnTo>
                  <a:pt x="99922" y="30073"/>
                </a:lnTo>
                <a:lnTo>
                  <a:pt x="91032" y="24993"/>
                </a:lnTo>
                <a:lnTo>
                  <a:pt x="82142" y="19913"/>
                </a:lnTo>
                <a:lnTo>
                  <a:pt x="74522" y="16103"/>
                </a:lnTo>
                <a:lnTo>
                  <a:pt x="65632" y="12293"/>
                </a:lnTo>
                <a:lnTo>
                  <a:pt x="59282" y="9753"/>
                </a:lnTo>
                <a:lnTo>
                  <a:pt x="55472" y="8483"/>
                </a:lnTo>
                <a:lnTo>
                  <a:pt x="51662" y="7213"/>
                </a:lnTo>
                <a:lnTo>
                  <a:pt x="47852" y="7213"/>
                </a:lnTo>
                <a:lnTo>
                  <a:pt x="45312" y="5943"/>
                </a:lnTo>
                <a:lnTo>
                  <a:pt x="41502" y="5943"/>
                </a:lnTo>
                <a:lnTo>
                  <a:pt x="38962" y="5943"/>
                </a:lnTo>
                <a:lnTo>
                  <a:pt x="36422" y="4673"/>
                </a:lnTo>
                <a:lnTo>
                  <a:pt x="32612" y="4673"/>
                </a:lnTo>
                <a:lnTo>
                  <a:pt x="30072" y="4673"/>
                </a:lnTo>
                <a:lnTo>
                  <a:pt x="27532" y="5943"/>
                </a:lnTo>
                <a:lnTo>
                  <a:pt x="24992" y="5943"/>
                </a:lnTo>
                <a:lnTo>
                  <a:pt x="23722" y="5943"/>
                </a:lnTo>
                <a:lnTo>
                  <a:pt x="22452" y="7213"/>
                </a:lnTo>
                <a:lnTo>
                  <a:pt x="22452" y="7213"/>
                </a:lnTo>
                <a:lnTo>
                  <a:pt x="21182" y="7213"/>
                </a:lnTo>
                <a:lnTo>
                  <a:pt x="18642" y="8483"/>
                </a:lnTo>
                <a:lnTo>
                  <a:pt x="17372" y="8483"/>
                </a:lnTo>
                <a:lnTo>
                  <a:pt x="14832" y="9753"/>
                </a:lnTo>
                <a:lnTo>
                  <a:pt x="13562" y="11023"/>
                </a:lnTo>
                <a:lnTo>
                  <a:pt x="12292" y="12293"/>
                </a:lnTo>
                <a:lnTo>
                  <a:pt x="9752" y="16103"/>
                </a:lnTo>
                <a:lnTo>
                  <a:pt x="7212" y="18643"/>
                </a:lnTo>
                <a:lnTo>
                  <a:pt x="5942" y="22453"/>
                </a:lnTo>
                <a:lnTo>
                  <a:pt x="4672" y="24993"/>
                </a:lnTo>
                <a:lnTo>
                  <a:pt x="4672" y="28803"/>
                </a:lnTo>
                <a:lnTo>
                  <a:pt x="4672" y="32613"/>
                </a:lnTo>
                <a:lnTo>
                  <a:pt x="4672" y="36423"/>
                </a:lnTo>
                <a:lnTo>
                  <a:pt x="4672" y="41503"/>
                </a:lnTo>
                <a:lnTo>
                  <a:pt x="5942" y="45313"/>
                </a:lnTo>
                <a:lnTo>
                  <a:pt x="5942" y="45313"/>
                </a:lnTo>
                <a:lnTo>
                  <a:pt x="5942" y="45313"/>
                </a:lnTo>
                <a:lnTo>
                  <a:pt x="7212" y="50393"/>
                </a:lnTo>
                <a:lnTo>
                  <a:pt x="8482" y="55473"/>
                </a:lnTo>
                <a:lnTo>
                  <a:pt x="9752" y="60553"/>
                </a:lnTo>
                <a:lnTo>
                  <a:pt x="12292" y="65633"/>
                </a:lnTo>
                <a:lnTo>
                  <a:pt x="14832" y="70713"/>
                </a:lnTo>
                <a:lnTo>
                  <a:pt x="17372" y="75793"/>
                </a:lnTo>
                <a:lnTo>
                  <a:pt x="19912" y="82143"/>
                </a:lnTo>
                <a:lnTo>
                  <a:pt x="22452" y="87223"/>
                </a:lnTo>
                <a:lnTo>
                  <a:pt x="26262" y="93573"/>
                </a:lnTo>
                <a:lnTo>
                  <a:pt x="30072" y="99923"/>
                </a:lnTo>
                <a:lnTo>
                  <a:pt x="33882" y="106273"/>
                </a:lnTo>
                <a:lnTo>
                  <a:pt x="37692" y="112623"/>
                </a:lnTo>
                <a:lnTo>
                  <a:pt x="42772" y="118973"/>
                </a:lnTo>
                <a:lnTo>
                  <a:pt x="47852" y="125323"/>
                </a:lnTo>
                <a:lnTo>
                  <a:pt x="52932" y="131673"/>
                </a:lnTo>
                <a:lnTo>
                  <a:pt x="58012" y="138023"/>
                </a:lnTo>
                <a:lnTo>
                  <a:pt x="63092" y="145643"/>
                </a:lnTo>
                <a:lnTo>
                  <a:pt x="69442" y="151993"/>
                </a:lnTo>
                <a:lnTo>
                  <a:pt x="75792" y="158343"/>
                </a:lnTo>
                <a:lnTo>
                  <a:pt x="75792" y="158343"/>
                </a:lnTo>
                <a:lnTo>
                  <a:pt x="75792" y="158343"/>
                </a:lnTo>
                <a:lnTo>
                  <a:pt x="82142" y="164693"/>
                </a:lnTo>
                <a:lnTo>
                  <a:pt x="88492" y="172313"/>
                </a:lnTo>
                <a:lnTo>
                  <a:pt x="94842" y="178663"/>
                </a:lnTo>
                <a:lnTo>
                  <a:pt x="102462" y="185013"/>
                </a:lnTo>
                <a:lnTo>
                  <a:pt x="110082" y="191363"/>
                </a:lnTo>
                <a:lnTo>
                  <a:pt x="118972" y="198983"/>
                </a:lnTo>
                <a:lnTo>
                  <a:pt x="126592" y="205333"/>
                </a:lnTo>
                <a:lnTo>
                  <a:pt x="135482" y="210413"/>
                </a:lnTo>
                <a:lnTo>
                  <a:pt x="139292" y="212953"/>
                </a:lnTo>
                <a:lnTo>
                  <a:pt x="140562" y="214223"/>
                </a:lnTo>
                <a:lnTo>
                  <a:pt x="143102" y="216763"/>
                </a:lnTo>
                <a:lnTo>
                  <a:pt x="150722" y="220573"/>
                </a:lnTo>
                <a:lnTo>
                  <a:pt x="158342" y="223113"/>
                </a:lnTo>
                <a:lnTo>
                  <a:pt x="165962" y="226923"/>
                </a:lnTo>
                <a:lnTo>
                  <a:pt x="168502" y="226923"/>
                </a:lnTo>
                <a:lnTo>
                  <a:pt x="172312" y="228193"/>
                </a:lnTo>
                <a:lnTo>
                  <a:pt x="176122" y="229463"/>
                </a:lnTo>
                <a:lnTo>
                  <a:pt x="178662" y="229463"/>
                </a:lnTo>
                <a:lnTo>
                  <a:pt x="182472" y="229463"/>
                </a:lnTo>
                <a:lnTo>
                  <a:pt x="185012" y="229463"/>
                </a:lnTo>
                <a:lnTo>
                  <a:pt x="187552" y="229463"/>
                </a:lnTo>
                <a:lnTo>
                  <a:pt x="191362" y="228193"/>
                </a:lnTo>
                <a:lnTo>
                  <a:pt x="193902" y="226923"/>
                </a:lnTo>
                <a:lnTo>
                  <a:pt x="196442" y="226923"/>
                </a:lnTo>
                <a:lnTo>
                  <a:pt x="198982" y="225653"/>
                </a:lnTo>
                <a:lnTo>
                  <a:pt x="201522" y="224383"/>
                </a:lnTo>
                <a:lnTo>
                  <a:pt x="204062" y="223113"/>
                </a:lnTo>
                <a:lnTo>
                  <a:pt x="205332" y="221843"/>
                </a:lnTo>
                <a:lnTo>
                  <a:pt x="209142" y="219303"/>
                </a:lnTo>
                <a:lnTo>
                  <a:pt x="210412" y="216763"/>
                </a:lnTo>
                <a:lnTo>
                  <a:pt x="214222" y="212953"/>
                </a:lnTo>
                <a:lnTo>
                  <a:pt x="216762" y="209143"/>
                </a:lnTo>
                <a:lnTo>
                  <a:pt x="216762" y="209143"/>
                </a:lnTo>
                <a:lnTo>
                  <a:pt x="218032" y="209143"/>
                </a:lnTo>
                <a:lnTo>
                  <a:pt x="219302" y="205333"/>
                </a:lnTo>
                <a:lnTo>
                  <a:pt x="220572" y="200253"/>
                </a:lnTo>
                <a:lnTo>
                  <a:pt x="221842" y="196443"/>
                </a:lnTo>
                <a:lnTo>
                  <a:pt x="223112" y="191363"/>
                </a:lnTo>
                <a:lnTo>
                  <a:pt x="223112" y="186283"/>
                </a:lnTo>
                <a:lnTo>
                  <a:pt x="223112" y="181203"/>
                </a:lnTo>
                <a:lnTo>
                  <a:pt x="223112" y="176123"/>
                </a:lnTo>
                <a:lnTo>
                  <a:pt x="221842" y="171043"/>
                </a:lnTo>
                <a:lnTo>
                  <a:pt x="221842" y="165963"/>
                </a:lnTo>
                <a:lnTo>
                  <a:pt x="219302" y="159613"/>
                </a:lnTo>
                <a:lnTo>
                  <a:pt x="218032" y="154533"/>
                </a:lnTo>
                <a:lnTo>
                  <a:pt x="215492" y="149453"/>
                </a:lnTo>
                <a:lnTo>
                  <a:pt x="212952" y="143103"/>
                </a:lnTo>
                <a:lnTo>
                  <a:pt x="211682" y="138023"/>
                </a:lnTo>
                <a:lnTo>
                  <a:pt x="210412" y="138023"/>
                </a:lnTo>
                <a:lnTo>
                  <a:pt x="210412" y="138023"/>
                </a:lnTo>
                <a:lnTo>
                  <a:pt x="206602" y="131673"/>
                </a:lnTo>
                <a:lnTo>
                  <a:pt x="202792" y="125323"/>
                </a:lnTo>
                <a:lnTo>
                  <a:pt x="198982" y="118973"/>
                </a:lnTo>
                <a:lnTo>
                  <a:pt x="195172" y="113893"/>
                </a:lnTo>
                <a:lnTo>
                  <a:pt x="190092" y="107543"/>
                </a:lnTo>
                <a:lnTo>
                  <a:pt x="185012" y="101193"/>
                </a:lnTo>
                <a:lnTo>
                  <a:pt x="179932" y="94843"/>
                </a:lnTo>
                <a:lnTo>
                  <a:pt x="173582" y="88493"/>
                </a:lnTo>
                <a:lnTo>
                  <a:pt x="168502" y="82143"/>
                </a:lnTo>
                <a:lnTo>
                  <a:pt x="162152" y="75793"/>
                </a:lnTo>
                <a:lnTo>
                  <a:pt x="154532" y="70713"/>
                </a:lnTo>
                <a:lnTo>
                  <a:pt x="148182" y="64363"/>
                </a:lnTo>
                <a:lnTo>
                  <a:pt x="140562" y="58013"/>
                </a:lnTo>
                <a:lnTo>
                  <a:pt x="132942" y="52933"/>
                </a:lnTo>
                <a:lnTo>
                  <a:pt x="125322" y="46583"/>
                </a:lnTo>
                <a:lnTo>
                  <a:pt x="117702" y="41503"/>
                </a:lnTo>
                <a:lnTo>
                  <a:pt x="108812" y="351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6901588" y="4543198"/>
            <a:ext cx="287475" cy="296364"/>
          </a:xfrm>
          <a:custGeom>
            <a:avLst/>
            <a:gdLst/>
            <a:ahLst/>
            <a:cxnLst/>
            <a:rect l="l" t="t" r="r" b="b"/>
            <a:pathLst>
              <a:path w="287475" h="296364">
                <a:moveTo>
                  <a:pt x="16103" y="27532"/>
                </a:moveTo>
                <a:lnTo>
                  <a:pt x="17373" y="24992"/>
                </a:lnTo>
                <a:lnTo>
                  <a:pt x="19913" y="22452"/>
                </a:lnTo>
                <a:lnTo>
                  <a:pt x="22453" y="19912"/>
                </a:lnTo>
                <a:lnTo>
                  <a:pt x="24993" y="17372"/>
                </a:lnTo>
                <a:lnTo>
                  <a:pt x="24993" y="17372"/>
                </a:lnTo>
                <a:lnTo>
                  <a:pt x="26263" y="17372"/>
                </a:lnTo>
                <a:lnTo>
                  <a:pt x="28803" y="14832"/>
                </a:lnTo>
                <a:lnTo>
                  <a:pt x="31343" y="13562"/>
                </a:lnTo>
                <a:lnTo>
                  <a:pt x="35153" y="11022"/>
                </a:lnTo>
                <a:lnTo>
                  <a:pt x="37693" y="9752"/>
                </a:lnTo>
                <a:lnTo>
                  <a:pt x="42773" y="8482"/>
                </a:lnTo>
                <a:lnTo>
                  <a:pt x="45313" y="7212"/>
                </a:lnTo>
                <a:lnTo>
                  <a:pt x="50393" y="5942"/>
                </a:lnTo>
                <a:lnTo>
                  <a:pt x="54203" y="5942"/>
                </a:lnTo>
                <a:lnTo>
                  <a:pt x="58013" y="5942"/>
                </a:lnTo>
                <a:lnTo>
                  <a:pt x="63093" y="4672"/>
                </a:lnTo>
                <a:lnTo>
                  <a:pt x="66903" y="4672"/>
                </a:lnTo>
                <a:lnTo>
                  <a:pt x="71983" y="5942"/>
                </a:lnTo>
                <a:lnTo>
                  <a:pt x="77063" y="5942"/>
                </a:lnTo>
                <a:lnTo>
                  <a:pt x="78333" y="5942"/>
                </a:lnTo>
                <a:lnTo>
                  <a:pt x="79603" y="5942"/>
                </a:lnTo>
                <a:lnTo>
                  <a:pt x="82143" y="5942"/>
                </a:lnTo>
                <a:lnTo>
                  <a:pt x="87223" y="7212"/>
                </a:lnTo>
                <a:lnTo>
                  <a:pt x="92303" y="8482"/>
                </a:lnTo>
                <a:lnTo>
                  <a:pt x="97383" y="9752"/>
                </a:lnTo>
                <a:lnTo>
                  <a:pt x="103733" y="11022"/>
                </a:lnTo>
                <a:lnTo>
                  <a:pt x="110083" y="12292"/>
                </a:lnTo>
                <a:lnTo>
                  <a:pt x="115163" y="14832"/>
                </a:lnTo>
                <a:lnTo>
                  <a:pt x="121513" y="16102"/>
                </a:lnTo>
                <a:lnTo>
                  <a:pt x="127863" y="18642"/>
                </a:lnTo>
                <a:lnTo>
                  <a:pt x="134213" y="22452"/>
                </a:lnTo>
                <a:lnTo>
                  <a:pt x="139293" y="24992"/>
                </a:lnTo>
                <a:lnTo>
                  <a:pt x="146913" y="27532"/>
                </a:lnTo>
                <a:lnTo>
                  <a:pt x="153263" y="31342"/>
                </a:lnTo>
                <a:lnTo>
                  <a:pt x="159613" y="35152"/>
                </a:lnTo>
                <a:lnTo>
                  <a:pt x="165963" y="38962"/>
                </a:lnTo>
                <a:lnTo>
                  <a:pt x="174853" y="44042"/>
                </a:lnTo>
                <a:lnTo>
                  <a:pt x="183743" y="49122"/>
                </a:lnTo>
                <a:lnTo>
                  <a:pt x="191363" y="54202"/>
                </a:lnTo>
                <a:lnTo>
                  <a:pt x="198983" y="60552"/>
                </a:lnTo>
                <a:lnTo>
                  <a:pt x="206603" y="65632"/>
                </a:lnTo>
                <a:lnTo>
                  <a:pt x="214223" y="71982"/>
                </a:lnTo>
                <a:lnTo>
                  <a:pt x="220573" y="78332"/>
                </a:lnTo>
                <a:lnTo>
                  <a:pt x="228193" y="84682"/>
                </a:lnTo>
                <a:lnTo>
                  <a:pt x="234543" y="92302"/>
                </a:lnTo>
                <a:lnTo>
                  <a:pt x="239623" y="98652"/>
                </a:lnTo>
                <a:lnTo>
                  <a:pt x="245973" y="105002"/>
                </a:lnTo>
                <a:lnTo>
                  <a:pt x="251053" y="112622"/>
                </a:lnTo>
                <a:lnTo>
                  <a:pt x="252323" y="113892"/>
                </a:lnTo>
                <a:lnTo>
                  <a:pt x="253593" y="115162"/>
                </a:lnTo>
                <a:lnTo>
                  <a:pt x="256133" y="118972"/>
                </a:lnTo>
                <a:lnTo>
                  <a:pt x="261213" y="126592"/>
                </a:lnTo>
                <a:lnTo>
                  <a:pt x="265023" y="134212"/>
                </a:lnTo>
                <a:lnTo>
                  <a:pt x="268833" y="141832"/>
                </a:lnTo>
                <a:lnTo>
                  <a:pt x="271373" y="149452"/>
                </a:lnTo>
                <a:lnTo>
                  <a:pt x="275183" y="157072"/>
                </a:lnTo>
                <a:lnTo>
                  <a:pt x="276453" y="164692"/>
                </a:lnTo>
                <a:lnTo>
                  <a:pt x="278993" y="172312"/>
                </a:lnTo>
                <a:lnTo>
                  <a:pt x="280263" y="179932"/>
                </a:lnTo>
                <a:lnTo>
                  <a:pt x="281533" y="187552"/>
                </a:lnTo>
                <a:lnTo>
                  <a:pt x="282803" y="195172"/>
                </a:lnTo>
                <a:lnTo>
                  <a:pt x="282803" y="197712"/>
                </a:lnTo>
                <a:lnTo>
                  <a:pt x="282803" y="197712"/>
                </a:lnTo>
                <a:lnTo>
                  <a:pt x="282803" y="202792"/>
                </a:lnTo>
                <a:lnTo>
                  <a:pt x="281533" y="210412"/>
                </a:lnTo>
                <a:lnTo>
                  <a:pt x="280263" y="218032"/>
                </a:lnTo>
                <a:lnTo>
                  <a:pt x="278993" y="225652"/>
                </a:lnTo>
                <a:lnTo>
                  <a:pt x="276453" y="233272"/>
                </a:lnTo>
                <a:lnTo>
                  <a:pt x="273913" y="239622"/>
                </a:lnTo>
                <a:lnTo>
                  <a:pt x="270103" y="247242"/>
                </a:lnTo>
                <a:lnTo>
                  <a:pt x="266293" y="253592"/>
                </a:lnTo>
                <a:lnTo>
                  <a:pt x="266293" y="253592"/>
                </a:lnTo>
                <a:lnTo>
                  <a:pt x="266293" y="254862"/>
                </a:lnTo>
                <a:lnTo>
                  <a:pt x="261213" y="261212"/>
                </a:lnTo>
                <a:lnTo>
                  <a:pt x="258673" y="265022"/>
                </a:lnTo>
                <a:lnTo>
                  <a:pt x="254863" y="268832"/>
                </a:lnTo>
                <a:lnTo>
                  <a:pt x="251053" y="272642"/>
                </a:lnTo>
                <a:lnTo>
                  <a:pt x="247243" y="275182"/>
                </a:lnTo>
                <a:lnTo>
                  <a:pt x="243433" y="278992"/>
                </a:lnTo>
                <a:lnTo>
                  <a:pt x="239623" y="281532"/>
                </a:lnTo>
                <a:lnTo>
                  <a:pt x="234543" y="284072"/>
                </a:lnTo>
                <a:lnTo>
                  <a:pt x="230733" y="285342"/>
                </a:lnTo>
                <a:lnTo>
                  <a:pt x="225653" y="287882"/>
                </a:lnTo>
                <a:lnTo>
                  <a:pt x="221843" y="289152"/>
                </a:lnTo>
                <a:lnTo>
                  <a:pt x="221843" y="289152"/>
                </a:lnTo>
                <a:lnTo>
                  <a:pt x="221843" y="289152"/>
                </a:lnTo>
                <a:lnTo>
                  <a:pt x="216763" y="290422"/>
                </a:lnTo>
                <a:lnTo>
                  <a:pt x="211683" y="291692"/>
                </a:lnTo>
                <a:lnTo>
                  <a:pt x="206603" y="291692"/>
                </a:lnTo>
                <a:lnTo>
                  <a:pt x="201523" y="291692"/>
                </a:lnTo>
                <a:lnTo>
                  <a:pt x="196443" y="291692"/>
                </a:lnTo>
                <a:lnTo>
                  <a:pt x="191363" y="291692"/>
                </a:lnTo>
                <a:lnTo>
                  <a:pt x="186283" y="291692"/>
                </a:lnTo>
                <a:lnTo>
                  <a:pt x="181203" y="290422"/>
                </a:lnTo>
                <a:lnTo>
                  <a:pt x="174853" y="289152"/>
                </a:lnTo>
                <a:lnTo>
                  <a:pt x="169773" y="287882"/>
                </a:lnTo>
                <a:lnTo>
                  <a:pt x="164693" y="285342"/>
                </a:lnTo>
                <a:lnTo>
                  <a:pt x="158343" y="282802"/>
                </a:lnTo>
                <a:lnTo>
                  <a:pt x="153263" y="280262"/>
                </a:lnTo>
                <a:lnTo>
                  <a:pt x="148183" y="277722"/>
                </a:lnTo>
                <a:lnTo>
                  <a:pt x="141833" y="273912"/>
                </a:lnTo>
                <a:lnTo>
                  <a:pt x="136753" y="271372"/>
                </a:lnTo>
                <a:lnTo>
                  <a:pt x="130403" y="267562"/>
                </a:lnTo>
                <a:lnTo>
                  <a:pt x="125323" y="263752"/>
                </a:lnTo>
                <a:lnTo>
                  <a:pt x="118973" y="258672"/>
                </a:lnTo>
                <a:lnTo>
                  <a:pt x="113893" y="254862"/>
                </a:lnTo>
                <a:lnTo>
                  <a:pt x="107543" y="249782"/>
                </a:lnTo>
                <a:lnTo>
                  <a:pt x="102463" y="244702"/>
                </a:lnTo>
                <a:lnTo>
                  <a:pt x="94843" y="237082"/>
                </a:lnTo>
                <a:lnTo>
                  <a:pt x="88493" y="230732"/>
                </a:lnTo>
                <a:lnTo>
                  <a:pt x="80873" y="223112"/>
                </a:lnTo>
                <a:lnTo>
                  <a:pt x="74523" y="215492"/>
                </a:lnTo>
                <a:lnTo>
                  <a:pt x="69443" y="209142"/>
                </a:lnTo>
                <a:lnTo>
                  <a:pt x="63093" y="201522"/>
                </a:lnTo>
                <a:lnTo>
                  <a:pt x="56743" y="193902"/>
                </a:lnTo>
                <a:lnTo>
                  <a:pt x="51663" y="186282"/>
                </a:lnTo>
                <a:lnTo>
                  <a:pt x="46583" y="178662"/>
                </a:lnTo>
                <a:lnTo>
                  <a:pt x="41503" y="169772"/>
                </a:lnTo>
                <a:lnTo>
                  <a:pt x="36423" y="162152"/>
                </a:lnTo>
                <a:lnTo>
                  <a:pt x="32613" y="154532"/>
                </a:lnTo>
                <a:lnTo>
                  <a:pt x="28803" y="148182"/>
                </a:lnTo>
                <a:lnTo>
                  <a:pt x="24993" y="140562"/>
                </a:lnTo>
                <a:lnTo>
                  <a:pt x="21183" y="132942"/>
                </a:lnTo>
                <a:lnTo>
                  <a:pt x="18643" y="125322"/>
                </a:lnTo>
                <a:lnTo>
                  <a:pt x="14833" y="118972"/>
                </a:lnTo>
                <a:lnTo>
                  <a:pt x="12293" y="111352"/>
                </a:lnTo>
                <a:lnTo>
                  <a:pt x="13563" y="110082"/>
                </a:lnTo>
                <a:lnTo>
                  <a:pt x="12293" y="110082"/>
                </a:lnTo>
                <a:lnTo>
                  <a:pt x="11023" y="105002"/>
                </a:lnTo>
                <a:lnTo>
                  <a:pt x="8483" y="97382"/>
                </a:lnTo>
                <a:lnTo>
                  <a:pt x="7213" y="91032"/>
                </a:lnTo>
                <a:lnTo>
                  <a:pt x="5943" y="83412"/>
                </a:lnTo>
                <a:lnTo>
                  <a:pt x="4673" y="78332"/>
                </a:lnTo>
                <a:lnTo>
                  <a:pt x="4673" y="70712"/>
                </a:lnTo>
                <a:lnTo>
                  <a:pt x="4673" y="65632"/>
                </a:lnTo>
                <a:lnTo>
                  <a:pt x="4673" y="59282"/>
                </a:lnTo>
                <a:lnTo>
                  <a:pt x="4673" y="54202"/>
                </a:lnTo>
                <a:lnTo>
                  <a:pt x="5943" y="52932"/>
                </a:lnTo>
                <a:lnTo>
                  <a:pt x="5943" y="52932"/>
                </a:lnTo>
                <a:lnTo>
                  <a:pt x="5943" y="47852"/>
                </a:lnTo>
                <a:lnTo>
                  <a:pt x="8483" y="41502"/>
                </a:lnTo>
                <a:lnTo>
                  <a:pt x="9753" y="37692"/>
                </a:lnTo>
                <a:lnTo>
                  <a:pt x="12293" y="32612"/>
                </a:lnTo>
                <a:lnTo>
                  <a:pt x="16103" y="2753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6821170" y="4673600"/>
            <a:ext cx="241300" cy="359410"/>
          </a:xfrm>
          <a:custGeom>
            <a:avLst/>
            <a:gdLst/>
            <a:ahLst/>
            <a:cxnLst/>
            <a:rect l="l" t="t" r="r" b="b"/>
            <a:pathLst>
              <a:path w="241300" h="359410">
                <a:moveTo>
                  <a:pt x="129540" y="347980"/>
                </a:moveTo>
                <a:lnTo>
                  <a:pt x="127000" y="350520"/>
                </a:lnTo>
                <a:lnTo>
                  <a:pt x="124460" y="351790"/>
                </a:lnTo>
                <a:lnTo>
                  <a:pt x="119380" y="354330"/>
                </a:lnTo>
                <a:lnTo>
                  <a:pt x="114300" y="35687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1760" y="359410"/>
                </a:lnTo>
                <a:lnTo>
                  <a:pt x="111760" y="359410"/>
                </a:lnTo>
                <a:lnTo>
                  <a:pt x="109220" y="353060"/>
                </a:lnTo>
                <a:lnTo>
                  <a:pt x="107950" y="351790"/>
                </a:lnTo>
                <a:lnTo>
                  <a:pt x="71120" y="283210"/>
                </a:lnTo>
                <a:lnTo>
                  <a:pt x="80010" y="276860"/>
                </a:lnTo>
                <a:lnTo>
                  <a:pt x="113030" y="306070"/>
                </a:lnTo>
                <a:lnTo>
                  <a:pt x="114300" y="303530"/>
                </a:lnTo>
                <a:lnTo>
                  <a:pt x="116840" y="302260"/>
                </a:lnTo>
                <a:lnTo>
                  <a:pt x="119380" y="299720"/>
                </a:lnTo>
                <a:lnTo>
                  <a:pt x="120650" y="297180"/>
                </a:lnTo>
                <a:lnTo>
                  <a:pt x="121920" y="295910"/>
                </a:lnTo>
                <a:lnTo>
                  <a:pt x="123190" y="293370"/>
                </a:lnTo>
                <a:lnTo>
                  <a:pt x="125730" y="28956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8270" y="284480"/>
                </a:lnTo>
                <a:lnTo>
                  <a:pt x="128270" y="280670"/>
                </a:lnTo>
                <a:lnTo>
                  <a:pt x="129540" y="274320"/>
                </a:lnTo>
                <a:lnTo>
                  <a:pt x="130810" y="266700"/>
                </a:lnTo>
                <a:lnTo>
                  <a:pt x="132080" y="260350"/>
                </a:lnTo>
                <a:lnTo>
                  <a:pt x="132080" y="252730"/>
                </a:lnTo>
                <a:lnTo>
                  <a:pt x="132080" y="243840"/>
                </a:lnTo>
                <a:lnTo>
                  <a:pt x="132080" y="236220"/>
                </a:lnTo>
                <a:lnTo>
                  <a:pt x="132080" y="228600"/>
                </a:lnTo>
                <a:lnTo>
                  <a:pt x="130810" y="220980"/>
                </a:lnTo>
                <a:lnTo>
                  <a:pt x="129540" y="212090"/>
                </a:lnTo>
                <a:lnTo>
                  <a:pt x="129540" y="208280"/>
                </a:lnTo>
                <a:lnTo>
                  <a:pt x="128270" y="208280"/>
                </a:lnTo>
                <a:lnTo>
                  <a:pt x="127000" y="203200"/>
                </a:lnTo>
                <a:lnTo>
                  <a:pt x="124460" y="195580"/>
                </a:lnTo>
                <a:lnTo>
                  <a:pt x="0" y="22860"/>
                </a:lnTo>
                <a:lnTo>
                  <a:pt x="10160" y="12700"/>
                </a:lnTo>
                <a:lnTo>
                  <a:pt x="10160" y="12700"/>
                </a:lnTo>
                <a:lnTo>
                  <a:pt x="21590" y="0"/>
                </a:lnTo>
                <a:lnTo>
                  <a:pt x="129540" y="135890"/>
                </a:lnTo>
                <a:lnTo>
                  <a:pt x="132080" y="139700"/>
                </a:lnTo>
                <a:lnTo>
                  <a:pt x="204470" y="240030"/>
                </a:lnTo>
                <a:lnTo>
                  <a:pt x="219710" y="231140"/>
                </a:lnTo>
                <a:lnTo>
                  <a:pt x="219710" y="231140"/>
                </a:lnTo>
                <a:lnTo>
                  <a:pt x="232410" y="224790"/>
                </a:lnTo>
                <a:lnTo>
                  <a:pt x="241300" y="236220"/>
                </a:lnTo>
                <a:lnTo>
                  <a:pt x="233680" y="245110"/>
                </a:lnTo>
                <a:lnTo>
                  <a:pt x="233680" y="245110"/>
                </a:lnTo>
                <a:lnTo>
                  <a:pt x="193040" y="283210"/>
                </a:lnTo>
                <a:lnTo>
                  <a:pt x="193040" y="283210"/>
                </a:lnTo>
                <a:lnTo>
                  <a:pt x="189230" y="287020"/>
                </a:lnTo>
                <a:lnTo>
                  <a:pt x="161290" y="246380"/>
                </a:lnTo>
                <a:lnTo>
                  <a:pt x="160020" y="243840"/>
                </a:lnTo>
                <a:lnTo>
                  <a:pt x="147320" y="227330"/>
                </a:lnTo>
                <a:lnTo>
                  <a:pt x="148590" y="231140"/>
                </a:lnTo>
                <a:lnTo>
                  <a:pt x="149860" y="232410"/>
                </a:lnTo>
                <a:lnTo>
                  <a:pt x="149860" y="237490"/>
                </a:lnTo>
                <a:lnTo>
                  <a:pt x="152400" y="248920"/>
                </a:lnTo>
                <a:lnTo>
                  <a:pt x="153670" y="257810"/>
                </a:lnTo>
                <a:lnTo>
                  <a:pt x="154940" y="267970"/>
                </a:lnTo>
                <a:lnTo>
                  <a:pt x="154940" y="278130"/>
                </a:lnTo>
                <a:lnTo>
                  <a:pt x="154940" y="287020"/>
                </a:lnTo>
                <a:lnTo>
                  <a:pt x="154940" y="290830"/>
                </a:lnTo>
                <a:lnTo>
                  <a:pt x="154940" y="294640"/>
                </a:lnTo>
                <a:lnTo>
                  <a:pt x="153670" y="298450"/>
                </a:lnTo>
                <a:lnTo>
                  <a:pt x="153670" y="303530"/>
                </a:lnTo>
                <a:lnTo>
                  <a:pt x="152400" y="311150"/>
                </a:lnTo>
                <a:lnTo>
                  <a:pt x="151130" y="317500"/>
                </a:lnTo>
                <a:lnTo>
                  <a:pt x="149860" y="317500"/>
                </a:lnTo>
                <a:lnTo>
                  <a:pt x="149860" y="317500"/>
                </a:lnTo>
                <a:lnTo>
                  <a:pt x="148590" y="321310"/>
                </a:lnTo>
                <a:lnTo>
                  <a:pt x="147320" y="323850"/>
                </a:lnTo>
                <a:lnTo>
                  <a:pt x="146050" y="327660"/>
                </a:lnTo>
                <a:lnTo>
                  <a:pt x="144780" y="330200"/>
                </a:lnTo>
                <a:lnTo>
                  <a:pt x="142240" y="332740"/>
                </a:lnTo>
                <a:lnTo>
                  <a:pt x="140970" y="335280"/>
                </a:lnTo>
                <a:lnTo>
                  <a:pt x="139700" y="337820"/>
                </a:lnTo>
                <a:lnTo>
                  <a:pt x="137160" y="340360"/>
                </a:lnTo>
                <a:lnTo>
                  <a:pt x="135890" y="342900"/>
                </a:lnTo>
                <a:lnTo>
                  <a:pt x="133350" y="344170"/>
                </a:lnTo>
                <a:lnTo>
                  <a:pt x="132080" y="346710"/>
                </a:lnTo>
                <a:lnTo>
                  <a:pt x="129540" y="34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6816498" y="4668928"/>
            <a:ext cx="250644" cy="368755"/>
          </a:xfrm>
          <a:custGeom>
            <a:avLst/>
            <a:gdLst/>
            <a:ahLst/>
            <a:cxnLst/>
            <a:rect l="l" t="t" r="r" b="b"/>
            <a:pathLst>
              <a:path w="250644" h="368755">
                <a:moveTo>
                  <a:pt x="134212" y="352653"/>
                </a:moveTo>
                <a:lnTo>
                  <a:pt x="131672" y="355193"/>
                </a:lnTo>
                <a:lnTo>
                  <a:pt x="129132" y="356463"/>
                </a:lnTo>
                <a:lnTo>
                  <a:pt x="124052" y="359003"/>
                </a:lnTo>
                <a:lnTo>
                  <a:pt x="118972" y="361543"/>
                </a:lnTo>
                <a:lnTo>
                  <a:pt x="117702" y="364083"/>
                </a:lnTo>
                <a:lnTo>
                  <a:pt x="117702" y="364083"/>
                </a:lnTo>
                <a:lnTo>
                  <a:pt x="117702" y="364083"/>
                </a:lnTo>
                <a:lnTo>
                  <a:pt x="116432" y="364083"/>
                </a:lnTo>
                <a:lnTo>
                  <a:pt x="116432" y="364083"/>
                </a:lnTo>
                <a:lnTo>
                  <a:pt x="113892" y="357733"/>
                </a:lnTo>
                <a:lnTo>
                  <a:pt x="112622" y="356463"/>
                </a:lnTo>
                <a:lnTo>
                  <a:pt x="75792" y="287883"/>
                </a:lnTo>
                <a:lnTo>
                  <a:pt x="84682" y="281533"/>
                </a:lnTo>
                <a:lnTo>
                  <a:pt x="117702" y="310743"/>
                </a:lnTo>
                <a:lnTo>
                  <a:pt x="118972" y="308203"/>
                </a:lnTo>
                <a:lnTo>
                  <a:pt x="121512" y="306933"/>
                </a:lnTo>
                <a:lnTo>
                  <a:pt x="124052" y="304393"/>
                </a:lnTo>
                <a:lnTo>
                  <a:pt x="125322" y="301853"/>
                </a:lnTo>
                <a:lnTo>
                  <a:pt x="126592" y="300583"/>
                </a:lnTo>
                <a:lnTo>
                  <a:pt x="127862" y="298043"/>
                </a:lnTo>
                <a:lnTo>
                  <a:pt x="130402" y="294233"/>
                </a:lnTo>
                <a:lnTo>
                  <a:pt x="131672" y="291693"/>
                </a:lnTo>
                <a:lnTo>
                  <a:pt x="131672" y="291693"/>
                </a:lnTo>
                <a:lnTo>
                  <a:pt x="131672" y="291693"/>
                </a:lnTo>
                <a:lnTo>
                  <a:pt x="132942" y="289153"/>
                </a:lnTo>
                <a:lnTo>
                  <a:pt x="132942" y="285343"/>
                </a:lnTo>
                <a:lnTo>
                  <a:pt x="134212" y="278993"/>
                </a:lnTo>
                <a:lnTo>
                  <a:pt x="135482" y="271373"/>
                </a:lnTo>
                <a:lnTo>
                  <a:pt x="136752" y="265023"/>
                </a:lnTo>
                <a:lnTo>
                  <a:pt x="136752" y="257403"/>
                </a:lnTo>
                <a:lnTo>
                  <a:pt x="136752" y="248513"/>
                </a:lnTo>
                <a:lnTo>
                  <a:pt x="136752" y="240893"/>
                </a:lnTo>
                <a:lnTo>
                  <a:pt x="136752" y="233273"/>
                </a:lnTo>
                <a:lnTo>
                  <a:pt x="135482" y="225653"/>
                </a:lnTo>
                <a:lnTo>
                  <a:pt x="134212" y="216763"/>
                </a:lnTo>
                <a:lnTo>
                  <a:pt x="134212" y="212953"/>
                </a:lnTo>
                <a:lnTo>
                  <a:pt x="132942" y="212953"/>
                </a:lnTo>
                <a:lnTo>
                  <a:pt x="131672" y="207873"/>
                </a:lnTo>
                <a:lnTo>
                  <a:pt x="129132" y="200253"/>
                </a:lnTo>
                <a:lnTo>
                  <a:pt x="4672" y="27533"/>
                </a:lnTo>
                <a:lnTo>
                  <a:pt x="14832" y="17373"/>
                </a:lnTo>
                <a:lnTo>
                  <a:pt x="14832" y="17373"/>
                </a:lnTo>
                <a:lnTo>
                  <a:pt x="26262" y="4673"/>
                </a:lnTo>
                <a:lnTo>
                  <a:pt x="134212" y="140563"/>
                </a:lnTo>
                <a:lnTo>
                  <a:pt x="136752" y="144373"/>
                </a:lnTo>
                <a:lnTo>
                  <a:pt x="209142" y="244703"/>
                </a:lnTo>
                <a:lnTo>
                  <a:pt x="224382" y="235813"/>
                </a:lnTo>
                <a:lnTo>
                  <a:pt x="224382" y="235813"/>
                </a:lnTo>
                <a:lnTo>
                  <a:pt x="237082" y="229463"/>
                </a:lnTo>
                <a:lnTo>
                  <a:pt x="245972" y="240893"/>
                </a:lnTo>
                <a:lnTo>
                  <a:pt x="238352" y="249783"/>
                </a:lnTo>
                <a:lnTo>
                  <a:pt x="238352" y="249783"/>
                </a:lnTo>
                <a:lnTo>
                  <a:pt x="197712" y="287883"/>
                </a:lnTo>
                <a:lnTo>
                  <a:pt x="197712" y="287883"/>
                </a:lnTo>
                <a:lnTo>
                  <a:pt x="193902" y="291693"/>
                </a:lnTo>
                <a:lnTo>
                  <a:pt x="165962" y="251053"/>
                </a:lnTo>
                <a:lnTo>
                  <a:pt x="164692" y="248513"/>
                </a:lnTo>
                <a:lnTo>
                  <a:pt x="151992" y="232003"/>
                </a:lnTo>
                <a:lnTo>
                  <a:pt x="153262" y="235813"/>
                </a:lnTo>
                <a:lnTo>
                  <a:pt x="154532" y="237083"/>
                </a:lnTo>
                <a:lnTo>
                  <a:pt x="154532" y="242163"/>
                </a:lnTo>
                <a:lnTo>
                  <a:pt x="157072" y="253593"/>
                </a:lnTo>
                <a:lnTo>
                  <a:pt x="158342" y="262483"/>
                </a:lnTo>
                <a:lnTo>
                  <a:pt x="159612" y="272643"/>
                </a:lnTo>
                <a:lnTo>
                  <a:pt x="159612" y="282803"/>
                </a:lnTo>
                <a:lnTo>
                  <a:pt x="159612" y="291693"/>
                </a:lnTo>
                <a:lnTo>
                  <a:pt x="159612" y="295503"/>
                </a:lnTo>
                <a:lnTo>
                  <a:pt x="159612" y="299313"/>
                </a:lnTo>
                <a:lnTo>
                  <a:pt x="158342" y="303123"/>
                </a:lnTo>
                <a:lnTo>
                  <a:pt x="158342" y="308203"/>
                </a:lnTo>
                <a:lnTo>
                  <a:pt x="157072" y="315823"/>
                </a:lnTo>
                <a:lnTo>
                  <a:pt x="155802" y="322173"/>
                </a:lnTo>
                <a:lnTo>
                  <a:pt x="154532" y="322173"/>
                </a:lnTo>
                <a:lnTo>
                  <a:pt x="154532" y="322173"/>
                </a:lnTo>
                <a:lnTo>
                  <a:pt x="153262" y="325983"/>
                </a:lnTo>
                <a:lnTo>
                  <a:pt x="151992" y="328523"/>
                </a:lnTo>
                <a:lnTo>
                  <a:pt x="150722" y="332333"/>
                </a:lnTo>
                <a:lnTo>
                  <a:pt x="149452" y="334873"/>
                </a:lnTo>
                <a:lnTo>
                  <a:pt x="146912" y="337413"/>
                </a:lnTo>
                <a:lnTo>
                  <a:pt x="145642" y="339953"/>
                </a:lnTo>
                <a:lnTo>
                  <a:pt x="144372" y="342493"/>
                </a:lnTo>
                <a:lnTo>
                  <a:pt x="141832" y="345033"/>
                </a:lnTo>
                <a:lnTo>
                  <a:pt x="140562" y="347573"/>
                </a:lnTo>
                <a:lnTo>
                  <a:pt x="138022" y="348843"/>
                </a:lnTo>
                <a:lnTo>
                  <a:pt x="136752" y="351383"/>
                </a:lnTo>
                <a:lnTo>
                  <a:pt x="134212" y="3526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6583680" y="4824730"/>
            <a:ext cx="173990" cy="511810"/>
          </a:xfrm>
          <a:custGeom>
            <a:avLst/>
            <a:gdLst/>
            <a:ahLst/>
            <a:cxnLst/>
            <a:rect l="l" t="t" r="r" b="b"/>
            <a:pathLst>
              <a:path w="173990" h="511810">
                <a:moveTo>
                  <a:pt x="121920" y="452120"/>
                </a:moveTo>
                <a:lnTo>
                  <a:pt x="151130" y="445770"/>
                </a:lnTo>
                <a:lnTo>
                  <a:pt x="151130" y="445770"/>
                </a:lnTo>
                <a:lnTo>
                  <a:pt x="168910" y="441960"/>
                </a:lnTo>
                <a:lnTo>
                  <a:pt x="173990" y="459740"/>
                </a:lnTo>
                <a:lnTo>
                  <a:pt x="158750" y="466090"/>
                </a:lnTo>
                <a:lnTo>
                  <a:pt x="158750" y="466090"/>
                </a:lnTo>
                <a:lnTo>
                  <a:pt x="102870" y="488950"/>
                </a:lnTo>
                <a:lnTo>
                  <a:pt x="102870" y="488950"/>
                </a:lnTo>
                <a:lnTo>
                  <a:pt x="44450" y="506730"/>
                </a:lnTo>
                <a:lnTo>
                  <a:pt x="44450" y="508000"/>
                </a:lnTo>
                <a:lnTo>
                  <a:pt x="30480" y="511810"/>
                </a:lnTo>
                <a:lnTo>
                  <a:pt x="27940" y="492760"/>
                </a:lnTo>
                <a:lnTo>
                  <a:pt x="38100" y="487680"/>
                </a:lnTo>
                <a:lnTo>
                  <a:pt x="38100" y="487680"/>
                </a:lnTo>
                <a:lnTo>
                  <a:pt x="68580" y="471170"/>
                </a:lnTo>
                <a:lnTo>
                  <a:pt x="39370" y="298450"/>
                </a:lnTo>
                <a:lnTo>
                  <a:pt x="38100" y="295910"/>
                </a:lnTo>
                <a:lnTo>
                  <a:pt x="13970" y="185420"/>
                </a:lnTo>
                <a:lnTo>
                  <a:pt x="10160" y="165100"/>
                </a:lnTo>
                <a:lnTo>
                  <a:pt x="6350" y="146050"/>
                </a:lnTo>
                <a:lnTo>
                  <a:pt x="5080" y="135890"/>
                </a:lnTo>
                <a:lnTo>
                  <a:pt x="3810" y="128270"/>
                </a:lnTo>
                <a:lnTo>
                  <a:pt x="2540" y="119380"/>
                </a:lnTo>
                <a:lnTo>
                  <a:pt x="2540" y="111760"/>
                </a:lnTo>
                <a:lnTo>
                  <a:pt x="1270" y="96520"/>
                </a:lnTo>
                <a:lnTo>
                  <a:pt x="1270" y="90170"/>
                </a:lnTo>
                <a:lnTo>
                  <a:pt x="1270" y="83820"/>
                </a:lnTo>
                <a:lnTo>
                  <a:pt x="0" y="77470"/>
                </a:lnTo>
                <a:lnTo>
                  <a:pt x="1270" y="71120"/>
                </a:lnTo>
                <a:lnTo>
                  <a:pt x="1270" y="64770"/>
                </a:lnTo>
                <a:lnTo>
                  <a:pt x="2540" y="62230"/>
                </a:lnTo>
                <a:lnTo>
                  <a:pt x="2540" y="60960"/>
                </a:lnTo>
                <a:lnTo>
                  <a:pt x="2540" y="59690"/>
                </a:lnTo>
                <a:lnTo>
                  <a:pt x="2540" y="54610"/>
                </a:lnTo>
                <a:lnTo>
                  <a:pt x="3810" y="49530"/>
                </a:lnTo>
                <a:lnTo>
                  <a:pt x="5080" y="44450"/>
                </a:lnTo>
                <a:lnTo>
                  <a:pt x="6350" y="40640"/>
                </a:lnTo>
                <a:lnTo>
                  <a:pt x="6350" y="36830"/>
                </a:lnTo>
                <a:lnTo>
                  <a:pt x="8890" y="33020"/>
                </a:lnTo>
                <a:lnTo>
                  <a:pt x="10160" y="29210"/>
                </a:lnTo>
                <a:lnTo>
                  <a:pt x="12700" y="25400"/>
                </a:lnTo>
                <a:lnTo>
                  <a:pt x="13970" y="22860"/>
                </a:lnTo>
                <a:lnTo>
                  <a:pt x="16510" y="20320"/>
                </a:lnTo>
                <a:lnTo>
                  <a:pt x="19050" y="17780"/>
                </a:lnTo>
                <a:lnTo>
                  <a:pt x="21590" y="15240"/>
                </a:lnTo>
                <a:lnTo>
                  <a:pt x="24130" y="12700"/>
                </a:lnTo>
                <a:lnTo>
                  <a:pt x="24130" y="12700"/>
                </a:lnTo>
                <a:lnTo>
                  <a:pt x="24130" y="12700"/>
                </a:lnTo>
                <a:lnTo>
                  <a:pt x="26670" y="11430"/>
                </a:lnTo>
                <a:lnTo>
                  <a:pt x="29210" y="8890"/>
                </a:lnTo>
                <a:lnTo>
                  <a:pt x="33020" y="7620"/>
                </a:lnTo>
                <a:lnTo>
                  <a:pt x="38100" y="5080"/>
                </a:lnTo>
                <a:lnTo>
                  <a:pt x="44450" y="2540"/>
                </a:lnTo>
                <a:lnTo>
                  <a:pt x="49530" y="1270"/>
                </a:lnTo>
                <a:lnTo>
                  <a:pt x="55880" y="1270"/>
                </a:lnTo>
                <a:lnTo>
                  <a:pt x="62230" y="1270"/>
                </a:lnTo>
                <a:lnTo>
                  <a:pt x="62230" y="1270"/>
                </a:lnTo>
                <a:lnTo>
                  <a:pt x="62230" y="0"/>
                </a:lnTo>
                <a:lnTo>
                  <a:pt x="68580" y="0"/>
                </a:lnTo>
                <a:lnTo>
                  <a:pt x="71120" y="0"/>
                </a:lnTo>
                <a:lnTo>
                  <a:pt x="73660" y="0"/>
                </a:lnTo>
                <a:lnTo>
                  <a:pt x="76200" y="1270"/>
                </a:lnTo>
                <a:lnTo>
                  <a:pt x="78740" y="1270"/>
                </a:lnTo>
                <a:lnTo>
                  <a:pt x="107950" y="76200"/>
                </a:lnTo>
                <a:lnTo>
                  <a:pt x="101600" y="80010"/>
                </a:lnTo>
                <a:lnTo>
                  <a:pt x="101600" y="80010"/>
                </a:lnTo>
                <a:lnTo>
                  <a:pt x="96520" y="82550"/>
                </a:lnTo>
                <a:lnTo>
                  <a:pt x="73660" y="40640"/>
                </a:lnTo>
                <a:lnTo>
                  <a:pt x="73660" y="39370"/>
                </a:lnTo>
                <a:lnTo>
                  <a:pt x="72390" y="38100"/>
                </a:lnTo>
                <a:lnTo>
                  <a:pt x="72390" y="38100"/>
                </a:lnTo>
                <a:lnTo>
                  <a:pt x="71120" y="38100"/>
                </a:lnTo>
                <a:lnTo>
                  <a:pt x="69850" y="36830"/>
                </a:lnTo>
                <a:lnTo>
                  <a:pt x="69850" y="36830"/>
                </a:lnTo>
                <a:lnTo>
                  <a:pt x="68580" y="36830"/>
                </a:lnTo>
                <a:lnTo>
                  <a:pt x="67310" y="35560"/>
                </a:lnTo>
                <a:lnTo>
                  <a:pt x="63500" y="34290"/>
                </a:lnTo>
                <a:lnTo>
                  <a:pt x="60960" y="33020"/>
                </a:lnTo>
                <a:lnTo>
                  <a:pt x="59690" y="33020"/>
                </a:lnTo>
                <a:lnTo>
                  <a:pt x="58420" y="33020"/>
                </a:lnTo>
                <a:lnTo>
                  <a:pt x="57150" y="33020"/>
                </a:lnTo>
                <a:lnTo>
                  <a:pt x="57150" y="33020"/>
                </a:lnTo>
                <a:lnTo>
                  <a:pt x="54610" y="33020"/>
                </a:lnTo>
                <a:lnTo>
                  <a:pt x="49530" y="33020"/>
                </a:lnTo>
                <a:lnTo>
                  <a:pt x="49530" y="33020"/>
                </a:lnTo>
                <a:lnTo>
                  <a:pt x="48260" y="34290"/>
                </a:lnTo>
                <a:lnTo>
                  <a:pt x="46990" y="34290"/>
                </a:lnTo>
                <a:lnTo>
                  <a:pt x="45720" y="34290"/>
                </a:lnTo>
                <a:lnTo>
                  <a:pt x="44450" y="34290"/>
                </a:lnTo>
                <a:lnTo>
                  <a:pt x="43180" y="35560"/>
                </a:lnTo>
                <a:lnTo>
                  <a:pt x="39370" y="36830"/>
                </a:lnTo>
                <a:lnTo>
                  <a:pt x="36830" y="39370"/>
                </a:lnTo>
                <a:lnTo>
                  <a:pt x="36830" y="40640"/>
                </a:lnTo>
                <a:lnTo>
                  <a:pt x="36830" y="41910"/>
                </a:lnTo>
                <a:lnTo>
                  <a:pt x="35560" y="41910"/>
                </a:lnTo>
                <a:lnTo>
                  <a:pt x="33020" y="44450"/>
                </a:lnTo>
                <a:lnTo>
                  <a:pt x="31750" y="48260"/>
                </a:lnTo>
                <a:lnTo>
                  <a:pt x="30480" y="52070"/>
                </a:lnTo>
                <a:lnTo>
                  <a:pt x="29210" y="55880"/>
                </a:lnTo>
                <a:lnTo>
                  <a:pt x="29210" y="59690"/>
                </a:lnTo>
                <a:lnTo>
                  <a:pt x="29210" y="64770"/>
                </a:lnTo>
                <a:lnTo>
                  <a:pt x="29210" y="71120"/>
                </a:lnTo>
                <a:lnTo>
                  <a:pt x="29210" y="76200"/>
                </a:lnTo>
                <a:lnTo>
                  <a:pt x="30480" y="81280"/>
                </a:lnTo>
                <a:lnTo>
                  <a:pt x="31750" y="88900"/>
                </a:lnTo>
                <a:lnTo>
                  <a:pt x="33020" y="95250"/>
                </a:lnTo>
                <a:lnTo>
                  <a:pt x="34290" y="102870"/>
                </a:lnTo>
                <a:lnTo>
                  <a:pt x="36830" y="110490"/>
                </a:lnTo>
                <a:lnTo>
                  <a:pt x="74930" y="250190"/>
                </a:lnTo>
                <a:lnTo>
                  <a:pt x="74930" y="251460"/>
                </a:lnTo>
                <a:lnTo>
                  <a:pt x="121920" y="452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6579008" y="4820057"/>
            <a:ext cx="183335" cy="521154"/>
          </a:xfrm>
          <a:custGeom>
            <a:avLst/>
            <a:gdLst/>
            <a:ahLst/>
            <a:cxnLst/>
            <a:rect l="l" t="t" r="r" b="b"/>
            <a:pathLst>
              <a:path w="183335" h="521154">
                <a:moveTo>
                  <a:pt x="126593" y="456793"/>
                </a:moveTo>
                <a:lnTo>
                  <a:pt x="155803" y="450443"/>
                </a:lnTo>
                <a:lnTo>
                  <a:pt x="155803" y="450443"/>
                </a:lnTo>
                <a:lnTo>
                  <a:pt x="173583" y="446633"/>
                </a:lnTo>
                <a:lnTo>
                  <a:pt x="178663" y="464413"/>
                </a:lnTo>
                <a:lnTo>
                  <a:pt x="163423" y="470763"/>
                </a:lnTo>
                <a:lnTo>
                  <a:pt x="163423" y="470763"/>
                </a:lnTo>
                <a:lnTo>
                  <a:pt x="107543" y="493623"/>
                </a:lnTo>
                <a:lnTo>
                  <a:pt x="107543" y="493623"/>
                </a:lnTo>
                <a:lnTo>
                  <a:pt x="49123" y="511403"/>
                </a:lnTo>
                <a:lnTo>
                  <a:pt x="49123" y="512673"/>
                </a:lnTo>
                <a:lnTo>
                  <a:pt x="35153" y="516483"/>
                </a:lnTo>
                <a:lnTo>
                  <a:pt x="32613" y="497433"/>
                </a:lnTo>
                <a:lnTo>
                  <a:pt x="42773" y="492353"/>
                </a:lnTo>
                <a:lnTo>
                  <a:pt x="42773" y="492353"/>
                </a:lnTo>
                <a:lnTo>
                  <a:pt x="73253" y="475843"/>
                </a:lnTo>
                <a:lnTo>
                  <a:pt x="44043" y="303123"/>
                </a:lnTo>
                <a:lnTo>
                  <a:pt x="42773" y="300583"/>
                </a:lnTo>
                <a:lnTo>
                  <a:pt x="18643" y="190093"/>
                </a:lnTo>
                <a:lnTo>
                  <a:pt x="14833" y="169773"/>
                </a:lnTo>
                <a:lnTo>
                  <a:pt x="11023" y="150723"/>
                </a:lnTo>
                <a:lnTo>
                  <a:pt x="9753" y="140563"/>
                </a:lnTo>
                <a:lnTo>
                  <a:pt x="8483" y="132943"/>
                </a:lnTo>
                <a:lnTo>
                  <a:pt x="7213" y="124053"/>
                </a:lnTo>
                <a:lnTo>
                  <a:pt x="7213" y="116433"/>
                </a:lnTo>
                <a:lnTo>
                  <a:pt x="5943" y="101193"/>
                </a:lnTo>
                <a:lnTo>
                  <a:pt x="5943" y="94843"/>
                </a:lnTo>
                <a:lnTo>
                  <a:pt x="5943" y="88493"/>
                </a:lnTo>
                <a:lnTo>
                  <a:pt x="4673" y="82143"/>
                </a:lnTo>
                <a:lnTo>
                  <a:pt x="5943" y="75793"/>
                </a:lnTo>
                <a:lnTo>
                  <a:pt x="5943" y="69443"/>
                </a:lnTo>
                <a:lnTo>
                  <a:pt x="7213" y="66903"/>
                </a:lnTo>
                <a:lnTo>
                  <a:pt x="7213" y="65633"/>
                </a:lnTo>
                <a:lnTo>
                  <a:pt x="7213" y="64363"/>
                </a:lnTo>
                <a:lnTo>
                  <a:pt x="7213" y="59283"/>
                </a:lnTo>
                <a:lnTo>
                  <a:pt x="8483" y="54203"/>
                </a:lnTo>
                <a:lnTo>
                  <a:pt x="9753" y="49123"/>
                </a:lnTo>
                <a:lnTo>
                  <a:pt x="11023" y="45313"/>
                </a:lnTo>
                <a:lnTo>
                  <a:pt x="11023" y="41503"/>
                </a:lnTo>
                <a:lnTo>
                  <a:pt x="13563" y="37693"/>
                </a:lnTo>
                <a:lnTo>
                  <a:pt x="14833" y="33883"/>
                </a:lnTo>
                <a:lnTo>
                  <a:pt x="17373" y="30073"/>
                </a:lnTo>
                <a:lnTo>
                  <a:pt x="18643" y="27533"/>
                </a:lnTo>
                <a:lnTo>
                  <a:pt x="21183" y="24993"/>
                </a:lnTo>
                <a:lnTo>
                  <a:pt x="23723" y="22453"/>
                </a:lnTo>
                <a:lnTo>
                  <a:pt x="26263" y="19913"/>
                </a:lnTo>
                <a:lnTo>
                  <a:pt x="28803" y="17373"/>
                </a:lnTo>
                <a:lnTo>
                  <a:pt x="28803" y="17373"/>
                </a:lnTo>
                <a:lnTo>
                  <a:pt x="28803" y="17373"/>
                </a:lnTo>
                <a:lnTo>
                  <a:pt x="31343" y="16103"/>
                </a:lnTo>
                <a:lnTo>
                  <a:pt x="33883" y="13563"/>
                </a:lnTo>
                <a:lnTo>
                  <a:pt x="37693" y="12293"/>
                </a:lnTo>
                <a:lnTo>
                  <a:pt x="42773" y="9753"/>
                </a:lnTo>
                <a:lnTo>
                  <a:pt x="49123" y="7213"/>
                </a:lnTo>
                <a:lnTo>
                  <a:pt x="54203" y="5943"/>
                </a:lnTo>
                <a:lnTo>
                  <a:pt x="60553" y="5943"/>
                </a:lnTo>
                <a:lnTo>
                  <a:pt x="66903" y="5943"/>
                </a:lnTo>
                <a:lnTo>
                  <a:pt x="66903" y="5943"/>
                </a:lnTo>
                <a:lnTo>
                  <a:pt x="66903" y="4673"/>
                </a:lnTo>
                <a:lnTo>
                  <a:pt x="73253" y="4673"/>
                </a:lnTo>
                <a:lnTo>
                  <a:pt x="75793" y="4673"/>
                </a:lnTo>
                <a:lnTo>
                  <a:pt x="78333" y="4673"/>
                </a:lnTo>
                <a:lnTo>
                  <a:pt x="80873" y="5943"/>
                </a:lnTo>
                <a:lnTo>
                  <a:pt x="83413" y="5943"/>
                </a:lnTo>
                <a:lnTo>
                  <a:pt x="112623" y="80873"/>
                </a:lnTo>
                <a:lnTo>
                  <a:pt x="106273" y="84683"/>
                </a:lnTo>
                <a:lnTo>
                  <a:pt x="106273" y="84683"/>
                </a:lnTo>
                <a:lnTo>
                  <a:pt x="101193" y="87223"/>
                </a:lnTo>
                <a:lnTo>
                  <a:pt x="78333" y="45313"/>
                </a:lnTo>
                <a:lnTo>
                  <a:pt x="78333" y="44043"/>
                </a:lnTo>
                <a:lnTo>
                  <a:pt x="77063" y="42773"/>
                </a:lnTo>
                <a:lnTo>
                  <a:pt x="77063" y="42773"/>
                </a:lnTo>
                <a:lnTo>
                  <a:pt x="75793" y="42773"/>
                </a:lnTo>
                <a:lnTo>
                  <a:pt x="74523" y="41503"/>
                </a:lnTo>
                <a:lnTo>
                  <a:pt x="74523" y="41503"/>
                </a:lnTo>
                <a:lnTo>
                  <a:pt x="73253" y="41503"/>
                </a:lnTo>
                <a:lnTo>
                  <a:pt x="71983" y="40233"/>
                </a:lnTo>
                <a:lnTo>
                  <a:pt x="68173" y="38963"/>
                </a:lnTo>
                <a:lnTo>
                  <a:pt x="65633" y="37693"/>
                </a:lnTo>
                <a:lnTo>
                  <a:pt x="64363" y="37693"/>
                </a:lnTo>
                <a:lnTo>
                  <a:pt x="63093" y="37693"/>
                </a:lnTo>
                <a:lnTo>
                  <a:pt x="61823" y="37693"/>
                </a:lnTo>
                <a:lnTo>
                  <a:pt x="61823" y="37693"/>
                </a:lnTo>
                <a:lnTo>
                  <a:pt x="59283" y="37693"/>
                </a:lnTo>
                <a:lnTo>
                  <a:pt x="54203" y="37693"/>
                </a:lnTo>
                <a:lnTo>
                  <a:pt x="54203" y="37693"/>
                </a:lnTo>
                <a:lnTo>
                  <a:pt x="52933" y="38963"/>
                </a:lnTo>
                <a:lnTo>
                  <a:pt x="51663" y="38963"/>
                </a:lnTo>
                <a:lnTo>
                  <a:pt x="50393" y="38963"/>
                </a:lnTo>
                <a:lnTo>
                  <a:pt x="49123" y="38963"/>
                </a:lnTo>
                <a:lnTo>
                  <a:pt x="47853" y="40233"/>
                </a:lnTo>
                <a:lnTo>
                  <a:pt x="44043" y="41503"/>
                </a:lnTo>
                <a:lnTo>
                  <a:pt x="41503" y="44043"/>
                </a:lnTo>
                <a:lnTo>
                  <a:pt x="41503" y="45313"/>
                </a:lnTo>
                <a:lnTo>
                  <a:pt x="41503" y="46583"/>
                </a:lnTo>
                <a:lnTo>
                  <a:pt x="40233" y="46583"/>
                </a:lnTo>
                <a:lnTo>
                  <a:pt x="37693" y="49123"/>
                </a:lnTo>
                <a:lnTo>
                  <a:pt x="36423" y="52933"/>
                </a:lnTo>
                <a:lnTo>
                  <a:pt x="35153" y="56743"/>
                </a:lnTo>
                <a:lnTo>
                  <a:pt x="33883" y="60553"/>
                </a:lnTo>
                <a:lnTo>
                  <a:pt x="33883" y="64363"/>
                </a:lnTo>
                <a:lnTo>
                  <a:pt x="33883" y="69443"/>
                </a:lnTo>
                <a:lnTo>
                  <a:pt x="33883" y="75793"/>
                </a:lnTo>
                <a:lnTo>
                  <a:pt x="33883" y="80873"/>
                </a:lnTo>
                <a:lnTo>
                  <a:pt x="35153" y="85953"/>
                </a:lnTo>
                <a:lnTo>
                  <a:pt x="36423" y="93573"/>
                </a:lnTo>
                <a:lnTo>
                  <a:pt x="37693" y="99923"/>
                </a:lnTo>
                <a:lnTo>
                  <a:pt x="38963" y="107543"/>
                </a:lnTo>
                <a:lnTo>
                  <a:pt x="41503" y="115163"/>
                </a:lnTo>
                <a:lnTo>
                  <a:pt x="79603" y="254863"/>
                </a:lnTo>
                <a:lnTo>
                  <a:pt x="79603" y="256133"/>
                </a:lnTo>
                <a:lnTo>
                  <a:pt x="126593" y="4567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6342380" y="4890770"/>
            <a:ext cx="195580" cy="355600"/>
          </a:xfrm>
          <a:custGeom>
            <a:avLst/>
            <a:gdLst/>
            <a:ahLst/>
            <a:cxnLst/>
            <a:rect l="l" t="t" r="r" b="b"/>
            <a:pathLst>
              <a:path w="195580" h="355600">
                <a:moveTo>
                  <a:pt x="22860" y="45720"/>
                </a:moveTo>
                <a:lnTo>
                  <a:pt x="10160" y="41910"/>
                </a:lnTo>
                <a:lnTo>
                  <a:pt x="10160" y="41910"/>
                </a:lnTo>
                <a:lnTo>
                  <a:pt x="0" y="39370"/>
                </a:lnTo>
                <a:lnTo>
                  <a:pt x="1270" y="22860"/>
                </a:lnTo>
                <a:lnTo>
                  <a:pt x="7620" y="22860"/>
                </a:lnTo>
                <a:lnTo>
                  <a:pt x="7620" y="22860"/>
                </a:lnTo>
                <a:lnTo>
                  <a:pt x="45720" y="17780"/>
                </a:lnTo>
                <a:lnTo>
                  <a:pt x="45720" y="17780"/>
                </a:lnTo>
                <a:lnTo>
                  <a:pt x="53340" y="16510"/>
                </a:lnTo>
                <a:lnTo>
                  <a:pt x="55880" y="72390"/>
                </a:lnTo>
                <a:lnTo>
                  <a:pt x="62230" y="55880"/>
                </a:lnTo>
                <a:lnTo>
                  <a:pt x="67310" y="43180"/>
                </a:lnTo>
                <a:lnTo>
                  <a:pt x="71120" y="36830"/>
                </a:lnTo>
                <a:lnTo>
                  <a:pt x="73660" y="31750"/>
                </a:lnTo>
                <a:lnTo>
                  <a:pt x="76200" y="26670"/>
                </a:lnTo>
                <a:lnTo>
                  <a:pt x="80010" y="21590"/>
                </a:lnTo>
                <a:lnTo>
                  <a:pt x="82550" y="16510"/>
                </a:lnTo>
                <a:lnTo>
                  <a:pt x="85090" y="15240"/>
                </a:lnTo>
                <a:lnTo>
                  <a:pt x="85090" y="13970"/>
                </a:lnTo>
                <a:lnTo>
                  <a:pt x="85090" y="13970"/>
                </a:lnTo>
                <a:lnTo>
                  <a:pt x="88900" y="10160"/>
                </a:lnTo>
                <a:lnTo>
                  <a:pt x="91440" y="7620"/>
                </a:lnTo>
                <a:lnTo>
                  <a:pt x="93980" y="5080"/>
                </a:lnTo>
                <a:lnTo>
                  <a:pt x="97790" y="2540"/>
                </a:lnTo>
                <a:lnTo>
                  <a:pt x="100330" y="1270"/>
                </a:lnTo>
                <a:lnTo>
                  <a:pt x="104140" y="1270"/>
                </a:lnTo>
                <a:lnTo>
                  <a:pt x="106680" y="0"/>
                </a:lnTo>
                <a:lnTo>
                  <a:pt x="109220" y="0"/>
                </a:lnTo>
                <a:lnTo>
                  <a:pt x="111760" y="0"/>
                </a:lnTo>
                <a:lnTo>
                  <a:pt x="114300" y="1270"/>
                </a:lnTo>
                <a:lnTo>
                  <a:pt x="116840" y="1270"/>
                </a:lnTo>
                <a:lnTo>
                  <a:pt x="119380" y="2540"/>
                </a:lnTo>
                <a:lnTo>
                  <a:pt x="121920" y="2540"/>
                </a:lnTo>
                <a:lnTo>
                  <a:pt x="121920" y="2540"/>
                </a:lnTo>
                <a:lnTo>
                  <a:pt x="121920" y="2540"/>
                </a:lnTo>
                <a:lnTo>
                  <a:pt x="125730" y="3810"/>
                </a:lnTo>
                <a:lnTo>
                  <a:pt x="128270" y="5080"/>
                </a:lnTo>
                <a:lnTo>
                  <a:pt x="130810" y="7620"/>
                </a:lnTo>
                <a:lnTo>
                  <a:pt x="132080" y="8890"/>
                </a:lnTo>
                <a:lnTo>
                  <a:pt x="134620" y="10160"/>
                </a:lnTo>
                <a:lnTo>
                  <a:pt x="137160" y="12700"/>
                </a:lnTo>
                <a:lnTo>
                  <a:pt x="139700" y="15240"/>
                </a:lnTo>
                <a:lnTo>
                  <a:pt x="142240" y="17780"/>
                </a:lnTo>
                <a:lnTo>
                  <a:pt x="144780" y="21590"/>
                </a:lnTo>
                <a:lnTo>
                  <a:pt x="148590" y="24130"/>
                </a:lnTo>
                <a:lnTo>
                  <a:pt x="151130" y="27940"/>
                </a:lnTo>
                <a:lnTo>
                  <a:pt x="153670" y="31750"/>
                </a:lnTo>
                <a:lnTo>
                  <a:pt x="156210" y="35560"/>
                </a:lnTo>
                <a:lnTo>
                  <a:pt x="158750" y="39370"/>
                </a:lnTo>
                <a:lnTo>
                  <a:pt x="160020" y="43180"/>
                </a:lnTo>
                <a:lnTo>
                  <a:pt x="162560" y="48260"/>
                </a:lnTo>
                <a:lnTo>
                  <a:pt x="165100" y="53340"/>
                </a:lnTo>
                <a:lnTo>
                  <a:pt x="167640" y="58420"/>
                </a:lnTo>
                <a:lnTo>
                  <a:pt x="170180" y="63500"/>
                </a:lnTo>
                <a:lnTo>
                  <a:pt x="172720" y="68580"/>
                </a:lnTo>
                <a:lnTo>
                  <a:pt x="173990" y="74930"/>
                </a:lnTo>
                <a:lnTo>
                  <a:pt x="176530" y="80010"/>
                </a:lnTo>
                <a:lnTo>
                  <a:pt x="179070" y="87630"/>
                </a:lnTo>
                <a:lnTo>
                  <a:pt x="180340" y="93980"/>
                </a:lnTo>
                <a:lnTo>
                  <a:pt x="182880" y="100330"/>
                </a:lnTo>
                <a:lnTo>
                  <a:pt x="186690" y="114300"/>
                </a:lnTo>
                <a:lnTo>
                  <a:pt x="189230" y="129540"/>
                </a:lnTo>
                <a:lnTo>
                  <a:pt x="191770" y="143510"/>
                </a:lnTo>
                <a:lnTo>
                  <a:pt x="194310" y="157480"/>
                </a:lnTo>
                <a:lnTo>
                  <a:pt x="195580" y="171450"/>
                </a:lnTo>
                <a:lnTo>
                  <a:pt x="195580" y="185420"/>
                </a:lnTo>
                <a:lnTo>
                  <a:pt x="195580" y="199390"/>
                </a:lnTo>
                <a:lnTo>
                  <a:pt x="195580" y="212090"/>
                </a:lnTo>
                <a:lnTo>
                  <a:pt x="194310" y="226060"/>
                </a:lnTo>
                <a:lnTo>
                  <a:pt x="193040" y="232410"/>
                </a:lnTo>
                <a:lnTo>
                  <a:pt x="191770" y="238760"/>
                </a:lnTo>
                <a:lnTo>
                  <a:pt x="190500" y="245110"/>
                </a:lnTo>
                <a:lnTo>
                  <a:pt x="189230" y="251460"/>
                </a:lnTo>
                <a:lnTo>
                  <a:pt x="187960" y="256540"/>
                </a:lnTo>
                <a:lnTo>
                  <a:pt x="185420" y="262890"/>
                </a:lnTo>
                <a:lnTo>
                  <a:pt x="184150" y="269240"/>
                </a:lnTo>
                <a:lnTo>
                  <a:pt x="184150" y="270510"/>
                </a:lnTo>
                <a:lnTo>
                  <a:pt x="182880" y="270510"/>
                </a:lnTo>
                <a:lnTo>
                  <a:pt x="181610" y="274320"/>
                </a:lnTo>
                <a:lnTo>
                  <a:pt x="179070" y="279400"/>
                </a:lnTo>
                <a:lnTo>
                  <a:pt x="177800" y="284480"/>
                </a:lnTo>
                <a:lnTo>
                  <a:pt x="175260" y="289560"/>
                </a:lnTo>
                <a:lnTo>
                  <a:pt x="172720" y="294640"/>
                </a:lnTo>
                <a:lnTo>
                  <a:pt x="168910" y="299720"/>
                </a:lnTo>
                <a:lnTo>
                  <a:pt x="166370" y="304800"/>
                </a:lnTo>
                <a:lnTo>
                  <a:pt x="158750" y="312420"/>
                </a:lnTo>
                <a:lnTo>
                  <a:pt x="154940" y="317500"/>
                </a:lnTo>
                <a:lnTo>
                  <a:pt x="152400" y="320040"/>
                </a:lnTo>
                <a:lnTo>
                  <a:pt x="148590" y="325120"/>
                </a:lnTo>
                <a:lnTo>
                  <a:pt x="144780" y="328930"/>
                </a:lnTo>
                <a:lnTo>
                  <a:pt x="142240" y="330200"/>
                </a:lnTo>
                <a:lnTo>
                  <a:pt x="142240" y="331470"/>
                </a:lnTo>
                <a:lnTo>
                  <a:pt x="139700" y="331470"/>
                </a:lnTo>
                <a:lnTo>
                  <a:pt x="135890" y="334010"/>
                </a:lnTo>
                <a:lnTo>
                  <a:pt x="132080" y="337820"/>
                </a:lnTo>
                <a:lnTo>
                  <a:pt x="127000" y="339090"/>
                </a:lnTo>
                <a:lnTo>
                  <a:pt x="123190" y="341630"/>
                </a:lnTo>
                <a:lnTo>
                  <a:pt x="118110" y="344170"/>
                </a:lnTo>
                <a:lnTo>
                  <a:pt x="113030" y="345440"/>
                </a:lnTo>
                <a:lnTo>
                  <a:pt x="107950" y="346710"/>
                </a:lnTo>
                <a:lnTo>
                  <a:pt x="102870" y="349250"/>
                </a:lnTo>
                <a:lnTo>
                  <a:pt x="97790" y="349250"/>
                </a:lnTo>
                <a:lnTo>
                  <a:pt x="88900" y="350520"/>
                </a:lnTo>
                <a:lnTo>
                  <a:pt x="88900" y="350520"/>
                </a:lnTo>
                <a:lnTo>
                  <a:pt x="88900" y="350520"/>
                </a:lnTo>
                <a:lnTo>
                  <a:pt x="81280" y="350520"/>
                </a:lnTo>
                <a:lnTo>
                  <a:pt x="72390" y="350520"/>
                </a:lnTo>
                <a:lnTo>
                  <a:pt x="68580" y="350520"/>
                </a:lnTo>
                <a:lnTo>
                  <a:pt x="64770" y="349250"/>
                </a:lnTo>
                <a:lnTo>
                  <a:pt x="57150" y="347980"/>
                </a:lnTo>
                <a:lnTo>
                  <a:pt x="50800" y="346710"/>
                </a:lnTo>
                <a:lnTo>
                  <a:pt x="43180" y="344170"/>
                </a:lnTo>
                <a:lnTo>
                  <a:pt x="35560" y="341630"/>
                </a:lnTo>
                <a:lnTo>
                  <a:pt x="35560" y="341630"/>
                </a:lnTo>
                <a:lnTo>
                  <a:pt x="35560" y="342900"/>
                </a:lnTo>
                <a:lnTo>
                  <a:pt x="35560" y="342900"/>
                </a:lnTo>
                <a:lnTo>
                  <a:pt x="34290" y="34290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5440"/>
                </a:lnTo>
                <a:lnTo>
                  <a:pt x="33020" y="345440"/>
                </a:lnTo>
                <a:lnTo>
                  <a:pt x="33020" y="345440"/>
                </a:lnTo>
                <a:lnTo>
                  <a:pt x="33020" y="345440"/>
                </a:lnTo>
                <a:lnTo>
                  <a:pt x="33020" y="346710"/>
                </a:lnTo>
                <a:lnTo>
                  <a:pt x="33020" y="346710"/>
                </a:lnTo>
                <a:lnTo>
                  <a:pt x="31750" y="346710"/>
                </a:lnTo>
                <a:lnTo>
                  <a:pt x="31750" y="346710"/>
                </a:lnTo>
                <a:lnTo>
                  <a:pt x="31750" y="347980"/>
                </a:lnTo>
                <a:lnTo>
                  <a:pt x="31750" y="347980"/>
                </a:lnTo>
                <a:lnTo>
                  <a:pt x="30480" y="347980"/>
                </a:lnTo>
                <a:lnTo>
                  <a:pt x="29210" y="349250"/>
                </a:lnTo>
                <a:lnTo>
                  <a:pt x="29210" y="349250"/>
                </a:lnTo>
                <a:lnTo>
                  <a:pt x="27940" y="351790"/>
                </a:lnTo>
                <a:lnTo>
                  <a:pt x="25400" y="354330"/>
                </a:lnTo>
                <a:lnTo>
                  <a:pt x="10160" y="355600"/>
                </a:lnTo>
                <a:lnTo>
                  <a:pt x="20320" y="180340"/>
                </a:lnTo>
                <a:lnTo>
                  <a:pt x="20320" y="179070"/>
                </a:lnTo>
                <a:lnTo>
                  <a:pt x="22860" y="45720"/>
                </a:lnTo>
                <a:close/>
                <a:moveTo>
                  <a:pt x="55880" y="309880"/>
                </a:moveTo>
                <a:lnTo>
                  <a:pt x="58420" y="312420"/>
                </a:lnTo>
                <a:lnTo>
                  <a:pt x="60960" y="313690"/>
                </a:lnTo>
                <a:lnTo>
                  <a:pt x="62230" y="314960"/>
                </a:lnTo>
                <a:lnTo>
                  <a:pt x="63500" y="314960"/>
                </a:lnTo>
                <a:lnTo>
                  <a:pt x="64770" y="316230"/>
                </a:lnTo>
                <a:lnTo>
                  <a:pt x="66040" y="316230"/>
                </a:lnTo>
                <a:lnTo>
                  <a:pt x="68580" y="317500"/>
                </a:lnTo>
                <a:lnTo>
                  <a:pt x="71120" y="318770"/>
                </a:lnTo>
                <a:lnTo>
                  <a:pt x="72390" y="320040"/>
                </a:lnTo>
                <a:lnTo>
                  <a:pt x="74930" y="321310"/>
                </a:lnTo>
                <a:lnTo>
                  <a:pt x="80010" y="322580"/>
                </a:lnTo>
                <a:lnTo>
                  <a:pt x="82550" y="322580"/>
                </a:lnTo>
                <a:lnTo>
                  <a:pt x="86360" y="322580"/>
                </a:lnTo>
                <a:lnTo>
                  <a:pt x="86360" y="322580"/>
                </a:lnTo>
                <a:lnTo>
                  <a:pt x="86360" y="322580"/>
                </a:lnTo>
                <a:lnTo>
                  <a:pt x="91440" y="322580"/>
                </a:lnTo>
                <a:lnTo>
                  <a:pt x="95250" y="322580"/>
                </a:lnTo>
                <a:lnTo>
                  <a:pt x="97790" y="321310"/>
                </a:lnTo>
                <a:lnTo>
                  <a:pt x="102870" y="320040"/>
                </a:lnTo>
                <a:lnTo>
                  <a:pt x="107950" y="318770"/>
                </a:lnTo>
                <a:lnTo>
                  <a:pt x="113030" y="316230"/>
                </a:lnTo>
                <a:lnTo>
                  <a:pt x="118110" y="313690"/>
                </a:lnTo>
                <a:lnTo>
                  <a:pt x="121920" y="309880"/>
                </a:lnTo>
                <a:lnTo>
                  <a:pt x="125730" y="307340"/>
                </a:lnTo>
                <a:lnTo>
                  <a:pt x="130810" y="302260"/>
                </a:lnTo>
                <a:lnTo>
                  <a:pt x="133350" y="298450"/>
                </a:lnTo>
                <a:lnTo>
                  <a:pt x="135890" y="295910"/>
                </a:lnTo>
                <a:lnTo>
                  <a:pt x="135890" y="295910"/>
                </a:lnTo>
                <a:lnTo>
                  <a:pt x="137160" y="293370"/>
                </a:lnTo>
                <a:lnTo>
                  <a:pt x="139700" y="288290"/>
                </a:lnTo>
                <a:lnTo>
                  <a:pt x="143510" y="281940"/>
                </a:lnTo>
                <a:lnTo>
                  <a:pt x="144780" y="275590"/>
                </a:lnTo>
                <a:lnTo>
                  <a:pt x="147320" y="269240"/>
                </a:lnTo>
                <a:lnTo>
                  <a:pt x="149860" y="262890"/>
                </a:lnTo>
                <a:lnTo>
                  <a:pt x="151130" y="255270"/>
                </a:lnTo>
                <a:lnTo>
                  <a:pt x="153670" y="248920"/>
                </a:lnTo>
                <a:lnTo>
                  <a:pt x="153670" y="241300"/>
                </a:lnTo>
                <a:lnTo>
                  <a:pt x="156210" y="233680"/>
                </a:lnTo>
                <a:lnTo>
                  <a:pt x="156210" y="226060"/>
                </a:lnTo>
                <a:lnTo>
                  <a:pt x="156210" y="218440"/>
                </a:lnTo>
                <a:lnTo>
                  <a:pt x="157480" y="210820"/>
                </a:lnTo>
                <a:lnTo>
                  <a:pt x="157480" y="201930"/>
                </a:lnTo>
                <a:lnTo>
                  <a:pt x="157480" y="185420"/>
                </a:lnTo>
                <a:lnTo>
                  <a:pt x="156210" y="168910"/>
                </a:lnTo>
                <a:lnTo>
                  <a:pt x="153670" y="151130"/>
                </a:lnTo>
                <a:lnTo>
                  <a:pt x="152400" y="143510"/>
                </a:lnTo>
                <a:lnTo>
                  <a:pt x="151130" y="135890"/>
                </a:lnTo>
                <a:lnTo>
                  <a:pt x="149860" y="127000"/>
                </a:lnTo>
                <a:lnTo>
                  <a:pt x="148590" y="119380"/>
                </a:lnTo>
                <a:lnTo>
                  <a:pt x="144780" y="109220"/>
                </a:lnTo>
                <a:lnTo>
                  <a:pt x="144780" y="104140"/>
                </a:lnTo>
                <a:lnTo>
                  <a:pt x="142240" y="99060"/>
                </a:lnTo>
                <a:lnTo>
                  <a:pt x="140970" y="95250"/>
                </a:lnTo>
                <a:lnTo>
                  <a:pt x="139700" y="91440"/>
                </a:lnTo>
                <a:lnTo>
                  <a:pt x="138430" y="86360"/>
                </a:lnTo>
                <a:lnTo>
                  <a:pt x="137160" y="83820"/>
                </a:lnTo>
                <a:lnTo>
                  <a:pt x="134620" y="80010"/>
                </a:lnTo>
                <a:lnTo>
                  <a:pt x="133350" y="76200"/>
                </a:lnTo>
                <a:lnTo>
                  <a:pt x="132080" y="72390"/>
                </a:lnTo>
                <a:lnTo>
                  <a:pt x="130810" y="69850"/>
                </a:lnTo>
                <a:lnTo>
                  <a:pt x="129540" y="67310"/>
                </a:lnTo>
                <a:lnTo>
                  <a:pt x="128270" y="64770"/>
                </a:lnTo>
                <a:lnTo>
                  <a:pt x="125730" y="62230"/>
                </a:lnTo>
                <a:lnTo>
                  <a:pt x="124460" y="59690"/>
                </a:lnTo>
                <a:lnTo>
                  <a:pt x="123190" y="58420"/>
                </a:lnTo>
                <a:lnTo>
                  <a:pt x="120650" y="55880"/>
                </a:lnTo>
                <a:lnTo>
                  <a:pt x="119380" y="54610"/>
                </a:lnTo>
                <a:lnTo>
                  <a:pt x="118110" y="53340"/>
                </a:lnTo>
                <a:lnTo>
                  <a:pt x="115570" y="50800"/>
                </a:lnTo>
                <a:lnTo>
                  <a:pt x="114300" y="49530"/>
                </a:lnTo>
                <a:lnTo>
                  <a:pt x="113030" y="49530"/>
                </a:lnTo>
                <a:lnTo>
                  <a:pt x="110490" y="48260"/>
                </a:lnTo>
                <a:lnTo>
                  <a:pt x="109220" y="48260"/>
                </a:lnTo>
                <a:lnTo>
                  <a:pt x="107950" y="46990"/>
                </a:lnTo>
                <a:lnTo>
                  <a:pt x="106680" y="46990"/>
                </a:lnTo>
                <a:lnTo>
                  <a:pt x="104140" y="45720"/>
                </a:lnTo>
                <a:lnTo>
                  <a:pt x="102870" y="45720"/>
                </a:lnTo>
                <a:lnTo>
                  <a:pt x="101600" y="45720"/>
                </a:lnTo>
                <a:lnTo>
                  <a:pt x="100330" y="45720"/>
                </a:lnTo>
                <a:lnTo>
                  <a:pt x="99060" y="45720"/>
                </a:lnTo>
                <a:lnTo>
                  <a:pt x="96520" y="46990"/>
                </a:lnTo>
                <a:lnTo>
                  <a:pt x="95250" y="46990"/>
                </a:lnTo>
                <a:lnTo>
                  <a:pt x="93980" y="48260"/>
                </a:lnTo>
                <a:lnTo>
                  <a:pt x="92710" y="48260"/>
                </a:lnTo>
                <a:lnTo>
                  <a:pt x="91440" y="49530"/>
                </a:lnTo>
                <a:lnTo>
                  <a:pt x="91440" y="49530"/>
                </a:lnTo>
                <a:lnTo>
                  <a:pt x="91440" y="49530"/>
                </a:lnTo>
                <a:lnTo>
                  <a:pt x="88900" y="50800"/>
                </a:lnTo>
                <a:lnTo>
                  <a:pt x="87630" y="52070"/>
                </a:lnTo>
                <a:lnTo>
                  <a:pt x="86360" y="53340"/>
                </a:lnTo>
                <a:lnTo>
                  <a:pt x="85090" y="54610"/>
                </a:lnTo>
                <a:lnTo>
                  <a:pt x="83820" y="55880"/>
                </a:lnTo>
                <a:lnTo>
                  <a:pt x="82550" y="57150"/>
                </a:lnTo>
                <a:lnTo>
                  <a:pt x="81280" y="58420"/>
                </a:lnTo>
                <a:lnTo>
                  <a:pt x="77470" y="60960"/>
                </a:lnTo>
                <a:lnTo>
                  <a:pt x="74930" y="64770"/>
                </a:lnTo>
                <a:lnTo>
                  <a:pt x="72390" y="68580"/>
                </a:lnTo>
                <a:lnTo>
                  <a:pt x="69850" y="73660"/>
                </a:lnTo>
                <a:lnTo>
                  <a:pt x="66040" y="82550"/>
                </a:lnTo>
                <a:lnTo>
                  <a:pt x="57150" y="101600"/>
                </a:lnTo>
                <a:lnTo>
                  <a:pt x="57150" y="101600"/>
                </a:lnTo>
                <a:lnTo>
                  <a:pt x="57150" y="101600"/>
                </a:lnTo>
                <a:lnTo>
                  <a:pt x="55880" y="309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6337707" y="4886098"/>
            <a:ext cx="204924" cy="364944"/>
          </a:xfrm>
          <a:custGeom>
            <a:avLst/>
            <a:gdLst/>
            <a:ahLst/>
            <a:cxnLst/>
            <a:rect l="l" t="t" r="r" b="b"/>
            <a:pathLst>
              <a:path w="204924" h="364944">
                <a:moveTo>
                  <a:pt x="27533" y="50392"/>
                </a:moveTo>
                <a:lnTo>
                  <a:pt x="14833" y="46582"/>
                </a:lnTo>
                <a:lnTo>
                  <a:pt x="14833" y="46582"/>
                </a:lnTo>
                <a:lnTo>
                  <a:pt x="4673" y="44042"/>
                </a:lnTo>
                <a:lnTo>
                  <a:pt x="5943" y="27532"/>
                </a:lnTo>
                <a:lnTo>
                  <a:pt x="12293" y="27532"/>
                </a:lnTo>
                <a:lnTo>
                  <a:pt x="12293" y="27532"/>
                </a:lnTo>
                <a:lnTo>
                  <a:pt x="50393" y="22452"/>
                </a:lnTo>
                <a:lnTo>
                  <a:pt x="50393" y="22452"/>
                </a:lnTo>
                <a:lnTo>
                  <a:pt x="58013" y="21182"/>
                </a:lnTo>
                <a:lnTo>
                  <a:pt x="60553" y="77062"/>
                </a:lnTo>
                <a:lnTo>
                  <a:pt x="66903" y="60552"/>
                </a:lnTo>
                <a:lnTo>
                  <a:pt x="71983" y="47852"/>
                </a:lnTo>
                <a:lnTo>
                  <a:pt x="75793" y="41502"/>
                </a:lnTo>
                <a:lnTo>
                  <a:pt x="78333" y="36422"/>
                </a:lnTo>
                <a:lnTo>
                  <a:pt x="80873" y="31342"/>
                </a:lnTo>
                <a:lnTo>
                  <a:pt x="84683" y="26262"/>
                </a:lnTo>
                <a:lnTo>
                  <a:pt x="87223" y="21182"/>
                </a:lnTo>
                <a:lnTo>
                  <a:pt x="89763" y="19912"/>
                </a:lnTo>
                <a:lnTo>
                  <a:pt x="89763" y="18642"/>
                </a:lnTo>
                <a:lnTo>
                  <a:pt x="89763" y="18642"/>
                </a:lnTo>
                <a:lnTo>
                  <a:pt x="93573" y="14832"/>
                </a:lnTo>
                <a:lnTo>
                  <a:pt x="96113" y="12292"/>
                </a:lnTo>
                <a:lnTo>
                  <a:pt x="98653" y="9752"/>
                </a:lnTo>
                <a:lnTo>
                  <a:pt x="102463" y="7212"/>
                </a:lnTo>
                <a:lnTo>
                  <a:pt x="105003" y="5942"/>
                </a:lnTo>
                <a:lnTo>
                  <a:pt x="108813" y="5942"/>
                </a:lnTo>
                <a:lnTo>
                  <a:pt x="111353" y="4672"/>
                </a:lnTo>
                <a:lnTo>
                  <a:pt x="113893" y="4672"/>
                </a:lnTo>
                <a:lnTo>
                  <a:pt x="116433" y="4672"/>
                </a:lnTo>
                <a:lnTo>
                  <a:pt x="118973" y="5942"/>
                </a:lnTo>
                <a:lnTo>
                  <a:pt x="121513" y="5942"/>
                </a:lnTo>
                <a:lnTo>
                  <a:pt x="124053" y="7212"/>
                </a:lnTo>
                <a:lnTo>
                  <a:pt x="126593" y="7212"/>
                </a:lnTo>
                <a:lnTo>
                  <a:pt x="126593" y="7212"/>
                </a:lnTo>
                <a:lnTo>
                  <a:pt x="126593" y="7212"/>
                </a:lnTo>
                <a:lnTo>
                  <a:pt x="130403" y="8482"/>
                </a:lnTo>
                <a:lnTo>
                  <a:pt x="132943" y="9752"/>
                </a:lnTo>
                <a:lnTo>
                  <a:pt x="135483" y="12292"/>
                </a:lnTo>
                <a:lnTo>
                  <a:pt x="136753" y="13562"/>
                </a:lnTo>
                <a:lnTo>
                  <a:pt x="139293" y="14832"/>
                </a:lnTo>
                <a:lnTo>
                  <a:pt x="141833" y="17372"/>
                </a:lnTo>
                <a:lnTo>
                  <a:pt x="144373" y="19912"/>
                </a:lnTo>
                <a:lnTo>
                  <a:pt x="146913" y="22452"/>
                </a:lnTo>
                <a:lnTo>
                  <a:pt x="149453" y="26262"/>
                </a:lnTo>
                <a:lnTo>
                  <a:pt x="153263" y="28802"/>
                </a:lnTo>
                <a:lnTo>
                  <a:pt x="155803" y="32612"/>
                </a:lnTo>
                <a:lnTo>
                  <a:pt x="158343" y="36422"/>
                </a:lnTo>
                <a:lnTo>
                  <a:pt x="160883" y="40232"/>
                </a:lnTo>
                <a:lnTo>
                  <a:pt x="163423" y="44042"/>
                </a:lnTo>
                <a:lnTo>
                  <a:pt x="164693" y="47852"/>
                </a:lnTo>
                <a:lnTo>
                  <a:pt x="167233" y="52932"/>
                </a:lnTo>
                <a:lnTo>
                  <a:pt x="169773" y="58012"/>
                </a:lnTo>
                <a:lnTo>
                  <a:pt x="172313" y="63092"/>
                </a:lnTo>
                <a:lnTo>
                  <a:pt x="174853" y="68172"/>
                </a:lnTo>
                <a:lnTo>
                  <a:pt x="177393" y="73252"/>
                </a:lnTo>
                <a:lnTo>
                  <a:pt x="178663" y="79602"/>
                </a:lnTo>
                <a:lnTo>
                  <a:pt x="181203" y="84682"/>
                </a:lnTo>
                <a:lnTo>
                  <a:pt x="183743" y="92302"/>
                </a:lnTo>
                <a:lnTo>
                  <a:pt x="185013" y="98652"/>
                </a:lnTo>
                <a:lnTo>
                  <a:pt x="187553" y="105002"/>
                </a:lnTo>
                <a:lnTo>
                  <a:pt x="191363" y="118972"/>
                </a:lnTo>
                <a:lnTo>
                  <a:pt x="193903" y="134212"/>
                </a:lnTo>
                <a:lnTo>
                  <a:pt x="196443" y="148182"/>
                </a:lnTo>
                <a:lnTo>
                  <a:pt x="198983" y="162152"/>
                </a:lnTo>
                <a:lnTo>
                  <a:pt x="200253" y="176122"/>
                </a:lnTo>
                <a:lnTo>
                  <a:pt x="200253" y="190092"/>
                </a:lnTo>
                <a:lnTo>
                  <a:pt x="200253" y="204062"/>
                </a:lnTo>
                <a:lnTo>
                  <a:pt x="200253" y="216762"/>
                </a:lnTo>
                <a:lnTo>
                  <a:pt x="198983" y="230732"/>
                </a:lnTo>
                <a:lnTo>
                  <a:pt x="197713" y="237082"/>
                </a:lnTo>
                <a:lnTo>
                  <a:pt x="196443" y="243432"/>
                </a:lnTo>
                <a:lnTo>
                  <a:pt x="195173" y="249782"/>
                </a:lnTo>
                <a:lnTo>
                  <a:pt x="193903" y="256132"/>
                </a:lnTo>
                <a:lnTo>
                  <a:pt x="192633" y="261212"/>
                </a:lnTo>
                <a:lnTo>
                  <a:pt x="190093" y="267562"/>
                </a:lnTo>
                <a:lnTo>
                  <a:pt x="188823" y="273912"/>
                </a:lnTo>
                <a:lnTo>
                  <a:pt x="188823" y="275182"/>
                </a:lnTo>
                <a:lnTo>
                  <a:pt x="187553" y="275182"/>
                </a:lnTo>
                <a:lnTo>
                  <a:pt x="186283" y="278992"/>
                </a:lnTo>
                <a:lnTo>
                  <a:pt x="183743" y="284072"/>
                </a:lnTo>
                <a:lnTo>
                  <a:pt x="182473" y="289152"/>
                </a:lnTo>
                <a:lnTo>
                  <a:pt x="179933" y="294232"/>
                </a:lnTo>
                <a:lnTo>
                  <a:pt x="177393" y="299312"/>
                </a:lnTo>
                <a:lnTo>
                  <a:pt x="173583" y="304392"/>
                </a:lnTo>
                <a:lnTo>
                  <a:pt x="171043" y="309472"/>
                </a:lnTo>
                <a:lnTo>
                  <a:pt x="163423" y="317092"/>
                </a:lnTo>
                <a:lnTo>
                  <a:pt x="159613" y="322172"/>
                </a:lnTo>
                <a:lnTo>
                  <a:pt x="157073" y="324712"/>
                </a:lnTo>
                <a:lnTo>
                  <a:pt x="153263" y="329792"/>
                </a:lnTo>
                <a:lnTo>
                  <a:pt x="149453" y="333602"/>
                </a:lnTo>
                <a:lnTo>
                  <a:pt x="146913" y="334872"/>
                </a:lnTo>
                <a:lnTo>
                  <a:pt x="146913" y="336142"/>
                </a:lnTo>
                <a:lnTo>
                  <a:pt x="144373" y="336142"/>
                </a:lnTo>
                <a:lnTo>
                  <a:pt x="140563" y="338682"/>
                </a:lnTo>
                <a:lnTo>
                  <a:pt x="136753" y="342492"/>
                </a:lnTo>
                <a:lnTo>
                  <a:pt x="131673" y="343762"/>
                </a:lnTo>
                <a:lnTo>
                  <a:pt x="127863" y="346302"/>
                </a:lnTo>
                <a:lnTo>
                  <a:pt x="122783" y="348842"/>
                </a:lnTo>
                <a:lnTo>
                  <a:pt x="117703" y="350112"/>
                </a:lnTo>
                <a:lnTo>
                  <a:pt x="112623" y="351382"/>
                </a:lnTo>
                <a:lnTo>
                  <a:pt x="107543" y="353922"/>
                </a:lnTo>
                <a:lnTo>
                  <a:pt x="102463" y="353922"/>
                </a:lnTo>
                <a:lnTo>
                  <a:pt x="93573" y="355192"/>
                </a:lnTo>
                <a:lnTo>
                  <a:pt x="93573" y="355192"/>
                </a:lnTo>
                <a:lnTo>
                  <a:pt x="93573" y="355192"/>
                </a:lnTo>
                <a:lnTo>
                  <a:pt x="85953" y="355192"/>
                </a:lnTo>
                <a:lnTo>
                  <a:pt x="77063" y="355192"/>
                </a:lnTo>
                <a:lnTo>
                  <a:pt x="73253" y="355192"/>
                </a:lnTo>
                <a:lnTo>
                  <a:pt x="69443" y="353922"/>
                </a:lnTo>
                <a:lnTo>
                  <a:pt x="61823" y="352652"/>
                </a:lnTo>
                <a:lnTo>
                  <a:pt x="55473" y="351382"/>
                </a:lnTo>
                <a:lnTo>
                  <a:pt x="47853" y="348842"/>
                </a:lnTo>
                <a:lnTo>
                  <a:pt x="40233" y="346302"/>
                </a:lnTo>
                <a:lnTo>
                  <a:pt x="40233" y="346302"/>
                </a:lnTo>
                <a:lnTo>
                  <a:pt x="40233" y="347572"/>
                </a:lnTo>
                <a:lnTo>
                  <a:pt x="40233" y="347572"/>
                </a:lnTo>
                <a:lnTo>
                  <a:pt x="38963" y="34757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50112"/>
                </a:lnTo>
                <a:lnTo>
                  <a:pt x="37693" y="350112"/>
                </a:lnTo>
                <a:lnTo>
                  <a:pt x="37693" y="350112"/>
                </a:lnTo>
                <a:lnTo>
                  <a:pt x="37693" y="350112"/>
                </a:lnTo>
                <a:lnTo>
                  <a:pt x="37693" y="351382"/>
                </a:lnTo>
                <a:lnTo>
                  <a:pt x="37693" y="351382"/>
                </a:lnTo>
                <a:lnTo>
                  <a:pt x="36423" y="351382"/>
                </a:lnTo>
                <a:lnTo>
                  <a:pt x="36423" y="351382"/>
                </a:lnTo>
                <a:lnTo>
                  <a:pt x="36423" y="352652"/>
                </a:lnTo>
                <a:lnTo>
                  <a:pt x="36423" y="352652"/>
                </a:lnTo>
                <a:lnTo>
                  <a:pt x="35153" y="352652"/>
                </a:lnTo>
                <a:lnTo>
                  <a:pt x="33883" y="353922"/>
                </a:lnTo>
                <a:lnTo>
                  <a:pt x="33883" y="353922"/>
                </a:lnTo>
                <a:lnTo>
                  <a:pt x="32613" y="356462"/>
                </a:lnTo>
                <a:lnTo>
                  <a:pt x="30073" y="359002"/>
                </a:lnTo>
                <a:lnTo>
                  <a:pt x="14833" y="360272"/>
                </a:lnTo>
                <a:lnTo>
                  <a:pt x="24993" y="185012"/>
                </a:lnTo>
                <a:lnTo>
                  <a:pt x="24993" y="183742"/>
                </a:lnTo>
                <a:lnTo>
                  <a:pt x="27533" y="5039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6393587" y="4931818"/>
            <a:ext cx="110944" cy="286205"/>
          </a:xfrm>
          <a:custGeom>
            <a:avLst/>
            <a:gdLst/>
            <a:ahLst/>
            <a:cxnLst/>
            <a:rect l="l" t="t" r="r" b="b"/>
            <a:pathLst>
              <a:path w="110944" h="286205">
                <a:moveTo>
                  <a:pt x="4673" y="268833"/>
                </a:moveTo>
                <a:lnTo>
                  <a:pt x="7213" y="271373"/>
                </a:lnTo>
                <a:lnTo>
                  <a:pt x="9753" y="272643"/>
                </a:lnTo>
                <a:lnTo>
                  <a:pt x="11023" y="273913"/>
                </a:lnTo>
                <a:lnTo>
                  <a:pt x="12293" y="273913"/>
                </a:lnTo>
                <a:lnTo>
                  <a:pt x="13563" y="275183"/>
                </a:lnTo>
                <a:lnTo>
                  <a:pt x="14833" y="275183"/>
                </a:lnTo>
                <a:lnTo>
                  <a:pt x="17373" y="276453"/>
                </a:lnTo>
                <a:lnTo>
                  <a:pt x="19913" y="277723"/>
                </a:lnTo>
                <a:lnTo>
                  <a:pt x="21183" y="278993"/>
                </a:lnTo>
                <a:lnTo>
                  <a:pt x="23723" y="280263"/>
                </a:lnTo>
                <a:lnTo>
                  <a:pt x="28803" y="281533"/>
                </a:lnTo>
                <a:lnTo>
                  <a:pt x="31343" y="281533"/>
                </a:lnTo>
                <a:lnTo>
                  <a:pt x="35153" y="281533"/>
                </a:lnTo>
                <a:lnTo>
                  <a:pt x="35153" y="281533"/>
                </a:lnTo>
                <a:lnTo>
                  <a:pt x="35153" y="281533"/>
                </a:lnTo>
                <a:lnTo>
                  <a:pt x="40233" y="281533"/>
                </a:lnTo>
                <a:lnTo>
                  <a:pt x="44043" y="281533"/>
                </a:lnTo>
                <a:lnTo>
                  <a:pt x="46583" y="280263"/>
                </a:lnTo>
                <a:lnTo>
                  <a:pt x="51663" y="278993"/>
                </a:lnTo>
                <a:lnTo>
                  <a:pt x="56743" y="277723"/>
                </a:lnTo>
                <a:lnTo>
                  <a:pt x="61823" y="275183"/>
                </a:lnTo>
                <a:lnTo>
                  <a:pt x="66903" y="272643"/>
                </a:lnTo>
                <a:lnTo>
                  <a:pt x="70713" y="268833"/>
                </a:lnTo>
                <a:lnTo>
                  <a:pt x="74523" y="266293"/>
                </a:lnTo>
                <a:lnTo>
                  <a:pt x="79603" y="261213"/>
                </a:lnTo>
                <a:lnTo>
                  <a:pt x="82143" y="257403"/>
                </a:lnTo>
                <a:lnTo>
                  <a:pt x="84683" y="254863"/>
                </a:lnTo>
                <a:lnTo>
                  <a:pt x="84683" y="254863"/>
                </a:lnTo>
                <a:lnTo>
                  <a:pt x="85953" y="252323"/>
                </a:lnTo>
                <a:lnTo>
                  <a:pt x="88493" y="247243"/>
                </a:lnTo>
                <a:lnTo>
                  <a:pt x="92303" y="240893"/>
                </a:lnTo>
                <a:lnTo>
                  <a:pt x="93573" y="234543"/>
                </a:lnTo>
                <a:lnTo>
                  <a:pt x="96113" y="228193"/>
                </a:lnTo>
                <a:lnTo>
                  <a:pt x="98653" y="221843"/>
                </a:lnTo>
                <a:lnTo>
                  <a:pt x="99923" y="214223"/>
                </a:lnTo>
                <a:lnTo>
                  <a:pt x="102463" y="207873"/>
                </a:lnTo>
                <a:lnTo>
                  <a:pt x="102463" y="200253"/>
                </a:lnTo>
                <a:lnTo>
                  <a:pt x="105003" y="192633"/>
                </a:lnTo>
                <a:lnTo>
                  <a:pt x="105003" y="185013"/>
                </a:lnTo>
                <a:lnTo>
                  <a:pt x="105003" y="177393"/>
                </a:lnTo>
                <a:lnTo>
                  <a:pt x="106273" y="169773"/>
                </a:lnTo>
                <a:lnTo>
                  <a:pt x="106273" y="160883"/>
                </a:lnTo>
                <a:lnTo>
                  <a:pt x="106273" y="144373"/>
                </a:lnTo>
                <a:lnTo>
                  <a:pt x="105003" y="127863"/>
                </a:lnTo>
                <a:lnTo>
                  <a:pt x="102463" y="110083"/>
                </a:lnTo>
                <a:lnTo>
                  <a:pt x="101193" y="102463"/>
                </a:lnTo>
                <a:lnTo>
                  <a:pt x="99923" y="94843"/>
                </a:lnTo>
                <a:lnTo>
                  <a:pt x="98653" y="85953"/>
                </a:lnTo>
                <a:lnTo>
                  <a:pt x="97383" y="78333"/>
                </a:lnTo>
                <a:lnTo>
                  <a:pt x="93573" y="68173"/>
                </a:lnTo>
                <a:lnTo>
                  <a:pt x="93573" y="63093"/>
                </a:lnTo>
                <a:lnTo>
                  <a:pt x="91033" y="58013"/>
                </a:lnTo>
                <a:lnTo>
                  <a:pt x="89763" y="54203"/>
                </a:lnTo>
                <a:lnTo>
                  <a:pt x="88493" y="50393"/>
                </a:lnTo>
                <a:lnTo>
                  <a:pt x="87223" y="45313"/>
                </a:lnTo>
                <a:lnTo>
                  <a:pt x="85953" y="42773"/>
                </a:lnTo>
                <a:lnTo>
                  <a:pt x="83413" y="38963"/>
                </a:lnTo>
                <a:lnTo>
                  <a:pt x="82143" y="35153"/>
                </a:lnTo>
                <a:lnTo>
                  <a:pt x="80873" y="31343"/>
                </a:lnTo>
                <a:lnTo>
                  <a:pt x="79603" y="28803"/>
                </a:lnTo>
                <a:lnTo>
                  <a:pt x="78333" y="26263"/>
                </a:lnTo>
                <a:lnTo>
                  <a:pt x="77063" y="23723"/>
                </a:lnTo>
                <a:lnTo>
                  <a:pt x="74523" y="21183"/>
                </a:lnTo>
                <a:lnTo>
                  <a:pt x="73253" y="18643"/>
                </a:lnTo>
                <a:lnTo>
                  <a:pt x="71983" y="17373"/>
                </a:lnTo>
                <a:lnTo>
                  <a:pt x="69443" y="14833"/>
                </a:lnTo>
                <a:lnTo>
                  <a:pt x="68173" y="13563"/>
                </a:lnTo>
                <a:lnTo>
                  <a:pt x="66903" y="12293"/>
                </a:lnTo>
                <a:lnTo>
                  <a:pt x="64363" y="9753"/>
                </a:lnTo>
                <a:lnTo>
                  <a:pt x="63093" y="8483"/>
                </a:lnTo>
                <a:lnTo>
                  <a:pt x="61823" y="8483"/>
                </a:lnTo>
                <a:lnTo>
                  <a:pt x="59283" y="7213"/>
                </a:lnTo>
                <a:lnTo>
                  <a:pt x="58013" y="7213"/>
                </a:lnTo>
                <a:lnTo>
                  <a:pt x="56743" y="5943"/>
                </a:lnTo>
                <a:lnTo>
                  <a:pt x="55473" y="5943"/>
                </a:lnTo>
                <a:lnTo>
                  <a:pt x="52933" y="4673"/>
                </a:lnTo>
                <a:lnTo>
                  <a:pt x="51663" y="4673"/>
                </a:lnTo>
                <a:lnTo>
                  <a:pt x="50393" y="4673"/>
                </a:lnTo>
                <a:lnTo>
                  <a:pt x="49123" y="4673"/>
                </a:lnTo>
                <a:lnTo>
                  <a:pt x="47853" y="4673"/>
                </a:lnTo>
                <a:lnTo>
                  <a:pt x="45313" y="5943"/>
                </a:lnTo>
                <a:lnTo>
                  <a:pt x="44043" y="5943"/>
                </a:lnTo>
                <a:lnTo>
                  <a:pt x="42773" y="7213"/>
                </a:lnTo>
                <a:lnTo>
                  <a:pt x="41503" y="7213"/>
                </a:lnTo>
                <a:lnTo>
                  <a:pt x="40233" y="8483"/>
                </a:lnTo>
                <a:lnTo>
                  <a:pt x="40233" y="8483"/>
                </a:lnTo>
                <a:lnTo>
                  <a:pt x="40233" y="8483"/>
                </a:lnTo>
                <a:lnTo>
                  <a:pt x="37693" y="9753"/>
                </a:lnTo>
                <a:lnTo>
                  <a:pt x="36423" y="11023"/>
                </a:lnTo>
                <a:lnTo>
                  <a:pt x="35153" y="12293"/>
                </a:lnTo>
                <a:lnTo>
                  <a:pt x="33883" y="13563"/>
                </a:lnTo>
                <a:lnTo>
                  <a:pt x="32613" y="14833"/>
                </a:lnTo>
                <a:lnTo>
                  <a:pt x="31343" y="16103"/>
                </a:lnTo>
                <a:lnTo>
                  <a:pt x="30073" y="17373"/>
                </a:lnTo>
                <a:lnTo>
                  <a:pt x="26263" y="19913"/>
                </a:lnTo>
                <a:lnTo>
                  <a:pt x="23723" y="23723"/>
                </a:lnTo>
                <a:lnTo>
                  <a:pt x="21183" y="27533"/>
                </a:lnTo>
                <a:lnTo>
                  <a:pt x="18643" y="32613"/>
                </a:lnTo>
                <a:lnTo>
                  <a:pt x="14833" y="41503"/>
                </a:lnTo>
                <a:lnTo>
                  <a:pt x="5943" y="60553"/>
                </a:lnTo>
                <a:lnTo>
                  <a:pt x="5943" y="60553"/>
                </a:lnTo>
                <a:lnTo>
                  <a:pt x="5943" y="60553"/>
                </a:lnTo>
                <a:lnTo>
                  <a:pt x="4673" y="2688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6099810" y="4903470"/>
            <a:ext cx="205740" cy="340360"/>
          </a:xfrm>
          <a:custGeom>
            <a:avLst/>
            <a:gdLst/>
            <a:ahLst/>
            <a:cxnLst/>
            <a:rect l="l" t="t" r="r" b="b"/>
            <a:pathLst>
              <a:path w="205740" h="340360">
                <a:moveTo>
                  <a:pt x="43180" y="261620"/>
                </a:moveTo>
                <a:lnTo>
                  <a:pt x="43180" y="265430"/>
                </a:lnTo>
                <a:lnTo>
                  <a:pt x="43180" y="269240"/>
                </a:lnTo>
                <a:lnTo>
                  <a:pt x="43180" y="273050"/>
                </a:lnTo>
                <a:lnTo>
                  <a:pt x="43180" y="275590"/>
                </a:lnTo>
                <a:lnTo>
                  <a:pt x="43180" y="279400"/>
                </a:lnTo>
                <a:lnTo>
                  <a:pt x="43180" y="281940"/>
                </a:lnTo>
                <a:lnTo>
                  <a:pt x="44450" y="285750"/>
                </a:lnTo>
                <a:lnTo>
                  <a:pt x="45720" y="287020"/>
                </a:lnTo>
                <a:lnTo>
                  <a:pt x="45720" y="288290"/>
                </a:lnTo>
                <a:lnTo>
                  <a:pt x="45720" y="289560"/>
                </a:lnTo>
                <a:lnTo>
                  <a:pt x="46990" y="290830"/>
                </a:lnTo>
                <a:lnTo>
                  <a:pt x="48260" y="292100"/>
                </a:lnTo>
                <a:lnTo>
                  <a:pt x="48260" y="293370"/>
                </a:lnTo>
                <a:lnTo>
                  <a:pt x="49530" y="293370"/>
                </a:lnTo>
                <a:lnTo>
                  <a:pt x="50800" y="294640"/>
                </a:lnTo>
                <a:lnTo>
                  <a:pt x="52070" y="295910"/>
                </a:lnTo>
                <a:lnTo>
                  <a:pt x="53340" y="295910"/>
                </a:lnTo>
                <a:lnTo>
                  <a:pt x="53340" y="297180"/>
                </a:lnTo>
                <a:lnTo>
                  <a:pt x="54610" y="297180"/>
                </a:lnTo>
                <a:lnTo>
                  <a:pt x="57150" y="298450"/>
                </a:lnTo>
                <a:lnTo>
                  <a:pt x="60960" y="299720"/>
                </a:lnTo>
                <a:lnTo>
                  <a:pt x="63500" y="299720"/>
                </a:lnTo>
                <a:lnTo>
                  <a:pt x="64770" y="299720"/>
                </a:lnTo>
                <a:lnTo>
                  <a:pt x="64770" y="299720"/>
                </a:lnTo>
                <a:lnTo>
                  <a:pt x="66040" y="299720"/>
                </a:lnTo>
                <a:lnTo>
                  <a:pt x="69850" y="299720"/>
                </a:lnTo>
                <a:lnTo>
                  <a:pt x="72390" y="299720"/>
                </a:lnTo>
                <a:lnTo>
                  <a:pt x="74930" y="299720"/>
                </a:lnTo>
                <a:lnTo>
                  <a:pt x="77470" y="298450"/>
                </a:lnTo>
                <a:lnTo>
                  <a:pt x="80010" y="297180"/>
                </a:lnTo>
                <a:lnTo>
                  <a:pt x="83820" y="297180"/>
                </a:lnTo>
                <a:lnTo>
                  <a:pt x="86360" y="295910"/>
                </a:lnTo>
                <a:lnTo>
                  <a:pt x="88900" y="294640"/>
                </a:lnTo>
                <a:lnTo>
                  <a:pt x="92710" y="292100"/>
                </a:lnTo>
                <a:lnTo>
                  <a:pt x="95250" y="290830"/>
                </a:lnTo>
                <a:lnTo>
                  <a:pt x="97790" y="289560"/>
                </a:lnTo>
                <a:lnTo>
                  <a:pt x="104140" y="284480"/>
                </a:lnTo>
                <a:lnTo>
                  <a:pt x="109220" y="280670"/>
                </a:lnTo>
                <a:lnTo>
                  <a:pt x="114300" y="275590"/>
                </a:lnTo>
                <a:lnTo>
                  <a:pt x="118110" y="271780"/>
                </a:lnTo>
                <a:lnTo>
                  <a:pt x="119380" y="271780"/>
                </a:lnTo>
                <a:lnTo>
                  <a:pt x="119380" y="269240"/>
                </a:lnTo>
                <a:lnTo>
                  <a:pt x="124460" y="262890"/>
                </a:lnTo>
                <a:lnTo>
                  <a:pt x="129540" y="256540"/>
                </a:lnTo>
                <a:lnTo>
                  <a:pt x="134620" y="250190"/>
                </a:lnTo>
                <a:lnTo>
                  <a:pt x="137160" y="243840"/>
                </a:lnTo>
                <a:lnTo>
                  <a:pt x="142240" y="237490"/>
                </a:lnTo>
                <a:lnTo>
                  <a:pt x="144780" y="231140"/>
                </a:lnTo>
                <a:lnTo>
                  <a:pt x="172720" y="25400"/>
                </a:lnTo>
                <a:lnTo>
                  <a:pt x="172720" y="21590"/>
                </a:lnTo>
                <a:lnTo>
                  <a:pt x="173990" y="12700"/>
                </a:lnTo>
                <a:lnTo>
                  <a:pt x="205740" y="12700"/>
                </a:lnTo>
                <a:lnTo>
                  <a:pt x="173990" y="314960"/>
                </a:lnTo>
                <a:lnTo>
                  <a:pt x="204470" y="323850"/>
                </a:lnTo>
                <a:lnTo>
                  <a:pt x="201930" y="339090"/>
                </a:lnTo>
                <a:lnTo>
                  <a:pt x="168910" y="340360"/>
                </a:lnTo>
                <a:lnTo>
                  <a:pt x="168910" y="340360"/>
                </a:lnTo>
                <a:lnTo>
                  <a:pt x="129540" y="337820"/>
                </a:lnTo>
                <a:lnTo>
                  <a:pt x="138430" y="271780"/>
                </a:lnTo>
                <a:lnTo>
                  <a:pt x="133350" y="279400"/>
                </a:lnTo>
                <a:lnTo>
                  <a:pt x="128270" y="288290"/>
                </a:lnTo>
                <a:lnTo>
                  <a:pt x="123190" y="294640"/>
                </a:lnTo>
                <a:lnTo>
                  <a:pt x="118110" y="300990"/>
                </a:lnTo>
                <a:lnTo>
                  <a:pt x="116840" y="302260"/>
                </a:lnTo>
                <a:lnTo>
                  <a:pt x="116840" y="302260"/>
                </a:lnTo>
                <a:lnTo>
                  <a:pt x="111760" y="307340"/>
                </a:lnTo>
                <a:lnTo>
                  <a:pt x="105410" y="313690"/>
                </a:lnTo>
                <a:lnTo>
                  <a:pt x="99060" y="318770"/>
                </a:lnTo>
                <a:lnTo>
                  <a:pt x="96520" y="321310"/>
                </a:lnTo>
                <a:lnTo>
                  <a:pt x="93980" y="323850"/>
                </a:lnTo>
                <a:lnTo>
                  <a:pt x="87630" y="327660"/>
                </a:lnTo>
                <a:lnTo>
                  <a:pt x="81280" y="330200"/>
                </a:lnTo>
                <a:lnTo>
                  <a:pt x="77470" y="332740"/>
                </a:lnTo>
                <a:lnTo>
                  <a:pt x="74930" y="334010"/>
                </a:lnTo>
                <a:lnTo>
                  <a:pt x="71120" y="335280"/>
                </a:lnTo>
                <a:lnTo>
                  <a:pt x="68580" y="336550"/>
                </a:lnTo>
                <a:lnTo>
                  <a:pt x="64770" y="336550"/>
                </a:lnTo>
                <a:lnTo>
                  <a:pt x="62230" y="337820"/>
                </a:lnTo>
                <a:lnTo>
                  <a:pt x="59690" y="339090"/>
                </a:lnTo>
                <a:lnTo>
                  <a:pt x="59690" y="339090"/>
                </a:lnTo>
                <a:lnTo>
                  <a:pt x="58420" y="337820"/>
                </a:lnTo>
                <a:lnTo>
                  <a:pt x="55880" y="339090"/>
                </a:lnTo>
                <a:lnTo>
                  <a:pt x="52070" y="339090"/>
                </a:lnTo>
                <a:lnTo>
                  <a:pt x="49530" y="339090"/>
                </a:lnTo>
                <a:lnTo>
                  <a:pt x="45720" y="339090"/>
                </a:lnTo>
                <a:lnTo>
                  <a:pt x="43180" y="337820"/>
                </a:lnTo>
                <a:lnTo>
                  <a:pt x="40640" y="337820"/>
                </a:lnTo>
                <a:lnTo>
                  <a:pt x="36830" y="336550"/>
                </a:lnTo>
                <a:lnTo>
                  <a:pt x="34290" y="336550"/>
                </a:lnTo>
                <a:lnTo>
                  <a:pt x="31750" y="335280"/>
                </a:lnTo>
                <a:lnTo>
                  <a:pt x="29210" y="334010"/>
                </a:lnTo>
                <a:lnTo>
                  <a:pt x="26670" y="332740"/>
                </a:lnTo>
                <a:lnTo>
                  <a:pt x="24130" y="331470"/>
                </a:lnTo>
                <a:lnTo>
                  <a:pt x="21590" y="330200"/>
                </a:lnTo>
                <a:lnTo>
                  <a:pt x="19050" y="328930"/>
                </a:lnTo>
                <a:lnTo>
                  <a:pt x="17780" y="327660"/>
                </a:lnTo>
                <a:lnTo>
                  <a:pt x="15240" y="326390"/>
                </a:lnTo>
                <a:lnTo>
                  <a:pt x="13970" y="323850"/>
                </a:lnTo>
                <a:lnTo>
                  <a:pt x="11430" y="321310"/>
                </a:lnTo>
                <a:lnTo>
                  <a:pt x="10160" y="32004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4960"/>
                </a:lnTo>
                <a:lnTo>
                  <a:pt x="5080" y="312420"/>
                </a:lnTo>
                <a:lnTo>
                  <a:pt x="5080" y="309880"/>
                </a:lnTo>
                <a:lnTo>
                  <a:pt x="3810" y="307340"/>
                </a:lnTo>
                <a:lnTo>
                  <a:pt x="2540" y="303530"/>
                </a:lnTo>
                <a:lnTo>
                  <a:pt x="2540" y="300990"/>
                </a:lnTo>
                <a:lnTo>
                  <a:pt x="1270" y="297180"/>
                </a:lnTo>
                <a:lnTo>
                  <a:pt x="0" y="293370"/>
                </a:lnTo>
                <a:lnTo>
                  <a:pt x="0" y="290830"/>
                </a:lnTo>
                <a:lnTo>
                  <a:pt x="0" y="287020"/>
                </a:lnTo>
                <a:lnTo>
                  <a:pt x="0" y="283210"/>
                </a:lnTo>
                <a:lnTo>
                  <a:pt x="0" y="279400"/>
                </a:lnTo>
                <a:lnTo>
                  <a:pt x="0" y="275590"/>
                </a:lnTo>
                <a:lnTo>
                  <a:pt x="0" y="270510"/>
                </a:lnTo>
                <a:lnTo>
                  <a:pt x="1270" y="266700"/>
                </a:lnTo>
                <a:lnTo>
                  <a:pt x="1270" y="261620"/>
                </a:lnTo>
                <a:lnTo>
                  <a:pt x="2540" y="256540"/>
                </a:lnTo>
                <a:lnTo>
                  <a:pt x="3810" y="252730"/>
                </a:lnTo>
                <a:lnTo>
                  <a:pt x="3810" y="250190"/>
                </a:lnTo>
                <a:lnTo>
                  <a:pt x="5080" y="246380"/>
                </a:lnTo>
                <a:lnTo>
                  <a:pt x="5080" y="242570"/>
                </a:lnTo>
                <a:lnTo>
                  <a:pt x="6350" y="238760"/>
                </a:lnTo>
                <a:lnTo>
                  <a:pt x="8890" y="231140"/>
                </a:lnTo>
                <a:lnTo>
                  <a:pt x="10160" y="227330"/>
                </a:lnTo>
                <a:lnTo>
                  <a:pt x="11430" y="223520"/>
                </a:lnTo>
                <a:lnTo>
                  <a:pt x="13970" y="214630"/>
                </a:lnTo>
                <a:lnTo>
                  <a:pt x="15240" y="210820"/>
                </a:lnTo>
                <a:lnTo>
                  <a:pt x="16510" y="205740"/>
                </a:lnTo>
                <a:lnTo>
                  <a:pt x="17780" y="203200"/>
                </a:lnTo>
                <a:lnTo>
                  <a:pt x="19050" y="199390"/>
                </a:lnTo>
                <a:lnTo>
                  <a:pt x="36830" y="137160"/>
                </a:lnTo>
                <a:lnTo>
                  <a:pt x="36830" y="134620"/>
                </a:lnTo>
                <a:lnTo>
                  <a:pt x="64770" y="26670"/>
                </a:lnTo>
                <a:lnTo>
                  <a:pt x="54610" y="22860"/>
                </a:lnTo>
                <a:lnTo>
                  <a:pt x="54610" y="22860"/>
                </a:lnTo>
                <a:lnTo>
                  <a:pt x="40640" y="13970"/>
                </a:lnTo>
                <a:lnTo>
                  <a:pt x="45720" y="0"/>
                </a:lnTo>
                <a:lnTo>
                  <a:pt x="58420" y="1270"/>
                </a:lnTo>
                <a:lnTo>
                  <a:pt x="58420" y="1270"/>
                </a:lnTo>
                <a:lnTo>
                  <a:pt x="96520" y="7620"/>
                </a:lnTo>
                <a:lnTo>
                  <a:pt x="96520" y="7620"/>
                </a:lnTo>
                <a:lnTo>
                  <a:pt x="101600" y="7620"/>
                </a:lnTo>
                <a:lnTo>
                  <a:pt x="91440" y="58420"/>
                </a:lnTo>
                <a:lnTo>
                  <a:pt x="90170" y="59690"/>
                </a:lnTo>
                <a:lnTo>
                  <a:pt x="55880" y="205740"/>
                </a:lnTo>
                <a:lnTo>
                  <a:pt x="55880" y="209550"/>
                </a:lnTo>
                <a:lnTo>
                  <a:pt x="54610" y="213360"/>
                </a:lnTo>
                <a:lnTo>
                  <a:pt x="53340" y="217170"/>
                </a:lnTo>
                <a:lnTo>
                  <a:pt x="53340" y="220980"/>
                </a:lnTo>
                <a:lnTo>
                  <a:pt x="50800" y="228600"/>
                </a:lnTo>
                <a:lnTo>
                  <a:pt x="49530" y="232410"/>
                </a:lnTo>
                <a:lnTo>
                  <a:pt x="48260" y="237490"/>
                </a:lnTo>
                <a:lnTo>
                  <a:pt x="48260" y="241300"/>
                </a:lnTo>
                <a:lnTo>
                  <a:pt x="46990" y="245110"/>
                </a:lnTo>
                <a:lnTo>
                  <a:pt x="45720" y="251460"/>
                </a:lnTo>
                <a:lnTo>
                  <a:pt x="44450" y="254000"/>
                </a:lnTo>
                <a:lnTo>
                  <a:pt x="43180" y="257810"/>
                </a:lnTo>
                <a:lnTo>
                  <a:pt x="43180" y="259080"/>
                </a:lnTo>
                <a:lnTo>
                  <a:pt x="43180" y="261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6095137" y="4898798"/>
            <a:ext cx="215084" cy="349704"/>
          </a:xfrm>
          <a:custGeom>
            <a:avLst/>
            <a:gdLst/>
            <a:ahLst/>
            <a:cxnLst/>
            <a:rect l="l" t="t" r="r" b="b"/>
            <a:pathLst>
              <a:path w="215084" h="349704">
                <a:moveTo>
                  <a:pt x="47853" y="266292"/>
                </a:moveTo>
                <a:lnTo>
                  <a:pt x="47853" y="270102"/>
                </a:lnTo>
                <a:lnTo>
                  <a:pt x="47853" y="273912"/>
                </a:lnTo>
                <a:lnTo>
                  <a:pt x="47853" y="277722"/>
                </a:lnTo>
                <a:lnTo>
                  <a:pt x="47853" y="280262"/>
                </a:lnTo>
                <a:lnTo>
                  <a:pt x="47853" y="284072"/>
                </a:lnTo>
                <a:lnTo>
                  <a:pt x="47853" y="286612"/>
                </a:lnTo>
                <a:lnTo>
                  <a:pt x="49123" y="290422"/>
                </a:lnTo>
                <a:lnTo>
                  <a:pt x="50393" y="291692"/>
                </a:lnTo>
                <a:lnTo>
                  <a:pt x="50393" y="292962"/>
                </a:lnTo>
                <a:lnTo>
                  <a:pt x="50393" y="294232"/>
                </a:lnTo>
                <a:lnTo>
                  <a:pt x="51663" y="295502"/>
                </a:lnTo>
                <a:lnTo>
                  <a:pt x="52933" y="296772"/>
                </a:lnTo>
                <a:lnTo>
                  <a:pt x="52933" y="298042"/>
                </a:lnTo>
                <a:lnTo>
                  <a:pt x="54203" y="298042"/>
                </a:lnTo>
                <a:lnTo>
                  <a:pt x="55473" y="299312"/>
                </a:lnTo>
                <a:lnTo>
                  <a:pt x="56743" y="300582"/>
                </a:lnTo>
                <a:lnTo>
                  <a:pt x="58013" y="300582"/>
                </a:lnTo>
                <a:lnTo>
                  <a:pt x="58013" y="301852"/>
                </a:lnTo>
                <a:lnTo>
                  <a:pt x="59283" y="301852"/>
                </a:lnTo>
                <a:lnTo>
                  <a:pt x="61823" y="303122"/>
                </a:lnTo>
                <a:lnTo>
                  <a:pt x="65633" y="304392"/>
                </a:lnTo>
                <a:lnTo>
                  <a:pt x="68173" y="304392"/>
                </a:lnTo>
                <a:lnTo>
                  <a:pt x="69443" y="304392"/>
                </a:lnTo>
                <a:lnTo>
                  <a:pt x="69443" y="304392"/>
                </a:lnTo>
                <a:lnTo>
                  <a:pt x="70713" y="304392"/>
                </a:lnTo>
                <a:lnTo>
                  <a:pt x="74523" y="304392"/>
                </a:lnTo>
                <a:lnTo>
                  <a:pt x="77063" y="304392"/>
                </a:lnTo>
                <a:lnTo>
                  <a:pt x="79603" y="304392"/>
                </a:lnTo>
                <a:lnTo>
                  <a:pt x="82143" y="303122"/>
                </a:lnTo>
                <a:lnTo>
                  <a:pt x="84683" y="301852"/>
                </a:lnTo>
                <a:lnTo>
                  <a:pt x="88493" y="301852"/>
                </a:lnTo>
                <a:lnTo>
                  <a:pt x="91033" y="300582"/>
                </a:lnTo>
                <a:lnTo>
                  <a:pt x="93573" y="299312"/>
                </a:lnTo>
                <a:lnTo>
                  <a:pt x="97383" y="296772"/>
                </a:lnTo>
                <a:lnTo>
                  <a:pt x="99923" y="295502"/>
                </a:lnTo>
                <a:lnTo>
                  <a:pt x="102463" y="294232"/>
                </a:lnTo>
                <a:lnTo>
                  <a:pt x="108813" y="289152"/>
                </a:lnTo>
                <a:lnTo>
                  <a:pt x="113893" y="285342"/>
                </a:lnTo>
                <a:lnTo>
                  <a:pt x="118973" y="280262"/>
                </a:lnTo>
                <a:lnTo>
                  <a:pt x="122783" y="276452"/>
                </a:lnTo>
                <a:lnTo>
                  <a:pt x="124053" y="276452"/>
                </a:lnTo>
                <a:lnTo>
                  <a:pt x="124053" y="273912"/>
                </a:lnTo>
                <a:lnTo>
                  <a:pt x="129133" y="267562"/>
                </a:lnTo>
                <a:lnTo>
                  <a:pt x="134213" y="261212"/>
                </a:lnTo>
                <a:lnTo>
                  <a:pt x="139293" y="254862"/>
                </a:lnTo>
                <a:lnTo>
                  <a:pt x="141833" y="248512"/>
                </a:lnTo>
                <a:lnTo>
                  <a:pt x="146913" y="242162"/>
                </a:lnTo>
                <a:lnTo>
                  <a:pt x="149453" y="235812"/>
                </a:lnTo>
                <a:lnTo>
                  <a:pt x="177393" y="30072"/>
                </a:lnTo>
                <a:lnTo>
                  <a:pt x="177393" y="26262"/>
                </a:lnTo>
                <a:lnTo>
                  <a:pt x="178663" y="17372"/>
                </a:lnTo>
                <a:lnTo>
                  <a:pt x="210413" y="17372"/>
                </a:lnTo>
                <a:lnTo>
                  <a:pt x="178663" y="319632"/>
                </a:lnTo>
                <a:lnTo>
                  <a:pt x="209143" y="328522"/>
                </a:lnTo>
                <a:lnTo>
                  <a:pt x="206603" y="343762"/>
                </a:lnTo>
                <a:lnTo>
                  <a:pt x="173583" y="345032"/>
                </a:lnTo>
                <a:lnTo>
                  <a:pt x="173583" y="345032"/>
                </a:lnTo>
                <a:lnTo>
                  <a:pt x="134213" y="342492"/>
                </a:lnTo>
                <a:lnTo>
                  <a:pt x="143103" y="276452"/>
                </a:lnTo>
                <a:lnTo>
                  <a:pt x="138023" y="284072"/>
                </a:lnTo>
                <a:lnTo>
                  <a:pt x="132943" y="292962"/>
                </a:lnTo>
                <a:lnTo>
                  <a:pt x="127863" y="299312"/>
                </a:lnTo>
                <a:lnTo>
                  <a:pt x="122783" y="305662"/>
                </a:lnTo>
                <a:lnTo>
                  <a:pt x="121513" y="306932"/>
                </a:lnTo>
                <a:lnTo>
                  <a:pt x="121513" y="306932"/>
                </a:lnTo>
                <a:lnTo>
                  <a:pt x="116433" y="312012"/>
                </a:lnTo>
                <a:lnTo>
                  <a:pt x="110083" y="318362"/>
                </a:lnTo>
                <a:lnTo>
                  <a:pt x="103733" y="323442"/>
                </a:lnTo>
                <a:lnTo>
                  <a:pt x="101193" y="325982"/>
                </a:lnTo>
                <a:lnTo>
                  <a:pt x="98653" y="328522"/>
                </a:lnTo>
                <a:lnTo>
                  <a:pt x="92303" y="332332"/>
                </a:lnTo>
                <a:lnTo>
                  <a:pt x="85953" y="334872"/>
                </a:lnTo>
                <a:lnTo>
                  <a:pt x="82143" y="337412"/>
                </a:lnTo>
                <a:lnTo>
                  <a:pt x="79603" y="338682"/>
                </a:lnTo>
                <a:lnTo>
                  <a:pt x="75793" y="339952"/>
                </a:lnTo>
                <a:lnTo>
                  <a:pt x="73253" y="341222"/>
                </a:lnTo>
                <a:lnTo>
                  <a:pt x="69443" y="341222"/>
                </a:lnTo>
                <a:lnTo>
                  <a:pt x="66903" y="342492"/>
                </a:lnTo>
                <a:lnTo>
                  <a:pt x="64363" y="343762"/>
                </a:lnTo>
                <a:lnTo>
                  <a:pt x="64363" y="343762"/>
                </a:lnTo>
                <a:lnTo>
                  <a:pt x="63093" y="342492"/>
                </a:lnTo>
                <a:lnTo>
                  <a:pt x="60553" y="343762"/>
                </a:lnTo>
                <a:lnTo>
                  <a:pt x="56743" y="343762"/>
                </a:lnTo>
                <a:lnTo>
                  <a:pt x="54203" y="343762"/>
                </a:lnTo>
                <a:lnTo>
                  <a:pt x="50393" y="343762"/>
                </a:lnTo>
                <a:lnTo>
                  <a:pt x="47853" y="342492"/>
                </a:lnTo>
                <a:lnTo>
                  <a:pt x="45313" y="342492"/>
                </a:lnTo>
                <a:lnTo>
                  <a:pt x="41503" y="341222"/>
                </a:lnTo>
                <a:lnTo>
                  <a:pt x="38963" y="341222"/>
                </a:lnTo>
                <a:lnTo>
                  <a:pt x="36423" y="339952"/>
                </a:lnTo>
                <a:lnTo>
                  <a:pt x="33883" y="338682"/>
                </a:lnTo>
                <a:lnTo>
                  <a:pt x="31343" y="337412"/>
                </a:lnTo>
                <a:lnTo>
                  <a:pt x="28803" y="336142"/>
                </a:lnTo>
                <a:lnTo>
                  <a:pt x="26263" y="334872"/>
                </a:lnTo>
                <a:lnTo>
                  <a:pt x="23723" y="333602"/>
                </a:lnTo>
                <a:lnTo>
                  <a:pt x="22453" y="332332"/>
                </a:lnTo>
                <a:lnTo>
                  <a:pt x="19913" y="331062"/>
                </a:lnTo>
                <a:lnTo>
                  <a:pt x="18643" y="328522"/>
                </a:lnTo>
                <a:lnTo>
                  <a:pt x="16103" y="325982"/>
                </a:lnTo>
                <a:lnTo>
                  <a:pt x="14833" y="324712"/>
                </a:lnTo>
                <a:lnTo>
                  <a:pt x="12293" y="322172"/>
                </a:lnTo>
                <a:lnTo>
                  <a:pt x="12293" y="322172"/>
                </a:lnTo>
                <a:lnTo>
                  <a:pt x="12293" y="322172"/>
                </a:lnTo>
                <a:lnTo>
                  <a:pt x="12293" y="319632"/>
                </a:lnTo>
                <a:lnTo>
                  <a:pt x="9753" y="317092"/>
                </a:lnTo>
                <a:lnTo>
                  <a:pt x="9753" y="314552"/>
                </a:lnTo>
                <a:lnTo>
                  <a:pt x="8483" y="312012"/>
                </a:lnTo>
                <a:lnTo>
                  <a:pt x="7213" y="308202"/>
                </a:lnTo>
                <a:lnTo>
                  <a:pt x="7213" y="305662"/>
                </a:lnTo>
                <a:lnTo>
                  <a:pt x="5943" y="301852"/>
                </a:lnTo>
                <a:lnTo>
                  <a:pt x="4673" y="298042"/>
                </a:lnTo>
                <a:lnTo>
                  <a:pt x="4673" y="295502"/>
                </a:lnTo>
                <a:lnTo>
                  <a:pt x="4673" y="291692"/>
                </a:lnTo>
                <a:lnTo>
                  <a:pt x="4673" y="287882"/>
                </a:lnTo>
                <a:lnTo>
                  <a:pt x="4673" y="284072"/>
                </a:lnTo>
                <a:lnTo>
                  <a:pt x="4673" y="280262"/>
                </a:lnTo>
                <a:lnTo>
                  <a:pt x="4673" y="275182"/>
                </a:lnTo>
                <a:lnTo>
                  <a:pt x="5943" y="271372"/>
                </a:lnTo>
                <a:lnTo>
                  <a:pt x="5943" y="266292"/>
                </a:lnTo>
                <a:lnTo>
                  <a:pt x="7213" y="261212"/>
                </a:lnTo>
                <a:lnTo>
                  <a:pt x="8483" y="257402"/>
                </a:lnTo>
                <a:lnTo>
                  <a:pt x="8483" y="254862"/>
                </a:lnTo>
                <a:lnTo>
                  <a:pt x="9753" y="251052"/>
                </a:lnTo>
                <a:lnTo>
                  <a:pt x="9753" y="247242"/>
                </a:lnTo>
                <a:lnTo>
                  <a:pt x="11023" y="243432"/>
                </a:lnTo>
                <a:lnTo>
                  <a:pt x="13563" y="235812"/>
                </a:lnTo>
                <a:lnTo>
                  <a:pt x="14833" y="232002"/>
                </a:lnTo>
                <a:lnTo>
                  <a:pt x="16103" y="228192"/>
                </a:lnTo>
                <a:lnTo>
                  <a:pt x="18643" y="219302"/>
                </a:lnTo>
                <a:lnTo>
                  <a:pt x="19913" y="215492"/>
                </a:lnTo>
                <a:lnTo>
                  <a:pt x="21183" y="210412"/>
                </a:lnTo>
                <a:lnTo>
                  <a:pt x="22453" y="207872"/>
                </a:lnTo>
                <a:lnTo>
                  <a:pt x="23723" y="204062"/>
                </a:lnTo>
                <a:lnTo>
                  <a:pt x="41503" y="141832"/>
                </a:lnTo>
                <a:lnTo>
                  <a:pt x="41503" y="139292"/>
                </a:lnTo>
                <a:lnTo>
                  <a:pt x="69443" y="31342"/>
                </a:lnTo>
                <a:lnTo>
                  <a:pt x="59283" y="27532"/>
                </a:lnTo>
                <a:lnTo>
                  <a:pt x="59283" y="27532"/>
                </a:lnTo>
                <a:lnTo>
                  <a:pt x="45313" y="18642"/>
                </a:lnTo>
                <a:lnTo>
                  <a:pt x="50393" y="4672"/>
                </a:lnTo>
                <a:lnTo>
                  <a:pt x="63093" y="5942"/>
                </a:lnTo>
                <a:lnTo>
                  <a:pt x="63093" y="5942"/>
                </a:lnTo>
                <a:lnTo>
                  <a:pt x="101193" y="12292"/>
                </a:lnTo>
                <a:lnTo>
                  <a:pt x="101193" y="12292"/>
                </a:lnTo>
                <a:lnTo>
                  <a:pt x="106273" y="12292"/>
                </a:lnTo>
                <a:lnTo>
                  <a:pt x="96113" y="63092"/>
                </a:lnTo>
                <a:lnTo>
                  <a:pt x="94843" y="64362"/>
                </a:lnTo>
                <a:lnTo>
                  <a:pt x="60553" y="210412"/>
                </a:lnTo>
                <a:lnTo>
                  <a:pt x="60553" y="214222"/>
                </a:lnTo>
                <a:lnTo>
                  <a:pt x="59283" y="218032"/>
                </a:lnTo>
                <a:lnTo>
                  <a:pt x="58013" y="221842"/>
                </a:lnTo>
                <a:lnTo>
                  <a:pt x="58013" y="225652"/>
                </a:lnTo>
                <a:lnTo>
                  <a:pt x="55473" y="233272"/>
                </a:lnTo>
                <a:lnTo>
                  <a:pt x="54203" y="237082"/>
                </a:lnTo>
                <a:lnTo>
                  <a:pt x="52933" y="242162"/>
                </a:lnTo>
                <a:lnTo>
                  <a:pt x="52933" y="245972"/>
                </a:lnTo>
                <a:lnTo>
                  <a:pt x="51663" y="249782"/>
                </a:lnTo>
                <a:lnTo>
                  <a:pt x="50393" y="256132"/>
                </a:lnTo>
                <a:lnTo>
                  <a:pt x="49123" y="258672"/>
                </a:lnTo>
                <a:lnTo>
                  <a:pt x="47853" y="262482"/>
                </a:lnTo>
                <a:lnTo>
                  <a:pt x="47853" y="263752"/>
                </a:lnTo>
                <a:lnTo>
                  <a:pt x="47853" y="26629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5952490" y="4766310"/>
            <a:ext cx="106680" cy="160020"/>
          </a:xfrm>
          <a:custGeom>
            <a:avLst/>
            <a:gdLst/>
            <a:ahLst/>
            <a:cxnLst/>
            <a:rect l="l" t="t" r="r" b="b"/>
            <a:pathLst>
              <a:path w="106680" h="160020">
                <a:moveTo>
                  <a:pt x="11430" y="93980"/>
                </a:moveTo>
                <a:lnTo>
                  <a:pt x="12700" y="88900"/>
                </a:lnTo>
                <a:lnTo>
                  <a:pt x="15240" y="85090"/>
                </a:lnTo>
                <a:lnTo>
                  <a:pt x="17780" y="80010"/>
                </a:lnTo>
                <a:lnTo>
                  <a:pt x="20320" y="76200"/>
                </a:lnTo>
                <a:lnTo>
                  <a:pt x="21590" y="71120"/>
                </a:lnTo>
                <a:lnTo>
                  <a:pt x="24130" y="67310"/>
                </a:lnTo>
                <a:lnTo>
                  <a:pt x="26670" y="63500"/>
                </a:lnTo>
                <a:lnTo>
                  <a:pt x="29210" y="59690"/>
                </a:lnTo>
                <a:lnTo>
                  <a:pt x="31750" y="54610"/>
                </a:lnTo>
                <a:lnTo>
                  <a:pt x="33020" y="54610"/>
                </a:lnTo>
                <a:lnTo>
                  <a:pt x="33020" y="54610"/>
                </a:lnTo>
                <a:lnTo>
                  <a:pt x="34290" y="52070"/>
                </a:lnTo>
                <a:lnTo>
                  <a:pt x="38100" y="48260"/>
                </a:lnTo>
                <a:lnTo>
                  <a:pt x="40640" y="44450"/>
                </a:lnTo>
                <a:lnTo>
                  <a:pt x="43180" y="40640"/>
                </a:lnTo>
                <a:lnTo>
                  <a:pt x="45720" y="38100"/>
                </a:lnTo>
                <a:lnTo>
                  <a:pt x="49530" y="34290"/>
                </a:lnTo>
                <a:lnTo>
                  <a:pt x="52070" y="31750"/>
                </a:lnTo>
                <a:lnTo>
                  <a:pt x="55880" y="29210"/>
                </a:lnTo>
                <a:lnTo>
                  <a:pt x="58420" y="25400"/>
                </a:lnTo>
                <a:lnTo>
                  <a:pt x="60960" y="22860"/>
                </a:lnTo>
                <a:lnTo>
                  <a:pt x="64770" y="20320"/>
                </a:lnTo>
                <a:lnTo>
                  <a:pt x="67310" y="17780"/>
                </a:lnTo>
                <a:lnTo>
                  <a:pt x="71120" y="15240"/>
                </a:lnTo>
                <a:lnTo>
                  <a:pt x="74930" y="13970"/>
                </a:lnTo>
                <a:lnTo>
                  <a:pt x="77470" y="11430"/>
                </a:lnTo>
                <a:lnTo>
                  <a:pt x="81280" y="8890"/>
                </a:lnTo>
                <a:lnTo>
                  <a:pt x="85090" y="7620"/>
                </a:lnTo>
                <a:lnTo>
                  <a:pt x="88900" y="6350"/>
                </a:lnTo>
                <a:lnTo>
                  <a:pt x="90170" y="6350"/>
                </a:lnTo>
                <a:lnTo>
                  <a:pt x="91440" y="5080"/>
                </a:lnTo>
                <a:lnTo>
                  <a:pt x="91440" y="3810"/>
                </a:lnTo>
                <a:lnTo>
                  <a:pt x="100330" y="1270"/>
                </a:lnTo>
                <a:lnTo>
                  <a:pt x="106680" y="0"/>
                </a:lnTo>
                <a:lnTo>
                  <a:pt x="99060" y="25400"/>
                </a:lnTo>
                <a:lnTo>
                  <a:pt x="93980" y="26670"/>
                </a:lnTo>
                <a:lnTo>
                  <a:pt x="90170" y="27940"/>
                </a:lnTo>
                <a:lnTo>
                  <a:pt x="86360" y="29210"/>
                </a:lnTo>
                <a:lnTo>
                  <a:pt x="82550" y="30480"/>
                </a:lnTo>
                <a:lnTo>
                  <a:pt x="81280" y="31750"/>
                </a:lnTo>
                <a:lnTo>
                  <a:pt x="81280" y="33020"/>
                </a:lnTo>
                <a:lnTo>
                  <a:pt x="77470" y="33020"/>
                </a:lnTo>
                <a:lnTo>
                  <a:pt x="74930" y="35560"/>
                </a:lnTo>
                <a:lnTo>
                  <a:pt x="71120" y="36830"/>
                </a:lnTo>
                <a:lnTo>
                  <a:pt x="67310" y="39370"/>
                </a:lnTo>
                <a:lnTo>
                  <a:pt x="64770" y="41910"/>
                </a:lnTo>
                <a:lnTo>
                  <a:pt x="62230" y="45720"/>
                </a:lnTo>
                <a:lnTo>
                  <a:pt x="60960" y="46990"/>
                </a:lnTo>
                <a:lnTo>
                  <a:pt x="59690" y="48260"/>
                </a:lnTo>
                <a:lnTo>
                  <a:pt x="58420" y="49530"/>
                </a:lnTo>
                <a:lnTo>
                  <a:pt x="55880" y="52070"/>
                </a:lnTo>
                <a:lnTo>
                  <a:pt x="55880" y="53340"/>
                </a:lnTo>
                <a:lnTo>
                  <a:pt x="53340" y="55880"/>
                </a:lnTo>
                <a:lnTo>
                  <a:pt x="53340" y="57150"/>
                </a:lnTo>
                <a:lnTo>
                  <a:pt x="52070" y="59690"/>
                </a:lnTo>
                <a:lnTo>
                  <a:pt x="50800" y="60960"/>
                </a:lnTo>
                <a:lnTo>
                  <a:pt x="49530" y="63500"/>
                </a:lnTo>
                <a:lnTo>
                  <a:pt x="48260" y="66040"/>
                </a:lnTo>
                <a:lnTo>
                  <a:pt x="48260" y="67310"/>
                </a:lnTo>
                <a:lnTo>
                  <a:pt x="46990" y="69850"/>
                </a:lnTo>
                <a:lnTo>
                  <a:pt x="46990" y="71120"/>
                </a:lnTo>
                <a:lnTo>
                  <a:pt x="46990" y="72390"/>
                </a:lnTo>
                <a:lnTo>
                  <a:pt x="45720" y="72390"/>
                </a:lnTo>
                <a:lnTo>
                  <a:pt x="45720" y="73660"/>
                </a:lnTo>
                <a:lnTo>
                  <a:pt x="45720" y="74930"/>
                </a:lnTo>
                <a:lnTo>
                  <a:pt x="45720" y="76200"/>
                </a:lnTo>
                <a:lnTo>
                  <a:pt x="45720" y="76200"/>
                </a:lnTo>
                <a:lnTo>
                  <a:pt x="45720" y="77470"/>
                </a:lnTo>
                <a:lnTo>
                  <a:pt x="45720" y="78740"/>
                </a:lnTo>
                <a:lnTo>
                  <a:pt x="45720" y="80010"/>
                </a:lnTo>
                <a:lnTo>
                  <a:pt x="45720" y="80010"/>
                </a:lnTo>
                <a:lnTo>
                  <a:pt x="45720" y="81280"/>
                </a:lnTo>
                <a:lnTo>
                  <a:pt x="45720" y="81280"/>
                </a:lnTo>
                <a:lnTo>
                  <a:pt x="45720" y="82550"/>
                </a:lnTo>
                <a:lnTo>
                  <a:pt x="46990" y="85090"/>
                </a:lnTo>
                <a:lnTo>
                  <a:pt x="48260" y="88900"/>
                </a:lnTo>
                <a:lnTo>
                  <a:pt x="49530" y="95250"/>
                </a:lnTo>
                <a:lnTo>
                  <a:pt x="52070" y="101600"/>
                </a:lnTo>
                <a:lnTo>
                  <a:pt x="52070" y="104140"/>
                </a:lnTo>
                <a:lnTo>
                  <a:pt x="52070" y="10541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9220"/>
                </a:lnTo>
                <a:lnTo>
                  <a:pt x="53340" y="110490"/>
                </a:lnTo>
                <a:lnTo>
                  <a:pt x="53340" y="111760"/>
                </a:lnTo>
                <a:lnTo>
                  <a:pt x="53340" y="113030"/>
                </a:lnTo>
                <a:lnTo>
                  <a:pt x="53340" y="114300"/>
                </a:lnTo>
                <a:lnTo>
                  <a:pt x="53340" y="115570"/>
                </a:lnTo>
                <a:lnTo>
                  <a:pt x="53340" y="116840"/>
                </a:lnTo>
                <a:lnTo>
                  <a:pt x="52070" y="119380"/>
                </a:lnTo>
                <a:lnTo>
                  <a:pt x="52070" y="121920"/>
                </a:lnTo>
                <a:lnTo>
                  <a:pt x="50800" y="124460"/>
                </a:lnTo>
                <a:lnTo>
                  <a:pt x="50800" y="128270"/>
                </a:lnTo>
                <a:lnTo>
                  <a:pt x="48260" y="132080"/>
                </a:lnTo>
                <a:lnTo>
                  <a:pt x="46990" y="135890"/>
                </a:lnTo>
                <a:lnTo>
                  <a:pt x="45720" y="139700"/>
                </a:lnTo>
                <a:lnTo>
                  <a:pt x="43180" y="143510"/>
                </a:lnTo>
                <a:lnTo>
                  <a:pt x="43180" y="144780"/>
                </a:lnTo>
                <a:lnTo>
                  <a:pt x="41910" y="146050"/>
                </a:lnTo>
                <a:lnTo>
                  <a:pt x="40640" y="148590"/>
                </a:lnTo>
                <a:lnTo>
                  <a:pt x="39370" y="149860"/>
                </a:lnTo>
                <a:lnTo>
                  <a:pt x="39370" y="151130"/>
                </a:lnTo>
                <a:lnTo>
                  <a:pt x="36830" y="152400"/>
                </a:lnTo>
                <a:lnTo>
                  <a:pt x="36830" y="153670"/>
                </a:lnTo>
                <a:lnTo>
                  <a:pt x="36830" y="153670"/>
                </a:lnTo>
                <a:lnTo>
                  <a:pt x="35560" y="153670"/>
                </a:lnTo>
                <a:lnTo>
                  <a:pt x="35560" y="153670"/>
                </a:lnTo>
                <a:lnTo>
                  <a:pt x="34290" y="154940"/>
                </a:lnTo>
                <a:lnTo>
                  <a:pt x="33020" y="156210"/>
                </a:lnTo>
                <a:lnTo>
                  <a:pt x="31750" y="156210"/>
                </a:lnTo>
                <a:lnTo>
                  <a:pt x="30480" y="157480"/>
                </a:lnTo>
                <a:lnTo>
                  <a:pt x="29210" y="158750"/>
                </a:lnTo>
                <a:lnTo>
                  <a:pt x="27940" y="158750"/>
                </a:lnTo>
                <a:lnTo>
                  <a:pt x="25400" y="160020"/>
                </a:lnTo>
                <a:lnTo>
                  <a:pt x="22860" y="160020"/>
                </a:lnTo>
                <a:lnTo>
                  <a:pt x="20320" y="160020"/>
                </a:lnTo>
                <a:lnTo>
                  <a:pt x="17780" y="160020"/>
                </a:lnTo>
                <a:lnTo>
                  <a:pt x="15240" y="158750"/>
                </a:lnTo>
                <a:lnTo>
                  <a:pt x="12700" y="158750"/>
                </a:lnTo>
                <a:lnTo>
                  <a:pt x="11430" y="157480"/>
                </a:lnTo>
                <a:lnTo>
                  <a:pt x="10160" y="157480"/>
                </a:lnTo>
                <a:lnTo>
                  <a:pt x="8890" y="156210"/>
                </a:lnTo>
                <a:lnTo>
                  <a:pt x="7620" y="154940"/>
                </a:lnTo>
                <a:lnTo>
                  <a:pt x="7620" y="153670"/>
                </a:lnTo>
                <a:lnTo>
                  <a:pt x="6350" y="153670"/>
                </a:lnTo>
                <a:lnTo>
                  <a:pt x="5080" y="152400"/>
                </a:lnTo>
                <a:lnTo>
                  <a:pt x="5080" y="151130"/>
                </a:lnTo>
                <a:lnTo>
                  <a:pt x="3810" y="148590"/>
                </a:lnTo>
                <a:lnTo>
                  <a:pt x="2540" y="147320"/>
                </a:lnTo>
                <a:lnTo>
                  <a:pt x="2540" y="146050"/>
                </a:lnTo>
                <a:lnTo>
                  <a:pt x="2540" y="144780"/>
                </a:lnTo>
                <a:lnTo>
                  <a:pt x="1270" y="143510"/>
                </a:lnTo>
                <a:lnTo>
                  <a:pt x="1270" y="140970"/>
                </a:lnTo>
                <a:lnTo>
                  <a:pt x="1270" y="138430"/>
                </a:lnTo>
                <a:lnTo>
                  <a:pt x="0" y="137160"/>
                </a:lnTo>
                <a:lnTo>
                  <a:pt x="0" y="135890"/>
                </a:lnTo>
                <a:lnTo>
                  <a:pt x="0" y="133350"/>
                </a:lnTo>
                <a:lnTo>
                  <a:pt x="1270" y="130810"/>
                </a:lnTo>
                <a:lnTo>
                  <a:pt x="1270" y="130810"/>
                </a:lnTo>
                <a:lnTo>
                  <a:pt x="1270" y="129540"/>
                </a:lnTo>
                <a:lnTo>
                  <a:pt x="1270" y="128270"/>
                </a:lnTo>
                <a:lnTo>
                  <a:pt x="1270" y="125730"/>
                </a:lnTo>
                <a:lnTo>
                  <a:pt x="1270" y="123190"/>
                </a:lnTo>
                <a:lnTo>
                  <a:pt x="2540" y="118110"/>
                </a:lnTo>
                <a:lnTo>
                  <a:pt x="3810" y="115570"/>
                </a:lnTo>
                <a:lnTo>
                  <a:pt x="3810" y="113030"/>
                </a:lnTo>
                <a:lnTo>
                  <a:pt x="5080" y="110490"/>
                </a:lnTo>
                <a:lnTo>
                  <a:pt x="6350" y="106680"/>
                </a:lnTo>
                <a:lnTo>
                  <a:pt x="7620" y="104140"/>
                </a:lnTo>
                <a:lnTo>
                  <a:pt x="7620" y="100330"/>
                </a:lnTo>
                <a:lnTo>
                  <a:pt x="1143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5947818" y="4761637"/>
            <a:ext cx="116024" cy="169364"/>
          </a:xfrm>
          <a:custGeom>
            <a:avLst/>
            <a:gdLst/>
            <a:ahLst/>
            <a:cxnLst/>
            <a:rect l="l" t="t" r="r" b="b"/>
            <a:pathLst>
              <a:path w="116024" h="169364">
                <a:moveTo>
                  <a:pt x="16102" y="98653"/>
                </a:moveTo>
                <a:lnTo>
                  <a:pt x="17372" y="93573"/>
                </a:lnTo>
                <a:lnTo>
                  <a:pt x="19912" y="89763"/>
                </a:lnTo>
                <a:lnTo>
                  <a:pt x="22452" y="84683"/>
                </a:lnTo>
                <a:lnTo>
                  <a:pt x="24992" y="80873"/>
                </a:lnTo>
                <a:lnTo>
                  <a:pt x="26262" y="75793"/>
                </a:lnTo>
                <a:lnTo>
                  <a:pt x="28802" y="71983"/>
                </a:lnTo>
                <a:lnTo>
                  <a:pt x="31342" y="68173"/>
                </a:lnTo>
                <a:lnTo>
                  <a:pt x="33882" y="64363"/>
                </a:lnTo>
                <a:lnTo>
                  <a:pt x="36422" y="59283"/>
                </a:lnTo>
                <a:lnTo>
                  <a:pt x="37692" y="59283"/>
                </a:lnTo>
                <a:lnTo>
                  <a:pt x="37692" y="59283"/>
                </a:lnTo>
                <a:lnTo>
                  <a:pt x="38962" y="56743"/>
                </a:lnTo>
                <a:lnTo>
                  <a:pt x="42772" y="52933"/>
                </a:lnTo>
                <a:lnTo>
                  <a:pt x="45312" y="49123"/>
                </a:lnTo>
                <a:lnTo>
                  <a:pt x="47852" y="45313"/>
                </a:lnTo>
                <a:lnTo>
                  <a:pt x="50392" y="42773"/>
                </a:lnTo>
                <a:lnTo>
                  <a:pt x="54202" y="38963"/>
                </a:lnTo>
                <a:lnTo>
                  <a:pt x="56742" y="36423"/>
                </a:lnTo>
                <a:lnTo>
                  <a:pt x="60552" y="33883"/>
                </a:lnTo>
                <a:lnTo>
                  <a:pt x="63092" y="30073"/>
                </a:lnTo>
                <a:lnTo>
                  <a:pt x="65632" y="27533"/>
                </a:lnTo>
                <a:lnTo>
                  <a:pt x="69442" y="24993"/>
                </a:lnTo>
                <a:lnTo>
                  <a:pt x="71982" y="22453"/>
                </a:lnTo>
                <a:lnTo>
                  <a:pt x="75792" y="19913"/>
                </a:lnTo>
                <a:lnTo>
                  <a:pt x="79602" y="18643"/>
                </a:lnTo>
                <a:lnTo>
                  <a:pt x="82142" y="16103"/>
                </a:lnTo>
                <a:lnTo>
                  <a:pt x="85952" y="13563"/>
                </a:lnTo>
                <a:lnTo>
                  <a:pt x="89762" y="12293"/>
                </a:lnTo>
                <a:lnTo>
                  <a:pt x="93572" y="11023"/>
                </a:lnTo>
                <a:lnTo>
                  <a:pt x="94842" y="11023"/>
                </a:lnTo>
                <a:lnTo>
                  <a:pt x="96112" y="9753"/>
                </a:lnTo>
                <a:lnTo>
                  <a:pt x="96112" y="8483"/>
                </a:lnTo>
                <a:lnTo>
                  <a:pt x="105002" y="5943"/>
                </a:lnTo>
                <a:lnTo>
                  <a:pt x="111352" y="4673"/>
                </a:lnTo>
                <a:lnTo>
                  <a:pt x="103732" y="30073"/>
                </a:lnTo>
                <a:lnTo>
                  <a:pt x="98652" y="31343"/>
                </a:lnTo>
                <a:lnTo>
                  <a:pt x="94842" y="32613"/>
                </a:lnTo>
                <a:lnTo>
                  <a:pt x="91032" y="33883"/>
                </a:lnTo>
                <a:lnTo>
                  <a:pt x="87222" y="35153"/>
                </a:lnTo>
                <a:lnTo>
                  <a:pt x="85952" y="36423"/>
                </a:lnTo>
                <a:lnTo>
                  <a:pt x="85952" y="37693"/>
                </a:lnTo>
                <a:lnTo>
                  <a:pt x="82142" y="37693"/>
                </a:lnTo>
                <a:lnTo>
                  <a:pt x="79602" y="40233"/>
                </a:lnTo>
                <a:lnTo>
                  <a:pt x="75792" y="41503"/>
                </a:lnTo>
                <a:lnTo>
                  <a:pt x="71982" y="44043"/>
                </a:lnTo>
                <a:lnTo>
                  <a:pt x="69442" y="46583"/>
                </a:lnTo>
                <a:lnTo>
                  <a:pt x="66902" y="50393"/>
                </a:lnTo>
                <a:lnTo>
                  <a:pt x="65632" y="51663"/>
                </a:lnTo>
                <a:lnTo>
                  <a:pt x="64362" y="52933"/>
                </a:lnTo>
                <a:lnTo>
                  <a:pt x="63092" y="54203"/>
                </a:lnTo>
                <a:lnTo>
                  <a:pt x="60552" y="56743"/>
                </a:lnTo>
                <a:lnTo>
                  <a:pt x="60552" y="58013"/>
                </a:lnTo>
                <a:lnTo>
                  <a:pt x="58012" y="60553"/>
                </a:lnTo>
                <a:lnTo>
                  <a:pt x="58012" y="61823"/>
                </a:lnTo>
                <a:lnTo>
                  <a:pt x="56742" y="64363"/>
                </a:lnTo>
                <a:lnTo>
                  <a:pt x="55472" y="65633"/>
                </a:lnTo>
                <a:lnTo>
                  <a:pt x="54202" y="68173"/>
                </a:lnTo>
                <a:lnTo>
                  <a:pt x="52932" y="70713"/>
                </a:lnTo>
                <a:lnTo>
                  <a:pt x="52932" y="71983"/>
                </a:lnTo>
                <a:lnTo>
                  <a:pt x="51662" y="74523"/>
                </a:lnTo>
                <a:lnTo>
                  <a:pt x="51662" y="75793"/>
                </a:lnTo>
                <a:lnTo>
                  <a:pt x="51662" y="77063"/>
                </a:lnTo>
                <a:lnTo>
                  <a:pt x="50392" y="77063"/>
                </a:lnTo>
                <a:lnTo>
                  <a:pt x="50392" y="78333"/>
                </a:lnTo>
                <a:lnTo>
                  <a:pt x="50392" y="79603"/>
                </a:lnTo>
                <a:lnTo>
                  <a:pt x="50392" y="80873"/>
                </a:lnTo>
                <a:lnTo>
                  <a:pt x="50392" y="80873"/>
                </a:lnTo>
                <a:lnTo>
                  <a:pt x="50392" y="82143"/>
                </a:lnTo>
                <a:lnTo>
                  <a:pt x="50392" y="83413"/>
                </a:lnTo>
                <a:lnTo>
                  <a:pt x="50392" y="84683"/>
                </a:lnTo>
                <a:lnTo>
                  <a:pt x="50392" y="84683"/>
                </a:lnTo>
                <a:lnTo>
                  <a:pt x="50392" y="85953"/>
                </a:lnTo>
                <a:lnTo>
                  <a:pt x="50392" y="85953"/>
                </a:lnTo>
                <a:lnTo>
                  <a:pt x="50392" y="87223"/>
                </a:lnTo>
                <a:lnTo>
                  <a:pt x="51662" y="89763"/>
                </a:lnTo>
                <a:lnTo>
                  <a:pt x="52932" y="93573"/>
                </a:lnTo>
                <a:lnTo>
                  <a:pt x="54202" y="99923"/>
                </a:lnTo>
                <a:lnTo>
                  <a:pt x="56742" y="106273"/>
                </a:lnTo>
                <a:lnTo>
                  <a:pt x="56742" y="108813"/>
                </a:lnTo>
                <a:lnTo>
                  <a:pt x="56742" y="110083"/>
                </a:lnTo>
                <a:lnTo>
                  <a:pt x="58012" y="112623"/>
                </a:lnTo>
                <a:lnTo>
                  <a:pt x="58012" y="112623"/>
                </a:lnTo>
                <a:lnTo>
                  <a:pt x="58012" y="112623"/>
                </a:lnTo>
                <a:lnTo>
                  <a:pt x="58012" y="113893"/>
                </a:lnTo>
                <a:lnTo>
                  <a:pt x="58012" y="115163"/>
                </a:lnTo>
                <a:lnTo>
                  <a:pt x="58012" y="116433"/>
                </a:lnTo>
                <a:lnTo>
                  <a:pt x="58012" y="117703"/>
                </a:lnTo>
                <a:lnTo>
                  <a:pt x="58012" y="118973"/>
                </a:lnTo>
                <a:lnTo>
                  <a:pt x="58012" y="120243"/>
                </a:lnTo>
                <a:lnTo>
                  <a:pt x="58012" y="121513"/>
                </a:lnTo>
                <a:lnTo>
                  <a:pt x="56742" y="124053"/>
                </a:lnTo>
                <a:lnTo>
                  <a:pt x="56742" y="126593"/>
                </a:lnTo>
                <a:lnTo>
                  <a:pt x="55472" y="129133"/>
                </a:lnTo>
                <a:lnTo>
                  <a:pt x="55472" y="132943"/>
                </a:lnTo>
                <a:lnTo>
                  <a:pt x="52932" y="136753"/>
                </a:lnTo>
                <a:lnTo>
                  <a:pt x="51662" y="140563"/>
                </a:lnTo>
                <a:lnTo>
                  <a:pt x="50392" y="144373"/>
                </a:lnTo>
                <a:lnTo>
                  <a:pt x="47852" y="148183"/>
                </a:lnTo>
                <a:lnTo>
                  <a:pt x="47852" y="149453"/>
                </a:lnTo>
                <a:lnTo>
                  <a:pt x="46582" y="150723"/>
                </a:lnTo>
                <a:lnTo>
                  <a:pt x="45312" y="153263"/>
                </a:lnTo>
                <a:lnTo>
                  <a:pt x="44042" y="154533"/>
                </a:lnTo>
                <a:lnTo>
                  <a:pt x="44042" y="155803"/>
                </a:lnTo>
                <a:lnTo>
                  <a:pt x="41502" y="157073"/>
                </a:lnTo>
                <a:lnTo>
                  <a:pt x="41502" y="158343"/>
                </a:lnTo>
                <a:lnTo>
                  <a:pt x="41502" y="158343"/>
                </a:lnTo>
                <a:lnTo>
                  <a:pt x="40232" y="158343"/>
                </a:lnTo>
                <a:lnTo>
                  <a:pt x="40232" y="158343"/>
                </a:lnTo>
                <a:lnTo>
                  <a:pt x="38962" y="159613"/>
                </a:lnTo>
                <a:lnTo>
                  <a:pt x="37692" y="160883"/>
                </a:lnTo>
                <a:lnTo>
                  <a:pt x="36422" y="160883"/>
                </a:lnTo>
                <a:lnTo>
                  <a:pt x="35152" y="162153"/>
                </a:lnTo>
                <a:lnTo>
                  <a:pt x="33882" y="163423"/>
                </a:lnTo>
                <a:lnTo>
                  <a:pt x="32612" y="163423"/>
                </a:lnTo>
                <a:lnTo>
                  <a:pt x="30072" y="164693"/>
                </a:lnTo>
                <a:lnTo>
                  <a:pt x="27532" y="164693"/>
                </a:lnTo>
                <a:lnTo>
                  <a:pt x="24992" y="164693"/>
                </a:lnTo>
                <a:lnTo>
                  <a:pt x="22452" y="164693"/>
                </a:lnTo>
                <a:lnTo>
                  <a:pt x="19912" y="163423"/>
                </a:lnTo>
                <a:lnTo>
                  <a:pt x="17372" y="163423"/>
                </a:lnTo>
                <a:lnTo>
                  <a:pt x="16102" y="162153"/>
                </a:lnTo>
                <a:lnTo>
                  <a:pt x="14832" y="162153"/>
                </a:lnTo>
                <a:lnTo>
                  <a:pt x="13562" y="160883"/>
                </a:lnTo>
                <a:lnTo>
                  <a:pt x="12292" y="159613"/>
                </a:lnTo>
                <a:lnTo>
                  <a:pt x="12292" y="158343"/>
                </a:lnTo>
                <a:lnTo>
                  <a:pt x="11022" y="158343"/>
                </a:lnTo>
                <a:lnTo>
                  <a:pt x="9752" y="157073"/>
                </a:lnTo>
                <a:lnTo>
                  <a:pt x="9752" y="155803"/>
                </a:lnTo>
                <a:lnTo>
                  <a:pt x="8482" y="153263"/>
                </a:lnTo>
                <a:lnTo>
                  <a:pt x="7212" y="151993"/>
                </a:lnTo>
                <a:lnTo>
                  <a:pt x="7212" y="150723"/>
                </a:lnTo>
                <a:lnTo>
                  <a:pt x="7212" y="149453"/>
                </a:lnTo>
                <a:lnTo>
                  <a:pt x="5942" y="148183"/>
                </a:lnTo>
                <a:lnTo>
                  <a:pt x="5942" y="145643"/>
                </a:lnTo>
                <a:lnTo>
                  <a:pt x="5942" y="143103"/>
                </a:lnTo>
                <a:lnTo>
                  <a:pt x="4672" y="141833"/>
                </a:lnTo>
                <a:lnTo>
                  <a:pt x="4672" y="140563"/>
                </a:lnTo>
                <a:lnTo>
                  <a:pt x="4672" y="138023"/>
                </a:lnTo>
                <a:lnTo>
                  <a:pt x="5942" y="135483"/>
                </a:lnTo>
                <a:lnTo>
                  <a:pt x="5942" y="135483"/>
                </a:lnTo>
                <a:lnTo>
                  <a:pt x="5942" y="134213"/>
                </a:lnTo>
                <a:lnTo>
                  <a:pt x="5942" y="132943"/>
                </a:lnTo>
                <a:lnTo>
                  <a:pt x="5942" y="130403"/>
                </a:lnTo>
                <a:lnTo>
                  <a:pt x="5942" y="127863"/>
                </a:lnTo>
                <a:lnTo>
                  <a:pt x="7212" y="122783"/>
                </a:lnTo>
                <a:lnTo>
                  <a:pt x="8482" y="120243"/>
                </a:lnTo>
                <a:lnTo>
                  <a:pt x="8482" y="117703"/>
                </a:lnTo>
                <a:lnTo>
                  <a:pt x="9752" y="115163"/>
                </a:lnTo>
                <a:lnTo>
                  <a:pt x="11022" y="111353"/>
                </a:lnTo>
                <a:lnTo>
                  <a:pt x="12292" y="108813"/>
                </a:lnTo>
                <a:lnTo>
                  <a:pt x="12292" y="105003"/>
                </a:lnTo>
                <a:lnTo>
                  <a:pt x="16102" y="986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5434330" y="4691380"/>
            <a:ext cx="430530" cy="433070"/>
          </a:xfrm>
          <a:custGeom>
            <a:avLst/>
            <a:gdLst/>
            <a:ahLst/>
            <a:cxnLst/>
            <a:rect l="l" t="t" r="r" b="b"/>
            <a:pathLst>
              <a:path w="430530" h="433070">
                <a:moveTo>
                  <a:pt x="311150" y="0"/>
                </a:moveTo>
                <a:lnTo>
                  <a:pt x="316230" y="3810"/>
                </a:lnTo>
                <a:lnTo>
                  <a:pt x="316230" y="3810"/>
                </a:lnTo>
                <a:lnTo>
                  <a:pt x="344170" y="30480"/>
                </a:lnTo>
                <a:lnTo>
                  <a:pt x="344170" y="30480"/>
                </a:lnTo>
                <a:lnTo>
                  <a:pt x="374650" y="55880"/>
                </a:lnTo>
                <a:lnTo>
                  <a:pt x="374650" y="55880"/>
                </a:lnTo>
                <a:lnTo>
                  <a:pt x="405130" y="80010"/>
                </a:lnTo>
                <a:lnTo>
                  <a:pt x="405130" y="80010"/>
                </a:lnTo>
                <a:lnTo>
                  <a:pt x="430530" y="96520"/>
                </a:lnTo>
                <a:lnTo>
                  <a:pt x="398780" y="137160"/>
                </a:lnTo>
                <a:lnTo>
                  <a:pt x="356870" y="149860"/>
                </a:lnTo>
                <a:lnTo>
                  <a:pt x="356870" y="151130"/>
                </a:lnTo>
                <a:lnTo>
                  <a:pt x="334010" y="156210"/>
                </a:lnTo>
                <a:lnTo>
                  <a:pt x="290830" y="166370"/>
                </a:lnTo>
                <a:lnTo>
                  <a:pt x="290830" y="166370"/>
                </a:lnTo>
                <a:lnTo>
                  <a:pt x="273050" y="168910"/>
                </a:lnTo>
                <a:lnTo>
                  <a:pt x="245110" y="175260"/>
                </a:lnTo>
                <a:lnTo>
                  <a:pt x="231140" y="177800"/>
                </a:lnTo>
                <a:lnTo>
                  <a:pt x="217170" y="182880"/>
                </a:lnTo>
                <a:lnTo>
                  <a:pt x="217170" y="182880"/>
                </a:lnTo>
                <a:lnTo>
                  <a:pt x="217170" y="181610"/>
                </a:lnTo>
                <a:lnTo>
                  <a:pt x="203200" y="185420"/>
                </a:lnTo>
                <a:lnTo>
                  <a:pt x="190500" y="189230"/>
                </a:lnTo>
                <a:lnTo>
                  <a:pt x="177800" y="194310"/>
                </a:lnTo>
                <a:lnTo>
                  <a:pt x="165100" y="199390"/>
                </a:lnTo>
                <a:lnTo>
                  <a:pt x="157479" y="201930"/>
                </a:lnTo>
                <a:lnTo>
                  <a:pt x="151129" y="204470"/>
                </a:lnTo>
                <a:lnTo>
                  <a:pt x="144779" y="208280"/>
                </a:lnTo>
                <a:lnTo>
                  <a:pt x="138429" y="212090"/>
                </a:lnTo>
                <a:lnTo>
                  <a:pt x="132079" y="214630"/>
                </a:lnTo>
                <a:lnTo>
                  <a:pt x="125729" y="218440"/>
                </a:lnTo>
                <a:lnTo>
                  <a:pt x="119379" y="223520"/>
                </a:lnTo>
                <a:lnTo>
                  <a:pt x="114300" y="227330"/>
                </a:lnTo>
                <a:lnTo>
                  <a:pt x="107950" y="231140"/>
                </a:lnTo>
                <a:lnTo>
                  <a:pt x="101600" y="236220"/>
                </a:lnTo>
                <a:lnTo>
                  <a:pt x="101600" y="236220"/>
                </a:lnTo>
                <a:lnTo>
                  <a:pt x="101600" y="236220"/>
                </a:lnTo>
                <a:lnTo>
                  <a:pt x="95250" y="241300"/>
                </a:lnTo>
                <a:lnTo>
                  <a:pt x="88900" y="246380"/>
                </a:lnTo>
                <a:lnTo>
                  <a:pt x="82550" y="251460"/>
                </a:lnTo>
                <a:lnTo>
                  <a:pt x="76200" y="257810"/>
                </a:lnTo>
                <a:lnTo>
                  <a:pt x="64770" y="269240"/>
                </a:lnTo>
                <a:lnTo>
                  <a:pt x="58420" y="276860"/>
                </a:lnTo>
                <a:lnTo>
                  <a:pt x="54610" y="283210"/>
                </a:lnTo>
                <a:lnTo>
                  <a:pt x="49529" y="289560"/>
                </a:lnTo>
                <a:lnTo>
                  <a:pt x="48260" y="293370"/>
                </a:lnTo>
                <a:lnTo>
                  <a:pt x="45720" y="295910"/>
                </a:lnTo>
                <a:lnTo>
                  <a:pt x="45720" y="295910"/>
                </a:lnTo>
                <a:lnTo>
                  <a:pt x="45720" y="295910"/>
                </a:lnTo>
                <a:lnTo>
                  <a:pt x="44450" y="299720"/>
                </a:lnTo>
                <a:lnTo>
                  <a:pt x="43179" y="302260"/>
                </a:lnTo>
                <a:lnTo>
                  <a:pt x="41910" y="304800"/>
                </a:lnTo>
                <a:lnTo>
                  <a:pt x="41910" y="308610"/>
                </a:lnTo>
                <a:lnTo>
                  <a:pt x="40640" y="311150"/>
                </a:lnTo>
                <a:lnTo>
                  <a:pt x="40640" y="314960"/>
                </a:lnTo>
                <a:lnTo>
                  <a:pt x="40640" y="317500"/>
                </a:lnTo>
                <a:lnTo>
                  <a:pt x="40640" y="320040"/>
                </a:lnTo>
                <a:lnTo>
                  <a:pt x="40640" y="323850"/>
                </a:lnTo>
                <a:lnTo>
                  <a:pt x="40640" y="326390"/>
                </a:lnTo>
                <a:lnTo>
                  <a:pt x="41910" y="328930"/>
                </a:lnTo>
                <a:lnTo>
                  <a:pt x="41910" y="331470"/>
                </a:lnTo>
                <a:lnTo>
                  <a:pt x="44450" y="337820"/>
                </a:lnTo>
                <a:lnTo>
                  <a:pt x="46990" y="344170"/>
                </a:lnTo>
                <a:lnTo>
                  <a:pt x="50800" y="349250"/>
                </a:lnTo>
                <a:lnTo>
                  <a:pt x="54610" y="355600"/>
                </a:lnTo>
                <a:lnTo>
                  <a:pt x="59690" y="360680"/>
                </a:lnTo>
                <a:lnTo>
                  <a:pt x="63500" y="365760"/>
                </a:lnTo>
                <a:lnTo>
                  <a:pt x="64770" y="365760"/>
                </a:lnTo>
                <a:lnTo>
                  <a:pt x="64770" y="367030"/>
                </a:lnTo>
                <a:lnTo>
                  <a:pt x="68579" y="369570"/>
                </a:lnTo>
                <a:lnTo>
                  <a:pt x="72390" y="372110"/>
                </a:lnTo>
                <a:lnTo>
                  <a:pt x="76200" y="374650"/>
                </a:lnTo>
                <a:lnTo>
                  <a:pt x="80010" y="377190"/>
                </a:lnTo>
                <a:lnTo>
                  <a:pt x="83820" y="378460"/>
                </a:lnTo>
                <a:lnTo>
                  <a:pt x="87629" y="381000"/>
                </a:lnTo>
                <a:lnTo>
                  <a:pt x="95250" y="384810"/>
                </a:lnTo>
                <a:lnTo>
                  <a:pt x="99060" y="386080"/>
                </a:lnTo>
                <a:lnTo>
                  <a:pt x="102870" y="387350"/>
                </a:lnTo>
                <a:lnTo>
                  <a:pt x="106679" y="388620"/>
                </a:lnTo>
                <a:lnTo>
                  <a:pt x="110490" y="389890"/>
                </a:lnTo>
                <a:lnTo>
                  <a:pt x="114300" y="391160"/>
                </a:lnTo>
                <a:lnTo>
                  <a:pt x="118110" y="391160"/>
                </a:lnTo>
                <a:lnTo>
                  <a:pt x="120650" y="392430"/>
                </a:lnTo>
                <a:lnTo>
                  <a:pt x="120650" y="392430"/>
                </a:lnTo>
                <a:lnTo>
                  <a:pt x="121920" y="392430"/>
                </a:lnTo>
                <a:lnTo>
                  <a:pt x="124460" y="392430"/>
                </a:lnTo>
                <a:lnTo>
                  <a:pt x="171450" y="358140"/>
                </a:lnTo>
                <a:lnTo>
                  <a:pt x="186690" y="368300"/>
                </a:lnTo>
                <a:lnTo>
                  <a:pt x="124460" y="433070"/>
                </a:lnTo>
                <a:lnTo>
                  <a:pt x="102870" y="424180"/>
                </a:lnTo>
                <a:lnTo>
                  <a:pt x="97790" y="421640"/>
                </a:lnTo>
                <a:lnTo>
                  <a:pt x="97790" y="421640"/>
                </a:lnTo>
                <a:lnTo>
                  <a:pt x="92710" y="419100"/>
                </a:lnTo>
                <a:lnTo>
                  <a:pt x="82550" y="414020"/>
                </a:lnTo>
                <a:lnTo>
                  <a:pt x="73660" y="407670"/>
                </a:lnTo>
                <a:lnTo>
                  <a:pt x="62229" y="401320"/>
                </a:lnTo>
                <a:lnTo>
                  <a:pt x="53340" y="393700"/>
                </a:lnTo>
                <a:lnTo>
                  <a:pt x="45720" y="388620"/>
                </a:lnTo>
                <a:lnTo>
                  <a:pt x="45720" y="387350"/>
                </a:lnTo>
                <a:lnTo>
                  <a:pt x="43179" y="386080"/>
                </a:lnTo>
                <a:lnTo>
                  <a:pt x="33020" y="375920"/>
                </a:lnTo>
                <a:lnTo>
                  <a:pt x="29210" y="370840"/>
                </a:lnTo>
                <a:lnTo>
                  <a:pt x="25400" y="365760"/>
                </a:lnTo>
                <a:lnTo>
                  <a:pt x="20320" y="360680"/>
                </a:lnTo>
                <a:lnTo>
                  <a:pt x="17779" y="355600"/>
                </a:lnTo>
                <a:lnTo>
                  <a:pt x="13970" y="350520"/>
                </a:lnTo>
                <a:lnTo>
                  <a:pt x="11429" y="346710"/>
                </a:lnTo>
                <a:lnTo>
                  <a:pt x="8890" y="341630"/>
                </a:lnTo>
                <a:lnTo>
                  <a:pt x="7620" y="339090"/>
                </a:lnTo>
                <a:lnTo>
                  <a:pt x="7620" y="339090"/>
                </a:lnTo>
                <a:lnTo>
                  <a:pt x="6350" y="336550"/>
                </a:lnTo>
                <a:lnTo>
                  <a:pt x="5079" y="331470"/>
                </a:lnTo>
                <a:lnTo>
                  <a:pt x="3810" y="326390"/>
                </a:lnTo>
                <a:lnTo>
                  <a:pt x="2540" y="321310"/>
                </a:lnTo>
                <a:lnTo>
                  <a:pt x="1270" y="316230"/>
                </a:lnTo>
                <a:lnTo>
                  <a:pt x="0" y="311150"/>
                </a:lnTo>
                <a:lnTo>
                  <a:pt x="0" y="306070"/>
                </a:lnTo>
                <a:lnTo>
                  <a:pt x="0" y="302260"/>
                </a:lnTo>
                <a:lnTo>
                  <a:pt x="0" y="297180"/>
                </a:lnTo>
                <a:lnTo>
                  <a:pt x="1270" y="292100"/>
                </a:lnTo>
                <a:lnTo>
                  <a:pt x="1270" y="288290"/>
                </a:lnTo>
                <a:lnTo>
                  <a:pt x="2540" y="283210"/>
                </a:lnTo>
                <a:lnTo>
                  <a:pt x="3810" y="279400"/>
                </a:lnTo>
                <a:lnTo>
                  <a:pt x="6350" y="274320"/>
                </a:lnTo>
                <a:lnTo>
                  <a:pt x="7620" y="269240"/>
                </a:lnTo>
                <a:lnTo>
                  <a:pt x="10160" y="264160"/>
                </a:lnTo>
                <a:lnTo>
                  <a:pt x="11429" y="260350"/>
                </a:lnTo>
                <a:lnTo>
                  <a:pt x="15240" y="256540"/>
                </a:lnTo>
                <a:lnTo>
                  <a:pt x="17779" y="252730"/>
                </a:lnTo>
                <a:lnTo>
                  <a:pt x="20320" y="247650"/>
                </a:lnTo>
                <a:lnTo>
                  <a:pt x="24129" y="243840"/>
                </a:lnTo>
                <a:lnTo>
                  <a:pt x="27940" y="240030"/>
                </a:lnTo>
                <a:lnTo>
                  <a:pt x="31750" y="236220"/>
                </a:lnTo>
                <a:lnTo>
                  <a:pt x="36829" y="229870"/>
                </a:lnTo>
                <a:lnTo>
                  <a:pt x="43179" y="224790"/>
                </a:lnTo>
                <a:lnTo>
                  <a:pt x="49529" y="219710"/>
                </a:lnTo>
                <a:lnTo>
                  <a:pt x="55879" y="214630"/>
                </a:lnTo>
                <a:lnTo>
                  <a:pt x="60960" y="210820"/>
                </a:lnTo>
                <a:lnTo>
                  <a:pt x="68579" y="205740"/>
                </a:lnTo>
                <a:lnTo>
                  <a:pt x="73660" y="201930"/>
                </a:lnTo>
                <a:lnTo>
                  <a:pt x="80010" y="198120"/>
                </a:lnTo>
                <a:lnTo>
                  <a:pt x="92710" y="191770"/>
                </a:lnTo>
                <a:lnTo>
                  <a:pt x="100329" y="187960"/>
                </a:lnTo>
                <a:lnTo>
                  <a:pt x="106679" y="185420"/>
                </a:lnTo>
                <a:lnTo>
                  <a:pt x="113029" y="182880"/>
                </a:lnTo>
                <a:lnTo>
                  <a:pt x="119379" y="180340"/>
                </a:lnTo>
                <a:lnTo>
                  <a:pt x="125729" y="177800"/>
                </a:lnTo>
                <a:lnTo>
                  <a:pt x="133350" y="175260"/>
                </a:lnTo>
                <a:lnTo>
                  <a:pt x="146050" y="171450"/>
                </a:lnTo>
                <a:lnTo>
                  <a:pt x="160020" y="167640"/>
                </a:lnTo>
                <a:lnTo>
                  <a:pt x="166370" y="166370"/>
                </a:lnTo>
                <a:lnTo>
                  <a:pt x="166370" y="166370"/>
                </a:lnTo>
                <a:lnTo>
                  <a:pt x="173990" y="163830"/>
                </a:lnTo>
                <a:lnTo>
                  <a:pt x="189229" y="160020"/>
                </a:lnTo>
                <a:lnTo>
                  <a:pt x="203200" y="157480"/>
                </a:lnTo>
                <a:lnTo>
                  <a:pt x="217170" y="154940"/>
                </a:lnTo>
                <a:lnTo>
                  <a:pt x="232410" y="152400"/>
                </a:lnTo>
                <a:lnTo>
                  <a:pt x="243840" y="151130"/>
                </a:lnTo>
                <a:lnTo>
                  <a:pt x="243840" y="151130"/>
                </a:lnTo>
                <a:lnTo>
                  <a:pt x="247650" y="149860"/>
                </a:lnTo>
                <a:lnTo>
                  <a:pt x="309880" y="139700"/>
                </a:lnTo>
                <a:lnTo>
                  <a:pt x="311150" y="139700"/>
                </a:lnTo>
                <a:lnTo>
                  <a:pt x="311150" y="139700"/>
                </a:lnTo>
                <a:lnTo>
                  <a:pt x="374650" y="123190"/>
                </a:lnTo>
                <a:lnTo>
                  <a:pt x="341630" y="97790"/>
                </a:lnTo>
                <a:lnTo>
                  <a:pt x="341630" y="97790"/>
                </a:lnTo>
                <a:lnTo>
                  <a:pt x="309880" y="72390"/>
                </a:lnTo>
                <a:lnTo>
                  <a:pt x="309880" y="71120"/>
                </a:lnTo>
                <a:lnTo>
                  <a:pt x="279400" y="43180"/>
                </a:lnTo>
                <a:lnTo>
                  <a:pt x="279400" y="43180"/>
                </a:lnTo>
                <a:lnTo>
                  <a:pt x="271779" y="34290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5429657" y="4686708"/>
            <a:ext cx="439874" cy="442415"/>
          </a:xfrm>
          <a:custGeom>
            <a:avLst/>
            <a:gdLst/>
            <a:ahLst/>
            <a:cxnLst/>
            <a:rect l="l" t="t" r="r" b="b"/>
            <a:pathLst>
              <a:path w="439874" h="442415">
                <a:moveTo>
                  <a:pt x="315823" y="4673"/>
                </a:moveTo>
                <a:lnTo>
                  <a:pt x="320903" y="8483"/>
                </a:lnTo>
                <a:lnTo>
                  <a:pt x="320903" y="8483"/>
                </a:lnTo>
                <a:lnTo>
                  <a:pt x="348843" y="35153"/>
                </a:lnTo>
                <a:lnTo>
                  <a:pt x="348843" y="35153"/>
                </a:lnTo>
                <a:lnTo>
                  <a:pt x="379323" y="60553"/>
                </a:lnTo>
                <a:lnTo>
                  <a:pt x="379323" y="60553"/>
                </a:lnTo>
                <a:lnTo>
                  <a:pt x="409803" y="84683"/>
                </a:lnTo>
                <a:lnTo>
                  <a:pt x="409803" y="84683"/>
                </a:lnTo>
                <a:lnTo>
                  <a:pt x="435203" y="101193"/>
                </a:lnTo>
                <a:lnTo>
                  <a:pt x="403453" y="141833"/>
                </a:lnTo>
                <a:lnTo>
                  <a:pt x="361543" y="154533"/>
                </a:lnTo>
                <a:lnTo>
                  <a:pt x="361543" y="155803"/>
                </a:lnTo>
                <a:lnTo>
                  <a:pt x="338683" y="160883"/>
                </a:lnTo>
                <a:lnTo>
                  <a:pt x="295503" y="171043"/>
                </a:lnTo>
                <a:lnTo>
                  <a:pt x="295503" y="171043"/>
                </a:lnTo>
                <a:lnTo>
                  <a:pt x="277723" y="173583"/>
                </a:lnTo>
                <a:lnTo>
                  <a:pt x="249783" y="179933"/>
                </a:lnTo>
                <a:lnTo>
                  <a:pt x="235813" y="182473"/>
                </a:lnTo>
                <a:lnTo>
                  <a:pt x="221843" y="187553"/>
                </a:lnTo>
                <a:lnTo>
                  <a:pt x="221843" y="187553"/>
                </a:lnTo>
                <a:lnTo>
                  <a:pt x="221843" y="186283"/>
                </a:lnTo>
                <a:lnTo>
                  <a:pt x="207873" y="190093"/>
                </a:lnTo>
                <a:lnTo>
                  <a:pt x="195173" y="193903"/>
                </a:lnTo>
                <a:lnTo>
                  <a:pt x="182473" y="198983"/>
                </a:lnTo>
                <a:lnTo>
                  <a:pt x="169773" y="204063"/>
                </a:lnTo>
                <a:lnTo>
                  <a:pt x="162152" y="206603"/>
                </a:lnTo>
                <a:lnTo>
                  <a:pt x="155802" y="209143"/>
                </a:lnTo>
                <a:lnTo>
                  <a:pt x="149452" y="212953"/>
                </a:lnTo>
                <a:lnTo>
                  <a:pt x="143102" y="216763"/>
                </a:lnTo>
                <a:lnTo>
                  <a:pt x="136752" y="219303"/>
                </a:lnTo>
                <a:lnTo>
                  <a:pt x="130402" y="223113"/>
                </a:lnTo>
                <a:lnTo>
                  <a:pt x="124052" y="228193"/>
                </a:lnTo>
                <a:lnTo>
                  <a:pt x="118973" y="232003"/>
                </a:lnTo>
                <a:lnTo>
                  <a:pt x="112623" y="235813"/>
                </a:lnTo>
                <a:lnTo>
                  <a:pt x="106273" y="240893"/>
                </a:lnTo>
                <a:lnTo>
                  <a:pt x="106273" y="240893"/>
                </a:lnTo>
                <a:lnTo>
                  <a:pt x="106273" y="240893"/>
                </a:lnTo>
                <a:lnTo>
                  <a:pt x="99923" y="245973"/>
                </a:lnTo>
                <a:lnTo>
                  <a:pt x="93573" y="251053"/>
                </a:lnTo>
                <a:lnTo>
                  <a:pt x="87223" y="256133"/>
                </a:lnTo>
                <a:lnTo>
                  <a:pt x="80873" y="262483"/>
                </a:lnTo>
                <a:lnTo>
                  <a:pt x="69443" y="273913"/>
                </a:lnTo>
                <a:lnTo>
                  <a:pt x="63093" y="281533"/>
                </a:lnTo>
                <a:lnTo>
                  <a:pt x="59283" y="287883"/>
                </a:lnTo>
                <a:lnTo>
                  <a:pt x="54202" y="294233"/>
                </a:lnTo>
                <a:lnTo>
                  <a:pt x="52933" y="298043"/>
                </a:lnTo>
                <a:lnTo>
                  <a:pt x="50393" y="300583"/>
                </a:lnTo>
                <a:lnTo>
                  <a:pt x="50393" y="300583"/>
                </a:lnTo>
                <a:lnTo>
                  <a:pt x="50393" y="300583"/>
                </a:lnTo>
                <a:lnTo>
                  <a:pt x="49123" y="304393"/>
                </a:lnTo>
                <a:lnTo>
                  <a:pt x="47852" y="306933"/>
                </a:lnTo>
                <a:lnTo>
                  <a:pt x="46583" y="309473"/>
                </a:lnTo>
                <a:lnTo>
                  <a:pt x="46583" y="313283"/>
                </a:lnTo>
                <a:lnTo>
                  <a:pt x="45313" y="315823"/>
                </a:lnTo>
                <a:lnTo>
                  <a:pt x="45313" y="319633"/>
                </a:lnTo>
                <a:lnTo>
                  <a:pt x="45313" y="322173"/>
                </a:lnTo>
                <a:lnTo>
                  <a:pt x="45313" y="324713"/>
                </a:lnTo>
                <a:lnTo>
                  <a:pt x="45313" y="328523"/>
                </a:lnTo>
                <a:lnTo>
                  <a:pt x="45313" y="331063"/>
                </a:lnTo>
                <a:lnTo>
                  <a:pt x="46583" y="333603"/>
                </a:lnTo>
                <a:lnTo>
                  <a:pt x="46583" y="336143"/>
                </a:lnTo>
                <a:lnTo>
                  <a:pt x="49123" y="342493"/>
                </a:lnTo>
                <a:lnTo>
                  <a:pt x="51663" y="348843"/>
                </a:lnTo>
                <a:lnTo>
                  <a:pt x="55473" y="353923"/>
                </a:lnTo>
                <a:lnTo>
                  <a:pt x="59283" y="360273"/>
                </a:lnTo>
                <a:lnTo>
                  <a:pt x="64363" y="365353"/>
                </a:lnTo>
                <a:lnTo>
                  <a:pt x="68173" y="370433"/>
                </a:lnTo>
                <a:lnTo>
                  <a:pt x="69443" y="370433"/>
                </a:lnTo>
                <a:lnTo>
                  <a:pt x="69443" y="371703"/>
                </a:lnTo>
                <a:lnTo>
                  <a:pt x="73252" y="374243"/>
                </a:lnTo>
                <a:lnTo>
                  <a:pt x="77063" y="376783"/>
                </a:lnTo>
                <a:lnTo>
                  <a:pt x="80873" y="379323"/>
                </a:lnTo>
                <a:lnTo>
                  <a:pt x="84683" y="381863"/>
                </a:lnTo>
                <a:lnTo>
                  <a:pt x="88493" y="383133"/>
                </a:lnTo>
                <a:lnTo>
                  <a:pt x="92302" y="385673"/>
                </a:lnTo>
                <a:lnTo>
                  <a:pt x="99923" y="389483"/>
                </a:lnTo>
                <a:lnTo>
                  <a:pt x="103733" y="390753"/>
                </a:lnTo>
                <a:lnTo>
                  <a:pt x="107543" y="392023"/>
                </a:lnTo>
                <a:lnTo>
                  <a:pt x="111352" y="393293"/>
                </a:lnTo>
                <a:lnTo>
                  <a:pt x="115163" y="394563"/>
                </a:lnTo>
                <a:lnTo>
                  <a:pt x="118973" y="395833"/>
                </a:lnTo>
                <a:lnTo>
                  <a:pt x="122783" y="395833"/>
                </a:lnTo>
                <a:lnTo>
                  <a:pt x="125323" y="397103"/>
                </a:lnTo>
                <a:lnTo>
                  <a:pt x="125323" y="397103"/>
                </a:lnTo>
                <a:lnTo>
                  <a:pt x="126593" y="397103"/>
                </a:lnTo>
                <a:lnTo>
                  <a:pt x="129133" y="397103"/>
                </a:lnTo>
                <a:lnTo>
                  <a:pt x="176123" y="362813"/>
                </a:lnTo>
                <a:lnTo>
                  <a:pt x="191363" y="372973"/>
                </a:lnTo>
                <a:lnTo>
                  <a:pt x="129133" y="437743"/>
                </a:lnTo>
                <a:lnTo>
                  <a:pt x="107543" y="428853"/>
                </a:lnTo>
                <a:lnTo>
                  <a:pt x="102463" y="426313"/>
                </a:lnTo>
                <a:lnTo>
                  <a:pt x="102463" y="426313"/>
                </a:lnTo>
                <a:lnTo>
                  <a:pt x="97383" y="423773"/>
                </a:lnTo>
                <a:lnTo>
                  <a:pt x="87223" y="418693"/>
                </a:lnTo>
                <a:lnTo>
                  <a:pt x="78333" y="412343"/>
                </a:lnTo>
                <a:lnTo>
                  <a:pt x="66902" y="405993"/>
                </a:lnTo>
                <a:lnTo>
                  <a:pt x="58013" y="398373"/>
                </a:lnTo>
                <a:lnTo>
                  <a:pt x="50393" y="393293"/>
                </a:lnTo>
                <a:lnTo>
                  <a:pt x="50393" y="392023"/>
                </a:lnTo>
                <a:lnTo>
                  <a:pt x="47852" y="390753"/>
                </a:lnTo>
                <a:lnTo>
                  <a:pt x="37693" y="380593"/>
                </a:lnTo>
                <a:lnTo>
                  <a:pt x="33883" y="375513"/>
                </a:lnTo>
                <a:lnTo>
                  <a:pt x="30073" y="370433"/>
                </a:lnTo>
                <a:lnTo>
                  <a:pt x="24993" y="365353"/>
                </a:lnTo>
                <a:lnTo>
                  <a:pt x="22452" y="360273"/>
                </a:lnTo>
                <a:lnTo>
                  <a:pt x="18643" y="355193"/>
                </a:lnTo>
                <a:lnTo>
                  <a:pt x="16102" y="351383"/>
                </a:lnTo>
                <a:lnTo>
                  <a:pt x="13563" y="346303"/>
                </a:lnTo>
                <a:lnTo>
                  <a:pt x="12293" y="343763"/>
                </a:lnTo>
                <a:lnTo>
                  <a:pt x="12293" y="343763"/>
                </a:lnTo>
                <a:lnTo>
                  <a:pt x="11023" y="341223"/>
                </a:lnTo>
                <a:lnTo>
                  <a:pt x="9752" y="336143"/>
                </a:lnTo>
                <a:lnTo>
                  <a:pt x="8483" y="331063"/>
                </a:lnTo>
                <a:lnTo>
                  <a:pt x="7213" y="325983"/>
                </a:lnTo>
                <a:lnTo>
                  <a:pt x="5943" y="320903"/>
                </a:lnTo>
                <a:lnTo>
                  <a:pt x="4673" y="315823"/>
                </a:lnTo>
                <a:lnTo>
                  <a:pt x="4673" y="310743"/>
                </a:lnTo>
                <a:lnTo>
                  <a:pt x="4673" y="306933"/>
                </a:lnTo>
                <a:lnTo>
                  <a:pt x="4673" y="301853"/>
                </a:lnTo>
                <a:lnTo>
                  <a:pt x="5943" y="296773"/>
                </a:lnTo>
                <a:lnTo>
                  <a:pt x="5943" y="292963"/>
                </a:lnTo>
                <a:lnTo>
                  <a:pt x="7213" y="287883"/>
                </a:lnTo>
                <a:lnTo>
                  <a:pt x="8483" y="284073"/>
                </a:lnTo>
                <a:lnTo>
                  <a:pt x="11023" y="278993"/>
                </a:lnTo>
                <a:lnTo>
                  <a:pt x="12293" y="273913"/>
                </a:lnTo>
                <a:lnTo>
                  <a:pt x="14833" y="268833"/>
                </a:lnTo>
                <a:lnTo>
                  <a:pt x="16102" y="265023"/>
                </a:lnTo>
                <a:lnTo>
                  <a:pt x="19913" y="261213"/>
                </a:lnTo>
                <a:lnTo>
                  <a:pt x="22452" y="257403"/>
                </a:lnTo>
                <a:lnTo>
                  <a:pt x="24993" y="252323"/>
                </a:lnTo>
                <a:lnTo>
                  <a:pt x="28802" y="248513"/>
                </a:lnTo>
                <a:lnTo>
                  <a:pt x="32613" y="244703"/>
                </a:lnTo>
                <a:lnTo>
                  <a:pt x="36423" y="240893"/>
                </a:lnTo>
                <a:lnTo>
                  <a:pt x="41502" y="234543"/>
                </a:lnTo>
                <a:lnTo>
                  <a:pt x="47852" y="229463"/>
                </a:lnTo>
                <a:lnTo>
                  <a:pt x="54202" y="224383"/>
                </a:lnTo>
                <a:lnTo>
                  <a:pt x="60552" y="219303"/>
                </a:lnTo>
                <a:lnTo>
                  <a:pt x="65633" y="215493"/>
                </a:lnTo>
                <a:lnTo>
                  <a:pt x="73252" y="210413"/>
                </a:lnTo>
                <a:lnTo>
                  <a:pt x="78333" y="206603"/>
                </a:lnTo>
                <a:lnTo>
                  <a:pt x="84683" y="202793"/>
                </a:lnTo>
                <a:lnTo>
                  <a:pt x="97383" y="196443"/>
                </a:lnTo>
                <a:lnTo>
                  <a:pt x="105002" y="192633"/>
                </a:lnTo>
                <a:lnTo>
                  <a:pt x="111352" y="190093"/>
                </a:lnTo>
                <a:lnTo>
                  <a:pt x="117702" y="187553"/>
                </a:lnTo>
                <a:lnTo>
                  <a:pt x="124052" y="185013"/>
                </a:lnTo>
                <a:lnTo>
                  <a:pt x="130402" y="182473"/>
                </a:lnTo>
                <a:lnTo>
                  <a:pt x="138023" y="179933"/>
                </a:lnTo>
                <a:lnTo>
                  <a:pt x="150723" y="176123"/>
                </a:lnTo>
                <a:lnTo>
                  <a:pt x="164693" y="172313"/>
                </a:lnTo>
                <a:lnTo>
                  <a:pt x="171043" y="171043"/>
                </a:lnTo>
                <a:lnTo>
                  <a:pt x="171043" y="171043"/>
                </a:lnTo>
                <a:lnTo>
                  <a:pt x="178663" y="168503"/>
                </a:lnTo>
                <a:lnTo>
                  <a:pt x="193902" y="164693"/>
                </a:lnTo>
                <a:lnTo>
                  <a:pt x="207873" y="162153"/>
                </a:lnTo>
                <a:lnTo>
                  <a:pt x="221843" y="159613"/>
                </a:lnTo>
                <a:lnTo>
                  <a:pt x="237083" y="157073"/>
                </a:lnTo>
                <a:lnTo>
                  <a:pt x="248513" y="155803"/>
                </a:lnTo>
                <a:lnTo>
                  <a:pt x="248513" y="155803"/>
                </a:lnTo>
                <a:lnTo>
                  <a:pt x="252323" y="154533"/>
                </a:lnTo>
                <a:lnTo>
                  <a:pt x="314553" y="144373"/>
                </a:lnTo>
                <a:lnTo>
                  <a:pt x="315823" y="144373"/>
                </a:lnTo>
                <a:lnTo>
                  <a:pt x="315823" y="144373"/>
                </a:lnTo>
                <a:lnTo>
                  <a:pt x="379323" y="127863"/>
                </a:lnTo>
                <a:lnTo>
                  <a:pt x="346303" y="102463"/>
                </a:lnTo>
                <a:lnTo>
                  <a:pt x="346303" y="102463"/>
                </a:lnTo>
                <a:lnTo>
                  <a:pt x="314553" y="77063"/>
                </a:lnTo>
                <a:lnTo>
                  <a:pt x="314553" y="75793"/>
                </a:lnTo>
                <a:lnTo>
                  <a:pt x="284073" y="47853"/>
                </a:lnTo>
                <a:lnTo>
                  <a:pt x="284073" y="47853"/>
                </a:lnTo>
                <a:lnTo>
                  <a:pt x="276452" y="38963"/>
                </a:lnTo>
                <a:lnTo>
                  <a:pt x="315823" y="46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5247641" y="4574540"/>
            <a:ext cx="436879" cy="307340"/>
          </a:xfrm>
          <a:custGeom>
            <a:avLst/>
            <a:gdLst/>
            <a:ahLst/>
            <a:cxnLst/>
            <a:rect l="l" t="t" r="r" b="b"/>
            <a:pathLst>
              <a:path w="436879" h="307340">
                <a:moveTo>
                  <a:pt x="168910" y="59690"/>
                </a:moveTo>
                <a:lnTo>
                  <a:pt x="194310" y="49530"/>
                </a:lnTo>
                <a:lnTo>
                  <a:pt x="218440" y="39370"/>
                </a:lnTo>
                <a:lnTo>
                  <a:pt x="242569" y="30480"/>
                </a:lnTo>
                <a:lnTo>
                  <a:pt x="264160" y="22860"/>
                </a:lnTo>
                <a:lnTo>
                  <a:pt x="274319" y="19050"/>
                </a:lnTo>
                <a:lnTo>
                  <a:pt x="284480" y="15240"/>
                </a:lnTo>
                <a:lnTo>
                  <a:pt x="294640" y="12700"/>
                </a:lnTo>
                <a:lnTo>
                  <a:pt x="303530" y="10160"/>
                </a:lnTo>
                <a:lnTo>
                  <a:pt x="313690" y="7620"/>
                </a:lnTo>
                <a:lnTo>
                  <a:pt x="318769" y="7620"/>
                </a:lnTo>
                <a:lnTo>
                  <a:pt x="320040" y="7620"/>
                </a:lnTo>
                <a:lnTo>
                  <a:pt x="322580" y="6350"/>
                </a:lnTo>
                <a:lnTo>
                  <a:pt x="330200" y="3810"/>
                </a:lnTo>
                <a:lnTo>
                  <a:pt x="339090" y="3810"/>
                </a:lnTo>
                <a:lnTo>
                  <a:pt x="346710" y="1270"/>
                </a:lnTo>
                <a:lnTo>
                  <a:pt x="354330" y="1270"/>
                </a:lnTo>
                <a:lnTo>
                  <a:pt x="361950" y="0"/>
                </a:lnTo>
                <a:lnTo>
                  <a:pt x="368300" y="0"/>
                </a:lnTo>
                <a:lnTo>
                  <a:pt x="375919" y="0"/>
                </a:lnTo>
                <a:lnTo>
                  <a:pt x="381000" y="1270"/>
                </a:lnTo>
                <a:lnTo>
                  <a:pt x="387350" y="2540"/>
                </a:lnTo>
                <a:lnTo>
                  <a:pt x="392430" y="3810"/>
                </a:lnTo>
                <a:lnTo>
                  <a:pt x="396240" y="3810"/>
                </a:lnTo>
                <a:lnTo>
                  <a:pt x="397510" y="3810"/>
                </a:lnTo>
                <a:lnTo>
                  <a:pt x="398780" y="3810"/>
                </a:lnTo>
                <a:lnTo>
                  <a:pt x="403860" y="6350"/>
                </a:lnTo>
                <a:lnTo>
                  <a:pt x="408940" y="8890"/>
                </a:lnTo>
                <a:lnTo>
                  <a:pt x="412750" y="10160"/>
                </a:lnTo>
                <a:lnTo>
                  <a:pt x="416560" y="12700"/>
                </a:lnTo>
                <a:lnTo>
                  <a:pt x="420369" y="16510"/>
                </a:lnTo>
                <a:lnTo>
                  <a:pt x="424180" y="20320"/>
                </a:lnTo>
                <a:lnTo>
                  <a:pt x="426719" y="24130"/>
                </a:lnTo>
                <a:lnTo>
                  <a:pt x="429260" y="29210"/>
                </a:lnTo>
                <a:lnTo>
                  <a:pt x="429260" y="29210"/>
                </a:lnTo>
                <a:lnTo>
                  <a:pt x="430530" y="30480"/>
                </a:lnTo>
                <a:lnTo>
                  <a:pt x="434340" y="36830"/>
                </a:lnTo>
                <a:lnTo>
                  <a:pt x="435610" y="40640"/>
                </a:lnTo>
                <a:lnTo>
                  <a:pt x="436880" y="44450"/>
                </a:lnTo>
                <a:lnTo>
                  <a:pt x="436880" y="48260"/>
                </a:lnTo>
                <a:lnTo>
                  <a:pt x="436880" y="52070"/>
                </a:lnTo>
                <a:lnTo>
                  <a:pt x="436880" y="55880"/>
                </a:lnTo>
                <a:lnTo>
                  <a:pt x="436880" y="59690"/>
                </a:lnTo>
                <a:lnTo>
                  <a:pt x="436880" y="63500"/>
                </a:lnTo>
                <a:lnTo>
                  <a:pt x="435610" y="67310"/>
                </a:lnTo>
                <a:lnTo>
                  <a:pt x="434340" y="72390"/>
                </a:lnTo>
                <a:lnTo>
                  <a:pt x="433069" y="76200"/>
                </a:lnTo>
                <a:lnTo>
                  <a:pt x="433069" y="77470"/>
                </a:lnTo>
                <a:lnTo>
                  <a:pt x="433069" y="77470"/>
                </a:lnTo>
                <a:lnTo>
                  <a:pt x="431800" y="80010"/>
                </a:lnTo>
                <a:lnTo>
                  <a:pt x="430530" y="85090"/>
                </a:lnTo>
                <a:lnTo>
                  <a:pt x="427990" y="90170"/>
                </a:lnTo>
                <a:lnTo>
                  <a:pt x="425450" y="93980"/>
                </a:lnTo>
                <a:lnTo>
                  <a:pt x="422910" y="99060"/>
                </a:lnTo>
                <a:lnTo>
                  <a:pt x="420369" y="104140"/>
                </a:lnTo>
                <a:lnTo>
                  <a:pt x="416560" y="109220"/>
                </a:lnTo>
                <a:lnTo>
                  <a:pt x="414019" y="114300"/>
                </a:lnTo>
                <a:lnTo>
                  <a:pt x="406400" y="124460"/>
                </a:lnTo>
                <a:lnTo>
                  <a:pt x="396240" y="135890"/>
                </a:lnTo>
                <a:lnTo>
                  <a:pt x="386080" y="147320"/>
                </a:lnTo>
                <a:lnTo>
                  <a:pt x="375919" y="158750"/>
                </a:lnTo>
                <a:lnTo>
                  <a:pt x="361950" y="171450"/>
                </a:lnTo>
                <a:lnTo>
                  <a:pt x="354330" y="179070"/>
                </a:lnTo>
                <a:lnTo>
                  <a:pt x="346710" y="185420"/>
                </a:lnTo>
                <a:lnTo>
                  <a:pt x="337819" y="193040"/>
                </a:lnTo>
                <a:lnTo>
                  <a:pt x="328930" y="200660"/>
                </a:lnTo>
                <a:lnTo>
                  <a:pt x="318769" y="208280"/>
                </a:lnTo>
                <a:lnTo>
                  <a:pt x="309880" y="215900"/>
                </a:lnTo>
                <a:lnTo>
                  <a:pt x="299719" y="223520"/>
                </a:lnTo>
                <a:lnTo>
                  <a:pt x="288290" y="231140"/>
                </a:lnTo>
                <a:lnTo>
                  <a:pt x="266700" y="247650"/>
                </a:lnTo>
                <a:lnTo>
                  <a:pt x="243840" y="260350"/>
                </a:lnTo>
                <a:lnTo>
                  <a:pt x="222250" y="273050"/>
                </a:lnTo>
                <a:lnTo>
                  <a:pt x="201930" y="284480"/>
                </a:lnTo>
                <a:lnTo>
                  <a:pt x="199390" y="285750"/>
                </a:lnTo>
                <a:lnTo>
                  <a:pt x="198119" y="287020"/>
                </a:lnTo>
                <a:lnTo>
                  <a:pt x="181610" y="292100"/>
                </a:lnTo>
                <a:lnTo>
                  <a:pt x="172719" y="295910"/>
                </a:lnTo>
                <a:lnTo>
                  <a:pt x="162560" y="299720"/>
                </a:lnTo>
                <a:lnTo>
                  <a:pt x="153669" y="302260"/>
                </a:lnTo>
                <a:lnTo>
                  <a:pt x="144780" y="304800"/>
                </a:lnTo>
                <a:lnTo>
                  <a:pt x="134619" y="306070"/>
                </a:lnTo>
                <a:lnTo>
                  <a:pt x="127000" y="307340"/>
                </a:lnTo>
                <a:lnTo>
                  <a:pt x="118110" y="307340"/>
                </a:lnTo>
                <a:lnTo>
                  <a:pt x="109219" y="307340"/>
                </a:lnTo>
                <a:lnTo>
                  <a:pt x="101600" y="307340"/>
                </a:lnTo>
                <a:lnTo>
                  <a:pt x="93980" y="307340"/>
                </a:lnTo>
                <a:lnTo>
                  <a:pt x="85090" y="306070"/>
                </a:lnTo>
                <a:lnTo>
                  <a:pt x="83819" y="306070"/>
                </a:lnTo>
                <a:lnTo>
                  <a:pt x="83819" y="306070"/>
                </a:lnTo>
                <a:lnTo>
                  <a:pt x="77469" y="304800"/>
                </a:lnTo>
                <a:lnTo>
                  <a:pt x="71119" y="302260"/>
                </a:lnTo>
                <a:lnTo>
                  <a:pt x="63500" y="299720"/>
                </a:lnTo>
                <a:lnTo>
                  <a:pt x="57150" y="297180"/>
                </a:lnTo>
                <a:lnTo>
                  <a:pt x="50800" y="293370"/>
                </a:lnTo>
                <a:lnTo>
                  <a:pt x="44450" y="289560"/>
                </a:lnTo>
                <a:lnTo>
                  <a:pt x="38100" y="284480"/>
                </a:lnTo>
                <a:lnTo>
                  <a:pt x="33019" y="279400"/>
                </a:lnTo>
                <a:lnTo>
                  <a:pt x="27940" y="273050"/>
                </a:lnTo>
                <a:lnTo>
                  <a:pt x="26669" y="273050"/>
                </a:lnTo>
                <a:lnTo>
                  <a:pt x="25400" y="273050"/>
                </a:lnTo>
                <a:lnTo>
                  <a:pt x="21590" y="267970"/>
                </a:lnTo>
                <a:lnTo>
                  <a:pt x="17780" y="260350"/>
                </a:lnTo>
                <a:lnTo>
                  <a:pt x="11430" y="250190"/>
                </a:lnTo>
                <a:lnTo>
                  <a:pt x="6350" y="240030"/>
                </a:lnTo>
                <a:lnTo>
                  <a:pt x="3810" y="229870"/>
                </a:lnTo>
                <a:lnTo>
                  <a:pt x="2540" y="224790"/>
                </a:lnTo>
                <a:lnTo>
                  <a:pt x="1269" y="219710"/>
                </a:lnTo>
                <a:lnTo>
                  <a:pt x="0" y="214630"/>
                </a:lnTo>
                <a:lnTo>
                  <a:pt x="0" y="214630"/>
                </a:lnTo>
                <a:lnTo>
                  <a:pt x="0" y="214630"/>
                </a:lnTo>
                <a:lnTo>
                  <a:pt x="0" y="209550"/>
                </a:lnTo>
                <a:lnTo>
                  <a:pt x="0" y="204470"/>
                </a:lnTo>
                <a:lnTo>
                  <a:pt x="1269" y="198120"/>
                </a:lnTo>
                <a:lnTo>
                  <a:pt x="2540" y="193040"/>
                </a:lnTo>
                <a:lnTo>
                  <a:pt x="3810" y="189230"/>
                </a:lnTo>
                <a:lnTo>
                  <a:pt x="5080" y="182880"/>
                </a:lnTo>
                <a:lnTo>
                  <a:pt x="7619" y="177800"/>
                </a:lnTo>
                <a:lnTo>
                  <a:pt x="8890" y="172720"/>
                </a:lnTo>
                <a:lnTo>
                  <a:pt x="11430" y="168910"/>
                </a:lnTo>
                <a:lnTo>
                  <a:pt x="13969" y="163830"/>
                </a:lnTo>
                <a:lnTo>
                  <a:pt x="17780" y="158750"/>
                </a:lnTo>
                <a:lnTo>
                  <a:pt x="21590" y="153670"/>
                </a:lnTo>
                <a:lnTo>
                  <a:pt x="25400" y="148590"/>
                </a:lnTo>
                <a:lnTo>
                  <a:pt x="34290" y="138430"/>
                </a:lnTo>
                <a:lnTo>
                  <a:pt x="45719" y="129540"/>
                </a:lnTo>
                <a:lnTo>
                  <a:pt x="57150" y="120650"/>
                </a:lnTo>
                <a:lnTo>
                  <a:pt x="69850" y="111760"/>
                </a:lnTo>
                <a:lnTo>
                  <a:pt x="85090" y="101600"/>
                </a:lnTo>
                <a:lnTo>
                  <a:pt x="93980" y="96520"/>
                </a:lnTo>
                <a:lnTo>
                  <a:pt x="102869" y="91440"/>
                </a:lnTo>
                <a:lnTo>
                  <a:pt x="113030" y="86360"/>
                </a:lnTo>
                <a:lnTo>
                  <a:pt x="124460" y="81280"/>
                </a:lnTo>
                <a:lnTo>
                  <a:pt x="168910" y="59690"/>
                </a:lnTo>
                <a:close/>
                <a:moveTo>
                  <a:pt x="196850" y="93980"/>
                </a:moveTo>
                <a:lnTo>
                  <a:pt x="182880" y="101600"/>
                </a:lnTo>
                <a:lnTo>
                  <a:pt x="175260" y="105410"/>
                </a:lnTo>
                <a:lnTo>
                  <a:pt x="167640" y="109220"/>
                </a:lnTo>
                <a:lnTo>
                  <a:pt x="140969" y="123190"/>
                </a:lnTo>
                <a:lnTo>
                  <a:pt x="137160" y="125730"/>
                </a:lnTo>
                <a:lnTo>
                  <a:pt x="135890" y="125730"/>
                </a:lnTo>
                <a:lnTo>
                  <a:pt x="134619" y="127000"/>
                </a:lnTo>
                <a:lnTo>
                  <a:pt x="128269" y="130810"/>
                </a:lnTo>
                <a:lnTo>
                  <a:pt x="115569" y="137160"/>
                </a:lnTo>
                <a:lnTo>
                  <a:pt x="110490" y="140970"/>
                </a:lnTo>
                <a:lnTo>
                  <a:pt x="105410" y="143510"/>
                </a:lnTo>
                <a:lnTo>
                  <a:pt x="96519" y="149860"/>
                </a:lnTo>
                <a:lnTo>
                  <a:pt x="86360" y="156210"/>
                </a:lnTo>
                <a:lnTo>
                  <a:pt x="78740" y="162560"/>
                </a:lnTo>
                <a:lnTo>
                  <a:pt x="69850" y="168910"/>
                </a:lnTo>
                <a:lnTo>
                  <a:pt x="68580" y="170180"/>
                </a:lnTo>
                <a:lnTo>
                  <a:pt x="68580" y="170180"/>
                </a:lnTo>
                <a:lnTo>
                  <a:pt x="66040" y="171450"/>
                </a:lnTo>
                <a:lnTo>
                  <a:pt x="63500" y="175260"/>
                </a:lnTo>
                <a:lnTo>
                  <a:pt x="55880" y="181610"/>
                </a:lnTo>
                <a:lnTo>
                  <a:pt x="53340" y="184150"/>
                </a:lnTo>
                <a:lnTo>
                  <a:pt x="50800" y="187960"/>
                </a:lnTo>
                <a:lnTo>
                  <a:pt x="48260" y="190500"/>
                </a:lnTo>
                <a:lnTo>
                  <a:pt x="45719" y="194310"/>
                </a:lnTo>
                <a:lnTo>
                  <a:pt x="44450" y="196850"/>
                </a:lnTo>
                <a:lnTo>
                  <a:pt x="41910" y="200660"/>
                </a:lnTo>
                <a:lnTo>
                  <a:pt x="40640" y="203200"/>
                </a:lnTo>
                <a:lnTo>
                  <a:pt x="39369" y="205740"/>
                </a:lnTo>
                <a:lnTo>
                  <a:pt x="38100" y="209550"/>
                </a:lnTo>
                <a:lnTo>
                  <a:pt x="36830" y="213360"/>
                </a:lnTo>
                <a:lnTo>
                  <a:pt x="36830" y="215900"/>
                </a:lnTo>
                <a:lnTo>
                  <a:pt x="35560" y="218440"/>
                </a:lnTo>
                <a:lnTo>
                  <a:pt x="35560" y="222250"/>
                </a:lnTo>
                <a:lnTo>
                  <a:pt x="35560" y="224790"/>
                </a:lnTo>
                <a:lnTo>
                  <a:pt x="35560" y="228600"/>
                </a:lnTo>
                <a:lnTo>
                  <a:pt x="35560" y="232410"/>
                </a:lnTo>
                <a:lnTo>
                  <a:pt x="35560" y="234950"/>
                </a:lnTo>
                <a:lnTo>
                  <a:pt x="36830" y="237490"/>
                </a:lnTo>
                <a:lnTo>
                  <a:pt x="38100" y="241300"/>
                </a:lnTo>
                <a:lnTo>
                  <a:pt x="39369" y="243840"/>
                </a:lnTo>
                <a:lnTo>
                  <a:pt x="40640" y="246380"/>
                </a:lnTo>
                <a:lnTo>
                  <a:pt x="43180" y="250190"/>
                </a:lnTo>
                <a:lnTo>
                  <a:pt x="45719" y="254000"/>
                </a:lnTo>
                <a:lnTo>
                  <a:pt x="48260" y="256540"/>
                </a:lnTo>
                <a:lnTo>
                  <a:pt x="48260" y="256540"/>
                </a:lnTo>
                <a:lnTo>
                  <a:pt x="49530" y="257810"/>
                </a:lnTo>
                <a:lnTo>
                  <a:pt x="53340" y="260350"/>
                </a:lnTo>
                <a:lnTo>
                  <a:pt x="57150" y="264160"/>
                </a:lnTo>
                <a:lnTo>
                  <a:pt x="60960" y="266700"/>
                </a:lnTo>
                <a:lnTo>
                  <a:pt x="66040" y="267970"/>
                </a:lnTo>
                <a:lnTo>
                  <a:pt x="71119" y="270510"/>
                </a:lnTo>
                <a:lnTo>
                  <a:pt x="76200" y="271780"/>
                </a:lnTo>
                <a:lnTo>
                  <a:pt x="81280" y="273050"/>
                </a:lnTo>
                <a:lnTo>
                  <a:pt x="86360" y="274320"/>
                </a:lnTo>
                <a:lnTo>
                  <a:pt x="91440" y="274320"/>
                </a:lnTo>
                <a:lnTo>
                  <a:pt x="97790" y="273050"/>
                </a:lnTo>
                <a:lnTo>
                  <a:pt x="104140" y="273050"/>
                </a:lnTo>
                <a:lnTo>
                  <a:pt x="110490" y="273050"/>
                </a:lnTo>
                <a:lnTo>
                  <a:pt x="116840" y="271780"/>
                </a:lnTo>
                <a:lnTo>
                  <a:pt x="123190" y="269240"/>
                </a:lnTo>
                <a:lnTo>
                  <a:pt x="130810" y="267970"/>
                </a:lnTo>
                <a:lnTo>
                  <a:pt x="130810" y="267970"/>
                </a:lnTo>
                <a:lnTo>
                  <a:pt x="132080" y="267970"/>
                </a:lnTo>
                <a:lnTo>
                  <a:pt x="137160" y="265430"/>
                </a:lnTo>
                <a:lnTo>
                  <a:pt x="152400" y="260350"/>
                </a:lnTo>
                <a:lnTo>
                  <a:pt x="168910" y="252730"/>
                </a:lnTo>
                <a:lnTo>
                  <a:pt x="185419" y="243840"/>
                </a:lnTo>
                <a:lnTo>
                  <a:pt x="204469" y="234950"/>
                </a:lnTo>
                <a:lnTo>
                  <a:pt x="222250" y="223520"/>
                </a:lnTo>
                <a:lnTo>
                  <a:pt x="242569" y="212090"/>
                </a:lnTo>
                <a:lnTo>
                  <a:pt x="262890" y="199390"/>
                </a:lnTo>
                <a:lnTo>
                  <a:pt x="312419" y="163830"/>
                </a:lnTo>
                <a:lnTo>
                  <a:pt x="351790" y="130810"/>
                </a:lnTo>
                <a:lnTo>
                  <a:pt x="360680" y="123190"/>
                </a:lnTo>
                <a:lnTo>
                  <a:pt x="368300" y="116840"/>
                </a:lnTo>
                <a:lnTo>
                  <a:pt x="374650" y="109220"/>
                </a:lnTo>
                <a:lnTo>
                  <a:pt x="378460" y="106680"/>
                </a:lnTo>
                <a:lnTo>
                  <a:pt x="381000" y="102870"/>
                </a:lnTo>
                <a:lnTo>
                  <a:pt x="383540" y="99060"/>
                </a:lnTo>
                <a:lnTo>
                  <a:pt x="387350" y="96520"/>
                </a:lnTo>
                <a:lnTo>
                  <a:pt x="389890" y="92710"/>
                </a:lnTo>
                <a:lnTo>
                  <a:pt x="392430" y="90170"/>
                </a:lnTo>
                <a:lnTo>
                  <a:pt x="394969" y="86360"/>
                </a:lnTo>
                <a:lnTo>
                  <a:pt x="396240" y="83820"/>
                </a:lnTo>
                <a:lnTo>
                  <a:pt x="398780" y="80010"/>
                </a:lnTo>
                <a:lnTo>
                  <a:pt x="400050" y="77470"/>
                </a:lnTo>
                <a:lnTo>
                  <a:pt x="402590" y="74930"/>
                </a:lnTo>
                <a:lnTo>
                  <a:pt x="403860" y="72390"/>
                </a:lnTo>
                <a:lnTo>
                  <a:pt x="405130" y="68580"/>
                </a:lnTo>
                <a:lnTo>
                  <a:pt x="406400" y="66040"/>
                </a:lnTo>
                <a:lnTo>
                  <a:pt x="407669" y="63500"/>
                </a:lnTo>
                <a:lnTo>
                  <a:pt x="407669" y="60960"/>
                </a:lnTo>
                <a:lnTo>
                  <a:pt x="408940" y="58420"/>
                </a:lnTo>
                <a:lnTo>
                  <a:pt x="408940" y="55880"/>
                </a:lnTo>
                <a:lnTo>
                  <a:pt x="408940" y="54610"/>
                </a:lnTo>
                <a:lnTo>
                  <a:pt x="408940" y="52070"/>
                </a:lnTo>
                <a:lnTo>
                  <a:pt x="408940" y="49530"/>
                </a:lnTo>
                <a:lnTo>
                  <a:pt x="408940" y="4699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6400" y="43180"/>
                </a:lnTo>
                <a:lnTo>
                  <a:pt x="406400" y="41910"/>
                </a:lnTo>
                <a:lnTo>
                  <a:pt x="405130" y="39370"/>
                </a:lnTo>
                <a:lnTo>
                  <a:pt x="402590" y="36830"/>
                </a:lnTo>
                <a:lnTo>
                  <a:pt x="400050" y="34290"/>
                </a:lnTo>
                <a:lnTo>
                  <a:pt x="397510" y="31750"/>
                </a:lnTo>
                <a:lnTo>
                  <a:pt x="394969" y="30480"/>
                </a:lnTo>
                <a:lnTo>
                  <a:pt x="391160" y="29210"/>
                </a:lnTo>
                <a:lnTo>
                  <a:pt x="387350" y="27940"/>
                </a:lnTo>
                <a:lnTo>
                  <a:pt x="383540" y="27940"/>
                </a:lnTo>
                <a:lnTo>
                  <a:pt x="379730" y="27940"/>
                </a:lnTo>
                <a:lnTo>
                  <a:pt x="375919" y="26670"/>
                </a:lnTo>
                <a:lnTo>
                  <a:pt x="370840" y="27940"/>
                </a:lnTo>
                <a:lnTo>
                  <a:pt x="365760" y="27940"/>
                </a:lnTo>
                <a:lnTo>
                  <a:pt x="363219" y="27940"/>
                </a:lnTo>
                <a:lnTo>
                  <a:pt x="363219" y="27940"/>
                </a:lnTo>
                <a:lnTo>
                  <a:pt x="360680" y="27940"/>
                </a:lnTo>
                <a:lnTo>
                  <a:pt x="355600" y="29210"/>
                </a:lnTo>
                <a:lnTo>
                  <a:pt x="349250" y="30480"/>
                </a:lnTo>
                <a:lnTo>
                  <a:pt x="342900" y="31750"/>
                </a:lnTo>
                <a:lnTo>
                  <a:pt x="336550" y="33020"/>
                </a:lnTo>
                <a:lnTo>
                  <a:pt x="330200" y="35560"/>
                </a:lnTo>
                <a:lnTo>
                  <a:pt x="323850" y="38100"/>
                </a:lnTo>
                <a:lnTo>
                  <a:pt x="308610" y="43180"/>
                </a:lnTo>
                <a:lnTo>
                  <a:pt x="293369" y="49530"/>
                </a:lnTo>
                <a:lnTo>
                  <a:pt x="276860" y="57150"/>
                </a:lnTo>
                <a:lnTo>
                  <a:pt x="257810" y="64770"/>
                </a:lnTo>
                <a:lnTo>
                  <a:pt x="238760" y="73660"/>
                </a:lnTo>
                <a:lnTo>
                  <a:pt x="218440" y="83820"/>
                </a:lnTo>
                <a:lnTo>
                  <a:pt x="19685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5242968" y="4569867"/>
            <a:ext cx="446224" cy="316684"/>
          </a:xfrm>
          <a:custGeom>
            <a:avLst/>
            <a:gdLst/>
            <a:ahLst/>
            <a:cxnLst/>
            <a:rect l="l" t="t" r="r" b="b"/>
            <a:pathLst>
              <a:path w="446224" h="316684">
                <a:moveTo>
                  <a:pt x="173582" y="64363"/>
                </a:moveTo>
                <a:lnTo>
                  <a:pt x="198982" y="54203"/>
                </a:lnTo>
                <a:lnTo>
                  <a:pt x="223112" y="44043"/>
                </a:lnTo>
                <a:lnTo>
                  <a:pt x="247241" y="35153"/>
                </a:lnTo>
                <a:lnTo>
                  <a:pt x="268832" y="27533"/>
                </a:lnTo>
                <a:lnTo>
                  <a:pt x="278991" y="23723"/>
                </a:lnTo>
                <a:lnTo>
                  <a:pt x="289152" y="19913"/>
                </a:lnTo>
                <a:lnTo>
                  <a:pt x="299312" y="17373"/>
                </a:lnTo>
                <a:lnTo>
                  <a:pt x="308202" y="14833"/>
                </a:lnTo>
                <a:lnTo>
                  <a:pt x="318362" y="12293"/>
                </a:lnTo>
                <a:lnTo>
                  <a:pt x="323441" y="12293"/>
                </a:lnTo>
                <a:lnTo>
                  <a:pt x="324712" y="12293"/>
                </a:lnTo>
                <a:lnTo>
                  <a:pt x="327252" y="11023"/>
                </a:lnTo>
                <a:lnTo>
                  <a:pt x="334872" y="8483"/>
                </a:lnTo>
                <a:lnTo>
                  <a:pt x="343762" y="8483"/>
                </a:lnTo>
                <a:lnTo>
                  <a:pt x="351382" y="5943"/>
                </a:lnTo>
                <a:lnTo>
                  <a:pt x="359002" y="5943"/>
                </a:lnTo>
                <a:lnTo>
                  <a:pt x="366622" y="4673"/>
                </a:lnTo>
                <a:lnTo>
                  <a:pt x="372972" y="4673"/>
                </a:lnTo>
                <a:lnTo>
                  <a:pt x="380591" y="4673"/>
                </a:lnTo>
                <a:lnTo>
                  <a:pt x="385672" y="5943"/>
                </a:lnTo>
                <a:lnTo>
                  <a:pt x="392022" y="7213"/>
                </a:lnTo>
                <a:lnTo>
                  <a:pt x="397102" y="8483"/>
                </a:lnTo>
                <a:lnTo>
                  <a:pt x="400912" y="8483"/>
                </a:lnTo>
                <a:lnTo>
                  <a:pt x="402182" y="8483"/>
                </a:lnTo>
                <a:lnTo>
                  <a:pt x="403452" y="8483"/>
                </a:lnTo>
                <a:lnTo>
                  <a:pt x="408532" y="11023"/>
                </a:lnTo>
                <a:lnTo>
                  <a:pt x="413612" y="13563"/>
                </a:lnTo>
                <a:lnTo>
                  <a:pt x="417422" y="14833"/>
                </a:lnTo>
                <a:lnTo>
                  <a:pt x="421232" y="17373"/>
                </a:lnTo>
                <a:lnTo>
                  <a:pt x="425041" y="21183"/>
                </a:lnTo>
                <a:lnTo>
                  <a:pt x="428852" y="24993"/>
                </a:lnTo>
                <a:lnTo>
                  <a:pt x="431391" y="28803"/>
                </a:lnTo>
                <a:lnTo>
                  <a:pt x="433932" y="33883"/>
                </a:lnTo>
                <a:lnTo>
                  <a:pt x="433932" y="33883"/>
                </a:lnTo>
                <a:lnTo>
                  <a:pt x="435202" y="35153"/>
                </a:lnTo>
                <a:lnTo>
                  <a:pt x="439012" y="41503"/>
                </a:lnTo>
                <a:lnTo>
                  <a:pt x="440282" y="45313"/>
                </a:lnTo>
                <a:lnTo>
                  <a:pt x="441552" y="49123"/>
                </a:lnTo>
                <a:lnTo>
                  <a:pt x="441552" y="52933"/>
                </a:lnTo>
                <a:lnTo>
                  <a:pt x="441552" y="56743"/>
                </a:lnTo>
                <a:lnTo>
                  <a:pt x="441552" y="60553"/>
                </a:lnTo>
                <a:lnTo>
                  <a:pt x="441552" y="64363"/>
                </a:lnTo>
                <a:lnTo>
                  <a:pt x="441552" y="68173"/>
                </a:lnTo>
                <a:lnTo>
                  <a:pt x="440282" y="71983"/>
                </a:lnTo>
                <a:lnTo>
                  <a:pt x="439012" y="77063"/>
                </a:lnTo>
                <a:lnTo>
                  <a:pt x="437741" y="80873"/>
                </a:lnTo>
                <a:lnTo>
                  <a:pt x="437741" y="82143"/>
                </a:lnTo>
                <a:lnTo>
                  <a:pt x="437741" y="82143"/>
                </a:lnTo>
                <a:lnTo>
                  <a:pt x="436472" y="84683"/>
                </a:lnTo>
                <a:lnTo>
                  <a:pt x="435202" y="89763"/>
                </a:lnTo>
                <a:lnTo>
                  <a:pt x="432662" y="94843"/>
                </a:lnTo>
                <a:lnTo>
                  <a:pt x="430122" y="98653"/>
                </a:lnTo>
                <a:lnTo>
                  <a:pt x="427582" y="103733"/>
                </a:lnTo>
                <a:lnTo>
                  <a:pt x="425041" y="108813"/>
                </a:lnTo>
                <a:lnTo>
                  <a:pt x="421232" y="113893"/>
                </a:lnTo>
                <a:lnTo>
                  <a:pt x="418691" y="118973"/>
                </a:lnTo>
                <a:lnTo>
                  <a:pt x="411072" y="129133"/>
                </a:lnTo>
                <a:lnTo>
                  <a:pt x="400912" y="140563"/>
                </a:lnTo>
                <a:lnTo>
                  <a:pt x="390752" y="151993"/>
                </a:lnTo>
                <a:lnTo>
                  <a:pt x="380591" y="163423"/>
                </a:lnTo>
                <a:lnTo>
                  <a:pt x="366622" y="176123"/>
                </a:lnTo>
                <a:lnTo>
                  <a:pt x="359002" y="183743"/>
                </a:lnTo>
                <a:lnTo>
                  <a:pt x="351382" y="190093"/>
                </a:lnTo>
                <a:lnTo>
                  <a:pt x="342491" y="197713"/>
                </a:lnTo>
                <a:lnTo>
                  <a:pt x="333602" y="205333"/>
                </a:lnTo>
                <a:lnTo>
                  <a:pt x="323441" y="212953"/>
                </a:lnTo>
                <a:lnTo>
                  <a:pt x="314552" y="220573"/>
                </a:lnTo>
                <a:lnTo>
                  <a:pt x="304391" y="228193"/>
                </a:lnTo>
                <a:lnTo>
                  <a:pt x="292962" y="235813"/>
                </a:lnTo>
                <a:lnTo>
                  <a:pt x="271372" y="252323"/>
                </a:lnTo>
                <a:lnTo>
                  <a:pt x="248512" y="265023"/>
                </a:lnTo>
                <a:lnTo>
                  <a:pt x="226922" y="277723"/>
                </a:lnTo>
                <a:lnTo>
                  <a:pt x="206602" y="289153"/>
                </a:lnTo>
                <a:lnTo>
                  <a:pt x="204062" y="290423"/>
                </a:lnTo>
                <a:lnTo>
                  <a:pt x="202791" y="291693"/>
                </a:lnTo>
                <a:lnTo>
                  <a:pt x="186282" y="296773"/>
                </a:lnTo>
                <a:lnTo>
                  <a:pt x="177391" y="300583"/>
                </a:lnTo>
                <a:lnTo>
                  <a:pt x="167232" y="304393"/>
                </a:lnTo>
                <a:lnTo>
                  <a:pt x="158341" y="306933"/>
                </a:lnTo>
                <a:lnTo>
                  <a:pt x="149452" y="309473"/>
                </a:lnTo>
                <a:lnTo>
                  <a:pt x="139291" y="310743"/>
                </a:lnTo>
                <a:lnTo>
                  <a:pt x="131672" y="312013"/>
                </a:lnTo>
                <a:lnTo>
                  <a:pt x="122782" y="312013"/>
                </a:lnTo>
                <a:lnTo>
                  <a:pt x="113891" y="312013"/>
                </a:lnTo>
                <a:lnTo>
                  <a:pt x="106272" y="312013"/>
                </a:lnTo>
                <a:lnTo>
                  <a:pt x="98652" y="312013"/>
                </a:lnTo>
                <a:lnTo>
                  <a:pt x="89762" y="310743"/>
                </a:lnTo>
                <a:lnTo>
                  <a:pt x="88491" y="310743"/>
                </a:lnTo>
                <a:lnTo>
                  <a:pt x="88491" y="310743"/>
                </a:lnTo>
                <a:lnTo>
                  <a:pt x="82141" y="309473"/>
                </a:lnTo>
                <a:lnTo>
                  <a:pt x="75791" y="306933"/>
                </a:lnTo>
                <a:lnTo>
                  <a:pt x="68172" y="304393"/>
                </a:lnTo>
                <a:lnTo>
                  <a:pt x="61822" y="301853"/>
                </a:lnTo>
                <a:lnTo>
                  <a:pt x="55472" y="298043"/>
                </a:lnTo>
                <a:lnTo>
                  <a:pt x="49122" y="294233"/>
                </a:lnTo>
                <a:lnTo>
                  <a:pt x="42772" y="289153"/>
                </a:lnTo>
                <a:lnTo>
                  <a:pt x="37691" y="284073"/>
                </a:lnTo>
                <a:lnTo>
                  <a:pt x="32612" y="277723"/>
                </a:lnTo>
                <a:lnTo>
                  <a:pt x="31341" y="277723"/>
                </a:lnTo>
                <a:lnTo>
                  <a:pt x="30072" y="277723"/>
                </a:lnTo>
                <a:lnTo>
                  <a:pt x="26262" y="272643"/>
                </a:lnTo>
                <a:lnTo>
                  <a:pt x="22452" y="265023"/>
                </a:lnTo>
                <a:lnTo>
                  <a:pt x="16102" y="254863"/>
                </a:lnTo>
                <a:lnTo>
                  <a:pt x="11022" y="244703"/>
                </a:lnTo>
                <a:lnTo>
                  <a:pt x="8482" y="234543"/>
                </a:lnTo>
                <a:lnTo>
                  <a:pt x="7212" y="229463"/>
                </a:lnTo>
                <a:lnTo>
                  <a:pt x="5941" y="224383"/>
                </a:lnTo>
                <a:lnTo>
                  <a:pt x="4672" y="219303"/>
                </a:lnTo>
                <a:lnTo>
                  <a:pt x="4672" y="219303"/>
                </a:lnTo>
                <a:lnTo>
                  <a:pt x="4672" y="219303"/>
                </a:lnTo>
                <a:lnTo>
                  <a:pt x="4672" y="214223"/>
                </a:lnTo>
                <a:lnTo>
                  <a:pt x="4672" y="209143"/>
                </a:lnTo>
                <a:lnTo>
                  <a:pt x="5941" y="202793"/>
                </a:lnTo>
                <a:lnTo>
                  <a:pt x="7212" y="197713"/>
                </a:lnTo>
                <a:lnTo>
                  <a:pt x="8482" y="193903"/>
                </a:lnTo>
                <a:lnTo>
                  <a:pt x="9752" y="187553"/>
                </a:lnTo>
                <a:lnTo>
                  <a:pt x="12291" y="182473"/>
                </a:lnTo>
                <a:lnTo>
                  <a:pt x="13562" y="177393"/>
                </a:lnTo>
                <a:lnTo>
                  <a:pt x="16102" y="173583"/>
                </a:lnTo>
                <a:lnTo>
                  <a:pt x="18641" y="168503"/>
                </a:lnTo>
                <a:lnTo>
                  <a:pt x="22452" y="163423"/>
                </a:lnTo>
                <a:lnTo>
                  <a:pt x="26262" y="158343"/>
                </a:lnTo>
                <a:lnTo>
                  <a:pt x="30072" y="153263"/>
                </a:lnTo>
                <a:lnTo>
                  <a:pt x="38962" y="143103"/>
                </a:lnTo>
                <a:lnTo>
                  <a:pt x="50391" y="134213"/>
                </a:lnTo>
                <a:lnTo>
                  <a:pt x="61822" y="125323"/>
                </a:lnTo>
                <a:lnTo>
                  <a:pt x="74522" y="116433"/>
                </a:lnTo>
                <a:lnTo>
                  <a:pt x="89762" y="106273"/>
                </a:lnTo>
                <a:lnTo>
                  <a:pt x="98652" y="101193"/>
                </a:lnTo>
                <a:lnTo>
                  <a:pt x="107541" y="96113"/>
                </a:lnTo>
                <a:lnTo>
                  <a:pt x="117702" y="91033"/>
                </a:lnTo>
                <a:lnTo>
                  <a:pt x="129132" y="85953"/>
                </a:lnTo>
                <a:lnTo>
                  <a:pt x="173582" y="643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5278527" y="4596538"/>
            <a:ext cx="382724" cy="256994"/>
          </a:xfrm>
          <a:custGeom>
            <a:avLst/>
            <a:gdLst/>
            <a:ahLst/>
            <a:cxnLst/>
            <a:rect l="l" t="t" r="r" b="b"/>
            <a:pathLst>
              <a:path w="382724" h="256994">
                <a:moveTo>
                  <a:pt x="165963" y="71982"/>
                </a:moveTo>
                <a:lnTo>
                  <a:pt x="151993" y="79602"/>
                </a:lnTo>
                <a:lnTo>
                  <a:pt x="144373" y="83412"/>
                </a:lnTo>
                <a:lnTo>
                  <a:pt x="136753" y="87222"/>
                </a:lnTo>
                <a:lnTo>
                  <a:pt x="110082" y="101192"/>
                </a:lnTo>
                <a:lnTo>
                  <a:pt x="106273" y="103732"/>
                </a:lnTo>
                <a:lnTo>
                  <a:pt x="105003" y="103732"/>
                </a:lnTo>
                <a:lnTo>
                  <a:pt x="103732" y="105002"/>
                </a:lnTo>
                <a:lnTo>
                  <a:pt x="97382" y="108812"/>
                </a:lnTo>
                <a:lnTo>
                  <a:pt x="84682" y="115162"/>
                </a:lnTo>
                <a:lnTo>
                  <a:pt x="79603" y="118972"/>
                </a:lnTo>
                <a:lnTo>
                  <a:pt x="74523" y="121512"/>
                </a:lnTo>
                <a:lnTo>
                  <a:pt x="65632" y="127862"/>
                </a:lnTo>
                <a:lnTo>
                  <a:pt x="55473" y="134212"/>
                </a:lnTo>
                <a:lnTo>
                  <a:pt x="47853" y="140562"/>
                </a:lnTo>
                <a:lnTo>
                  <a:pt x="38963" y="146912"/>
                </a:lnTo>
                <a:lnTo>
                  <a:pt x="37693" y="148182"/>
                </a:lnTo>
                <a:lnTo>
                  <a:pt x="37693" y="148182"/>
                </a:lnTo>
                <a:lnTo>
                  <a:pt x="35153" y="149452"/>
                </a:lnTo>
                <a:lnTo>
                  <a:pt x="32613" y="153262"/>
                </a:lnTo>
                <a:lnTo>
                  <a:pt x="24993" y="159612"/>
                </a:lnTo>
                <a:lnTo>
                  <a:pt x="22453" y="162152"/>
                </a:lnTo>
                <a:lnTo>
                  <a:pt x="19913" y="165962"/>
                </a:lnTo>
                <a:lnTo>
                  <a:pt x="17373" y="168502"/>
                </a:lnTo>
                <a:lnTo>
                  <a:pt x="14832" y="172312"/>
                </a:lnTo>
                <a:lnTo>
                  <a:pt x="13563" y="174852"/>
                </a:lnTo>
                <a:lnTo>
                  <a:pt x="11023" y="178662"/>
                </a:lnTo>
                <a:lnTo>
                  <a:pt x="9753" y="181202"/>
                </a:lnTo>
                <a:lnTo>
                  <a:pt x="8482" y="183742"/>
                </a:lnTo>
                <a:lnTo>
                  <a:pt x="7213" y="187552"/>
                </a:lnTo>
                <a:lnTo>
                  <a:pt x="5943" y="191362"/>
                </a:lnTo>
                <a:lnTo>
                  <a:pt x="5943" y="193902"/>
                </a:lnTo>
                <a:lnTo>
                  <a:pt x="4673" y="196442"/>
                </a:lnTo>
                <a:lnTo>
                  <a:pt x="4673" y="200252"/>
                </a:lnTo>
                <a:lnTo>
                  <a:pt x="4673" y="202792"/>
                </a:lnTo>
                <a:lnTo>
                  <a:pt x="4673" y="206602"/>
                </a:lnTo>
                <a:lnTo>
                  <a:pt x="4673" y="210412"/>
                </a:lnTo>
                <a:lnTo>
                  <a:pt x="4673" y="212952"/>
                </a:lnTo>
                <a:lnTo>
                  <a:pt x="5943" y="215492"/>
                </a:lnTo>
                <a:lnTo>
                  <a:pt x="7213" y="219302"/>
                </a:lnTo>
                <a:lnTo>
                  <a:pt x="8482" y="221842"/>
                </a:lnTo>
                <a:lnTo>
                  <a:pt x="9753" y="224382"/>
                </a:lnTo>
                <a:lnTo>
                  <a:pt x="12293" y="228192"/>
                </a:lnTo>
                <a:lnTo>
                  <a:pt x="14832" y="232002"/>
                </a:lnTo>
                <a:lnTo>
                  <a:pt x="17373" y="234542"/>
                </a:lnTo>
                <a:lnTo>
                  <a:pt x="17373" y="234542"/>
                </a:lnTo>
                <a:lnTo>
                  <a:pt x="18643" y="235812"/>
                </a:lnTo>
                <a:lnTo>
                  <a:pt x="22453" y="238352"/>
                </a:lnTo>
                <a:lnTo>
                  <a:pt x="26263" y="242162"/>
                </a:lnTo>
                <a:lnTo>
                  <a:pt x="30073" y="244702"/>
                </a:lnTo>
                <a:lnTo>
                  <a:pt x="35153" y="245972"/>
                </a:lnTo>
                <a:lnTo>
                  <a:pt x="40232" y="248512"/>
                </a:lnTo>
                <a:lnTo>
                  <a:pt x="45313" y="249782"/>
                </a:lnTo>
                <a:lnTo>
                  <a:pt x="50393" y="251052"/>
                </a:lnTo>
                <a:lnTo>
                  <a:pt x="55473" y="252322"/>
                </a:lnTo>
                <a:lnTo>
                  <a:pt x="60553" y="252322"/>
                </a:lnTo>
                <a:lnTo>
                  <a:pt x="66903" y="251052"/>
                </a:lnTo>
                <a:lnTo>
                  <a:pt x="73253" y="251052"/>
                </a:lnTo>
                <a:lnTo>
                  <a:pt x="79603" y="251052"/>
                </a:lnTo>
                <a:lnTo>
                  <a:pt x="85953" y="249782"/>
                </a:lnTo>
                <a:lnTo>
                  <a:pt x="92303" y="247242"/>
                </a:lnTo>
                <a:lnTo>
                  <a:pt x="99923" y="245972"/>
                </a:lnTo>
                <a:lnTo>
                  <a:pt x="99923" y="245972"/>
                </a:lnTo>
                <a:lnTo>
                  <a:pt x="101193" y="245972"/>
                </a:lnTo>
                <a:lnTo>
                  <a:pt x="106273" y="243432"/>
                </a:lnTo>
                <a:lnTo>
                  <a:pt x="121513" y="238352"/>
                </a:lnTo>
                <a:lnTo>
                  <a:pt x="138023" y="230732"/>
                </a:lnTo>
                <a:lnTo>
                  <a:pt x="154532" y="221842"/>
                </a:lnTo>
                <a:lnTo>
                  <a:pt x="173582" y="212952"/>
                </a:lnTo>
                <a:lnTo>
                  <a:pt x="191363" y="201522"/>
                </a:lnTo>
                <a:lnTo>
                  <a:pt x="211682" y="190092"/>
                </a:lnTo>
                <a:lnTo>
                  <a:pt x="232003" y="177392"/>
                </a:lnTo>
                <a:lnTo>
                  <a:pt x="281532" y="141832"/>
                </a:lnTo>
                <a:lnTo>
                  <a:pt x="320903" y="108812"/>
                </a:lnTo>
                <a:lnTo>
                  <a:pt x="329793" y="101192"/>
                </a:lnTo>
                <a:lnTo>
                  <a:pt x="337413" y="94842"/>
                </a:lnTo>
                <a:lnTo>
                  <a:pt x="343763" y="87222"/>
                </a:lnTo>
                <a:lnTo>
                  <a:pt x="347573" y="84682"/>
                </a:lnTo>
                <a:lnTo>
                  <a:pt x="350113" y="80872"/>
                </a:lnTo>
                <a:lnTo>
                  <a:pt x="352653" y="77062"/>
                </a:lnTo>
                <a:lnTo>
                  <a:pt x="356463" y="74522"/>
                </a:lnTo>
                <a:lnTo>
                  <a:pt x="359003" y="70712"/>
                </a:lnTo>
                <a:lnTo>
                  <a:pt x="361543" y="68172"/>
                </a:lnTo>
                <a:lnTo>
                  <a:pt x="364082" y="64362"/>
                </a:lnTo>
                <a:lnTo>
                  <a:pt x="365353" y="61822"/>
                </a:lnTo>
                <a:lnTo>
                  <a:pt x="367893" y="58012"/>
                </a:lnTo>
                <a:lnTo>
                  <a:pt x="369163" y="55472"/>
                </a:lnTo>
                <a:lnTo>
                  <a:pt x="371703" y="52932"/>
                </a:lnTo>
                <a:lnTo>
                  <a:pt x="372973" y="50392"/>
                </a:lnTo>
                <a:lnTo>
                  <a:pt x="374243" y="46582"/>
                </a:lnTo>
                <a:lnTo>
                  <a:pt x="375513" y="44042"/>
                </a:lnTo>
                <a:lnTo>
                  <a:pt x="376782" y="41502"/>
                </a:lnTo>
                <a:lnTo>
                  <a:pt x="376782" y="38962"/>
                </a:lnTo>
                <a:lnTo>
                  <a:pt x="378053" y="36422"/>
                </a:lnTo>
                <a:lnTo>
                  <a:pt x="378053" y="33882"/>
                </a:lnTo>
                <a:lnTo>
                  <a:pt x="378053" y="32612"/>
                </a:lnTo>
                <a:lnTo>
                  <a:pt x="378053" y="30072"/>
                </a:lnTo>
                <a:lnTo>
                  <a:pt x="378053" y="27532"/>
                </a:lnTo>
                <a:lnTo>
                  <a:pt x="378053" y="24992"/>
                </a:lnTo>
                <a:lnTo>
                  <a:pt x="376782" y="23722"/>
                </a:lnTo>
                <a:lnTo>
                  <a:pt x="376782" y="23722"/>
                </a:lnTo>
                <a:lnTo>
                  <a:pt x="376782" y="23722"/>
                </a:lnTo>
                <a:lnTo>
                  <a:pt x="375513" y="21182"/>
                </a:lnTo>
                <a:lnTo>
                  <a:pt x="375513" y="19912"/>
                </a:lnTo>
                <a:lnTo>
                  <a:pt x="374243" y="17372"/>
                </a:lnTo>
                <a:lnTo>
                  <a:pt x="371703" y="14832"/>
                </a:lnTo>
                <a:lnTo>
                  <a:pt x="369163" y="12292"/>
                </a:lnTo>
                <a:lnTo>
                  <a:pt x="366623" y="9752"/>
                </a:lnTo>
                <a:lnTo>
                  <a:pt x="364082" y="8482"/>
                </a:lnTo>
                <a:lnTo>
                  <a:pt x="360273" y="7212"/>
                </a:lnTo>
                <a:lnTo>
                  <a:pt x="356463" y="5942"/>
                </a:lnTo>
                <a:lnTo>
                  <a:pt x="352653" y="5942"/>
                </a:lnTo>
                <a:lnTo>
                  <a:pt x="348843" y="5942"/>
                </a:lnTo>
                <a:lnTo>
                  <a:pt x="345032" y="4672"/>
                </a:lnTo>
                <a:lnTo>
                  <a:pt x="339953" y="5942"/>
                </a:lnTo>
                <a:lnTo>
                  <a:pt x="334873" y="5942"/>
                </a:lnTo>
                <a:lnTo>
                  <a:pt x="332332" y="5942"/>
                </a:lnTo>
                <a:lnTo>
                  <a:pt x="332332" y="5942"/>
                </a:lnTo>
                <a:lnTo>
                  <a:pt x="329793" y="5942"/>
                </a:lnTo>
                <a:lnTo>
                  <a:pt x="324713" y="7212"/>
                </a:lnTo>
                <a:lnTo>
                  <a:pt x="318363" y="8482"/>
                </a:lnTo>
                <a:lnTo>
                  <a:pt x="312013" y="9752"/>
                </a:lnTo>
                <a:lnTo>
                  <a:pt x="305663" y="11022"/>
                </a:lnTo>
                <a:lnTo>
                  <a:pt x="299313" y="13562"/>
                </a:lnTo>
                <a:lnTo>
                  <a:pt x="292963" y="16102"/>
                </a:lnTo>
                <a:lnTo>
                  <a:pt x="277723" y="21182"/>
                </a:lnTo>
                <a:lnTo>
                  <a:pt x="262482" y="27532"/>
                </a:lnTo>
                <a:lnTo>
                  <a:pt x="245973" y="35152"/>
                </a:lnTo>
                <a:lnTo>
                  <a:pt x="226923" y="42772"/>
                </a:lnTo>
                <a:lnTo>
                  <a:pt x="207873" y="51662"/>
                </a:lnTo>
                <a:lnTo>
                  <a:pt x="187553" y="61822"/>
                </a:lnTo>
                <a:lnTo>
                  <a:pt x="165963" y="7198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5120640" y="4390390"/>
            <a:ext cx="463550" cy="246380"/>
          </a:xfrm>
          <a:custGeom>
            <a:avLst/>
            <a:gdLst/>
            <a:ahLst/>
            <a:cxnLst/>
            <a:rect l="l" t="t" r="r" b="b"/>
            <a:pathLst>
              <a:path w="463550" h="246380">
                <a:moveTo>
                  <a:pt x="199390" y="15240"/>
                </a:moveTo>
                <a:lnTo>
                  <a:pt x="227330" y="11430"/>
                </a:lnTo>
                <a:lnTo>
                  <a:pt x="254000" y="7620"/>
                </a:lnTo>
                <a:lnTo>
                  <a:pt x="278130" y="5080"/>
                </a:lnTo>
                <a:lnTo>
                  <a:pt x="302260" y="2540"/>
                </a:lnTo>
                <a:lnTo>
                  <a:pt x="312419" y="2540"/>
                </a:lnTo>
                <a:lnTo>
                  <a:pt x="323850" y="1270"/>
                </a:lnTo>
                <a:lnTo>
                  <a:pt x="334010" y="1270"/>
                </a:lnTo>
                <a:lnTo>
                  <a:pt x="339090" y="1270"/>
                </a:lnTo>
                <a:lnTo>
                  <a:pt x="339090" y="1270"/>
                </a:lnTo>
                <a:lnTo>
                  <a:pt x="344169" y="1270"/>
                </a:lnTo>
                <a:lnTo>
                  <a:pt x="353060" y="0"/>
                </a:lnTo>
                <a:lnTo>
                  <a:pt x="361950" y="1270"/>
                </a:lnTo>
                <a:lnTo>
                  <a:pt x="370840" y="1270"/>
                </a:lnTo>
                <a:lnTo>
                  <a:pt x="378460" y="2540"/>
                </a:lnTo>
                <a:lnTo>
                  <a:pt x="387350" y="2540"/>
                </a:lnTo>
                <a:lnTo>
                  <a:pt x="394969" y="3810"/>
                </a:lnTo>
                <a:lnTo>
                  <a:pt x="401319" y="5080"/>
                </a:lnTo>
                <a:lnTo>
                  <a:pt x="408940" y="7620"/>
                </a:lnTo>
                <a:lnTo>
                  <a:pt x="415290" y="8890"/>
                </a:lnTo>
                <a:lnTo>
                  <a:pt x="420369" y="10160"/>
                </a:lnTo>
                <a:lnTo>
                  <a:pt x="425450" y="12700"/>
                </a:lnTo>
                <a:lnTo>
                  <a:pt x="426719" y="13970"/>
                </a:lnTo>
                <a:lnTo>
                  <a:pt x="427990" y="13970"/>
                </a:lnTo>
                <a:lnTo>
                  <a:pt x="431800" y="15240"/>
                </a:lnTo>
                <a:lnTo>
                  <a:pt x="435610" y="17780"/>
                </a:lnTo>
                <a:lnTo>
                  <a:pt x="440690" y="20320"/>
                </a:lnTo>
                <a:lnTo>
                  <a:pt x="444500" y="24130"/>
                </a:lnTo>
                <a:lnTo>
                  <a:pt x="448310" y="26670"/>
                </a:lnTo>
                <a:lnTo>
                  <a:pt x="452119" y="31750"/>
                </a:lnTo>
                <a:lnTo>
                  <a:pt x="454660" y="35560"/>
                </a:lnTo>
                <a:lnTo>
                  <a:pt x="457200" y="39370"/>
                </a:lnTo>
                <a:lnTo>
                  <a:pt x="459740" y="43180"/>
                </a:lnTo>
                <a:lnTo>
                  <a:pt x="459740" y="43180"/>
                </a:lnTo>
                <a:lnTo>
                  <a:pt x="459740" y="44450"/>
                </a:lnTo>
                <a:lnTo>
                  <a:pt x="462280" y="50800"/>
                </a:lnTo>
                <a:lnTo>
                  <a:pt x="463550" y="58420"/>
                </a:lnTo>
                <a:lnTo>
                  <a:pt x="463550" y="62230"/>
                </a:lnTo>
                <a:lnTo>
                  <a:pt x="463550" y="66040"/>
                </a:lnTo>
                <a:lnTo>
                  <a:pt x="463550" y="69850"/>
                </a:lnTo>
                <a:lnTo>
                  <a:pt x="463550" y="72390"/>
                </a:lnTo>
                <a:lnTo>
                  <a:pt x="462280" y="77470"/>
                </a:lnTo>
                <a:lnTo>
                  <a:pt x="461010" y="80010"/>
                </a:lnTo>
                <a:lnTo>
                  <a:pt x="459740" y="83820"/>
                </a:lnTo>
                <a:lnTo>
                  <a:pt x="457200" y="87630"/>
                </a:lnTo>
                <a:lnTo>
                  <a:pt x="457200" y="88900"/>
                </a:lnTo>
                <a:lnTo>
                  <a:pt x="457200" y="88900"/>
                </a:lnTo>
                <a:lnTo>
                  <a:pt x="455930" y="91440"/>
                </a:lnTo>
                <a:lnTo>
                  <a:pt x="453390" y="95250"/>
                </a:lnTo>
                <a:lnTo>
                  <a:pt x="450850" y="99060"/>
                </a:lnTo>
                <a:lnTo>
                  <a:pt x="448310" y="102870"/>
                </a:lnTo>
                <a:lnTo>
                  <a:pt x="445769" y="107950"/>
                </a:lnTo>
                <a:lnTo>
                  <a:pt x="441960" y="111760"/>
                </a:lnTo>
                <a:lnTo>
                  <a:pt x="438150" y="115570"/>
                </a:lnTo>
                <a:lnTo>
                  <a:pt x="434340" y="119380"/>
                </a:lnTo>
                <a:lnTo>
                  <a:pt x="430530" y="123190"/>
                </a:lnTo>
                <a:lnTo>
                  <a:pt x="425450" y="127000"/>
                </a:lnTo>
                <a:lnTo>
                  <a:pt x="415290" y="135890"/>
                </a:lnTo>
                <a:lnTo>
                  <a:pt x="403860" y="144780"/>
                </a:lnTo>
                <a:lnTo>
                  <a:pt x="391160" y="152400"/>
                </a:lnTo>
                <a:lnTo>
                  <a:pt x="377190" y="161290"/>
                </a:lnTo>
                <a:lnTo>
                  <a:pt x="361950" y="170180"/>
                </a:lnTo>
                <a:lnTo>
                  <a:pt x="353060" y="175260"/>
                </a:lnTo>
                <a:lnTo>
                  <a:pt x="344169" y="180340"/>
                </a:lnTo>
                <a:lnTo>
                  <a:pt x="334010" y="185420"/>
                </a:lnTo>
                <a:lnTo>
                  <a:pt x="322580" y="190500"/>
                </a:lnTo>
                <a:lnTo>
                  <a:pt x="312419" y="195580"/>
                </a:lnTo>
                <a:lnTo>
                  <a:pt x="300990" y="200660"/>
                </a:lnTo>
                <a:lnTo>
                  <a:pt x="289560" y="205740"/>
                </a:lnTo>
                <a:lnTo>
                  <a:pt x="276860" y="210820"/>
                </a:lnTo>
                <a:lnTo>
                  <a:pt x="251460" y="220980"/>
                </a:lnTo>
                <a:lnTo>
                  <a:pt x="227330" y="228600"/>
                </a:lnTo>
                <a:lnTo>
                  <a:pt x="203200" y="234950"/>
                </a:lnTo>
                <a:lnTo>
                  <a:pt x="180340" y="240030"/>
                </a:lnTo>
                <a:lnTo>
                  <a:pt x="158750" y="243840"/>
                </a:lnTo>
                <a:lnTo>
                  <a:pt x="154940" y="245110"/>
                </a:lnTo>
                <a:lnTo>
                  <a:pt x="153669" y="245110"/>
                </a:lnTo>
                <a:lnTo>
                  <a:pt x="148590" y="245110"/>
                </a:lnTo>
                <a:lnTo>
                  <a:pt x="138430" y="246380"/>
                </a:lnTo>
                <a:lnTo>
                  <a:pt x="129540" y="246380"/>
                </a:lnTo>
                <a:lnTo>
                  <a:pt x="119380" y="246380"/>
                </a:lnTo>
                <a:lnTo>
                  <a:pt x="110490" y="245110"/>
                </a:lnTo>
                <a:lnTo>
                  <a:pt x="101600" y="245110"/>
                </a:lnTo>
                <a:lnTo>
                  <a:pt x="93980" y="242570"/>
                </a:lnTo>
                <a:lnTo>
                  <a:pt x="85090" y="241300"/>
                </a:lnTo>
                <a:lnTo>
                  <a:pt x="77469" y="238760"/>
                </a:lnTo>
                <a:lnTo>
                  <a:pt x="69850" y="236220"/>
                </a:lnTo>
                <a:lnTo>
                  <a:pt x="62230" y="233680"/>
                </a:lnTo>
                <a:lnTo>
                  <a:pt x="55880" y="229870"/>
                </a:lnTo>
                <a:lnTo>
                  <a:pt x="52069" y="228600"/>
                </a:lnTo>
                <a:lnTo>
                  <a:pt x="52069" y="228600"/>
                </a:lnTo>
                <a:lnTo>
                  <a:pt x="49530" y="226060"/>
                </a:lnTo>
                <a:lnTo>
                  <a:pt x="43180" y="222250"/>
                </a:lnTo>
                <a:lnTo>
                  <a:pt x="36830" y="217170"/>
                </a:lnTo>
                <a:lnTo>
                  <a:pt x="31750" y="212090"/>
                </a:lnTo>
                <a:lnTo>
                  <a:pt x="26669" y="207010"/>
                </a:lnTo>
                <a:lnTo>
                  <a:pt x="21590" y="201930"/>
                </a:lnTo>
                <a:lnTo>
                  <a:pt x="17780" y="194310"/>
                </a:lnTo>
                <a:lnTo>
                  <a:pt x="13969" y="187960"/>
                </a:lnTo>
                <a:lnTo>
                  <a:pt x="10160" y="180340"/>
                </a:lnTo>
                <a:lnTo>
                  <a:pt x="8890" y="179070"/>
                </a:lnTo>
                <a:lnTo>
                  <a:pt x="8890" y="177800"/>
                </a:lnTo>
                <a:lnTo>
                  <a:pt x="7619" y="173990"/>
                </a:lnTo>
                <a:lnTo>
                  <a:pt x="3810" y="161290"/>
                </a:lnTo>
                <a:lnTo>
                  <a:pt x="1269" y="151130"/>
                </a:lnTo>
                <a:lnTo>
                  <a:pt x="1269" y="139700"/>
                </a:lnTo>
                <a:lnTo>
                  <a:pt x="0" y="134620"/>
                </a:lnTo>
                <a:lnTo>
                  <a:pt x="1269" y="129540"/>
                </a:lnTo>
                <a:lnTo>
                  <a:pt x="1269" y="124460"/>
                </a:lnTo>
                <a:lnTo>
                  <a:pt x="2540" y="119380"/>
                </a:lnTo>
                <a:lnTo>
                  <a:pt x="3810" y="114300"/>
                </a:lnTo>
                <a:lnTo>
                  <a:pt x="3810" y="113030"/>
                </a:lnTo>
                <a:lnTo>
                  <a:pt x="3810" y="113030"/>
                </a:lnTo>
                <a:lnTo>
                  <a:pt x="6350" y="109220"/>
                </a:lnTo>
                <a:lnTo>
                  <a:pt x="7619" y="104140"/>
                </a:lnTo>
                <a:lnTo>
                  <a:pt x="10160" y="100330"/>
                </a:lnTo>
                <a:lnTo>
                  <a:pt x="12700" y="95250"/>
                </a:lnTo>
                <a:lnTo>
                  <a:pt x="16510" y="91440"/>
                </a:lnTo>
                <a:lnTo>
                  <a:pt x="19050" y="86360"/>
                </a:lnTo>
                <a:lnTo>
                  <a:pt x="22860" y="82550"/>
                </a:lnTo>
                <a:lnTo>
                  <a:pt x="26669" y="78740"/>
                </a:lnTo>
                <a:lnTo>
                  <a:pt x="30480" y="74930"/>
                </a:lnTo>
                <a:lnTo>
                  <a:pt x="35560" y="71120"/>
                </a:lnTo>
                <a:lnTo>
                  <a:pt x="40640" y="67310"/>
                </a:lnTo>
                <a:lnTo>
                  <a:pt x="52069" y="59690"/>
                </a:lnTo>
                <a:lnTo>
                  <a:pt x="64769" y="53340"/>
                </a:lnTo>
                <a:lnTo>
                  <a:pt x="78740" y="46990"/>
                </a:lnTo>
                <a:lnTo>
                  <a:pt x="93980" y="41910"/>
                </a:lnTo>
                <a:lnTo>
                  <a:pt x="109219" y="35560"/>
                </a:lnTo>
                <a:lnTo>
                  <a:pt x="119380" y="33020"/>
                </a:lnTo>
                <a:lnTo>
                  <a:pt x="129540" y="30480"/>
                </a:lnTo>
                <a:lnTo>
                  <a:pt x="140969" y="27940"/>
                </a:lnTo>
                <a:lnTo>
                  <a:pt x="152400" y="25400"/>
                </a:lnTo>
                <a:lnTo>
                  <a:pt x="199390" y="15240"/>
                </a:lnTo>
                <a:close/>
                <a:moveTo>
                  <a:pt x="219710" y="55880"/>
                </a:moveTo>
                <a:lnTo>
                  <a:pt x="204469" y="59690"/>
                </a:lnTo>
                <a:lnTo>
                  <a:pt x="196850" y="60960"/>
                </a:lnTo>
                <a:lnTo>
                  <a:pt x="189230" y="62230"/>
                </a:lnTo>
                <a:lnTo>
                  <a:pt x="158750" y="69850"/>
                </a:lnTo>
                <a:lnTo>
                  <a:pt x="152400" y="72390"/>
                </a:lnTo>
                <a:lnTo>
                  <a:pt x="144780" y="74930"/>
                </a:lnTo>
                <a:lnTo>
                  <a:pt x="130810" y="77470"/>
                </a:lnTo>
                <a:lnTo>
                  <a:pt x="124460" y="80010"/>
                </a:lnTo>
                <a:lnTo>
                  <a:pt x="119380" y="81280"/>
                </a:lnTo>
                <a:lnTo>
                  <a:pt x="109219" y="85090"/>
                </a:lnTo>
                <a:lnTo>
                  <a:pt x="99060" y="88900"/>
                </a:lnTo>
                <a:lnTo>
                  <a:pt x="88900" y="92710"/>
                </a:lnTo>
                <a:lnTo>
                  <a:pt x="80010" y="96520"/>
                </a:lnTo>
                <a:lnTo>
                  <a:pt x="74930" y="99060"/>
                </a:lnTo>
                <a:lnTo>
                  <a:pt x="71119" y="101600"/>
                </a:lnTo>
                <a:lnTo>
                  <a:pt x="63500" y="105410"/>
                </a:lnTo>
                <a:lnTo>
                  <a:pt x="59690" y="107950"/>
                </a:lnTo>
                <a:lnTo>
                  <a:pt x="57150" y="110490"/>
                </a:lnTo>
                <a:lnTo>
                  <a:pt x="53340" y="113030"/>
                </a:lnTo>
                <a:lnTo>
                  <a:pt x="50800" y="115570"/>
                </a:lnTo>
                <a:lnTo>
                  <a:pt x="48260" y="118110"/>
                </a:lnTo>
                <a:lnTo>
                  <a:pt x="45719" y="120650"/>
                </a:lnTo>
                <a:lnTo>
                  <a:pt x="43180" y="123190"/>
                </a:lnTo>
                <a:lnTo>
                  <a:pt x="40640" y="125730"/>
                </a:lnTo>
                <a:lnTo>
                  <a:pt x="39369" y="128270"/>
                </a:lnTo>
                <a:lnTo>
                  <a:pt x="38100" y="132080"/>
                </a:lnTo>
                <a:lnTo>
                  <a:pt x="35560" y="134620"/>
                </a:lnTo>
                <a:lnTo>
                  <a:pt x="34290" y="137160"/>
                </a:lnTo>
                <a:lnTo>
                  <a:pt x="33019" y="139700"/>
                </a:lnTo>
                <a:lnTo>
                  <a:pt x="33019" y="143510"/>
                </a:lnTo>
                <a:lnTo>
                  <a:pt x="31750" y="146050"/>
                </a:lnTo>
                <a:lnTo>
                  <a:pt x="30480" y="149860"/>
                </a:lnTo>
                <a:lnTo>
                  <a:pt x="30480" y="152400"/>
                </a:lnTo>
                <a:lnTo>
                  <a:pt x="31750" y="156210"/>
                </a:lnTo>
                <a:lnTo>
                  <a:pt x="31750" y="158750"/>
                </a:lnTo>
                <a:lnTo>
                  <a:pt x="33019" y="162560"/>
                </a:lnTo>
                <a:lnTo>
                  <a:pt x="33019" y="16510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6830" y="173990"/>
                </a:lnTo>
                <a:lnTo>
                  <a:pt x="39369" y="177800"/>
                </a:lnTo>
                <a:lnTo>
                  <a:pt x="41910" y="182880"/>
                </a:lnTo>
                <a:lnTo>
                  <a:pt x="45719" y="186690"/>
                </a:lnTo>
                <a:lnTo>
                  <a:pt x="48260" y="190500"/>
                </a:lnTo>
                <a:lnTo>
                  <a:pt x="52069" y="193040"/>
                </a:lnTo>
                <a:lnTo>
                  <a:pt x="57150" y="195580"/>
                </a:lnTo>
                <a:lnTo>
                  <a:pt x="60960" y="198120"/>
                </a:lnTo>
                <a:lnTo>
                  <a:pt x="66040" y="200660"/>
                </a:lnTo>
                <a:lnTo>
                  <a:pt x="71119" y="201930"/>
                </a:lnTo>
                <a:lnTo>
                  <a:pt x="76200" y="204470"/>
                </a:lnTo>
                <a:lnTo>
                  <a:pt x="81280" y="204470"/>
                </a:lnTo>
                <a:lnTo>
                  <a:pt x="87630" y="207010"/>
                </a:lnTo>
                <a:lnTo>
                  <a:pt x="93980" y="207010"/>
                </a:lnTo>
                <a:lnTo>
                  <a:pt x="97790" y="208280"/>
                </a:lnTo>
                <a:lnTo>
                  <a:pt x="97790" y="208280"/>
                </a:lnTo>
                <a:lnTo>
                  <a:pt x="100330" y="207010"/>
                </a:lnTo>
                <a:lnTo>
                  <a:pt x="107950" y="207010"/>
                </a:lnTo>
                <a:lnTo>
                  <a:pt x="115569" y="207010"/>
                </a:lnTo>
                <a:lnTo>
                  <a:pt x="121919" y="207010"/>
                </a:lnTo>
                <a:lnTo>
                  <a:pt x="138430" y="204470"/>
                </a:lnTo>
                <a:lnTo>
                  <a:pt x="156210" y="201930"/>
                </a:lnTo>
                <a:lnTo>
                  <a:pt x="173990" y="198120"/>
                </a:lnTo>
                <a:lnTo>
                  <a:pt x="194310" y="193040"/>
                </a:lnTo>
                <a:lnTo>
                  <a:pt x="214630" y="187960"/>
                </a:lnTo>
                <a:lnTo>
                  <a:pt x="236219" y="180340"/>
                </a:lnTo>
                <a:lnTo>
                  <a:pt x="259080" y="172720"/>
                </a:lnTo>
                <a:lnTo>
                  <a:pt x="316230" y="151130"/>
                </a:lnTo>
                <a:lnTo>
                  <a:pt x="361950" y="129540"/>
                </a:lnTo>
                <a:lnTo>
                  <a:pt x="370840" y="124460"/>
                </a:lnTo>
                <a:lnTo>
                  <a:pt x="379730" y="119380"/>
                </a:lnTo>
                <a:lnTo>
                  <a:pt x="388619" y="114300"/>
                </a:lnTo>
                <a:lnTo>
                  <a:pt x="392430" y="111760"/>
                </a:lnTo>
                <a:lnTo>
                  <a:pt x="396240" y="109220"/>
                </a:lnTo>
                <a:lnTo>
                  <a:pt x="400050" y="106680"/>
                </a:lnTo>
                <a:lnTo>
                  <a:pt x="403860" y="104140"/>
                </a:lnTo>
                <a:lnTo>
                  <a:pt x="406400" y="101600"/>
                </a:lnTo>
                <a:lnTo>
                  <a:pt x="410210" y="99060"/>
                </a:lnTo>
                <a:lnTo>
                  <a:pt x="414019" y="96520"/>
                </a:lnTo>
                <a:lnTo>
                  <a:pt x="415290" y="93980"/>
                </a:lnTo>
                <a:lnTo>
                  <a:pt x="419100" y="91440"/>
                </a:lnTo>
                <a:lnTo>
                  <a:pt x="421640" y="88900"/>
                </a:lnTo>
                <a:lnTo>
                  <a:pt x="422910" y="86360"/>
                </a:lnTo>
                <a:lnTo>
                  <a:pt x="425450" y="83820"/>
                </a:lnTo>
                <a:lnTo>
                  <a:pt x="427990" y="81280"/>
                </a:lnTo>
                <a:lnTo>
                  <a:pt x="429260" y="80010"/>
                </a:lnTo>
                <a:lnTo>
                  <a:pt x="430530" y="77470"/>
                </a:lnTo>
                <a:lnTo>
                  <a:pt x="433069" y="74930"/>
                </a:lnTo>
                <a:lnTo>
                  <a:pt x="433069" y="72390"/>
                </a:lnTo>
                <a:lnTo>
                  <a:pt x="434340" y="71120"/>
                </a:lnTo>
                <a:lnTo>
                  <a:pt x="435610" y="68580"/>
                </a:lnTo>
                <a:lnTo>
                  <a:pt x="435610" y="66040"/>
                </a:lnTo>
                <a:lnTo>
                  <a:pt x="436880" y="64770"/>
                </a:lnTo>
                <a:lnTo>
                  <a:pt x="436880" y="62230"/>
                </a:lnTo>
                <a:lnTo>
                  <a:pt x="435610" y="59690"/>
                </a:lnTo>
                <a:lnTo>
                  <a:pt x="435610" y="57150"/>
                </a:lnTo>
                <a:lnTo>
                  <a:pt x="435610" y="55880"/>
                </a:lnTo>
                <a:lnTo>
                  <a:pt x="435610" y="54610"/>
                </a:lnTo>
                <a:lnTo>
                  <a:pt x="435610" y="54610"/>
                </a:lnTo>
                <a:lnTo>
                  <a:pt x="434340" y="53340"/>
                </a:lnTo>
                <a:lnTo>
                  <a:pt x="433069" y="50800"/>
                </a:lnTo>
                <a:lnTo>
                  <a:pt x="430530" y="46990"/>
                </a:lnTo>
                <a:lnTo>
                  <a:pt x="429260" y="44450"/>
                </a:lnTo>
                <a:lnTo>
                  <a:pt x="426719" y="41910"/>
                </a:lnTo>
                <a:lnTo>
                  <a:pt x="422910" y="40640"/>
                </a:lnTo>
                <a:lnTo>
                  <a:pt x="420369" y="38100"/>
                </a:lnTo>
                <a:lnTo>
                  <a:pt x="416560" y="36830"/>
                </a:lnTo>
                <a:lnTo>
                  <a:pt x="412750" y="35560"/>
                </a:lnTo>
                <a:lnTo>
                  <a:pt x="408940" y="34290"/>
                </a:lnTo>
                <a:lnTo>
                  <a:pt x="403860" y="33020"/>
                </a:lnTo>
                <a:lnTo>
                  <a:pt x="398780" y="33020"/>
                </a:lnTo>
                <a:lnTo>
                  <a:pt x="393700" y="31750"/>
                </a:lnTo>
                <a:lnTo>
                  <a:pt x="388619" y="31750"/>
                </a:lnTo>
                <a:lnTo>
                  <a:pt x="383540" y="31750"/>
                </a:lnTo>
                <a:lnTo>
                  <a:pt x="382269" y="31750"/>
                </a:lnTo>
                <a:lnTo>
                  <a:pt x="382269" y="31750"/>
                </a:lnTo>
                <a:lnTo>
                  <a:pt x="375919" y="31750"/>
                </a:lnTo>
                <a:lnTo>
                  <a:pt x="369569" y="31750"/>
                </a:lnTo>
                <a:lnTo>
                  <a:pt x="363219" y="31750"/>
                </a:lnTo>
                <a:lnTo>
                  <a:pt x="355600" y="31750"/>
                </a:lnTo>
                <a:lnTo>
                  <a:pt x="340360" y="33020"/>
                </a:lnTo>
                <a:lnTo>
                  <a:pt x="323850" y="35560"/>
                </a:lnTo>
                <a:lnTo>
                  <a:pt x="306069" y="38100"/>
                </a:lnTo>
                <a:lnTo>
                  <a:pt x="285750" y="41910"/>
                </a:lnTo>
                <a:lnTo>
                  <a:pt x="265430" y="45720"/>
                </a:lnTo>
                <a:lnTo>
                  <a:pt x="242569" y="50800"/>
                </a:lnTo>
                <a:lnTo>
                  <a:pt x="219710" y="55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5115968" y="4385718"/>
            <a:ext cx="472894" cy="255725"/>
          </a:xfrm>
          <a:custGeom>
            <a:avLst/>
            <a:gdLst/>
            <a:ahLst/>
            <a:cxnLst/>
            <a:rect l="l" t="t" r="r" b="b"/>
            <a:pathLst>
              <a:path w="472894" h="255725">
                <a:moveTo>
                  <a:pt x="204062" y="19913"/>
                </a:moveTo>
                <a:lnTo>
                  <a:pt x="232002" y="16103"/>
                </a:lnTo>
                <a:lnTo>
                  <a:pt x="258672" y="12293"/>
                </a:lnTo>
                <a:lnTo>
                  <a:pt x="282802" y="9753"/>
                </a:lnTo>
                <a:lnTo>
                  <a:pt x="306932" y="7213"/>
                </a:lnTo>
                <a:lnTo>
                  <a:pt x="317091" y="7213"/>
                </a:lnTo>
                <a:lnTo>
                  <a:pt x="328522" y="5943"/>
                </a:lnTo>
                <a:lnTo>
                  <a:pt x="338682" y="5943"/>
                </a:lnTo>
                <a:lnTo>
                  <a:pt x="343762" y="5943"/>
                </a:lnTo>
                <a:lnTo>
                  <a:pt x="343762" y="5943"/>
                </a:lnTo>
                <a:lnTo>
                  <a:pt x="348841" y="5943"/>
                </a:lnTo>
                <a:lnTo>
                  <a:pt x="357732" y="4673"/>
                </a:lnTo>
                <a:lnTo>
                  <a:pt x="366622" y="5943"/>
                </a:lnTo>
                <a:lnTo>
                  <a:pt x="375512" y="5943"/>
                </a:lnTo>
                <a:lnTo>
                  <a:pt x="383132" y="7213"/>
                </a:lnTo>
                <a:lnTo>
                  <a:pt x="392022" y="7213"/>
                </a:lnTo>
                <a:lnTo>
                  <a:pt x="399641" y="8483"/>
                </a:lnTo>
                <a:lnTo>
                  <a:pt x="405991" y="9753"/>
                </a:lnTo>
                <a:lnTo>
                  <a:pt x="413612" y="12293"/>
                </a:lnTo>
                <a:lnTo>
                  <a:pt x="419962" y="13563"/>
                </a:lnTo>
                <a:lnTo>
                  <a:pt x="425041" y="14833"/>
                </a:lnTo>
                <a:lnTo>
                  <a:pt x="430122" y="17373"/>
                </a:lnTo>
                <a:lnTo>
                  <a:pt x="431391" y="18643"/>
                </a:lnTo>
                <a:lnTo>
                  <a:pt x="432662" y="18643"/>
                </a:lnTo>
                <a:lnTo>
                  <a:pt x="436472" y="19913"/>
                </a:lnTo>
                <a:lnTo>
                  <a:pt x="440282" y="22453"/>
                </a:lnTo>
                <a:lnTo>
                  <a:pt x="445362" y="24993"/>
                </a:lnTo>
                <a:lnTo>
                  <a:pt x="449172" y="28803"/>
                </a:lnTo>
                <a:lnTo>
                  <a:pt x="452982" y="31343"/>
                </a:lnTo>
                <a:lnTo>
                  <a:pt x="456791" y="36423"/>
                </a:lnTo>
                <a:lnTo>
                  <a:pt x="459332" y="40233"/>
                </a:lnTo>
                <a:lnTo>
                  <a:pt x="461872" y="44043"/>
                </a:lnTo>
                <a:lnTo>
                  <a:pt x="464412" y="47853"/>
                </a:lnTo>
                <a:lnTo>
                  <a:pt x="464412" y="47853"/>
                </a:lnTo>
                <a:lnTo>
                  <a:pt x="464412" y="49123"/>
                </a:lnTo>
                <a:lnTo>
                  <a:pt x="466952" y="55473"/>
                </a:lnTo>
                <a:lnTo>
                  <a:pt x="468222" y="63093"/>
                </a:lnTo>
                <a:lnTo>
                  <a:pt x="468222" y="66903"/>
                </a:lnTo>
                <a:lnTo>
                  <a:pt x="468222" y="70713"/>
                </a:lnTo>
                <a:lnTo>
                  <a:pt x="468222" y="74523"/>
                </a:lnTo>
                <a:lnTo>
                  <a:pt x="468222" y="77063"/>
                </a:lnTo>
                <a:lnTo>
                  <a:pt x="466952" y="82143"/>
                </a:lnTo>
                <a:lnTo>
                  <a:pt x="465682" y="84683"/>
                </a:lnTo>
                <a:lnTo>
                  <a:pt x="464412" y="88493"/>
                </a:lnTo>
                <a:lnTo>
                  <a:pt x="461872" y="92303"/>
                </a:lnTo>
                <a:lnTo>
                  <a:pt x="461872" y="93573"/>
                </a:lnTo>
                <a:lnTo>
                  <a:pt x="461872" y="93573"/>
                </a:lnTo>
                <a:lnTo>
                  <a:pt x="460602" y="96113"/>
                </a:lnTo>
                <a:lnTo>
                  <a:pt x="458062" y="99923"/>
                </a:lnTo>
                <a:lnTo>
                  <a:pt x="455522" y="103733"/>
                </a:lnTo>
                <a:lnTo>
                  <a:pt x="452982" y="107543"/>
                </a:lnTo>
                <a:lnTo>
                  <a:pt x="450441" y="112623"/>
                </a:lnTo>
                <a:lnTo>
                  <a:pt x="446632" y="116433"/>
                </a:lnTo>
                <a:lnTo>
                  <a:pt x="442822" y="120243"/>
                </a:lnTo>
                <a:lnTo>
                  <a:pt x="439012" y="124053"/>
                </a:lnTo>
                <a:lnTo>
                  <a:pt x="435202" y="127863"/>
                </a:lnTo>
                <a:lnTo>
                  <a:pt x="430122" y="131673"/>
                </a:lnTo>
                <a:lnTo>
                  <a:pt x="419962" y="140563"/>
                </a:lnTo>
                <a:lnTo>
                  <a:pt x="408532" y="149453"/>
                </a:lnTo>
                <a:lnTo>
                  <a:pt x="395832" y="157073"/>
                </a:lnTo>
                <a:lnTo>
                  <a:pt x="381862" y="165963"/>
                </a:lnTo>
                <a:lnTo>
                  <a:pt x="366622" y="174853"/>
                </a:lnTo>
                <a:lnTo>
                  <a:pt x="357732" y="179933"/>
                </a:lnTo>
                <a:lnTo>
                  <a:pt x="348841" y="185013"/>
                </a:lnTo>
                <a:lnTo>
                  <a:pt x="338682" y="190093"/>
                </a:lnTo>
                <a:lnTo>
                  <a:pt x="327252" y="195173"/>
                </a:lnTo>
                <a:lnTo>
                  <a:pt x="317091" y="200253"/>
                </a:lnTo>
                <a:lnTo>
                  <a:pt x="305662" y="205333"/>
                </a:lnTo>
                <a:lnTo>
                  <a:pt x="294232" y="210413"/>
                </a:lnTo>
                <a:lnTo>
                  <a:pt x="281532" y="215493"/>
                </a:lnTo>
                <a:lnTo>
                  <a:pt x="256132" y="225653"/>
                </a:lnTo>
                <a:lnTo>
                  <a:pt x="232002" y="233273"/>
                </a:lnTo>
                <a:lnTo>
                  <a:pt x="207872" y="239623"/>
                </a:lnTo>
                <a:lnTo>
                  <a:pt x="185012" y="244703"/>
                </a:lnTo>
                <a:lnTo>
                  <a:pt x="163422" y="248513"/>
                </a:lnTo>
                <a:lnTo>
                  <a:pt x="159612" y="249783"/>
                </a:lnTo>
                <a:lnTo>
                  <a:pt x="158341" y="249783"/>
                </a:lnTo>
                <a:lnTo>
                  <a:pt x="153262" y="249783"/>
                </a:lnTo>
                <a:lnTo>
                  <a:pt x="143102" y="251053"/>
                </a:lnTo>
                <a:lnTo>
                  <a:pt x="134212" y="251053"/>
                </a:lnTo>
                <a:lnTo>
                  <a:pt x="124052" y="251053"/>
                </a:lnTo>
                <a:lnTo>
                  <a:pt x="115162" y="249783"/>
                </a:lnTo>
                <a:lnTo>
                  <a:pt x="106272" y="249783"/>
                </a:lnTo>
                <a:lnTo>
                  <a:pt x="98652" y="247243"/>
                </a:lnTo>
                <a:lnTo>
                  <a:pt x="89762" y="245973"/>
                </a:lnTo>
                <a:lnTo>
                  <a:pt x="82141" y="243433"/>
                </a:lnTo>
                <a:lnTo>
                  <a:pt x="74522" y="240893"/>
                </a:lnTo>
                <a:lnTo>
                  <a:pt x="66902" y="238353"/>
                </a:lnTo>
                <a:lnTo>
                  <a:pt x="60552" y="234543"/>
                </a:lnTo>
                <a:lnTo>
                  <a:pt x="56741" y="233273"/>
                </a:lnTo>
                <a:lnTo>
                  <a:pt x="56741" y="233273"/>
                </a:lnTo>
                <a:lnTo>
                  <a:pt x="54202" y="230733"/>
                </a:lnTo>
                <a:lnTo>
                  <a:pt x="47852" y="226923"/>
                </a:lnTo>
                <a:lnTo>
                  <a:pt x="41502" y="221843"/>
                </a:lnTo>
                <a:lnTo>
                  <a:pt x="36422" y="216763"/>
                </a:lnTo>
                <a:lnTo>
                  <a:pt x="31341" y="211683"/>
                </a:lnTo>
                <a:lnTo>
                  <a:pt x="26262" y="206603"/>
                </a:lnTo>
                <a:lnTo>
                  <a:pt x="22452" y="198983"/>
                </a:lnTo>
                <a:lnTo>
                  <a:pt x="18641" y="192633"/>
                </a:lnTo>
                <a:lnTo>
                  <a:pt x="14832" y="185013"/>
                </a:lnTo>
                <a:lnTo>
                  <a:pt x="13562" y="183743"/>
                </a:lnTo>
                <a:lnTo>
                  <a:pt x="13562" y="182473"/>
                </a:lnTo>
                <a:lnTo>
                  <a:pt x="12291" y="178663"/>
                </a:lnTo>
                <a:lnTo>
                  <a:pt x="8482" y="165963"/>
                </a:lnTo>
                <a:lnTo>
                  <a:pt x="5941" y="155803"/>
                </a:lnTo>
                <a:lnTo>
                  <a:pt x="5941" y="144373"/>
                </a:lnTo>
                <a:lnTo>
                  <a:pt x="4672" y="139293"/>
                </a:lnTo>
                <a:lnTo>
                  <a:pt x="5941" y="134213"/>
                </a:lnTo>
                <a:lnTo>
                  <a:pt x="5941" y="129133"/>
                </a:lnTo>
                <a:lnTo>
                  <a:pt x="7212" y="124053"/>
                </a:lnTo>
                <a:lnTo>
                  <a:pt x="8482" y="118973"/>
                </a:lnTo>
                <a:lnTo>
                  <a:pt x="8482" y="117703"/>
                </a:lnTo>
                <a:lnTo>
                  <a:pt x="8482" y="117703"/>
                </a:lnTo>
                <a:lnTo>
                  <a:pt x="11022" y="113893"/>
                </a:lnTo>
                <a:lnTo>
                  <a:pt x="12291" y="108813"/>
                </a:lnTo>
                <a:lnTo>
                  <a:pt x="14832" y="105003"/>
                </a:lnTo>
                <a:lnTo>
                  <a:pt x="17372" y="99923"/>
                </a:lnTo>
                <a:lnTo>
                  <a:pt x="21182" y="96113"/>
                </a:lnTo>
                <a:lnTo>
                  <a:pt x="23722" y="91033"/>
                </a:lnTo>
                <a:lnTo>
                  <a:pt x="27532" y="87223"/>
                </a:lnTo>
                <a:lnTo>
                  <a:pt x="31341" y="83413"/>
                </a:lnTo>
                <a:lnTo>
                  <a:pt x="35152" y="79603"/>
                </a:lnTo>
                <a:lnTo>
                  <a:pt x="40232" y="75793"/>
                </a:lnTo>
                <a:lnTo>
                  <a:pt x="45312" y="71983"/>
                </a:lnTo>
                <a:lnTo>
                  <a:pt x="56741" y="64363"/>
                </a:lnTo>
                <a:lnTo>
                  <a:pt x="69441" y="58013"/>
                </a:lnTo>
                <a:lnTo>
                  <a:pt x="83412" y="51663"/>
                </a:lnTo>
                <a:lnTo>
                  <a:pt x="98652" y="46583"/>
                </a:lnTo>
                <a:lnTo>
                  <a:pt x="113891" y="40233"/>
                </a:lnTo>
                <a:lnTo>
                  <a:pt x="124052" y="37693"/>
                </a:lnTo>
                <a:lnTo>
                  <a:pt x="134212" y="35153"/>
                </a:lnTo>
                <a:lnTo>
                  <a:pt x="145641" y="32613"/>
                </a:lnTo>
                <a:lnTo>
                  <a:pt x="157072" y="30073"/>
                </a:lnTo>
                <a:lnTo>
                  <a:pt x="204062" y="199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5146448" y="4417468"/>
            <a:ext cx="415744" cy="185875"/>
          </a:xfrm>
          <a:custGeom>
            <a:avLst/>
            <a:gdLst/>
            <a:ahLst/>
            <a:cxnLst/>
            <a:rect l="l" t="t" r="r" b="b"/>
            <a:pathLst>
              <a:path w="415744" h="185875">
                <a:moveTo>
                  <a:pt x="193902" y="28803"/>
                </a:moveTo>
                <a:lnTo>
                  <a:pt x="178661" y="32613"/>
                </a:lnTo>
                <a:lnTo>
                  <a:pt x="171042" y="33883"/>
                </a:lnTo>
                <a:lnTo>
                  <a:pt x="163422" y="35153"/>
                </a:lnTo>
                <a:lnTo>
                  <a:pt x="132942" y="42773"/>
                </a:lnTo>
                <a:lnTo>
                  <a:pt x="126592" y="45313"/>
                </a:lnTo>
                <a:lnTo>
                  <a:pt x="118972" y="47853"/>
                </a:lnTo>
                <a:lnTo>
                  <a:pt x="105002" y="50393"/>
                </a:lnTo>
                <a:lnTo>
                  <a:pt x="98652" y="52933"/>
                </a:lnTo>
                <a:lnTo>
                  <a:pt x="93572" y="54203"/>
                </a:lnTo>
                <a:lnTo>
                  <a:pt x="83411" y="58013"/>
                </a:lnTo>
                <a:lnTo>
                  <a:pt x="73252" y="61823"/>
                </a:lnTo>
                <a:lnTo>
                  <a:pt x="63092" y="65633"/>
                </a:lnTo>
                <a:lnTo>
                  <a:pt x="54202" y="69443"/>
                </a:lnTo>
                <a:lnTo>
                  <a:pt x="49122" y="71983"/>
                </a:lnTo>
                <a:lnTo>
                  <a:pt x="45311" y="74523"/>
                </a:lnTo>
                <a:lnTo>
                  <a:pt x="37692" y="78333"/>
                </a:lnTo>
                <a:lnTo>
                  <a:pt x="33882" y="80873"/>
                </a:lnTo>
                <a:lnTo>
                  <a:pt x="31342" y="83413"/>
                </a:lnTo>
                <a:lnTo>
                  <a:pt x="27532" y="85953"/>
                </a:lnTo>
                <a:lnTo>
                  <a:pt x="24992" y="88493"/>
                </a:lnTo>
                <a:lnTo>
                  <a:pt x="22452" y="91033"/>
                </a:lnTo>
                <a:lnTo>
                  <a:pt x="19911" y="93573"/>
                </a:lnTo>
                <a:lnTo>
                  <a:pt x="17372" y="96113"/>
                </a:lnTo>
                <a:lnTo>
                  <a:pt x="14832" y="98653"/>
                </a:lnTo>
                <a:lnTo>
                  <a:pt x="13561" y="101193"/>
                </a:lnTo>
                <a:lnTo>
                  <a:pt x="12292" y="105003"/>
                </a:lnTo>
                <a:lnTo>
                  <a:pt x="9752" y="107543"/>
                </a:lnTo>
                <a:lnTo>
                  <a:pt x="8482" y="110083"/>
                </a:lnTo>
                <a:lnTo>
                  <a:pt x="7211" y="112623"/>
                </a:lnTo>
                <a:lnTo>
                  <a:pt x="7211" y="116433"/>
                </a:lnTo>
                <a:lnTo>
                  <a:pt x="5942" y="118973"/>
                </a:lnTo>
                <a:lnTo>
                  <a:pt x="4672" y="122783"/>
                </a:lnTo>
                <a:lnTo>
                  <a:pt x="4672" y="125323"/>
                </a:lnTo>
                <a:lnTo>
                  <a:pt x="5942" y="129133"/>
                </a:lnTo>
                <a:lnTo>
                  <a:pt x="5942" y="131673"/>
                </a:lnTo>
                <a:lnTo>
                  <a:pt x="7211" y="135483"/>
                </a:lnTo>
                <a:lnTo>
                  <a:pt x="7211" y="138023"/>
                </a:lnTo>
                <a:lnTo>
                  <a:pt x="8482" y="141833"/>
                </a:lnTo>
                <a:lnTo>
                  <a:pt x="8482" y="141833"/>
                </a:lnTo>
                <a:lnTo>
                  <a:pt x="8482" y="141833"/>
                </a:lnTo>
                <a:lnTo>
                  <a:pt x="11022" y="146913"/>
                </a:lnTo>
                <a:lnTo>
                  <a:pt x="13561" y="150723"/>
                </a:lnTo>
                <a:lnTo>
                  <a:pt x="16102" y="155803"/>
                </a:lnTo>
                <a:lnTo>
                  <a:pt x="19911" y="159613"/>
                </a:lnTo>
                <a:lnTo>
                  <a:pt x="22452" y="163423"/>
                </a:lnTo>
                <a:lnTo>
                  <a:pt x="26261" y="165963"/>
                </a:lnTo>
                <a:lnTo>
                  <a:pt x="31342" y="168503"/>
                </a:lnTo>
                <a:lnTo>
                  <a:pt x="35152" y="171043"/>
                </a:lnTo>
                <a:lnTo>
                  <a:pt x="40232" y="173583"/>
                </a:lnTo>
                <a:lnTo>
                  <a:pt x="45311" y="174853"/>
                </a:lnTo>
                <a:lnTo>
                  <a:pt x="50392" y="177393"/>
                </a:lnTo>
                <a:lnTo>
                  <a:pt x="55472" y="177393"/>
                </a:lnTo>
                <a:lnTo>
                  <a:pt x="61822" y="179933"/>
                </a:lnTo>
                <a:lnTo>
                  <a:pt x="68172" y="179933"/>
                </a:lnTo>
                <a:lnTo>
                  <a:pt x="71982" y="181203"/>
                </a:lnTo>
                <a:lnTo>
                  <a:pt x="71982" y="181203"/>
                </a:lnTo>
                <a:lnTo>
                  <a:pt x="74522" y="179933"/>
                </a:lnTo>
                <a:lnTo>
                  <a:pt x="82142" y="179933"/>
                </a:lnTo>
                <a:lnTo>
                  <a:pt x="89761" y="179933"/>
                </a:lnTo>
                <a:lnTo>
                  <a:pt x="96111" y="179933"/>
                </a:lnTo>
                <a:lnTo>
                  <a:pt x="112622" y="177393"/>
                </a:lnTo>
                <a:lnTo>
                  <a:pt x="130402" y="174853"/>
                </a:lnTo>
                <a:lnTo>
                  <a:pt x="148182" y="171043"/>
                </a:lnTo>
                <a:lnTo>
                  <a:pt x="168502" y="165963"/>
                </a:lnTo>
                <a:lnTo>
                  <a:pt x="188822" y="160883"/>
                </a:lnTo>
                <a:lnTo>
                  <a:pt x="210411" y="153263"/>
                </a:lnTo>
                <a:lnTo>
                  <a:pt x="233272" y="145643"/>
                </a:lnTo>
                <a:lnTo>
                  <a:pt x="290422" y="124053"/>
                </a:lnTo>
                <a:lnTo>
                  <a:pt x="336142" y="102463"/>
                </a:lnTo>
                <a:lnTo>
                  <a:pt x="345032" y="97383"/>
                </a:lnTo>
                <a:lnTo>
                  <a:pt x="353922" y="92303"/>
                </a:lnTo>
                <a:lnTo>
                  <a:pt x="362811" y="87223"/>
                </a:lnTo>
                <a:lnTo>
                  <a:pt x="366622" y="84683"/>
                </a:lnTo>
                <a:lnTo>
                  <a:pt x="370432" y="82143"/>
                </a:lnTo>
                <a:lnTo>
                  <a:pt x="374242" y="79603"/>
                </a:lnTo>
                <a:lnTo>
                  <a:pt x="378052" y="77063"/>
                </a:lnTo>
                <a:lnTo>
                  <a:pt x="380592" y="74523"/>
                </a:lnTo>
                <a:lnTo>
                  <a:pt x="384402" y="71983"/>
                </a:lnTo>
                <a:lnTo>
                  <a:pt x="388211" y="69443"/>
                </a:lnTo>
                <a:lnTo>
                  <a:pt x="389482" y="66903"/>
                </a:lnTo>
                <a:lnTo>
                  <a:pt x="393292" y="64363"/>
                </a:lnTo>
                <a:lnTo>
                  <a:pt x="395832" y="61823"/>
                </a:lnTo>
                <a:lnTo>
                  <a:pt x="397102" y="59283"/>
                </a:lnTo>
                <a:lnTo>
                  <a:pt x="399642" y="56743"/>
                </a:lnTo>
                <a:lnTo>
                  <a:pt x="402182" y="54203"/>
                </a:lnTo>
                <a:lnTo>
                  <a:pt x="403452" y="52933"/>
                </a:lnTo>
                <a:lnTo>
                  <a:pt x="404722" y="50393"/>
                </a:lnTo>
                <a:lnTo>
                  <a:pt x="407261" y="47853"/>
                </a:lnTo>
                <a:lnTo>
                  <a:pt x="407261" y="45313"/>
                </a:lnTo>
                <a:lnTo>
                  <a:pt x="408532" y="44043"/>
                </a:lnTo>
                <a:lnTo>
                  <a:pt x="409802" y="41503"/>
                </a:lnTo>
                <a:lnTo>
                  <a:pt x="409802" y="38963"/>
                </a:lnTo>
                <a:lnTo>
                  <a:pt x="411072" y="37693"/>
                </a:lnTo>
                <a:lnTo>
                  <a:pt x="411072" y="35153"/>
                </a:lnTo>
                <a:lnTo>
                  <a:pt x="409802" y="32613"/>
                </a:lnTo>
                <a:lnTo>
                  <a:pt x="409802" y="30073"/>
                </a:lnTo>
                <a:lnTo>
                  <a:pt x="409802" y="28803"/>
                </a:lnTo>
                <a:lnTo>
                  <a:pt x="409802" y="27533"/>
                </a:lnTo>
                <a:lnTo>
                  <a:pt x="409802" y="27533"/>
                </a:lnTo>
                <a:lnTo>
                  <a:pt x="408532" y="26263"/>
                </a:lnTo>
                <a:lnTo>
                  <a:pt x="407261" y="23723"/>
                </a:lnTo>
                <a:lnTo>
                  <a:pt x="404722" y="19913"/>
                </a:lnTo>
                <a:lnTo>
                  <a:pt x="403452" y="17373"/>
                </a:lnTo>
                <a:lnTo>
                  <a:pt x="400911" y="14833"/>
                </a:lnTo>
                <a:lnTo>
                  <a:pt x="397102" y="13563"/>
                </a:lnTo>
                <a:lnTo>
                  <a:pt x="394561" y="11023"/>
                </a:lnTo>
                <a:lnTo>
                  <a:pt x="390752" y="9753"/>
                </a:lnTo>
                <a:lnTo>
                  <a:pt x="386942" y="8483"/>
                </a:lnTo>
                <a:lnTo>
                  <a:pt x="383132" y="7213"/>
                </a:lnTo>
                <a:lnTo>
                  <a:pt x="378052" y="5943"/>
                </a:lnTo>
                <a:lnTo>
                  <a:pt x="372972" y="5943"/>
                </a:lnTo>
                <a:lnTo>
                  <a:pt x="367892" y="4673"/>
                </a:lnTo>
                <a:lnTo>
                  <a:pt x="362811" y="4673"/>
                </a:lnTo>
                <a:lnTo>
                  <a:pt x="357732" y="4673"/>
                </a:lnTo>
                <a:lnTo>
                  <a:pt x="356461" y="4673"/>
                </a:lnTo>
                <a:lnTo>
                  <a:pt x="356461" y="4673"/>
                </a:lnTo>
                <a:lnTo>
                  <a:pt x="350111" y="4673"/>
                </a:lnTo>
                <a:lnTo>
                  <a:pt x="343761" y="4673"/>
                </a:lnTo>
                <a:lnTo>
                  <a:pt x="337411" y="4673"/>
                </a:lnTo>
                <a:lnTo>
                  <a:pt x="329792" y="4673"/>
                </a:lnTo>
                <a:lnTo>
                  <a:pt x="314552" y="5943"/>
                </a:lnTo>
                <a:lnTo>
                  <a:pt x="298042" y="8483"/>
                </a:lnTo>
                <a:lnTo>
                  <a:pt x="280261" y="11023"/>
                </a:lnTo>
                <a:lnTo>
                  <a:pt x="259942" y="14833"/>
                </a:lnTo>
                <a:lnTo>
                  <a:pt x="239622" y="18643"/>
                </a:lnTo>
                <a:lnTo>
                  <a:pt x="216761" y="23723"/>
                </a:lnTo>
                <a:lnTo>
                  <a:pt x="193902" y="2880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5055870" y="4136390"/>
            <a:ext cx="476250" cy="243840"/>
          </a:xfrm>
          <a:custGeom>
            <a:avLst/>
            <a:gdLst/>
            <a:ahLst/>
            <a:cxnLst/>
            <a:rect l="l" t="t" r="r" b="b"/>
            <a:pathLst>
              <a:path w="476250" h="243840">
                <a:moveTo>
                  <a:pt x="132080" y="218440"/>
                </a:moveTo>
                <a:lnTo>
                  <a:pt x="133350" y="226060"/>
                </a:lnTo>
                <a:lnTo>
                  <a:pt x="133350" y="226060"/>
                </a:lnTo>
                <a:lnTo>
                  <a:pt x="135889" y="234950"/>
                </a:lnTo>
                <a:lnTo>
                  <a:pt x="59689" y="241300"/>
                </a:lnTo>
                <a:lnTo>
                  <a:pt x="59689" y="242570"/>
                </a:lnTo>
                <a:lnTo>
                  <a:pt x="27939" y="243840"/>
                </a:lnTo>
                <a:lnTo>
                  <a:pt x="16510" y="187960"/>
                </a:lnTo>
                <a:lnTo>
                  <a:pt x="16510" y="186690"/>
                </a:lnTo>
                <a:lnTo>
                  <a:pt x="8889" y="125730"/>
                </a:lnTo>
                <a:lnTo>
                  <a:pt x="8889" y="125730"/>
                </a:lnTo>
                <a:lnTo>
                  <a:pt x="2539" y="62230"/>
                </a:lnTo>
                <a:lnTo>
                  <a:pt x="2539" y="62230"/>
                </a:lnTo>
                <a:lnTo>
                  <a:pt x="0" y="0"/>
                </a:lnTo>
                <a:lnTo>
                  <a:pt x="26670" y="3810"/>
                </a:lnTo>
                <a:lnTo>
                  <a:pt x="129539" y="54610"/>
                </a:lnTo>
                <a:lnTo>
                  <a:pt x="129539" y="54610"/>
                </a:lnTo>
                <a:lnTo>
                  <a:pt x="243839" y="96520"/>
                </a:lnTo>
                <a:lnTo>
                  <a:pt x="245110" y="96520"/>
                </a:lnTo>
                <a:lnTo>
                  <a:pt x="359410" y="128270"/>
                </a:lnTo>
                <a:lnTo>
                  <a:pt x="360680" y="128270"/>
                </a:lnTo>
                <a:lnTo>
                  <a:pt x="469900" y="147320"/>
                </a:lnTo>
                <a:lnTo>
                  <a:pt x="471170" y="149860"/>
                </a:lnTo>
                <a:lnTo>
                  <a:pt x="471170" y="149860"/>
                </a:lnTo>
                <a:lnTo>
                  <a:pt x="476250" y="172720"/>
                </a:lnTo>
                <a:lnTo>
                  <a:pt x="408939" y="163830"/>
                </a:lnTo>
                <a:lnTo>
                  <a:pt x="407670" y="163830"/>
                </a:lnTo>
                <a:lnTo>
                  <a:pt x="294639" y="139700"/>
                </a:lnTo>
                <a:lnTo>
                  <a:pt x="293370" y="139700"/>
                </a:lnTo>
                <a:lnTo>
                  <a:pt x="182880" y="104140"/>
                </a:lnTo>
                <a:lnTo>
                  <a:pt x="181610" y="104140"/>
                </a:lnTo>
                <a:lnTo>
                  <a:pt x="71120" y="58420"/>
                </a:lnTo>
                <a:lnTo>
                  <a:pt x="69850" y="58420"/>
                </a:lnTo>
                <a:lnTo>
                  <a:pt x="54610" y="49530"/>
                </a:lnTo>
                <a:lnTo>
                  <a:pt x="54610" y="58420"/>
                </a:lnTo>
                <a:lnTo>
                  <a:pt x="54610" y="58420"/>
                </a:lnTo>
                <a:lnTo>
                  <a:pt x="59689" y="119380"/>
                </a:lnTo>
                <a:lnTo>
                  <a:pt x="59689" y="119380"/>
                </a:lnTo>
                <a:lnTo>
                  <a:pt x="67310" y="179070"/>
                </a:lnTo>
                <a:lnTo>
                  <a:pt x="67310" y="179070"/>
                </a:lnTo>
                <a:lnTo>
                  <a:pt x="73660" y="212090"/>
                </a:lnTo>
                <a:lnTo>
                  <a:pt x="132080" y="218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5051198" y="4131717"/>
            <a:ext cx="485594" cy="253184"/>
          </a:xfrm>
          <a:custGeom>
            <a:avLst/>
            <a:gdLst/>
            <a:ahLst/>
            <a:cxnLst/>
            <a:rect l="l" t="t" r="r" b="b"/>
            <a:pathLst>
              <a:path w="485594" h="253184">
                <a:moveTo>
                  <a:pt x="136752" y="223113"/>
                </a:moveTo>
                <a:lnTo>
                  <a:pt x="138022" y="230733"/>
                </a:lnTo>
                <a:lnTo>
                  <a:pt x="138022" y="230733"/>
                </a:lnTo>
                <a:lnTo>
                  <a:pt x="140561" y="239623"/>
                </a:lnTo>
                <a:lnTo>
                  <a:pt x="64361" y="245973"/>
                </a:lnTo>
                <a:lnTo>
                  <a:pt x="64361" y="247243"/>
                </a:lnTo>
                <a:lnTo>
                  <a:pt x="32611" y="248513"/>
                </a:lnTo>
                <a:lnTo>
                  <a:pt x="21182" y="192633"/>
                </a:lnTo>
                <a:lnTo>
                  <a:pt x="21182" y="191363"/>
                </a:lnTo>
                <a:lnTo>
                  <a:pt x="13561" y="130403"/>
                </a:lnTo>
                <a:lnTo>
                  <a:pt x="13561" y="130403"/>
                </a:lnTo>
                <a:lnTo>
                  <a:pt x="7211" y="66903"/>
                </a:lnTo>
                <a:lnTo>
                  <a:pt x="7211" y="66903"/>
                </a:lnTo>
                <a:lnTo>
                  <a:pt x="4672" y="4673"/>
                </a:lnTo>
                <a:lnTo>
                  <a:pt x="31342" y="8483"/>
                </a:lnTo>
                <a:lnTo>
                  <a:pt x="134211" y="59283"/>
                </a:lnTo>
                <a:lnTo>
                  <a:pt x="134211" y="59283"/>
                </a:lnTo>
                <a:lnTo>
                  <a:pt x="248511" y="101193"/>
                </a:lnTo>
                <a:lnTo>
                  <a:pt x="249782" y="101193"/>
                </a:lnTo>
                <a:lnTo>
                  <a:pt x="364082" y="132943"/>
                </a:lnTo>
                <a:lnTo>
                  <a:pt x="365352" y="132943"/>
                </a:lnTo>
                <a:lnTo>
                  <a:pt x="474572" y="151993"/>
                </a:lnTo>
                <a:lnTo>
                  <a:pt x="475842" y="154533"/>
                </a:lnTo>
                <a:lnTo>
                  <a:pt x="475842" y="154533"/>
                </a:lnTo>
                <a:lnTo>
                  <a:pt x="480922" y="177393"/>
                </a:lnTo>
                <a:lnTo>
                  <a:pt x="413611" y="168503"/>
                </a:lnTo>
                <a:lnTo>
                  <a:pt x="412342" y="168503"/>
                </a:lnTo>
                <a:lnTo>
                  <a:pt x="299311" y="144373"/>
                </a:lnTo>
                <a:lnTo>
                  <a:pt x="298042" y="144373"/>
                </a:lnTo>
                <a:lnTo>
                  <a:pt x="187552" y="108813"/>
                </a:lnTo>
                <a:lnTo>
                  <a:pt x="186282" y="108813"/>
                </a:lnTo>
                <a:lnTo>
                  <a:pt x="75792" y="63093"/>
                </a:lnTo>
                <a:lnTo>
                  <a:pt x="74522" y="63093"/>
                </a:lnTo>
                <a:lnTo>
                  <a:pt x="59282" y="54203"/>
                </a:lnTo>
                <a:lnTo>
                  <a:pt x="59282" y="63093"/>
                </a:lnTo>
                <a:lnTo>
                  <a:pt x="59282" y="63093"/>
                </a:lnTo>
                <a:lnTo>
                  <a:pt x="64361" y="124053"/>
                </a:lnTo>
                <a:lnTo>
                  <a:pt x="64361" y="124053"/>
                </a:lnTo>
                <a:lnTo>
                  <a:pt x="71982" y="183743"/>
                </a:lnTo>
                <a:lnTo>
                  <a:pt x="71982" y="183743"/>
                </a:lnTo>
                <a:lnTo>
                  <a:pt x="78332" y="216763"/>
                </a:lnTo>
                <a:lnTo>
                  <a:pt x="136752" y="2231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3182620" y="896875"/>
            <a:ext cx="5128648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BIG THETA NOTATION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615441" y="1800565"/>
            <a:ext cx="164789" cy="2616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0" spc="10" dirty="0">
                <a:solidFill>
                  <a:srgbClr val="FE8637"/>
                </a:solidFill>
                <a:latin typeface="Arial"/>
                <a:cs typeface="Arial"/>
              </a:rPr>
              <a:t>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888491" y="1757883"/>
            <a:ext cx="7812075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If we wish to express tight bounds we use the theta notation, 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15441" y="2537165"/>
            <a:ext cx="164789" cy="2616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0" spc="10" dirty="0">
                <a:solidFill>
                  <a:srgbClr val="FE8637"/>
                </a:solidFill>
                <a:latin typeface="Arial"/>
                <a:cs typeface="Arial"/>
              </a:rPr>
              <a:t>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888491" y="2494483"/>
            <a:ext cx="734528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f(n) = Θ(g(n)) means that f(n) = O(g(n)) and f(n) = Ω(g(n))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80" y="3716020"/>
            <a:ext cx="6560820" cy="2320290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9859011" y="5904611"/>
            <a:ext cx="201337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393951" y="896875"/>
            <a:ext cx="6726521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WHAT DOES THIS ALL MEAN?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040891" y="1922983"/>
            <a:ext cx="7367401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If f(n) = Θ(g(n)) we say that f(n) and g(n) grow at the same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rate, asymptotically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40890" y="3171393"/>
            <a:ext cx="7384394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If f(n) = O(g(n)) and f(n) ≠ Ω(g(n)), then we say that f(n) is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asymptotically slower growing than g(n).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40890" y="4421073"/>
            <a:ext cx="7384394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If f(n) = Ω(g(n)) and f(n) ≠ O(g(n)), then we say that f(n) is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asymptotically faster growing than g(n).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207260" y="896875"/>
            <a:ext cx="7106112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WHICH NOTATION DO WE USE?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345689" y="1642313"/>
            <a:ext cx="6969728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To express the efficiency of our algorithms which of the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three notations should we use?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345690" y="2781503"/>
            <a:ext cx="6729727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As computer scientist we generally like to express our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algorithms as big O since we would like to know the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upper bounds of our algorithms.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345690" y="4249623"/>
            <a:ext cx="739305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Why?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345689" y="5059883"/>
            <a:ext cx="7090082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If we know the worse case then we can aim to improve it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and/or avoid it.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object 1594"/>
          <p:cNvSpPr/>
          <p:nvPr/>
        </p:nvSpPr>
        <p:spPr>
          <a:xfrm>
            <a:off x="9679940" y="5715000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10" h="549910">
                <a:moveTo>
                  <a:pt x="275590" y="0"/>
                </a:moveTo>
                <a:cubicBezTo>
                  <a:pt x="430530" y="0"/>
                  <a:pt x="549910" y="119380"/>
                  <a:pt x="549910" y="274320"/>
                </a:cubicBezTo>
                <a:cubicBezTo>
                  <a:pt x="549910" y="430530"/>
                  <a:pt x="430530" y="549910"/>
                  <a:pt x="275590" y="549910"/>
                </a:cubicBezTo>
                <a:cubicBezTo>
                  <a:pt x="119379" y="549910"/>
                  <a:pt x="0" y="430530"/>
                  <a:pt x="0" y="274320"/>
                </a:cubicBezTo>
                <a:cubicBezTo>
                  <a:pt x="0" y="119380"/>
                  <a:pt x="119379" y="0"/>
                  <a:pt x="275590" y="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98" y="2829968"/>
            <a:ext cx="2493464" cy="2522674"/>
          </a:xfrm>
          <a:prstGeom prst="rect">
            <a:avLst/>
          </a:prstGeom>
        </p:spPr>
      </p:pic>
      <p:sp>
        <p:nvSpPr>
          <p:cNvPr id="1595" name="object 1595"/>
          <p:cNvSpPr/>
          <p:nvPr/>
        </p:nvSpPr>
        <p:spPr>
          <a:xfrm>
            <a:off x="5073650" y="3726180"/>
            <a:ext cx="450850" cy="372110"/>
          </a:xfrm>
          <a:custGeom>
            <a:avLst/>
            <a:gdLst/>
            <a:ahLst/>
            <a:cxnLst/>
            <a:rect l="l" t="t" r="r" b="b"/>
            <a:pathLst>
              <a:path w="450850" h="372110">
                <a:moveTo>
                  <a:pt x="449580" y="266700"/>
                </a:moveTo>
                <a:lnTo>
                  <a:pt x="449580" y="273050"/>
                </a:lnTo>
                <a:lnTo>
                  <a:pt x="447040" y="279400"/>
                </a:lnTo>
                <a:lnTo>
                  <a:pt x="445770" y="285750"/>
                </a:lnTo>
                <a:lnTo>
                  <a:pt x="443230" y="29083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38150" y="302260"/>
                </a:lnTo>
                <a:lnTo>
                  <a:pt x="434340" y="307340"/>
                </a:lnTo>
                <a:lnTo>
                  <a:pt x="431800" y="312420"/>
                </a:lnTo>
                <a:lnTo>
                  <a:pt x="427990" y="316230"/>
                </a:lnTo>
                <a:lnTo>
                  <a:pt x="422909" y="321310"/>
                </a:lnTo>
                <a:lnTo>
                  <a:pt x="419100" y="325120"/>
                </a:lnTo>
                <a:lnTo>
                  <a:pt x="414020" y="33020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3859" y="337820"/>
                </a:lnTo>
                <a:lnTo>
                  <a:pt x="397509" y="341630"/>
                </a:lnTo>
                <a:lnTo>
                  <a:pt x="392430" y="344170"/>
                </a:lnTo>
                <a:lnTo>
                  <a:pt x="386080" y="347980"/>
                </a:lnTo>
                <a:lnTo>
                  <a:pt x="378459" y="350520"/>
                </a:lnTo>
                <a:lnTo>
                  <a:pt x="372109" y="354330"/>
                </a:lnTo>
                <a:lnTo>
                  <a:pt x="364490" y="355600"/>
                </a:lnTo>
                <a:lnTo>
                  <a:pt x="356870" y="359410"/>
                </a:lnTo>
                <a:lnTo>
                  <a:pt x="349250" y="360680"/>
                </a:lnTo>
                <a:lnTo>
                  <a:pt x="341630" y="363220"/>
                </a:lnTo>
                <a:lnTo>
                  <a:pt x="332740" y="365760"/>
                </a:lnTo>
                <a:lnTo>
                  <a:pt x="325120" y="367030"/>
                </a:lnTo>
                <a:lnTo>
                  <a:pt x="316230" y="368300"/>
                </a:lnTo>
                <a:lnTo>
                  <a:pt x="307340" y="369570"/>
                </a:lnTo>
                <a:lnTo>
                  <a:pt x="297180" y="370840"/>
                </a:lnTo>
                <a:lnTo>
                  <a:pt x="287020" y="370840"/>
                </a:lnTo>
                <a:lnTo>
                  <a:pt x="278130" y="370840"/>
                </a:lnTo>
                <a:lnTo>
                  <a:pt x="267970" y="372110"/>
                </a:lnTo>
                <a:lnTo>
                  <a:pt x="257809" y="372110"/>
                </a:lnTo>
                <a:lnTo>
                  <a:pt x="241300" y="370840"/>
                </a:lnTo>
                <a:lnTo>
                  <a:pt x="226059" y="370840"/>
                </a:lnTo>
                <a:lnTo>
                  <a:pt x="210820" y="368300"/>
                </a:lnTo>
                <a:lnTo>
                  <a:pt x="195580" y="367030"/>
                </a:lnTo>
                <a:lnTo>
                  <a:pt x="181609" y="364490"/>
                </a:lnTo>
                <a:lnTo>
                  <a:pt x="167640" y="361950"/>
                </a:lnTo>
                <a:lnTo>
                  <a:pt x="153670" y="358140"/>
                </a:lnTo>
                <a:lnTo>
                  <a:pt x="140970" y="353060"/>
                </a:lnTo>
                <a:lnTo>
                  <a:pt x="128270" y="349250"/>
                </a:lnTo>
                <a:lnTo>
                  <a:pt x="115570" y="344170"/>
                </a:lnTo>
                <a:lnTo>
                  <a:pt x="104140" y="337820"/>
                </a:lnTo>
                <a:lnTo>
                  <a:pt x="93980" y="331470"/>
                </a:lnTo>
                <a:lnTo>
                  <a:pt x="82550" y="325120"/>
                </a:lnTo>
                <a:lnTo>
                  <a:pt x="72390" y="318770"/>
                </a:lnTo>
                <a:lnTo>
                  <a:pt x="63500" y="311150"/>
                </a:lnTo>
                <a:lnTo>
                  <a:pt x="60959" y="309880"/>
                </a:lnTo>
                <a:lnTo>
                  <a:pt x="60959" y="309880"/>
                </a:lnTo>
                <a:lnTo>
                  <a:pt x="54609" y="302260"/>
                </a:lnTo>
                <a:lnTo>
                  <a:pt x="46990" y="293370"/>
                </a:lnTo>
                <a:lnTo>
                  <a:pt x="39370" y="284480"/>
                </a:lnTo>
                <a:lnTo>
                  <a:pt x="31750" y="275590"/>
                </a:lnTo>
                <a:lnTo>
                  <a:pt x="25400" y="265430"/>
                </a:lnTo>
                <a:lnTo>
                  <a:pt x="20320" y="255270"/>
                </a:lnTo>
                <a:lnTo>
                  <a:pt x="15240" y="245110"/>
                </a:lnTo>
                <a:lnTo>
                  <a:pt x="13970" y="245110"/>
                </a:lnTo>
                <a:lnTo>
                  <a:pt x="13970" y="245110"/>
                </a:lnTo>
                <a:lnTo>
                  <a:pt x="11430" y="233680"/>
                </a:lnTo>
                <a:lnTo>
                  <a:pt x="7620" y="222250"/>
                </a:lnTo>
                <a:lnTo>
                  <a:pt x="5080" y="209550"/>
                </a:lnTo>
                <a:lnTo>
                  <a:pt x="2540" y="198120"/>
                </a:lnTo>
                <a:lnTo>
                  <a:pt x="0" y="185420"/>
                </a:lnTo>
                <a:lnTo>
                  <a:pt x="0" y="180340"/>
                </a:lnTo>
                <a:lnTo>
                  <a:pt x="0" y="179070"/>
                </a:lnTo>
                <a:lnTo>
                  <a:pt x="0" y="172720"/>
                </a:lnTo>
                <a:lnTo>
                  <a:pt x="0" y="160020"/>
                </a:lnTo>
                <a:lnTo>
                  <a:pt x="1270" y="147320"/>
                </a:lnTo>
                <a:lnTo>
                  <a:pt x="2540" y="134620"/>
                </a:lnTo>
                <a:lnTo>
                  <a:pt x="5080" y="120650"/>
                </a:lnTo>
                <a:lnTo>
                  <a:pt x="5080" y="116840"/>
                </a:lnTo>
                <a:lnTo>
                  <a:pt x="5080" y="116840"/>
                </a:lnTo>
                <a:lnTo>
                  <a:pt x="10159" y="101600"/>
                </a:lnTo>
                <a:lnTo>
                  <a:pt x="13970" y="83820"/>
                </a:lnTo>
                <a:lnTo>
                  <a:pt x="20320" y="67310"/>
                </a:lnTo>
                <a:lnTo>
                  <a:pt x="24130" y="57150"/>
                </a:lnTo>
                <a:lnTo>
                  <a:pt x="24130" y="55880"/>
                </a:lnTo>
                <a:lnTo>
                  <a:pt x="26670" y="52070"/>
                </a:lnTo>
                <a:lnTo>
                  <a:pt x="53340" y="0"/>
                </a:lnTo>
                <a:lnTo>
                  <a:pt x="144780" y="43180"/>
                </a:lnTo>
                <a:lnTo>
                  <a:pt x="139700" y="59690"/>
                </a:lnTo>
                <a:lnTo>
                  <a:pt x="83820" y="43180"/>
                </a:lnTo>
                <a:lnTo>
                  <a:pt x="78740" y="45720"/>
                </a:lnTo>
                <a:lnTo>
                  <a:pt x="73659" y="50800"/>
                </a:lnTo>
                <a:lnTo>
                  <a:pt x="69850" y="54610"/>
                </a:lnTo>
                <a:lnTo>
                  <a:pt x="66040" y="58420"/>
                </a:lnTo>
                <a:lnTo>
                  <a:pt x="60959" y="63500"/>
                </a:lnTo>
                <a:lnTo>
                  <a:pt x="58420" y="66040"/>
                </a:lnTo>
                <a:lnTo>
                  <a:pt x="58420" y="66040"/>
                </a:lnTo>
                <a:lnTo>
                  <a:pt x="57150" y="67310"/>
                </a:lnTo>
                <a:lnTo>
                  <a:pt x="54609" y="72390"/>
                </a:lnTo>
                <a:lnTo>
                  <a:pt x="50800" y="78740"/>
                </a:lnTo>
                <a:lnTo>
                  <a:pt x="46990" y="83820"/>
                </a:lnTo>
                <a:lnTo>
                  <a:pt x="44450" y="90170"/>
                </a:lnTo>
                <a:lnTo>
                  <a:pt x="41909" y="96520"/>
                </a:lnTo>
                <a:lnTo>
                  <a:pt x="39370" y="102870"/>
                </a:lnTo>
                <a:lnTo>
                  <a:pt x="36830" y="107950"/>
                </a:lnTo>
                <a:lnTo>
                  <a:pt x="34290" y="115570"/>
                </a:lnTo>
                <a:lnTo>
                  <a:pt x="31750" y="123190"/>
                </a:lnTo>
                <a:lnTo>
                  <a:pt x="31750" y="123190"/>
                </a:lnTo>
                <a:lnTo>
                  <a:pt x="30480" y="128270"/>
                </a:lnTo>
                <a:lnTo>
                  <a:pt x="29209" y="138430"/>
                </a:lnTo>
                <a:lnTo>
                  <a:pt x="27940" y="148590"/>
                </a:lnTo>
                <a:lnTo>
                  <a:pt x="27940" y="157480"/>
                </a:lnTo>
                <a:lnTo>
                  <a:pt x="27940" y="166370"/>
                </a:lnTo>
                <a:lnTo>
                  <a:pt x="29209" y="17653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3020" y="194310"/>
                </a:lnTo>
                <a:lnTo>
                  <a:pt x="36830" y="203200"/>
                </a:lnTo>
                <a:lnTo>
                  <a:pt x="39370" y="212090"/>
                </a:lnTo>
                <a:lnTo>
                  <a:pt x="44450" y="219710"/>
                </a:lnTo>
                <a:lnTo>
                  <a:pt x="49530" y="228600"/>
                </a:lnTo>
                <a:lnTo>
                  <a:pt x="54609" y="236220"/>
                </a:lnTo>
                <a:lnTo>
                  <a:pt x="59690" y="243840"/>
                </a:lnTo>
                <a:lnTo>
                  <a:pt x="64770" y="250190"/>
                </a:lnTo>
                <a:lnTo>
                  <a:pt x="66040" y="250190"/>
                </a:lnTo>
                <a:lnTo>
                  <a:pt x="66040" y="251460"/>
                </a:lnTo>
                <a:lnTo>
                  <a:pt x="73659" y="259080"/>
                </a:lnTo>
                <a:lnTo>
                  <a:pt x="81280" y="265430"/>
                </a:lnTo>
                <a:lnTo>
                  <a:pt x="90170" y="271780"/>
                </a:lnTo>
                <a:lnTo>
                  <a:pt x="99059" y="278130"/>
                </a:lnTo>
                <a:lnTo>
                  <a:pt x="107950" y="284480"/>
                </a:lnTo>
                <a:lnTo>
                  <a:pt x="116840" y="288290"/>
                </a:lnTo>
                <a:lnTo>
                  <a:pt x="127000" y="293370"/>
                </a:lnTo>
                <a:lnTo>
                  <a:pt x="138430" y="298450"/>
                </a:lnTo>
                <a:lnTo>
                  <a:pt x="148590" y="303530"/>
                </a:lnTo>
                <a:lnTo>
                  <a:pt x="160020" y="307340"/>
                </a:lnTo>
                <a:lnTo>
                  <a:pt x="172720" y="311150"/>
                </a:lnTo>
                <a:lnTo>
                  <a:pt x="185420" y="314960"/>
                </a:lnTo>
                <a:lnTo>
                  <a:pt x="198120" y="317500"/>
                </a:lnTo>
                <a:lnTo>
                  <a:pt x="210820" y="320040"/>
                </a:lnTo>
                <a:lnTo>
                  <a:pt x="210820" y="320040"/>
                </a:lnTo>
                <a:lnTo>
                  <a:pt x="212090" y="320040"/>
                </a:lnTo>
                <a:lnTo>
                  <a:pt x="224790" y="322580"/>
                </a:lnTo>
                <a:lnTo>
                  <a:pt x="237490" y="323850"/>
                </a:lnTo>
                <a:lnTo>
                  <a:pt x="252730" y="325120"/>
                </a:lnTo>
                <a:lnTo>
                  <a:pt x="266700" y="326390"/>
                </a:lnTo>
                <a:lnTo>
                  <a:pt x="274320" y="327660"/>
                </a:lnTo>
                <a:lnTo>
                  <a:pt x="281940" y="327660"/>
                </a:lnTo>
                <a:lnTo>
                  <a:pt x="289559" y="327660"/>
                </a:lnTo>
                <a:lnTo>
                  <a:pt x="297180" y="327660"/>
                </a:lnTo>
                <a:lnTo>
                  <a:pt x="304800" y="326390"/>
                </a:lnTo>
                <a:lnTo>
                  <a:pt x="309880" y="326390"/>
                </a:lnTo>
                <a:lnTo>
                  <a:pt x="311150" y="326390"/>
                </a:lnTo>
                <a:lnTo>
                  <a:pt x="312420" y="326390"/>
                </a:lnTo>
                <a:lnTo>
                  <a:pt x="326390" y="325120"/>
                </a:lnTo>
                <a:lnTo>
                  <a:pt x="332740" y="325120"/>
                </a:lnTo>
                <a:lnTo>
                  <a:pt x="340359" y="323850"/>
                </a:lnTo>
                <a:lnTo>
                  <a:pt x="345440" y="322580"/>
                </a:lnTo>
                <a:lnTo>
                  <a:pt x="351790" y="321310"/>
                </a:lnTo>
                <a:lnTo>
                  <a:pt x="358140" y="320040"/>
                </a:lnTo>
                <a:lnTo>
                  <a:pt x="363220" y="317500"/>
                </a:lnTo>
                <a:lnTo>
                  <a:pt x="369570" y="316230"/>
                </a:lnTo>
                <a:lnTo>
                  <a:pt x="374650" y="314960"/>
                </a:lnTo>
                <a:lnTo>
                  <a:pt x="379730" y="312420"/>
                </a:lnTo>
                <a:lnTo>
                  <a:pt x="384809" y="309880"/>
                </a:lnTo>
                <a:lnTo>
                  <a:pt x="388620" y="307340"/>
                </a:lnTo>
                <a:lnTo>
                  <a:pt x="392430" y="304800"/>
                </a:lnTo>
                <a:lnTo>
                  <a:pt x="396240" y="302260"/>
                </a:lnTo>
                <a:lnTo>
                  <a:pt x="401320" y="299720"/>
                </a:lnTo>
                <a:lnTo>
                  <a:pt x="403859" y="295910"/>
                </a:lnTo>
                <a:lnTo>
                  <a:pt x="407670" y="293370"/>
                </a:lnTo>
                <a:lnTo>
                  <a:pt x="407670" y="292100"/>
                </a:lnTo>
                <a:lnTo>
                  <a:pt x="407670" y="292100"/>
                </a:lnTo>
                <a:lnTo>
                  <a:pt x="410209" y="289560"/>
                </a:lnTo>
                <a:lnTo>
                  <a:pt x="412750" y="285750"/>
                </a:lnTo>
                <a:lnTo>
                  <a:pt x="415290" y="281940"/>
                </a:lnTo>
                <a:lnTo>
                  <a:pt x="417830" y="278130"/>
                </a:lnTo>
                <a:lnTo>
                  <a:pt x="419100" y="273050"/>
                </a:lnTo>
                <a:lnTo>
                  <a:pt x="421640" y="269240"/>
                </a:lnTo>
                <a:lnTo>
                  <a:pt x="421640" y="264160"/>
                </a:lnTo>
                <a:lnTo>
                  <a:pt x="422909" y="259080"/>
                </a:lnTo>
                <a:lnTo>
                  <a:pt x="424180" y="254000"/>
                </a:lnTo>
                <a:lnTo>
                  <a:pt x="422909" y="252730"/>
                </a:lnTo>
                <a:lnTo>
                  <a:pt x="422909" y="252730"/>
                </a:lnTo>
                <a:lnTo>
                  <a:pt x="424180" y="247650"/>
                </a:lnTo>
                <a:lnTo>
                  <a:pt x="424180" y="241300"/>
                </a:lnTo>
                <a:lnTo>
                  <a:pt x="424180" y="236220"/>
                </a:lnTo>
                <a:lnTo>
                  <a:pt x="422909" y="229870"/>
                </a:lnTo>
                <a:lnTo>
                  <a:pt x="421640" y="223520"/>
                </a:lnTo>
                <a:lnTo>
                  <a:pt x="420370" y="218440"/>
                </a:lnTo>
                <a:lnTo>
                  <a:pt x="419100" y="213360"/>
                </a:lnTo>
                <a:lnTo>
                  <a:pt x="416559" y="209550"/>
                </a:lnTo>
                <a:lnTo>
                  <a:pt x="416559" y="209550"/>
                </a:lnTo>
                <a:lnTo>
                  <a:pt x="416559" y="207010"/>
                </a:lnTo>
                <a:lnTo>
                  <a:pt x="415290" y="201930"/>
                </a:lnTo>
                <a:lnTo>
                  <a:pt x="412750" y="196850"/>
                </a:lnTo>
                <a:lnTo>
                  <a:pt x="410209" y="191770"/>
                </a:lnTo>
                <a:lnTo>
                  <a:pt x="407670" y="186690"/>
                </a:lnTo>
                <a:lnTo>
                  <a:pt x="405130" y="182880"/>
                </a:lnTo>
                <a:lnTo>
                  <a:pt x="401320" y="177800"/>
                </a:lnTo>
                <a:lnTo>
                  <a:pt x="398780" y="172720"/>
                </a:lnTo>
                <a:lnTo>
                  <a:pt x="347980" y="147320"/>
                </a:lnTo>
                <a:lnTo>
                  <a:pt x="345440" y="146050"/>
                </a:lnTo>
                <a:lnTo>
                  <a:pt x="336550" y="140970"/>
                </a:lnTo>
                <a:lnTo>
                  <a:pt x="340359" y="127000"/>
                </a:lnTo>
                <a:lnTo>
                  <a:pt x="439420" y="168910"/>
                </a:lnTo>
                <a:lnTo>
                  <a:pt x="439420" y="172720"/>
                </a:lnTo>
                <a:lnTo>
                  <a:pt x="440690" y="172720"/>
                </a:lnTo>
                <a:lnTo>
                  <a:pt x="445770" y="191770"/>
                </a:lnTo>
                <a:lnTo>
                  <a:pt x="447040" y="196850"/>
                </a:lnTo>
                <a:lnTo>
                  <a:pt x="448309" y="203200"/>
                </a:lnTo>
                <a:lnTo>
                  <a:pt x="449580" y="215900"/>
                </a:lnTo>
                <a:lnTo>
                  <a:pt x="449580" y="217170"/>
                </a:lnTo>
                <a:lnTo>
                  <a:pt x="449580" y="217170"/>
                </a:lnTo>
                <a:lnTo>
                  <a:pt x="450850" y="222250"/>
                </a:lnTo>
                <a:lnTo>
                  <a:pt x="450850" y="228600"/>
                </a:lnTo>
                <a:lnTo>
                  <a:pt x="450850" y="241300"/>
                </a:lnTo>
                <a:lnTo>
                  <a:pt x="450850" y="247650"/>
                </a:lnTo>
                <a:lnTo>
                  <a:pt x="450850" y="254000"/>
                </a:lnTo>
                <a:lnTo>
                  <a:pt x="450850" y="257810"/>
                </a:lnTo>
                <a:lnTo>
                  <a:pt x="450850" y="257810"/>
                </a:lnTo>
                <a:lnTo>
                  <a:pt x="450850" y="260350"/>
                </a:lnTo>
                <a:lnTo>
                  <a:pt x="44958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5068977" y="3721507"/>
            <a:ext cx="460194" cy="381454"/>
          </a:xfrm>
          <a:custGeom>
            <a:avLst/>
            <a:gdLst/>
            <a:ahLst/>
            <a:cxnLst/>
            <a:rect l="l" t="t" r="r" b="b"/>
            <a:pathLst>
              <a:path w="460194" h="381454">
                <a:moveTo>
                  <a:pt x="454253" y="271373"/>
                </a:moveTo>
                <a:lnTo>
                  <a:pt x="454253" y="277723"/>
                </a:lnTo>
                <a:lnTo>
                  <a:pt x="451713" y="284073"/>
                </a:lnTo>
                <a:lnTo>
                  <a:pt x="450443" y="290423"/>
                </a:lnTo>
                <a:lnTo>
                  <a:pt x="447903" y="295503"/>
                </a:lnTo>
                <a:lnTo>
                  <a:pt x="445363" y="300583"/>
                </a:lnTo>
                <a:lnTo>
                  <a:pt x="445363" y="300583"/>
                </a:lnTo>
                <a:lnTo>
                  <a:pt x="445363" y="300583"/>
                </a:lnTo>
                <a:lnTo>
                  <a:pt x="442823" y="306933"/>
                </a:lnTo>
                <a:lnTo>
                  <a:pt x="439013" y="312013"/>
                </a:lnTo>
                <a:lnTo>
                  <a:pt x="436473" y="317093"/>
                </a:lnTo>
                <a:lnTo>
                  <a:pt x="432663" y="320903"/>
                </a:lnTo>
                <a:lnTo>
                  <a:pt x="427582" y="325983"/>
                </a:lnTo>
                <a:lnTo>
                  <a:pt x="423773" y="329793"/>
                </a:lnTo>
                <a:lnTo>
                  <a:pt x="418693" y="334873"/>
                </a:lnTo>
                <a:lnTo>
                  <a:pt x="413613" y="338683"/>
                </a:lnTo>
                <a:lnTo>
                  <a:pt x="413613" y="338683"/>
                </a:lnTo>
                <a:lnTo>
                  <a:pt x="413613" y="338683"/>
                </a:lnTo>
                <a:lnTo>
                  <a:pt x="408532" y="342493"/>
                </a:lnTo>
                <a:lnTo>
                  <a:pt x="402182" y="346303"/>
                </a:lnTo>
                <a:lnTo>
                  <a:pt x="397103" y="348843"/>
                </a:lnTo>
                <a:lnTo>
                  <a:pt x="390753" y="352653"/>
                </a:lnTo>
                <a:lnTo>
                  <a:pt x="383132" y="355193"/>
                </a:lnTo>
                <a:lnTo>
                  <a:pt x="376782" y="359003"/>
                </a:lnTo>
                <a:lnTo>
                  <a:pt x="369163" y="360273"/>
                </a:lnTo>
                <a:lnTo>
                  <a:pt x="361543" y="364083"/>
                </a:lnTo>
                <a:lnTo>
                  <a:pt x="353923" y="365353"/>
                </a:lnTo>
                <a:lnTo>
                  <a:pt x="346303" y="367893"/>
                </a:lnTo>
                <a:lnTo>
                  <a:pt x="337413" y="370433"/>
                </a:lnTo>
                <a:lnTo>
                  <a:pt x="329793" y="371703"/>
                </a:lnTo>
                <a:lnTo>
                  <a:pt x="320903" y="372973"/>
                </a:lnTo>
                <a:lnTo>
                  <a:pt x="312013" y="374243"/>
                </a:lnTo>
                <a:lnTo>
                  <a:pt x="301853" y="375513"/>
                </a:lnTo>
                <a:lnTo>
                  <a:pt x="291693" y="375513"/>
                </a:lnTo>
                <a:lnTo>
                  <a:pt x="282803" y="375513"/>
                </a:lnTo>
                <a:lnTo>
                  <a:pt x="272643" y="376783"/>
                </a:lnTo>
                <a:lnTo>
                  <a:pt x="262482" y="376783"/>
                </a:lnTo>
                <a:lnTo>
                  <a:pt x="245973" y="375513"/>
                </a:lnTo>
                <a:lnTo>
                  <a:pt x="230732" y="375513"/>
                </a:lnTo>
                <a:lnTo>
                  <a:pt x="215493" y="372973"/>
                </a:lnTo>
                <a:lnTo>
                  <a:pt x="200253" y="371703"/>
                </a:lnTo>
                <a:lnTo>
                  <a:pt x="186282" y="369163"/>
                </a:lnTo>
                <a:lnTo>
                  <a:pt x="172313" y="366623"/>
                </a:lnTo>
                <a:lnTo>
                  <a:pt x="158343" y="362813"/>
                </a:lnTo>
                <a:lnTo>
                  <a:pt x="145643" y="357733"/>
                </a:lnTo>
                <a:lnTo>
                  <a:pt x="132943" y="353923"/>
                </a:lnTo>
                <a:lnTo>
                  <a:pt x="120243" y="348843"/>
                </a:lnTo>
                <a:lnTo>
                  <a:pt x="108813" y="342493"/>
                </a:lnTo>
                <a:lnTo>
                  <a:pt x="98653" y="336143"/>
                </a:lnTo>
                <a:lnTo>
                  <a:pt x="87223" y="329793"/>
                </a:lnTo>
                <a:lnTo>
                  <a:pt x="77063" y="323443"/>
                </a:lnTo>
                <a:lnTo>
                  <a:pt x="68173" y="315823"/>
                </a:lnTo>
                <a:lnTo>
                  <a:pt x="65632" y="314553"/>
                </a:lnTo>
                <a:lnTo>
                  <a:pt x="65632" y="314553"/>
                </a:lnTo>
                <a:lnTo>
                  <a:pt x="59282" y="306933"/>
                </a:lnTo>
                <a:lnTo>
                  <a:pt x="51663" y="298043"/>
                </a:lnTo>
                <a:lnTo>
                  <a:pt x="44043" y="289153"/>
                </a:lnTo>
                <a:lnTo>
                  <a:pt x="36423" y="280263"/>
                </a:lnTo>
                <a:lnTo>
                  <a:pt x="30073" y="270103"/>
                </a:lnTo>
                <a:lnTo>
                  <a:pt x="24993" y="259943"/>
                </a:lnTo>
                <a:lnTo>
                  <a:pt x="19913" y="249783"/>
                </a:lnTo>
                <a:lnTo>
                  <a:pt x="18643" y="249783"/>
                </a:lnTo>
                <a:lnTo>
                  <a:pt x="18643" y="249783"/>
                </a:lnTo>
                <a:lnTo>
                  <a:pt x="16103" y="238353"/>
                </a:lnTo>
                <a:lnTo>
                  <a:pt x="12293" y="226923"/>
                </a:lnTo>
                <a:lnTo>
                  <a:pt x="9753" y="214223"/>
                </a:lnTo>
                <a:lnTo>
                  <a:pt x="7213" y="202793"/>
                </a:lnTo>
                <a:lnTo>
                  <a:pt x="4673" y="190093"/>
                </a:lnTo>
                <a:lnTo>
                  <a:pt x="4673" y="185013"/>
                </a:lnTo>
                <a:lnTo>
                  <a:pt x="4673" y="183743"/>
                </a:lnTo>
                <a:lnTo>
                  <a:pt x="4673" y="177393"/>
                </a:lnTo>
                <a:lnTo>
                  <a:pt x="4673" y="164693"/>
                </a:lnTo>
                <a:lnTo>
                  <a:pt x="5943" y="151993"/>
                </a:lnTo>
                <a:lnTo>
                  <a:pt x="7213" y="139293"/>
                </a:lnTo>
                <a:lnTo>
                  <a:pt x="9753" y="125323"/>
                </a:lnTo>
                <a:lnTo>
                  <a:pt x="9753" y="121513"/>
                </a:lnTo>
                <a:lnTo>
                  <a:pt x="9753" y="121513"/>
                </a:lnTo>
                <a:lnTo>
                  <a:pt x="14832" y="106273"/>
                </a:lnTo>
                <a:lnTo>
                  <a:pt x="18643" y="88493"/>
                </a:lnTo>
                <a:lnTo>
                  <a:pt x="24993" y="71983"/>
                </a:lnTo>
                <a:lnTo>
                  <a:pt x="28803" y="61823"/>
                </a:lnTo>
                <a:lnTo>
                  <a:pt x="28803" y="60553"/>
                </a:lnTo>
                <a:lnTo>
                  <a:pt x="31343" y="56743"/>
                </a:lnTo>
                <a:lnTo>
                  <a:pt x="58013" y="4673"/>
                </a:lnTo>
                <a:lnTo>
                  <a:pt x="149453" y="47853"/>
                </a:lnTo>
                <a:lnTo>
                  <a:pt x="144373" y="64363"/>
                </a:lnTo>
                <a:lnTo>
                  <a:pt x="88493" y="47853"/>
                </a:lnTo>
                <a:lnTo>
                  <a:pt x="83413" y="50393"/>
                </a:lnTo>
                <a:lnTo>
                  <a:pt x="78332" y="55473"/>
                </a:lnTo>
                <a:lnTo>
                  <a:pt x="74523" y="59283"/>
                </a:lnTo>
                <a:lnTo>
                  <a:pt x="70713" y="63093"/>
                </a:lnTo>
                <a:lnTo>
                  <a:pt x="65632" y="68173"/>
                </a:lnTo>
                <a:lnTo>
                  <a:pt x="63093" y="70713"/>
                </a:lnTo>
                <a:lnTo>
                  <a:pt x="63093" y="70713"/>
                </a:lnTo>
                <a:lnTo>
                  <a:pt x="61823" y="71983"/>
                </a:lnTo>
                <a:lnTo>
                  <a:pt x="59282" y="77063"/>
                </a:lnTo>
                <a:lnTo>
                  <a:pt x="55473" y="83413"/>
                </a:lnTo>
                <a:lnTo>
                  <a:pt x="51663" y="88493"/>
                </a:lnTo>
                <a:lnTo>
                  <a:pt x="49123" y="94843"/>
                </a:lnTo>
                <a:lnTo>
                  <a:pt x="46582" y="101193"/>
                </a:lnTo>
                <a:lnTo>
                  <a:pt x="44043" y="107543"/>
                </a:lnTo>
                <a:lnTo>
                  <a:pt x="41503" y="112623"/>
                </a:lnTo>
                <a:lnTo>
                  <a:pt x="38963" y="120243"/>
                </a:lnTo>
                <a:lnTo>
                  <a:pt x="36423" y="127863"/>
                </a:lnTo>
                <a:lnTo>
                  <a:pt x="36423" y="127863"/>
                </a:lnTo>
                <a:lnTo>
                  <a:pt x="35153" y="132943"/>
                </a:lnTo>
                <a:lnTo>
                  <a:pt x="33882" y="143103"/>
                </a:lnTo>
                <a:lnTo>
                  <a:pt x="32613" y="153263"/>
                </a:lnTo>
                <a:lnTo>
                  <a:pt x="32613" y="162153"/>
                </a:lnTo>
                <a:lnTo>
                  <a:pt x="32613" y="171043"/>
                </a:lnTo>
                <a:lnTo>
                  <a:pt x="33882" y="181203"/>
                </a:lnTo>
                <a:lnTo>
                  <a:pt x="35153" y="190093"/>
                </a:lnTo>
                <a:lnTo>
                  <a:pt x="35153" y="190093"/>
                </a:lnTo>
                <a:lnTo>
                  <a:pt x="35153" y="190093"/>
                </a:lnTo>
                <a:lnTo>
                  <a:pt x="37693" y="198983"/>
                </a:lnTo>
                <a:lnTo>
                  <a:pt x="41503" y="207873"/>
                </a:lnTo>
                <a:lnTo>
                  <a:pt x="44043" y="216763"/>
                </a:lnTo>
                <a:lnTo>
                  <a:pt x="49123" y="224383"/>
                </a:lnTo>
                <a:lnTo>
                  <a:pt x="54203" y="233273"/>
                </a:lnTo>
                <a:lnTo>
                  <a:pt x="59282" y="240893"/>
                </a:lnTo>
                <a:lnTo>
                  <a:pt x="64363" y="248513"/>
                </a:lnTo>
                <a:lnTo>
                  <a:pt x="69443" y="254863"/>
                </a:lnTo>
                <a:lnTo>
                  <a:pt x="70713" y="254863"/>
                </a:lnTo>
                <a:lnTo>
                  <a:pt x="70713" y="256133"/>
                </a:lnTo>
                <a:lnTo>
                  <a:pt x="78332" y="263753"/>
                </a:lnTo>
                <a:lnTo>
                  <a:pt x="85953" y="270103"/>
                </a:lnTo>
                <a:lnTo>
                  <a:pt x="94843" y="276453"/>
                </a:lnTo>
                <a:lnTo>
                  <a:pt x="103732" y="282803"/>
                </a:lnTo>
                <a:lnTo>
                  <a:pt x="112623" y="289153"/>
                </a:lnTo>
                <a:lnTo>
                  <a:pt x="121513" y="292963"/>
                </a:lnTo>
                <a:lnTo>
                  <a:pt x="131673" y="298043"/>
                </a:lnTo>
                <a:lnTo>
                  <a:pt x="143103" y="303123"/>
                </a:lnTo>
                <a:lnTo>
                  <a:pt x="153263" y="308203"/>
                </a:lnTo>
                <a:lnTo>
                  <a:pt x="164693" y="312013"/>
                </a:lnTo>
                <a:lnTo>
                  <a:pt x="177393" y="315823"/>
                </a:lnTo>
                <a:lnTo>
                  <a:pt x="190093" y="319633"/>
                </a:lnTo>
                <a:lnTo>
                  <a:pt x="202793" y="322173"/>
                </a:lnTo>
                <a:lnTo>
                  <a:pt x="215493" y="324713"/>
                </a:lnTo>
                <a:lnTo>
                  <a:pt x="215493" y="324713"/>
                </a:lnTo>
                <a:lnTo>
                  <a:pt x="216763" y="324713"/>
                </a:lnTo>
                <a:lnTo>
                  <a:pt x="229463" y="327253"/>
                </a:lnTo>
                <a:lnTo>
                  <a:pt x="242163" y="328523"/>
                </a:lnTo>
                <a:lnTo>
                  <a:pt x="257403" y="329793"/>
                </a:lnTo>
                <a:lnTo>
                  <a:pt x="271373" y="331063"/>
                </a:lnTo>
                <a:lnTo>
                  <a:pt x="278993" y="332333"/>
                </a:lnTo>
                <a:lnTo>
                  <a:pt x="286613" y="332333"/>
                </a:lnTo>
                <a:lnTo>
                  <a:pt x="294232" y="332333"/>
                </a:lnTo>
                <a:lnTo>
                  <a:pt x="301853" y="332333"/>
                </a:lnTo>
                <a:lnTo>
                  <a:pt x="309473" y="331063"/>
                </a:lnTo>
                <a:lnTo>
                  <a:pt x="314553" y="331063"/>
                </a:lnTo>
                <a:lnTo>
                  <a:pt x="315823" y="331063"/>
                </a:lnTo>
                <a:lnTo>
                  <a:pt x="317093" y="331063"/>
                </a:lnTo>
                <a:lnTo>
                  <a:pt x="331063" y="329793"/>
                </a:lnTo>
                <a:lnTo>
                  <a:pt x="337413" y="329793"/>
                </a:lnTo>
                <a:lnTo>
                  <a:pt x="345032" y="328523"/>
                </a:lnTo>
                <a:lnTo>
                  <a:pt x="350113" y="327253"/>
                </a:lnTo>
                <a:lnTo>
                  <a:pt x="356463" y="325983"/>
                </a:lnTo>
                <a:lnTo>
                  <a:pt x="362813" y="324713"/>
                </a:lnTo>
                <a:lnTo>
                  <a:pt x="367893" y="322173"/>
                </a:lnTo>
                <a:lnTo>
                  <a:pt x="374243" y="320903"/>
                </a:lnTo>
                <a:lnTo>
                  <a:pt x="379323" y="319633"/>
                </a:lnTo>
                <a:lnTo>
                  <a:pt x="384403" y="317093"/>
                </a:lnTo>
                <a:lnTo>
                  <a:pt x="389482" y="314553"/>
                </a:lnTo>
                <a:lnTo>
                  <a:pt x="393293" y="312013"/>
                </a:lnTo>
                <a:lnTo>
                  <a:pt x="397103" y="309473"/>
                </a:lnTo>
                <a:lnTo>
                  <a:pt x="400913" y="306933"/>
                </a:lnTo>
                <a:lnTo>
                  <a:pt x="405993" y="304393"/>
                </a:lnTo>
                <a:lnTo>
                  <a:pt x="408532" y="300583"/>
                </a:lnTo>
                <a:lnTo>
                  <a:pt x="412343" y="298043"/>
                </a:lnTo>
                <a:lnTo>
                  <a:pt x="412343" y="296773"/>
                </a:lnTo>
                <a:lnTo>
                  <a:pt x="412343" y="296773"/>
                </a:lnTo>
                <a:lnTo>
                  <a:pt x="414882" y="294233"/>
                </a:lnTo>
                <a:lnTo>
                  <a:pt x="417423" y="290423"/>
                </a:lnTo>
                <a:lnTo>
                  <a:pt x="419963" y="286613"/>
                </a:lnTo>
                <a:lnTo>
                  <a:pt x="422503" y="282803"/>
                </a:lnTo>
                <a:lnTo>
                  <a:pt x="423773" y="277723"/>
                </a:lnTo>
                <a:lnTo>
                  <a:pt x="426313" y="273913"/>
                </a:lnTo>
                <a:lnTo>
                  <a:pt x="426313" y="268833"/>
                </a:lnTo>
                <a:lnTo>
                  <a:pt x="427582" y="263753"/>
                </a:lnTo>
                <a:lnTo>
                  <a:pt x="428853" y="258673"/>
                </a:lnTo>
                <a:lnTo>
                  <a:pt x="427582" y="257403"/>
                </a:lnTo>
                <a:lnTo>
                  <a:pt x="427582" y="257403"/>
                </a:lnTo>
                <a:lnTo>
                  <a:pt x="428853" y="252323"/>
                </a:lnTo>
                <a:lnTo>
                  <a:pt x="428853" y="245973"/>
                </a:lnTo>
                <a:lnTo>
                  <a:pt x="428853" y="240893"/>
                </a:lnTo>
                <a:lnTo>
                  <a:pt x="427582" y="234543"/>
                </a:lnTo>
                <a:lnTo>
                  <a:pt x="426313" y="228193"/>
                </a:lnTo>
                <a:lnTo>
                  <a:pt x="425043" y="223113"/>
                </a:lnTo>
                <a:lnTo>
                  <a:pt x="423773" y="218033"/>
                </a:lnTo>
                <a:lnTo>
                  <a:pt x="421232" y="214223"/>
                </a:lnTo>
                <a:lnTo>
                  <a:pt x="421232" y="214223"/>
                </a:lnTo>
                <a:lnTo>
                  <a:pt x="421232" y="211683"/>
                </a:lnTo>
                <a:lnTo>
                  <a:pt x="419963" y="206603"/>
                </a:lnTo>
                <a:lnTo>
                  <a:pt x="417423" y="201523"/>
                </a:lnTo>
                <a:lnTo>
                  <a:pt x="414882" y="196443"/>
                </a:lnTo>
                <a:lnTo>
                  <a:pt x="412343" y="191363"/>
                </a:lnTo>
                <a:lnTo>
                  <a:pt x="409803" y="187553"/>
                </a:lnTo>
                <a:lnTo>
                  <a:pt x="405993" y="182473"/>
                </a:lnTo>
                <a:lnTo>
                  <a:pt x="403453" y="177393"/>
                </a:lnTo>
                <a:lnTo>
                  <a:pt x="352653" y="151993"/>
                </a:lnTo>
                <a:lnTo>
                  <a:pt x="350113" y="150723"/>
                </a:lnTo>
                <a:lnTo>
                  <a:pt x="341223" y="145643"/>
                </a:lnTo>
                <a:lnTo>
                  <a:pt x="345032" y="131673"/>
                </a:lnTo>
                <a:lnTo>
                  <a:pt x="444093" y="173583"/>
                </a:lnTo>
                <a:lnTo>
                  <a:pt x="444093" y="177393"/>
                </a:lnTo>
                <a:lnTo>
                  <a:pt x="445363" y="177393"/>
                </a:lnTo>
                <a:lnTo>
                  <a:pt x="450443" y="196443"/>
                </a:lnTo>
                <a:lnTo>
                  <a:pt x="451713" y="201523"/>
                </a:lnTo>
                <a:lnTo>
                  <a:pt x="452982" y="207873"/>
                </a:lnTo>
                <a:lnTo>
                  <a:pt x="454253" y="220573"/>
                </a:lnTo>
                <a:lnTo>
                  <a:pt x="454253" y="221843"/>
                </a:lnTo>
                <a:lnTo>
                  <a:pt x="454253" y="221843"/>
                </a:lnTo>
                <a:lnTo>
                  <a:pt x="455523" y="226923"/>
                </a:lnTo>
                <a:lnTo>
                  <a:pt x="455523" y="233273"/>
                </a:lnTo>
                <a:lnTo>
                  <a:pt x="455523" y="245973"/>
                </a:lnTo>
                <a:lnTo>
                  <a:pt x="455523" y="252323"/>
                </a:lnTo>
                <a:lnTo>
                  <a:pt x="455523" y="258673"/>
                </a:lnTo>
                <a:lnTo>
                  <a:pt x="455523" y="262483"/>
                </a:lnTo>
                <a:lnTo>
                  <a:pt x="455523" y="262483"/>
                </a:lnTo>
                <a:lnTo>
                  <a:pt x="455523" y="265023"/>
                </a:lnTo>
                <a:lnTo>
                  <a:pt x="454253" y="2713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5281930" y="3575050"/>
            <a:ext cx="302260" cy="257810"/>
          </a:xfrm>
          <a:custGeom>
            <a:avLst/>
            <a:gdLst/>
            <a:ahLst/>
            <a:cxnLst/>
            <a:rect l="l" t="t" r="r" b="b"/>
            <a:pathLst>
              <a:path w="302260" h="257810">
                <a:moveTo>
                  <a:pt x="170179" y="210820"/>
                </a:moveTo>
                <a:lnTo>
                  <a:pt x="180340" y="215900"/>
                </a:lnTo>
                <a:lnTo>
                  <a:pt x="190500" y="218440"/>
                </a:lnTo>
                <a:lnTo>
                  <a:pt x="199390" y="220980"/>
                </a:lnTo>
                <a:lnTo>
                  <a:pt x="208279" y="223520"/>
                </a:lnTo>
                <a:lnTo>
                  <a:pt x="217170" y="226060"/>
                </a:lnTo>
                <a:lnTo>
                  <a:pt x="224790" y="226060"/>
                </a:lnTo>
                <a:lnTo>
                  <a:pt x="228600" y="227330"/>
                </a:lnTo>
                <a:lnTo>
                  <a:pt x="232410" y="227330"/>
                </a:lnTo>
                <a:lnTo>
                  <a:pt x="236220" y="227330"/>
                </a:lnTo>
                <a:lnTo>
                  <a:pt x="238760" y="227330"/>
                </a:lnTo>
                <a:lnTo>
                  <a:pt x="242570" y="227330"/>
                </a:lnTo>
                <a:lnTo>
                  <a:pt x="245110" y="227330"/>
                </a:lnTo>
                <a:lnTo>
                  <a:pt x="247650" y="226060"/>
                </a:lnTo>
                <a:lnTo>
                  <a:pt x="251460" y="226060"/>
                </a:lnTo>
                <a:lnTo>
                  <a:pt x="254000" y="226060"/>
                </a:lnTo>
                <a:lnTo>
                  <a:pt x="256540" y="224790"/>
                </a:lnTo>
                <a:lnTo>
                  <a:pt x="259079" y="223520"/>
                </a:lnTo>
                <a:lnTo>
                  <a:pt x="260350" y="223520"/>
                </a:lnTo>
                <a:lnTo>
                  <a:pt x="261620" y="220980"/>
                </a:lnTo>
                <a:lnTo>
                  <a:pt x="264160" y="220980"/>
                </a:lnTo>
                <a:lnTo>
                  <a:pt x="266700" y="219710"/>
                </a:lnTo>
                <a:lnTo>
                  <a:pt x="266700" y="217170"/>
                </a:lnTo>
                <a:lnTo>
                  <a:pt x="269240" y="215900"/>
                </a:lnTo>
                <a:lnTo>
                  <a:pt x="269240" y="214630"/>
                </a:lnTo>
                <a:lnTo>
                  <a:pt x="271779" y="210820"/>
                </a:lnTo>
                <a:lnTo>
                  <a:pt x="273050" y="208280"/>
                </a:lnTo>
                <a:lnTo>
                  <a:pt x="273050" y="208280"/>
                </a:lnTo>
                <a:lnTo>
                  <a:pt x="273050" y="207010"/>
                </a:lnTo>
                <a:lnTo>
                  <a:pt x="274320" y="203200"/>
                </a:lnTo>
                <a:lnTo>
                  <a:pt x="274320" y="200660"/>
                </a:lnTo>
                <a:lnTo>
                  <a:pt x="274320" y="196850"/>
                </a:lnTo>
                <a:lnTo>
                  <a:pt x="274320" y="193040"/>
                </a:lnTo>
                <a:lnTo>
                  <a:pt x="273050" y="189230"/>
                </a:lnTo>
                <a:lnTo>
                  <a:pt x="271779" y="185420"/>
                </a:lnTo>
                <a:lnTo>
                  <a:pt x="270510" y="180340"/>
                </a:lnTo>
                <a:lnTo>
                  <a:pt x="267970" y="176530"/>
                </a:lnTo>
                <a:lnTo>
                  <a:pt x="265429" y="171450"/>
                </a:lnTo>
                <a:lnTo>
                  <a:pt x="262890" y="167640"/>
                </a:lnTo>
                <a:lnTo>
                  <a:pt x="259079" y="162560"/>
                </a:lnTo>
                <a:lnTo>
                  <a:pt x="256540" y="158750"/>
                </a:lnTo>
                <a:lnTo>
                  <a:pt x="252729" y="153670"/>
                </a:lnTo>
                <a:lnTo>
                  <a:pt x="252729" y="153670"/>
                </a:lnTo>
                <a:lnTo>
                  <a:pt x="252729" y="152400"/>
                </a:lnTo>
                <a:lnTo>
                  <a:pt x="248920" y="148590"/>
                </a:lnTo>
                <a:lnTo>
                  <a:pt x="245110" y="143510"/>
                </a:lnTo>
                <a:lnTo>
                  <a:pt x="240029" y="137160"/>
                </a:lnTo>
                <a:lnTo>
                  <a:pt x="234950" y="132080"/>
                </a:lnTo>
                <a:lnTo>
                  <a:pt x="231140" y="127000"/>
                </a:lnTo>
                <a:lnTo>
                  <a:pt x="224790" y="121920"/>
                </a:lnTo>
                <a:lnTo>
                  <a:pt x="219710" y="116840"/>
                </a:lnTo>
                <a:lnTo>
                  <a:pt x="213360" y="111760"/>
                </a:lnTo>
                <a:lnTo>
                  <a:pt x="207010" y="106680"/>
                </a:lnTo>
                <a:lnTo>
                  <a:pt x="200660" y="100330"/>
                </a:lnTo>
                <a:lnTo>
                  <a:pt x="194310" y="95250"/>
                </a:lnTo>
                <a:lnTo>
                  <a:pt x="186690" y="90170"/>
                </a:lnTo>
                <a:lnTo>
                  <a:pt x="180340" y="85090"/>
                </a:lnTo>
                <a:lnTo>
                  <a:pt x="172720" y="80010"/>
                </a:lnTo>
                <a:lnTo>
                  <a:pt x="165100" y="74930"/>
                </a:lnTo>
                <a:lnTo>
                  <a:pt x="156210" y="69850"/>
                </a:lnTo>
                <a:lnTo>
                  <a:pt x="148590" y="64770"/>
                </a:lnTo>
                <a:lnTo>
                  <a:pt x="139700" y="59690"/>
                </a:lnTo>
                <a:lnTo>
                  <a:pt x="129540" y="54610"/>
                </a:lnTo>
                <a:lnTo>
                  <a:pt x="119379" y="49530"/>
                </a:lnTo>
                <a:lnTo>
                  <a:pt x="111760" y="45720"/>
                </a:lnTo>
                <a:lnTo>
                  <a:pt x="102870" y="41910"/>
                </a:lnTo>
                <a:lnTo>
                  <a:pt x="93979" y="39370"/>
                </a:lnTo>
                <a:lnTo>
                  <a:pt x="86360" y="38100"/>
                </a:lnTo>
                <a:lnTo>
                  <a:pt x="78740" y="36830"/>
                </a:lnTo>
                <a:lnTo>
                  <a:pt x="74929" y="36830"/>
                </a:lnTo>
                <a:lnTo>
                  <a:pt x="71120" y="36830"/>
                </a:lnTo>
                <a:lnTo>
                  <a:pt x="67310" y="36830"/>
                </a:lnTo>
                <a:lnTo>
                  <a:pt x="64770" y="36830"/>
                </a:lnTo>
                <a:lnTo>
                  <a:pt x="60960" y="36830"/>
                </a:lnTo>
                <a:lnTo>
                  <a:pt x="58420" y="38100"/>
                </a:lnTo>
                <a:lnTo>
                  <a:pt x="55879" y="39370"/>
                </a:lnTo>
                <a:lnTo>
                  <a:pt x="52070" y="40640"/>
                </a:lnTo>
                <a:lnTo>
                  <a:pt x="49529" y="41910"/>
                </a:lnTo>
                <a:lnTo>
                  <a:pt x="48260" y="41910"/>
                </a:lnTo>
                <a:lnTo>
                  <a:pt x="45720" y="44450"/>
                </a:lnTo>
                <a:lnTo>
                  <a:pt x="43179" y="45720"/>
                </a:lnTo>
                <a:lnTo>
                  <a:pt x="43179" y="45720"/>
                </a:lnTo>
                <a:lnTo>
                  <a:pt x="43179" y="45720"/>
                </a:lnTo>
                <a:lnTo>
                  <a:pt x="40640" y="48260"/>
                </a:lnTo>
                <a:lnTo>
                  <a:pt x="39370" y="49530"/>
                </a:lnTo>
                <a:lnTo>
                  <a:pt x="38100" y="52070"/>
                </a:lnTo>
                <a:lnTo>
                  <a:pt x="35560" y="54610"/>
                </a:lnTo>
                <a:lnTo>
                  <a:pt x="33020" y="60960"/>
                </a:lnTo>
                <a:lnTo>
                  <a:pt x="30479" y="64770"/>
                </a:lnTo>
                <a:lnTo>
                  <a:pt x="30479" y="68580"/>
                </a:lnTo>
                <a:lnTo>
                  <a:pt x="29210" y="73660"/>
                </a:lnTo>
                <a:lnTo>
                  <a:pt x="29210" y="77470"/>
                </a:lnTo>
                <a:lnTo>
                  <a:pt x="29210" y="82550"/>
                </a:lnTo>
                <a:lnTo>
                  <a:pt x="29210" y="87630"/>
                </a:lnTo>
                <a:lnTo>
                  <a:pt x="30479" y="91440"/>
                </a:lnTo>
                <a:lnTo>
                  <a:pt x="31750" y="96520"/>
                </a:lnTo>
                <a:lnTo>
                  <a:pt x="31750" y="100330"/>
                </a:lnTo>
                <a:lnTo>
                  <a:pt x="31750" y="100330"/>
                </a:lnTo>
                <a:lnTo>
                  <a:pt x="33020" y="102870"/>
                </a:lnTo>
                <a:lnTo>
                  <a:pt x="35560" y="107950"/>
                </a:lnTo>
                <a:lnTo>
                  <a:pt x="38100" y="113030"/>
                </a:lnTo>
                <a:lnTo>
                  <a:pt x="40640" y="118110"/>
                </a:lnTo>
                <a:lnTo>
                  <a:pt x="44450" y="123190"/>
                </a:lnTo>
                <a:lnTo>
                  <a:pt x="48260" y="128270"/>
                </a:lnTo>
                <a:lnTo>
                  <a:pt x="52070" y="133350"/>
                </a:lnTo>
                <a:lnTo>
                  <a:pt x="57150" y="138430"/>
                </a:lnTo>
                <a:lnTo>
                  <a:pt x="60960" y="143510"/>
                </a:lnTo>
                <a:lnTo>
                  <a:pt x="66040" y="148590"/>
                </a:lnTo>
                <a:lnTo>
                  <a:pt x="71120" y="153670"/>
                </a:lnTo>
                <a:lnTo>
                  <a:pt x="77470" y="158750"/>
                </a:lnTo>
                <a:lnTo>
                  <a:pt x="83820" y="162560"/>
                </a:lnTo>
                <a:lnTo>
                  <a:pt x="90170" y="167640"/>
                </a:lnTo>
                <a:lnTo>
                  <a:pt x="96520" y="172720"/>
                </a:lnTo>
                <a:lnTo>
                  <a:pt x="104140" y="177800"/>
                </a:lnTo>
                <a:lnTo>
                  <a:pt x="110490" y="182880"/>
                </a:lnTo>
                <a:lnTo>
                  <a:pt x="118110" y="186690"/>
                </a:lnTo>
                <a:lnTo>
                  <a:pt x="127000" y="191770"/>
                </a:lnTo>
                <a:lnTo>
                  <a:pt x="134620" y="195580"/>
                </a:lnTo>
                <a:lnTo>
                  <a:pt x="143510" y="199390"/>
                </a:lnTo>
                <a:lnTo>
                  <a:pt x="152400" y="204470"/>
                </a:lnTo>
                <a:lnTo>
                  <a:pt x="161290" y="208280"/>
                </a:lnTo>
                <a:lnTo>
                  <a:pt x="170179" y="210820"/>
                </a:lnTo>
                <a:close/>
                <a:moveTo>
                  <a:pt x="297179" y="223520"/>
                </a:moveTo>
                <a:lnTo>
                  <a:pt x="295910" y="227330"/>
                </a:lnTo>
                <a:lnTo>
                  <a:pt x="293370" y="229870"/>
                </a:lnTo>
                <a:lnTo>
                  <a:pt x="292100" y="232410"/>
                </a:lnTo>
                <a:lnTo>
                  <a:pt x="289560" y="234950"/>
                </a:lnTo>
                <a:lnTo>
                  <a:pt x="287020" y="238760"/>
                </a:lnTo>
                <a:lnTo>
                  <a:pt x="283210" y="240030"/>
                </a:lnTo>
                <a:lnTo>
                  <a:pt x="280670" y="242570"/>
                </a:lnTo>
                <a:lnTo>
                  <a:pt x="278129" y="245110"/>
                </a:lnTo>
                <a:lnTo>
                  <a:pt x="274320" y="247650"/>
                </a:lnTo>
                <a:lnTo>
                  <a:pt x="270510" y="248920"/>
                </a:lnTo>
                <a:lnTo>
                  <a:pt x="267970" y="250190"/>
                </a:lnTo>
                <a:lnTo>
                  <a:pt x="266700" y="250190"/>
                </a:lnTo>
                <a:lnTo>
                  <a:pt x="266700" y="251460"/>
                </a:lnTo>
                <a:lnTo>
                  <a:pt x="262890" y="252730"/>
                </a:lnTo>
                <a:lnTo>
                  <a:pt x="259079" y="254000"/>
                </a:lnTo>
                <a:lnTo>
                  <a:pt x="254000" y="255270"/>
                </a:lnTo>
                <a:lnTo>
                  <a:pt x="250190" y="255270"/>
                </a:lnTo>
                <a:lnTo>
                  <a:pt x="245110" y="256540"/>
                </a:lnTo>
                <a:lnTo>
                  <a:pt x="241300" y="256540"/>
                </a:lnTo>
                <a:lnTo>
                  <a:pt x="236220" y="257810"/>
                </a:lnTo>
                <a:lnTo>
                  <a:pt x="231140" y="257810"/>
                </a:lnTo>
                <a:lnTo>
                  <a:pt x="226060" y="257810"/>
                </a:lnTo>
                <a:lnTo>
                  <a:pt x="219710" y="257810"/>
                </a:lnTo>
                <a:lnTo>
                  <a:pt x="213360" y="257810"/>
                </a:lnTo>
                <a:lnTo>
                  <a:pt x="208279" y="256540"/>
                </a:lnTo>
                <a:lnTo>
                  <a:pt x="201929" y="256540"/>
                </a:lnTo>
                <a:lnTo>
                  <a:pt x="195579" y="255270"/>
                </a:lnTo>
                <a:lnTo>
                  <a:pt x="189229" y="254000"/>
                </a:lnTo>
                <a:lnTo>
                  <a:pt x="182879" y="252730"/>
                </a:lnTo>
                <a:lnTo>
                  <a:pt x="175260" y="251460"/>
                </a:lnTo>
                <a:lnTo>
                  <a:pt x="168910" y="250190"/>
                </a:lnTo>
                <a:lnTo>
                  <a:pt x="161290" y="247650"/>
                </a:lnTo>
                <a:lnTo>
                  <a:pt x="153670" y="245110"/>
                </a:lnTo>
                <a:lnTo>
                  <a:pt x="147320" y="242570"/>
                </a:lnTo>
                <a:lnTo>
                  <a:pt x="138429" y="240030"/>
                </a:lnTo>
                <a:lnTo>
                  <a:pt x="128270" y="236220"/>
                </a:lnTo>
                <a:lnTo>
                  <a:pt x="119379" y="232410"/>
                </a:lnTo>
                <a:lnTo>
                  <a:pt x="111760" y="228600"/>
                </a:lnTo>
                <a:lnTo>
                  <a:pt x="102870" y="224790"/>
                </a:lnTo>
                <a:lnTo>
                  <a:pt x="93979" y="219710"/>
                </a:lnTo>
                <a:lnTo>
                  <a:pt x="86360" y="214630"/>
                </a:lnTo>
                <a:lnTo>
                  <a:pt x="78740" y="210820"/>
                </a:lnTo>
                <a:lnTo>
                  <a:pt x="69850" y="205740"/>
                </a:lnTo>
                <a:lnTo>
                  <a:pt x="63500" y="199390"/>
                </a:lnTo>
                <a:lnTo>
                  <a:pt x="57150" y="194310"/>
                </a:lnTo>
                <a:lnTo>
                  <a:pt x="49529" y="187960"/>
                </a:lnTo>
                <a:lnTo>
                  <a:pt x="44450" y="182880"/>
                </a:lnTo>
                <a:lnTo>
                  <a:pt x="38100" y="176530"/>
                </a:lnTo>
                <a:lnTo>
                  <a:pt x="31750" y="170180"/>
                </a:lnTo>
                <a:lnTo>
                  <a:pt x="26670" y="163830"/>
                </a:lnTo>
                <a:lnTo>
                  <a:pt x="21590" y="157480"/>
                </a:lnTo>
                <a:lnTo>
                  <a:pt x="19050" y="153670"/>
                </a:lnTo>
                <a:lnTo>
                  <a:pt x="19050" y="152400"/>
                </a:lnTo>
                <a:lnTo>
                  <a:pt x="17779" y="149860"/>
                </a:lnTo>
                <a:lnTo>
                  <a:pt x="13970" y="143510"/>
                </a:lnTo>
                <a:lnTo>
                  <a:pt x="11429" y="135890"/>
                </a:lnTo>
                <a:lnTo>
                  <a:pt x="7620" y="128270"/>
                </a:lnTo>
                <a:lnTo>
                  <a:pt x="5079" y="121920"/>
                </a:lnTo>
                <a:lnTo>
                  <a:pt x="3810" y="114300"/>
                </a:lnTo>
                <a:lnTo>
                  <a:pt x="2540" y="106680"/>
                </a:lnTo>
                <a:lnTo>
                  <a:pt x="1270" y="99060"/>
                </a:lnTo>
                <a:lnTo>
                  <a:pt x="0" y="91440"/>
                </a:lnTo>
                <a:lnTo>
                  <a:pt x="0" y="85090"/>
                </a:lnTo>
                <a:lnTo>
                  <a:pt x="0" y="85090"/>
                </a:lnTo>
                <a:lnTo>
                  <a:pt x="0" y="83820"/>
                </a:lnTo>
                <a:lnTo>
                  <a:pt x="1270" y="76200"/>
                </a:lnTo>
                <a:lnTo>
                  <a:pt x="2540" y="68580"/>
                </a:lnTo>
                <a:lnTo>
                  <a:pt x="5079" y="60960"/>
                </a:lnTo>
                <a:lnTo>
                  <a:pt x="7620" y="53340"/>
                </a:lnTo>
                <a:lnTo>
                  <a:pt x="11429" y="45720"/>
                </a:lnTo>
                <a:lnTo>
                  <a:pt x="12700" y="40640"/>
                </a:lnTo>
                <a:lnTo>
                  <a:pt x="15240" y="36830"/>
                </a:lnTo>
                <a:lnTo>
                  <a:pt x="17779" y="31750"/>
                </a:lnTo>
                <a:lnTo>
                  <a:pt x="17779" y="31750"/>
                </a:lnTo>
                <a:lnTo>
                  <a:pt x="17779" y="31750"/>
                </a:lnTo>
                <a:lnTo>
                  <a:pt x="21590" y="27940"/>
                </a:lnTo>
                <a:lnTo>
                  <a:pt x="24129" y="24130"/>
                </a:lnTo>
                <a:lnTo>
                  <a:pt x="27940" y="21590"/>
                </a:lnTo>
                <a:lnTo>
                  <a:pt x="31750" y="17780"/>
                </a:lnTo>
                <a:lnTo>
                  <a:pt x="36829" y="15240"/>
                </a:lnTo>
                <a:lnTo>
                  <a:pt x="40640" y="12700"/>
                </a:lnTo>
                <a:lnTo>
                  <a:pt x="44450" y="10159"/>
                </a:lnTo>
                <a:lnTo>
                  <a:pt x="49529" y="7620"/>
                </a:lnTo>
                <a:lnTo>
                  <a:pt x="53340" y="5080"/>
                </a:lnTo>
                <a:lnTo>
                  <a:pt x="58420" y="3809"/>
                </a:lnTo>
                <a:lnTo>
                  <a:pt x="63500" y="2540"/>
                </a:lnTo>
                <a:lnTo>
                  <a:pt x="67310" y="2540"/>
                </a:lnTo>
                <a:lnTo>
                  <a:pt x="72390" y="1270"/>
                </a:lnTo>
                <a:lnTo>
                  <a:pt x="76200" y="1270"/>
                </a:lnTo>
                <a:lnTo>
                  <a:pt x="76200" y="1270"/>
                </a:lnTo>
                <a:lnTo>
                  <a:pt x="78740" y="0"/>
                </a:lnTo>
                <a:lnTo>
                  <a:pt x="83820" y="0"/>
                </a:lnTo>
                <a:lnTo>
                  <a:pt x="88900" y="0"/>
                </a:lnTo>
                <a:lnTo>
                  <a:pt x="95250" y="1270"/>
                </a:lnTo>
                <a:lnTo>
                  <a:pt x="100329" y="2540"/>
                </a:lnTo>
                <a:lnTo>
                  <a:pt x="106679" y="2540"/>
                </a:lnTo>
                <a:lnTo>
                  <a:pt x="113029" y="3809"/>
                </a:lnTo>
                <a:lnTo>
                  <a:pt x="119379" y="6350"/>
                </a:lnTo>
                <a:lnTo>
                  <a:pt x="124460" y="7620"/>
                </a:lnTo>
                <a:lnTo>
                  <a:pt x="130810" y="10159"/>
                </a:lnTo>
                <a:lnTo>
                  <a:pt x="137160" y="12700"/>
                </a:lnTo>
                <a:lnTo>
                  <a:pt x="143510" y="15240"/>
                </a:lnTo>
                <a:lnTo>
                  <a:pt x="149860" y="19050"/>
                </a:lnTo>
                <a:lnTo>
                  <a:pt x="156210" y="21590"/>
                </a:lnTo>
                <a:lnTo>
                  <a:pt x="162560" y="25400"/>
                </a:lnTo>
                <a:lnTo>
                  <a:pt x="170179" y="29209"/>
                </a:lnTo>
                <a:lnTo>
                  <a:pt x="177800" y="34290"/>
                </a:lnTo>
                <a:lnTo>
                  <a:pt x="186690" y="40640"/>
                </a:lnTo>
                <a:lnTo>
                  <a:pt x="194310" y="45720"/>
                </a:lnTo>
                <a:lnTo>
                  <a:pt x="201929" y="52070"/>
                </a:lnTo>
                <a:lnTo>
                  <a:pt x="209550" y="57150"/>
                </a:lnTo>
                <a:lnTo>
                  <a:pt x="217170" y="63500"/>
                </a:lnTo>
                <a:lnTo>
                  <a:pt x="223520" y="69850"/>
                </a:lnTo>
                <a:lnTo>
                  <a:pt x="231140" y="76200"/>
                </a:lnTo>
                <a:lnTo>
                  <a:pt x="237490" y="82550"/>
                </a:lnTo>
                <a:lnTo>
                  <a:pt x="243840" y="88900"/>
                </a:lnTo>
                <a:lnTo>
                  <a:pt x="250190" y="95250"/>
                </a:lnTo>
                <a:lnTo>
                  <a:pt x="255270" y="101600"/>
                </a:lnTo>
                <a:lnTo>
                  <a:pt x="259079" y="106680"/>
                </a:lnTo>
                <a:lnTo>
                  <a:pt x="260350" y="107950"/>
                </a:lnTo>
                <a:lnTo>
                  <a:pt x="260350" y="109220"/>
                </a:lnTo>
                <a:lnTo>
                  <a:pt x="265429" y="115570"/>
                </a:lnTo>
                <a:lnTo>
                  <a:pt x="270510" y="121920"/>
                </a:lnTo>
                <a:lnTo>
                  <a:pt x="275590" y="128270"/>
                </a:lnTo>
                <a:lnTo>
                  <a:pt x="279400" y="134620"/>
                </a:lnTo>
                <a:lnTo>
                  <a:pt x="283210" y="140970"/>
                </a:lnTo>
                <a:lnTo>
                  <a:pt x="287020" y="147320"/>
                </a:lnTo>
                <a:lnTo>
                  <a:pt x="289560" y="153670"/>
                </a:lnTo>
                <a:lnTo>
                  <a:pt x="293370" y="160020"/>
                </a:lnTo>
                <a:lnTo>
                  <a:pt x="295910" y="166370"/>
                </a:lnTo>
                <a:lnTo>
                  <a:pt x="297179" y="172720"/>
                </a:lnTo>
                <a:lnTo>
                  <a:pt x="297179" y="176530"/>
                </a:lnTo>
                <a:lnTo>
                  <a:pt x="298450" y="176530"/>
                </a:lnTo>
                <a:lnTo>
                  <a:pt x="298450" y="177800"/>
                </a:lnTo>
                <a:lnTo>
                  <a:pt x="299720" y="184150"/>
                </a:lnTo>
                <a:lnTo>
                  <a:pt x="300990" y="190500"/>
                </a:lnTo>
                <a:lnTo>
                  <a:pt x="302260" y="195580"/>
                </a:lnTo>
                <a:lnTo>
                  <a:pt x="302260" y="201930"/>
                </a:lnTo>
                <a:lnTo>
                  <a:pt x="300990" y="207010"/>
                </a:lnTo>
                <a:lnTo>
                  <a:pt x="299720" y="212090"/>
                </a:lnTo>
                <a:lnTo>
                  <a:pt x="298450" y="218440"/>
                </a:lnTo>
                <a:lnTo>
                  <a:pt x="298450" y="220980"/>
                </a:lnTo>
                <a:lnTo>
                  <a:pt x="298450" y="220980"/>
                </a:lnTo>
                <a:lnTo>
                  <a:pt x="297179" y="223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5306468" y="3607207"/>
            <a:ext cx="254454" cy="199844"/>
          </a:xfrm>
          <a:custGeom>
            <a:avLst/>
            <a:gdLst/>
            <a:ahLst/>
            <a:cxnLst/>
            <a:rect l="l" t="t" r="r" b="b"/>
            <a:pathLst>
              <a:path w="254454" h="199844">
                <a:moveTo>
                  <a:pt x="145641" y="178663"/>
                </a:moveTo>
                <a:lnTo>
                  <a:pt x="155802" y="183743"/>
                </a:lnTo>
                <a:lnTo>
                  <a:pt x="165962" y="186283"/>
                </a:lnTo>
                <a:lnTo>
                  <a:pt x="174852" y="188823"/>
                </a:lnTo>
                <a:lnTo>
                  <a:pt x="183741" y="191363"/>
                </a:lnTo>
                <a:lnTo>
                  <a:pt x="192632" y="193903"/>
                </a:lnTo>
                <a:lnTo>
                  <a:pt x="200252" y="193903"/>
                </a:lnTo>
                <a:lnTo>
                  <a:pt x="204062" y="195173"/>
                </a:lnTo>
                <a:lnTo>
                  <a:pt x="207872" y="195173"/>
                </a:lnTo>
                <a:lnTo>
                  <a:pt x="211682" y="195173"/>
                </a:lnTo>
                <a:lnTo>
                  <a:pt x="214222" y="195173"/>
                </a:lnTo>
                <a:lnTo>
                  <a:pt x="218032" y="195173"/>
                </a:lnTo>
                <a:lnTo>
                  <a:pt x="220572" y="195173"/>
                </a:lnTo>
                <a:lnTo>
                  <a:pt x="223112" y="193903"/>
                </a:lnTo>
                <a:lnTo>
                  <a:pt x="226922" y="193903"/>
                </a:lnTo>
                <a:lnTo>
                  <a:pt x="229462" y="193903"/>
                </a:lnTo>
                <a:lnTo>
                  <a:pt x="232002" y="192633"/>
                </a:lnTo>
                <a:lnTo>
                  <a:pt x="234541" y="191363"/>
                </a:lnTo>
                <a:lnTo>
                  <a:pt x="235812" y="191363"/>
                </a:lnTo>
                <a:lnTo>
                  <a:pt x="237082" y="188823"/>
                </a:lnTo>
                <a:lnTo>
                  <a:pt x="239622" y="188823"/>
                </a:lnTo>
                <a:lnTo>
                  <a:pt x="242162" y="187553"/>
                </a:lnTo>
                <a:lnTo>
                  <a:pt x="242162" y="185013"/>
                </a:lnTo>
                <a:lnTo>
                  <a:pt x="244702" y="183743"/>
                </a:lnTo>
                <a:lnTo>
                  <a:pt x="244702" y="182473"/>
                </a:lnTo>
                <a:lnTo>
                  <a:pt x="247241" y="178663"/>
                </a:lnTo>
                <a:lnTo>
                  <a:pt x="248512" y="176123"/>
                </a:lnTo>
                <a:lnTo>
                  <a:pt x="248512" y="176123"/>
                </a:lnTo>
                <a:lnTo>
                  <a:pt x="248512" y="174853"/>
                </a:lnTo>
                <a:lnTo>
                  <a:pt x="249782" y="171043"/>
                </a:lnTo>
                <a:lnTo>
                  <a:pt x="249782" y="168503"/>
                </a:lnTo>
                <a:lnTo>
                  <a:pt x="249782" y="164693"/>
                </a:lnTo>
                <a:lnTo>
                  <a:pt x="249782" y="160883"/>
                </a:lnTo>
                <a:lnTo>
                  <a:pt x="248512" y="157073"/>
                </a:lnTo>
                <a:lnTo>
                  <a:pt x="247241" y="153263"/>
                </a:lnTo>
                <a:lnTo>
                  <a:pt x="245972" y="148183"/>
                </a:lnTo>
                <a:lnTo>
                  <a:pt x="243432" y="144373"/>
                </a:lnTo>
                <a:lnTo>
                  <a:pt x="240891" y="139293"/>
                </a:lnTo>
                <a:lnTo>
                  <a:pt x="238352" y="135483"/>
                </a:lnTo>
                <a:lnTo>
                  <a:pt x="234541" y="130403"/>
                </a:lnTo>
                <a:lnTo>
                  <a:pt x="232002" y="126593"/>
                </a:lnTo>
                <a:lnTo>
                  <a:pt x="228191" y="121513"/>
                </a:lnTo>
                <a:lnTo>
                  <a:pt x="228191" y="121513"/>
                </a:lnTo>
                <a:lnTo>
                  <a:pt x="228191" y="120243"/>
                </a:lnTo>
                <a:lnTo>
                  <a:pt x="224382" y="116433"/>
                </a:lnTo>
                <a:lnTo>
                  <a:pt x="220572" y="111353"/>
                </a:lnTo>
                <a:lnTo>
                  <a:pt x="215491" y="105003"/>
                </a:lnTo>
                <a:lnTo>
                  <a:pt x="210412" y="99923"/>
                </a:lnTo>
                <a:lnTo>
                  <a:pt x="206602" y="94843"/>
                </a:lnTo>
                <a:lnTo>
                  <a:pt x="200252" y="89763"/>
                </a:lnTo>
                <a:lnTo>
                  <a:pt x="195172" y="84683"/>
                </a:lnTo>
                <a:lnTo>
                  <a:pt x="188822" y="79603"/>
                </a:lnTo>
                <a:lnTo>
                  <a:pt x="182472" y="74523"/>
                </a:lnTo>
                <a:lnTo>
                  <a:pt x="176122" y="68173"/>
                </a:lnTo>
                <a:lnTo>
                  <a:pt x="169772" y="63093"/>
                </a:lnTo>
                <a:lnTo>
                  <a:pt x="162152" y="58013"/>
                </a:lnTo>
                <a:lnTo>
                  <a:pt x="155802" y="52933"/>
                </a:lnTo>
                <a:lnTo>
                  <a:pt x="148182" y="47853"/>
                </a:lnTo>
                <a:lnTo>
                  <a:pt x="140562" y="42773"/>
                </a:lnTo>
                <a:lnTo>
                  <a:pt x="131672" y="37693"/>
                </a:lnTo>
                <a:lnTo>
                  <a:pt x="124052" y="32613"/>
                </a:lnTo>
                <a:lnTo>
                  <a:pt x="115162" y="27533"/>
                </a:lnTo>
                <a:lnTo>
                  <a:pt x="105002" y="22453"/>
                </a:lnTo>
                <a:lnTo>
                  <a:pt x="94841" y="17373"/>
                </a:lnTo>
                <a:lnTo>
                  <a:pt x="87222" y="13563"/>
                </a:lnTo>
                <a:lnTo>
                  <a:pt x="78332" y="9753"/>
                </a:lnTo>
                <a:lnTo>
                  <a:pt x="69441" y="7213"/>
                </a:lnTo>
                <a:lnTo>
                  <a:pt x="61822" y="5943"/>
                </a:lnTo>
                <a:lnTo>
                  <a:pt x="54202" y="4673"/>
                </a:lnTo>
                <a:lnTo>
                  <a:pt x="50391" y="4673"/>
                </a:lnTo>
                <a:lnTo>
                  <a:pt x="46582" y="4673"/>
                </a:lnTo>
                <a:lnTo>
                  <a:pt x="42772" y="4673"/>
                </a:lnTo>
                <a:lnTo>
                  <a:pt x="40232" y="4673"/>
                </a:lnTo>
                <a:lnTo>
                  <a:pt x="36422" y="4673"/>
                </a:lnTo>
                <a:lnTo>
                  <a:pt x="33882" y="5943"/>
                </a:lnTo>
                <a:lnTo>
                  <a:pt x="31341" y="7213"/>
                </a:lnTo>
                <a:lnTo>
                  <a:pt x="27532" y="8483"/>
                </a:lnTo>
                <a:lnTo>
                  <a:pt x="24991" y="9753"/>
                </a:lnTo>
                <a:lnTo>
                  <a:pt x="23722" y="9753"/>
                </a:lnTo>
                <a:lnTo>
                  <a:pt x="21182" y="12293"/>
                </a:lnTo>
                <a:lnTo>
                  <a:pt x="18641" y="13563"/>
                </a:lnTo>
                <a:lnTo>
                  <a:pt x="18641" y="13563"/>
                </a:lnTo>
                <a:lnTo>
                  <a:pt x="18641" y="13563"/>
                </a:lnTo>
                <a:lnTo>
                  <a:pt x="16102" y="16103"/>
                </a:lnTo>
                <a:lnTo>
                  <a:pt x="14832" y="17373"/>
                </a:lnTo>
                <a:lnTo>
                  <a:pt x="13562" y="19913"/>
                </a:lnTo>
                <a:lnTo>
                  <a:pt x="11022" y="22453"/>
                </a:lnTo>
                <a:lnTo>
                  <a:pt x="8482" y="28803"/>
                </a:lnTo>
                <a:lnTo>
                  <a:pt x="5941" y="32613"/>
                </a:lnTo>
                <a:lnTo>
                  <a:pt x="5941" y="36423"/>
                </a:lnTo>
                <a:lnTo>
                  <a:pt x="4672" y="41503"/>
                </a:lnTo>
                <a:lnTo>
                  <a:pt x="4672" y="45313"/>
                </a:lnTo>
                <a:lnTo>
                  <a:pt x="4672" y="50393"/>
                </a:lnTo>
                <a:lnTo>
                  <a:pt x="4672" y="55473"/>
                </a:lnTo>
                <a:lnTo>
                  <a:pt x="5941" y="59283"/>
                </a:lnTo>
                <a:lnTo>
                  <a:pt x="7212" y="64363"/>
                </a:lnTo>
                <a:lnTo>
                  <a:pt x="7212" y="68173"/>
                </a:lnTo>
                <a:lnTo>
                  <a:pt x="7212" y="68173"/>
                </a:lnTo>
                <a:lnTo>
                  <a:pt x="8482" y="70713"/>
                </a:lnTo>
                <a:lnTo>
                  <a:pt x="11022" y="75793"/>
                </a:lnTo>
                <a:lnTo>
                  <a:pt x="13562" y="80873"/>
                </a:lnTo>
                <a:lnTo>
                  <a:pt x="16102" y="85953"/>
                </a:lnTo>
                <a:lnTo>
                  <a:pt x="19912" y="91033"/>
                </a:lnTo>
                <a:lnTo>
                  <a:pt x="23722" y="96113"/>
                </a:lnTo>
                <a:lnTo>
                  <a:pt x="27532" y="101193"/>
                </a:lnTo>
                <a:lnTo>
                  <a:pt x="32612" y="106273"/>
                </a:lnTo>
                <a:lnTo>
                  <a:pt x="36422" y="111353"/>
                </a:lnTo>
                <a:lnTo>
                  <a:pt x="41502" y="116433"/>
                </a:lnTo>
                <a:lnTo>
                  <a:pt x="46582" y="121513"/>
                </a:lnTo>
                <a:lnTo>
                  <a:pt x="52932" y="126593"/>
                </a:lnTo>
                <a:lnTo>
                  <a:pt x="59282" y="130403"/>
                </a:lnTo>
                <a:lnTo>
                  <a:pt x="65632" y="135483"/>
                </a:lnTo>
                <a:lnTo>
                  <a:pt x="71982" y="140563"/>
                </a:lnTo>
                <a:lnTo>
                  <a:pt x="79602" y="145643"/>
                </a:lnTo>
                <a:lnTo>
                  <a:pt x="85952" y="150723"/>
                </a:lnTo>
                <a:lnTo>
                  <a:pt x="93572" y="154533"/>
                </a:lnTo>
                <a:lnTo>
                  <a:pt x="102462" y="159613"/>
                </a:lnTo>
                <a:lnTo>
                  <a:pt x="110082" y="163423"/>
                </a:lnTo>
                <a:lnTo>
                  <a:pt x="118972" y="167233"/>
                </a:lnTo>
                <a:lnTo>
                  <a:pt x="127862" y="172313"/>
                </a:lnTo>
                <a:lnTo>
                  <a:pt x="136752" y="176123"/>
                </a:lnTo>
                <a:lnTo>
                  <a:pt x="145641" y="1786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5277257" y="3570377"/>
            <a:ext cx="311604" cy="267154"/>
          </a:xfrm>
          <a:custGeom>
            <a:avLst/>
            <a:gdLst/>
            <a:ahLst/>
            <a:cxnLst/>
            <a:rect l="l" t="t" r="r" b="b"/>
            <a:pathLst>
              <a:path w="311604" h="267154">
                <a:moveTo>
                  <a:pt x="301852" y="228193"/>
                </a:moveTo>
                <a:lnTo>
                  <a:pt x="300583" y="232003"/>
                </a:lnTo>
                <a:lnTo>
                  <a:pt x="298043" y="234543"/>
                </a:lnTo>
                <a:lnTo>
                  <a:pt x="296773" y="237083"/>
                </a:lnTo>
                <a:lnTo>
                  <a:pt x="294233" y="239623"/>
                </a:lnTo>
                <a:lnTo>
                  <a:pt x="291693" y="243433"/>
                </a:lnTo>
                <a:lnTo>
                  <a:pt x="287883" y="244703"/>
                </a:lnTo>
                <a:lnTo>
                  <a:pt x="285343" y="247243"/>
                </a:lnTo>
                <a:lnTo>
                  <a:pt x="282802" y="249783"/>
                </a:lnTo>
                <a:lnTo>
                  <a:pt x="278993" y="252323"/>
                </a:lnTo>
                <a:lnTo>
                  <a:pt x="275183" y="253593"/>
                </a:lnTo>
                <a:lnTo>
                  <a:pt x="272643" y="254863"/>
                </a:lnTo>
                <a:lnTo>
                  <a:pt x="271373" y="254863"/>
                </a:lnTo>
                <a:lnTo>
                  <a:pt x="271373" y="256133"/>
                </a:lnTo>
                <a:lnTo>
                  <a:pt x="267563" y="257403"/>
                </a:lnTo>
                <a:lnTo>
                  <a:pt x="263752" y="258673"/>
                </a:lnTo>
                <a:lnTo>
                  <a:pt x="258673" y="259943"/>
                </a:lnTo>
                <a:lnTo>
                  <a:pt x="254863" y="259943"/>
                </a:lnTo>
                <a:lnTo>
                  <a:pt x="249783" y="261213"/>
                </a:lnTo>
                <a:lnTo>
                  <a:pt x="245973" y="261213"/>
                </a:lnTo>
                <a:lnTo>
                  <a:pt x="240893" y="262483"/>
                </a:lnTo>
                <a:lnTo>
                  <a:pt x="235813" y="262483"/>
                </a:lnTo>
                <a:lnTo>
                  <a:pt x="230733" y="262483"/>
                </a:lnTo>
                <a:lnTo>
                  <a:pt x="224383" y="262483"/>
                </a:lnTo>
                <a:lnTo>
                  <a:pt x="218033" y="262483"/>
                </a:lnTo>
                <a:lnTo>
                  <a:pt x="212952" y="261213"/>
                </a:lnTo>
                <a:lnTo>
                  <a:pt x="206602" y="261213"/>
                </a:lnTo>
                <a:lnTo>
                  <a:pt x="200252" y="259943"/>
                </a:lnTo>
                <a:lnTo>
                  <a:pt x="193902" y="258673"/>
                </a:lnTo>
                <a:lnTo>
                  <a:pt x="187552" y="257403"/>
                </a:lnTo>
                <a:lnTo>
                  <a:pt x="179933" y="256133"/>
                </a:lnTo>
                <a:lnTo>
                  <a:pt x="173583" y="254863"/>
                </a:lnTo>
                <a:lnTo>
                  <a:pt x="165963" y="252323"/>
                </a:lnTo>
                <a:lnTo>
                  <a:pt x="158343" y="249783"/>
                </a:lnTo>
                <a:lnTo>
                  <a:pt x="151993" y="247243"/>
                </a:lnTo>
                <a:lnTo>
                  <a:pt x="143102" y="244703"/>
                </a:lnTo>
                <a:lnTo>
                  <a:pt x="132943" y="240893"/>
                </a:lnTo>
                <a:lnTo>
                  <a:pt x="124052" y="237083"/>
                </a:lnTo>
                <a:lnTo>
                  <a:pt x="116433" y="233273"/>
                </a:lnTo>
                <a:lnTo>
                  <a:pt x="107543" y="229463"/>
                </a:lnTo>
                <a:lnTo>
                  <a:pt x="98652" y="224383"/>
                </a:lnTo>
                <a:lnTo>
                  <a:pt x="91033" y="219303"/>
                </a:lnTo>
                <a:lnTo>
                  <a:pt x="83413" y="215493"/>
                </a:lnTo>
                <a:lnTo>
                  <a:pt x="74523" y="210413"/>
                </a:lnTo>
                <a:lnTo>
                  <a:pt x="68173" y="204063"/>
                </a:lnTo>
                <a:lnTo>
                  <a:pt x="61823" y="198983"/>
                </a:lnTo>
                <a:lnTo>
                  <a:pt x="54202" y="192633"/>
                </a:lnTo>
                <a:lnTo>
                  <a:pt x="49123" y="187553"/>
                </a:lnTo>
                <a:lnTo>
                  <a:pt x="42773" y="181203"/>
                </a:lnTo>
                <a:lnTo>
                  <a:pt x="36423" y="174853"/>
                </a:lnTo>
                <a:lnTo>
                  <a:pt x="31343" y="168503"/>
                </a:lnTo>
                <a:lnTo>
                  <a:pt x="26263" y="162153"/>
                </a:lnTo>
                <a:lnTo>
                  <a:pt x="23723" y="158343"/>
                </a:lnTo>
                <a:lnTo>
                  <a:pt x="23723" y="157073"/>
                </a:lnTo>
                <a:lnTo>
                  <a:pt x="22452" y="154533"/>
                </a:lnTo>
                <a:lnTo>
                  <a:pt x="18643" y="148183"/>
                </a:lnTo>
                <a:lnTo>
                  <a:pt x="16102" y="140563"/>
                </a:lnTo>
                <a:lnTo>
                  <a:pt x="12293" y="132943"/>
                </a:lnTo>
                <a:lnTo>
                  <a:pt x="9752" y="126593"/>
                </a:lnTo>
                <a:lnTo>
                  <a:pt x="8483" y="118973"/>
                </a:lnTo>
                <a:lnTo>
                  <a:pt x="7213" y="111353"/>
                </a:lnTo>
                <a:lnTo>
                  <a:pt x="5943" y="103733"/>
                </a:lnTo>
                <a:lnTo>
                  <a:pt x="4673" y="96113"/>
                </a:lnTo>
                <a:lnTo>
                  <a:pt x="4673" y="89763"/>
                </a:lnTo>
                <a:lnTo>
                  <a:pt x="4673" y="89763"/>
                </a:lnTo>
                <a:lnTo>
                  <a:pt x="4673" y="88493"/>
                </a:lnTo>
                <a:lnTo>
                  <a:pt x="5943" y="80873"/>
                </a:lnTo>
                <a:lnTo>
                  <a:pt x="7213" y="73253"/>
                </a:lnTo>
                <a:lnTo>
                  <a:pt x="9752" y="65633"/>
                </a:lnTo>
                <a:lnTo>
                  <a:pt x="12293" y="58013"/>
                </a:lnTo>
                <a:lnTo>
                  <a:pt x="16102" y="50393"/>
                </a:lnTo>
                <a:lnTo>
                  <a:pt x="17373" y="45313"/>
                </a:lnTo>
                <a:lnTo>
                  <a:pt x="19913" y="41503"/>
                </a:lnTo>
                <a:lnTo>
                  <a:pt x="22452" y="36423"/>
                </a:lnTo>
                <a:lnTo>
                  <a:pt x="22452" y="36423"/>
                </a:lnTo>
                <a:lnTo>
                  <a:pt x="22452" y="36423"/>
                </a:lnTo>
                <a:lnTo>
                  <a:pt x="26263" y="32613"/>
                </a:lnTo>
                <a:lnTo>
                  <a:pt x="28802" y="28803"/>
                </a:lnTo>
                <a:lnTo>
                  <a:pt x="32613" y="26263"/>
                </a:lnTo>
                <a:lnTo>
                  <a:pt x="36423" y="22453"/>
                </a:lnTo>
                <a:lnTo>
                  <a:pt x="41502" y="19913"/>
                </a:lnTo>
                <a:lnTo>
                  <a:pt x="45313" y="17373"/>
                </a:lnTo>
                <a:lnTo>
                  <a:pt x="49123" y="14832"/>
                </a:lnTo>
                <a:lnTo>
                  <a:pt x="54202" y="12293"/>
                </a:lnTo>
                <a:lnTo>
                  <a:pt x="58013" y="9753"/>
                </a:lnTo>
                <a:lnTo>
                  <a:pt x="63093" y="8482"/>
                </a:lnTo>
                <a:lnTo>
                  <a:pt x="68173" y="7213"/>
                </a:lnTo>
                <a:lnTo>
                  <a:pt x="71983" y="7213"/>
                </a:lnTo>
                <a:lnTo>
                  <a:pt x="77063" y="5943"/>
                </a:lnTo>
                <a:lnTo>
                  <a:pt x="80873" y="5943"/>
                </a:lnTo>
                <a:lnTo>
                  <a:pt x="80873" y="5943"/>
                </a:lnTo>
                <a:lnTo>
                  <a:pt x="83413" y="4673"/>
                </a:lnTo>
                <a:lnTo>
                  <a:pt x="88493" y="4673"/>
                </a:lnTo>
                <a:lnTo>
                  <a:pt x="93573" y="4673"/>
                </a:lnTo>
                <a:lnTo>
                  <a:pt x="99923" y="5943"/>
                </a:lnTo>
                <a:lnTo>
                  <a:pt x="105002" y="7213"/>
                </a:lnTo>
                <a:lnTo>
                  <a:pt x="111352" y="7213"/>
                </a:lnTo>
                <a:lnTo>
                  <a:pt x="117702" y="8482"/>
                </a:lnTo>
                <a:lnTo>
                  <a:pt x="124052" y="11023"/>
                </a:lnTo>
                <a:lnTo>
                  <a:pt x="129133" y="12293"/>
                </a:lnTo>
                <a:lnTo>
                  <a:pt x="135483" y="14832"/>
                </a:lnTo>
                <a:lnTo>
                  <a:pt x="141833" y="17373"/>
                </a:lnTo>
                <a:lnTo>
                  <a:pt x="148183" y="19913"/>
                </a:lnTo>
                <a:lnTo>
                  <a:pt x="154533" y="23723"/>
                </a:lnTo>
                <a:lnTo>
                  <a:pt x="160883" y="26263"/>
                </a:lnTo>
                <a:lnTo>
                  <a:pt x="167233" y="30073"/>
                </a:lnTo>
                <a:lnTo>
                  <a:pt x="174852" y="33882"/>
                </a:lnTo>
                <a:lnTo>
                  <a:pt x="182473" y="38963"/>
                </a:lnTo>
                <a:lnTo>
                  <a:pt x="191363" y="45313"/>
                </a:lnTo>
                <a:lnTo>
                  <a:pt x="198983" y="50393"/>
                </a:lnTo>
                <a:lnTo>
                  <a:pt x="206602" y="56743"/>
                </a:lnTo>
                <a:lnTo>
                  <a:pt x="214223" y="61823"/>
                </a:lnTo>
                <a:lnTo>
                  <a:pt x="221843" y="68173"/>
                </a:lnTo>
                <a:lnTo>
                  <a:pt x="228193" y="74523"/>
                </a:lnTo>
                <a:lnTo>
                  <a:pt x="235813" y="80873"/>
                </a:lnTo>
                <a:lnTo>
                  <a:pt x="242163" y="87223"/>
                </a:lnTo>
                <a:lnTo>
                  <a:pt x="248513" y="93573"/>
                </a:lnTo>
                <a:lnTo>
                  <a:pt x="254863" y="99923"/>
                </a:lnTo>
                <a:lnTo>
                  <a:pt x="259943" y="106273"/>
                </a:lnTo>
                <a:lnTo>
                  <a:pt x="263752" y="111353"/>
                </a:lnTo>
                <a:lnTo>
                  <a:pt x="265023" y="112623"/>
                </a:lnTo>
                <a:lnTo>
                  <a:pt x="265023" y="113893"/>
                </a:lnTo>
                <a:lnTo>
                  <a:pt x="270102" y="120243"/>
                </a:lnTo>
                <a:lnTo>
                  <a:pt x="275183" y="126593"/>
                </a:lnTo>
                <a:lnTo>
                  <a:pt x="280263" y="132943"/>
                </a:lnTo>
                <a:lnTo>
                  <a:pt x="284073" y="139293"/>
                </a:lnTo>
                <a:lnTo>
                  <a:pt x="287883" y="145643"/>
                </a:lnTo>
                <a:lnTo>
                  <a:pt x="291693" y="151993"/>
                </a:lnTo>
                <a:lnTo>
                  <a:pt x="294233" y="158343"/>
                </a:lnTo>
                <a:lnTo>
                  <a:pt x="298043" y="164693"/>
                </a:lnTo>
                <a:lnTo>
                  <a:pt x="300583" y="171043"/>
                </a:lnTo>
                <a:lnTo>
                  <a:pt x="301852" y="177393"/>
                </a:lnTo>
                <a:lnTo>
                  <a:pt x="301852" y="181203"/>
                </a:lnTo>
                <a:lnTo>
                  <a:pt x="303123" y="181203"/>
                </a:lnTo>
                <a:lnTo>
                  <a:pt x="303123" y="182473"/>
                </a:lnTo>
                <a:lnTo>
                  <a:pt x="304393" y="188823"/>
                </a:lnTo>
                <a:lnTo>
                  <a:pt x="305663" y="195173"/>
                </a:lnTo>
                <a:lnTo>
                  <a:pt x="306933" y="200253"/>
                </a:lnTo>
                <a:lnTo>
                  <a:pt x="306933" y="206603"/>
                </a:lnTo>
                <a:lnTo>
                  <a:pt x="305663" y="211683"/>
                </a:lnTo>
                <a:lnTo>
                  <a:pt x="304393" y="216763"/>
                </a:lnTo>
                <a:lnTo>
                  <a:pt x="303123" y="223113"/>
                </a:lnTo>
                <a:lnTo>
                  <a:pt x="303123" y="225653"/>
                </a:lnTo>
                <a:lnTo>
                  <a:pt x="303123" y="225653"/>
                </a:lnTo>
                <a:lnTo>
                  <a:pt x="301852" y="2281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5370830" y="3351530"/>
            <a:ext cx="403860" cy="439420"/>
          </a:xfrm>
          <a:custGeom>
            <a:avLst/>
            <a:gdLst/>
            <a:ahLst/>
            <a:cxnLst/>
            <a:rect l="l" t="t" r="r" b="b"/>
            <a:pathLst>
              <a:path w="403860" h="439420">
                <a:moveTo>
                  <a:pt x="274320" y="307340"/>
                </a:moveTo>
                <a:lnTo>
                  <a:pt x="275590" y="307340"/>
                </a:lnTo>
                <a:lnTo>
                  <a:pt x="276860" y="308610"/>
                </a:lnTo>
                <a:lnTo>
                  <a:pt x="278129" y="309880"/>
                </a:lnTo>
                <a:lnTo>
                  <a:pt x="280670" y="311150"/>
                </a:lnTo>
                <a:lnTo>
                  <a:pt x="281940" y="313690"/>
                </a:lnTo>
                <a:lnTo>
                  <a:pt x="290829" y="320040"/>
                </a:lnTo>
                <a:lnTo>
                  <a:pt x="292100" y="321310"/>
                </a:lnTo>
                <a:lnTo>
                  <a:pt x="293370" y="321310"/>
                </a:lnTo>
                <a:lnTo>
                  <a:pt x="294640" y="322580"/>
                </a:lnTo>
                <a:lnTo>
                  <a:pt x="294640" y="323850"/>
                </a:lnTo>
                <a:lnTo>
                  <a:pt x="295910" y="323850"/>
                </a:lnTo>
                <a:lnTo>
                  <a:pt x="295910" y="325120"/>
                </a:lnTo>
                <a:lnTo>
                  <a:pt x="298450" y="326390"/>
                </a:lnTo>
                <a:lnTo>
                  <a:pt x="298450" y="326390"/>
                </a:lnTo>
                <a:lnTo>
                  <a:pt x="299720" y="327660"/>
                </a:lnTo>
                <a:lnTo>
                  <a:pt x="302260" y="328930"/>
                </a:lnTo>
                <a:lnTo>
                  <a:pt x="303529" y="330200"/>
                </a:lnTo>
                <a:lnTo>
                  <a:pt x="303529" y="331470"/>
                </a:lnTo>
                <a:lnTo>
                  <a:pt x="304800" y="331470"/>
                </a:lnTo>
                <a:lnTo>
                  <a:pt x="372110" y="387350"/>
                </a:lnTo>
                <a:lnTo>
                  <a:pt x="382270" y="378460"/>
                </a:lnTo>
                <a:lnTo>
                  <a:pt x="382270" y="378460"/>
                </a:lnTo>
                <a:lnTo>
                  <a:pt x="392430" y="372110"/>
                </a:lnTo>
                <a:lnTo>
                  <a:pt x="403860" y="382270"/>
                </a:lnTo>
                <a:lnTo>
                  <a:pt x="398780" y="389890"/>
                </a:lnTo>
                <a:lnTo>
                  <a:pt x="398780" y="389890"/>
                </a:lnTo>
                <a:lnTo>
                  <a:pt x="381000" y="416560"/>
                </a:lnTo>
                <a:lnTo>
                  <a:pt x="381000" y="416560"/>
                </a:lnTo>
                <a:lnTo>
                  <a:pt x="368300" y="439420"/>
                </a:lnTo>
                <a:lnTo>
                  <a:pt x="355600" y="430530"/>
                </a:lnTo>
                <a:lnTo>
                  <a:pt x="358140" y="408940"/>
                </a:lnTo>
                <a:lnTo>
                  <a:pt x="290829" y="358140"/>
                </a:lnTo>
                <a:lnTo>
                  <a:pt x="289560" y="356870"/>
                </a:lnTo>
                <a:lnTo>
                  <a:pt x="33020" y="135890"/>
                </a:lnTo>
                <a:lnTo>
                  <a:pt x="11429" y="153670"/>
                </a:lnTo>
                <a:lnTo>
                  <a:pt x="0" y="143510"/>
                </a:lnTo>
                <a:lnTo>
                  <a:pt x="19050" y="115570"/>
                </a:lnTo>
                <a:lnTo>
                  <a:pt x="19050" y="115570"/>
                </a:lnTo>
                <a:lnTo>
                  <a:pt x="39370" y="86360"/>
                </a:lnTo>
                <a:lnTo>
                  <a:pt x="77470" y="121920"/>
                </a:lnTo>
                <a:lnTo>
                  <a:pt x="73660" y="105410"/>
                </a:lnTo>
                <a:lnTo>
                  <a:pt x="69850" y="88900"/>
                </a:lnTo>
                <a:lnTo>
                  <a:pt x="69850" y="83820"/>
                </a:lnTo>
                <a:lnTo>
                  <a:pt x="68579" y="83820"/>
                </a:lnTo>
                <a:lnTo>
                  <a:pt x="68579" y="81279"/>
                </a:lnTo>
                <a:lnTo>
                  <a:pt x="68579" y="73660"/>
                </a:lnTo>
                <a:lnTo>
                  <a:pt x="68579" y="67310"/>
                </a:lnTo>
                <a:lnTo>
                  <a:pt x="68579" y="59690"/>
                </a:lnTo>
                <a:lnTo>
                  <a:pt x="68579" y="53340"/>
                </a:lnTo>
                <a:lnTo>
                  <a:pt x="69850" y="46990"/>
                </a:lnTo>
                <a:lnTo>
                  <a:pt x="71120" y="41910"/>
                </a:lnTo>
                <a:lnTo>
                  <a:pt x="72390" y="36829"/>
                </a:lnTo>
                <a:lnTo>
                  <a:pt x="73660" y="31750"/>
                </a:lnTo>
                <a:lnTo>
                  <a:pt x="76200" y="27940"/>
                </a:lnTo>
                <a:lnTo>
                  <a:pt x="78740" y="22860"/>
                </a:lnTo>
                <a:lnTo>
                  <a:pt x="78740" y="21590"/>
                </a:lnTo>
                <a:lnTo>
                  <a:pt x="78740" y="21590"/>
                </a:lnTo>
                <a:lnTo>
                  <a:pt x="81279" y="19050"/>
                </a:lnTo>
                <a:lnTo>
                  <a:pt x="83820" y="16510"/>
                </a:lnTo>
                <a:lnTo>
                  <a:pt x="86360" y="13970"/>
                </a:lnTo>
                <a:lnTo>
                  <a:pt x="88900" y="11429"/>
                </a:lnTo>
                <a:lnTo>
                  <a:pt x="92710" y="8890"/>
                </a:lnTo>
                <a:lnTo>
                  <a:pt x="95250" y="7620"/>
                </a:lnTo>
                <a:lnTo>
                  <a:pt x="97790" y="6350"/>
                </a:lnTo>
                <a:lnTo>
                  <a:pt x="101600" y="3810"/>
                </a:lnTo>
                <a:lnTo>
                  <a:pt x="105410" y="2540"/>
                </a:lnTo>
                <a:lnTo>
                  <a:pt x="107950" y="2540"/>
                </a:lnTo>
                <a:lnTo>
                  <a:pt x="113029" y="1270"/>
                </a:lnTo>
                <a:lnTo>
                  <a:pt x="115570" y="0"/>
                </a:lnTo>
                <a:lnTo>
                  <a:pt x="119379" y="0"/>
                </a:lnTo>
                <a:lnTo>
                  <a:pt x="123190" y="0"/>
                </a:lnTo>
                <a:lnTo>
                  <a:pt x="127000" y="0"/>
                </a:lnTo>
                <a:lnTo>
                  <a:pt x="130810" y="1270"/>
                </a:lnTo>
                <a:lnTo>
                  <a:pt x="135890" y="1270"/>
                </a:lnTo>
                <a:lnTo>
                  <a:pt x="139700" y="2540"/>
                </a:lnTo>
                <a:lnTo>
                  <a:pt x="139700" y="2540"/>
                </a:lnTo>
                <a:lnTo>
                  <a:pt x="139700" y="2540"/>
                </a:lnTo>
                <a:lnTo>
                  <a:pt x="143510" y="3810"/>
                </a:lnTo>
                <a:lnTo>
                  <a:pt x="148590" y="5079"/>
                </a:lnTo>
                <a:lnTo>
                  <a:pt x="152400" y="6350"/>
                </a:lnTo>
                <a:lnTo>
                  <a:pt x="157479" y="8890"/>
                </a:lnTo>
                <a:lnTo>
                  <a:pt x="161290" y="11429"/>
                </a:lnTo>
                <a:lnTo>
                  <a:pt x="166370" y="13970"/>
                </a:lnTo>
                <a:lnTo>
                  <a:pt x="171450" y="16510"/>
                </a:lnTo>
                <a:lnTo>
                  <a:pt x="175260" y="19050"/>
                </a:lnTo>
                <a:lnTo>
                  <a:pt x="180340" y="22860"/>
                </a:lnTo>
                <a:lnTo>
                  <a:pt x="185420" y="26670"/>
                </a:lnTo>
                <a:lnTo>
                  <a:pt x="189229" y="30479"/>
                </a:lnTo>
                <a:lnTo>
                  <a:pt x="194310" y="34290"/>
                </a:lnTo>
                <a:lnTo>
                  <a:pt x="199390" y="38100"/>
                </a:lnTo>
                <a:lnTo>
                  <a:pt x="204470" y="43179"/>
                </a:lnTo>
                <a:lnTo>
                  <a:pt x="209550" y="46990"/>
                </a:lnTo>
                <a:lnTo>
                  <a:pt x="218440" y="58420"/>
                </a:lnTo>
                <a:lnTo>
                  <a:pt x="228600" y="68579"/>
                </a:lnTo>
                <a:lnTo>
                  <a:pt x="237490" y="80010"/>
                </a:lnTo>
                <a:lnTo>
                  <a:pt x="246379" y="91440"/>
                </a:lnTo>
                <a:lnTo>
                  <a:pt x="254000" y="102870"/>
                </a:lnTo>
                <a:lnTo>
                  <a:pt x="261620" y="114300"/>
                </a:lnTo>
                <a:lnTo>
                  <a:pt x="269240" y="125729"/>
                </a:lnTo>
                <a:lnTo>
                  <a:pt x="274320" y="134620"/>
                </a:lnTo>
                <a:lnTo>
                  <a:pt x="274320" y="135890"/>
                </a:lnTo>
                <a:lnTo>
                  <a:pt x="275590" y="135890"/>
                </a:lnTo>
                <a:lnTo>
                  <a:pt x="279400" y="142240"/>
                </a:lnTo>
                <a:lnTo>
                  <a:pt x="281940" y="148590"/>
                </a:lnTo>
                <a:lnTo>
                  <a:pt x="284479" y="153670"/>
                </a:lnTo>
                <a:lnTo>
                  <a:pt x="287020" y="158750"/>
                </a:lnTo>
                <a:lnTo>
                  <a:pt x="290829" y="165100"/>
                </a:lnTo>
                <a:lnTo>
                  <a:pt x="292100" y="170179"/>
                </a:lnTo>
                <a:lnTo>
                  <a:pt x="297179" y="181610"/>
                </a:lnTo>
                <a:lnTo>
                  <a:pt x="300990" y="191770"/>
                </a:lnTo>
                <a:lnTo>
                  <a:pt x="303529" y="201929"/>
                </a:lnTo>
                <a:lnTo>
                  <a:pt x="304800" y="207010"/>
                </a:lnTo>
                <a:lnTo>
                  <a:pt x="306070" y="212090"/>
                </a:lnTo>
                <a:lnTo>
                  <a:pt x="307340" y="217170"/>
                </a:lnTo>
                <a:lnTo>
                  <a:pt x="308610" y="222250"/>
                </a:lnTo>
                <a:lnTo>
                  <a:pt x="308610" y="224790"/>
                </a:lnTo>
                <a:lnTo>
                  <a:pt x="308610" y="224790"/>
                </a:lnTo>
                <a:lnTo>
                  <a:pt x="309879" y="231140"/>
                </a:lnTo>
                <a:lnTo>
                  <a:pt x="309879" y="236220"/>
                </a:lnTo>
                <a:lnTo>
                  <a:pt x="311150" y="240029"/>
                </a:lnTo>
                <a:lnTo>
                  <a:pt x="311150" y="245110"/>
                </a:lnTo>
                <a:lnTo>
                  <a:pt x="311150" y="248920"/>
                </a:lnTo>
                <a:lnTo>
                  <a:pt x="309879" y="252729"/>
                </a:lnTo>
                <a:lnTo>
                  <a:pt x="309879" y="256540"/>
                </a:lnTo>
                <a:lnTo>
                  <a:pt x="309879" y="261620"/>
                </a:lnTo>
                <a:lnTo>
                  <a:pt x="308610" y="265430"/>
                </a:lnTo>
                <a:lnTo>
                  <a:pt x="307340" y="269240"/>
                </a:lnTo>
                <a:lnTo>
                  <a:pt x="304800" y="271780"/>
                </a:lnTo>
                <a:lnTo>
                  <a:pt x="304800" y="273050"/>
                </a:lnTo>
                <a:lnTo>
                  <a:pt x="304800" y="273050"/>
                </a:lnTo>
                <a:lnTo>
                  <a:pt x="304800" y="275590"/>
                </a:lnTo>
                <a:lnTo>
                  <a:pt x="302260" y="279400"/>
                </a:lnTo>
                <a:lnTo>
                  <a:pt x="300990" y="281940"/>
                </a:lnTo>
                <a:lnTo>
                  <a:pt x="298450" y="285750"/>
                </a:lnTo>
                <a:lnTo>
                  <a:pt x="293370" y="292100"/>
                </a:lnTo>
                <a:lnTo>
                  <a:pt x="293370" y="293370"/>
                </a:lnTo>
                <a:lnTo>
                  <a:pt x="290829" y="295910"/>
                </a:lnTo>
                <a:lnTo>
                  <a:pt x="289560" y="297180"/>
                </a:lnTo>
                <a:lnTo>
                  <a:pt x="289560" y="297180"/>
                </a:lnTo>
                <a:lnTo>
                  <a:pt x="288290" y="298450"/>
                </a:lnTo>
                <a:lnTo>
                  <a:pt x="285750" y="299720"/>
                </a:lnTo>
                <a:lnTo>
                  <a:pt x="284479" y="300990"/>
                </a:lnTo>
                <a:lnTo>
                  <a:pt x="280670" y="303530"/>
                </a:lnTo>
                <a:lnTo>
                  <a:pt x="280670" y="304800"/>
                </a:lnTo>
                <a:lnTo>
                  <a:pt x="28067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8129" y="304800"/>
                </a:lnTo>
                <a:lnTo>
                  <a:pt x="274320" y="307340"/>
                </a:lnTo>
                <a:close/>
                <a:moveTo>
                  <a:pt x="248920" y="283210"/>
                </a:moveTo>
                <a:lnTo>
                  <a:pt x="250190" y="281940"/>
                </a:lnTo>
                <a:lnTo>
                  <a:pt x="250190" y="281940"/>
                </a:lnTo>
                <a:lnTo>
                  <a:pt x="250190" y="281940"/>
                </a:lnTo>
                <a:lnTo>
                  <a:pt x="251460" y="281940"/>
                </a:lnTo>
                <a:lnTo>
                  <a:pt x="252729" y="281940"/>
                </a:lnTo>
                <a:lnTo>
                  <a:pt x="254000" y="281940"/>
                </a:lnTo>
                <a:lnTo>
                  <a:pt x="256540" y="281940"/>
                </a:lnTo>
                <a:lnTo>
                  <a:pt x="259079" y="280670"/>
                </a:lnTo>
                <a:lnTo>
                  <a:pt x="261620" y="279400"/>
                </a:lnTo>
                <a:lnTo>
                  <a:pt x="264160" y="279400"/>
                </a:lnTo>
                <a:lnTo>
                  <a:pt x="265429" y="278130"/>
                </a:lnTo>
                <a:lnTo>
                  <a:pt x="266700" y="278130"/>
                </a:lnTo>
                <a:lnTo>
                  <a:pt x="266700" y="278130"/>
                </a:lnTo>
                <a:lnTo>
                  <a:pt x="267970" y="276860"/>
                </a:lnTo>
                <a:lnTo>
                  <a:pt x="271779" y="274320"/>
                </a:lnTo>
                <a:lnTo>
                  <a:pt x="274320" y="273050"/>
                </a:lnTo>
                <a:lnTo>
                  <a:pt x="275590" y="271780"/>
                </a:lnTo>
                <a:lnTo>
                  <a:pt x="276860" y="270510"/>
                </a:lnTo>
                <a:lnTo>
                  <a:pt x="278129" y="269240"/>
                </a:lnTo>
                <a:lnTo>
                  <a:pt x="280670" y="265430"/>
                </a:lnTo>
                <a:lnTo>
                  <a:pt x="281940" y="262890"/>
                </a:lnTo>
                <a:lnTo>
                  <a:pt x="283210" y="260350"/>
                </a:lnTo>
                <a:lnTo>
                  <a:pt x="284479" y="259080"/>
                </a:lnTo>
                <a:lnTo>
                  <a:pt x="284479" y="256540"/>
                </a:lnTo>
                <a:lnTo>
                  <a:pt x="283210" y="256540"/>
                </a:lnTo>
                <a:lnTo>
                  <a:pt x="284479" y="255270"/>
                </a:lnTo>
                <a:lnTo>
                  <a:pt x="285750" y="252729"/>
                </a:lnTo>
                <a:lnTo>
                  <a:pt x="285750" y="250190"/>
                </a:lnTo>
                <a:lnTo>
                  <a:pt x="285750" y="247650"/>
                </a:lnTo>
                <a:lnTo>
                  <a:pt x="285750" y="243840"/>
                </a:lnTo>
                <a:lnTo>
                  <a:pt x="285750" y="241300"/>
                </a:lnTo>
                <a:lnTo>
                  <a:pt x="285750" y="237490"/>
                </a:lnTo>
                <a:lnTo>
                  <a:pt x="285750" y="234950"/>
                </a:lnTo>
                <a:lnTo>
                  <a:pt x="284479" y="231140"/>
                </a:lnTo>
                <a:lnTo>
                  <a:pt x="283210" y="227329"/>
                </a:lnTo>
                <a:lnTo>
                  <a:pt x="283210" y="224790"/>
                </a:lnTo>
                <a:lnTo>
                  <a:pt x="281940" y="220979"/>
                </a:lnTo>
                <a:lnTo>
                  <a:pt x="280670" y="215900"/>
                </a:lnTo>
                <a:lnTo>
                  <a:pt x="276860" y="208279"/>
                </a:lnTo>
                <a:lnTo>
                  <a:pt x="274320" y="200660"/>
                </a:lnTo>
                <a:lnTo>
                  <a:pt x="271779" y="196850"/>
                </a:lnTo>
                <a:lnTo>
                  <a:pt x="269240" y="193040"/>
                </a:lnTo>
                <a:lnTo>
                  <a:pt x="266700" y="187960"/>
                </a:lnTo>
                <a:lnTo>
                  <a:pt x="266700" y="187960"/>
                </a:lnTo>
                <a:lnTo>
                  <a:pt x="266700" y="186690"/>
                </a:lnTo>
                <a:lnTo>
                  <a:pt x="265429" y="184150"/>
                </a:lnTo>
                <a:lnTo>
                  <a:pt x="260350" y="175260"/>
                </a:lnTo>
                <a:lnTo>
                  <a:pt x="255270" y="167640"/>
                </a:lnTo>
                <a:lnTo>
                  <a:pt x="248920" y="158750"/>
                </a:lnTo>
                <a:lnTo>
                  <a:pt x="242570" y="149860"/>
                </a:lnTo>
                <a:lnTo>
                  <a:pt x="229870" y="132079"/>
                </a:lnTo>
                <a:lnTo>
                  <a:pt x="223520" y="124460"/>
                </a:lnTo>
                <a:lnTo>
                  <a:pt x="219710" y="120650"/>
                </a:lnTo>
                <a:lnTo>
                  <a:pt x="215900" y="115570"/>
                </a:lnTo>
                <a:lnTo>
                  <a:pt x="209550" y="107950"/>
                </a:lnTo>
                <a:lnTo>
                  <a:pt x="201929" y="100329"/>
                </a:lnTo>
                <a:lnTo>
                  <a:pt x="194310" y="92710"/>
                </a:lnTo>
                <a:lnTo>
                  <a:pt x="186690" y="85090"/>
                </a:lnTo>
                <a:lnTo>
                  <a:pt x="179070" y="78740"/>
                </a:lnTo>
                <a:lnTo>
                  <a:pt x="175260" y="74929"/>
                </a:lnTo>
                <a:lnTo>
                  <a:pt x="171450" y="72390"/>
                </a:lnTo>
                <a:lnTo>
                  <a:pt x="167640" y="69850"/>
                </a:lnTo>
                <a:lnTo>
                  <a:pt x="165100" y="67310"/>
                </a:lnTo>
                <a:lnTo>
                  <a:pt x="161290" y="64770"/>
                </a:lnTo>
                <a:lnTo>
                  <a:pt x="157479" y="62229"/>
                </a:lnTo>
                <a:lnTo>
                  <a:pt x="154940" y="60960"/>
                </a:lnTo>
                <a:lnTo>
                  <a:pt x="151129" y="59690"/>
                </a:lnTo>
                <a:lnTo>
                  <a:pt x="148590" y="57150"/>
                </a:lnTo>
                <a:lnTo>
                  <a:pt x="144779" y="55879"/>
                </a:lnTo>
                <a:lnTo>
                  <a:pt x="142240" y="54610"/>
                </a:lnTo>
                <a:lnTo>
                  <a:pt x="139700" y="54610"/>
                </a:lnTo>
                <a:lnTo>
                  <a:pt x="137160" y="53340"/>
                </a:lnTo>
                <a:lnTo>
                  <a:pt x="133350" y="52070"/>
                </a:lnTo>
                <a:lnTo>
                  <a:pt x="130810" y="52070"/>
                </a:lnTo>
                <a:lnTo>
                  <a:pt x="128270" y="52070"/>
                </a:lnTo>
                <a:lnTo>
                  <a:pt x="125729" y="52070"/>
                </a:lnTo>
                <a:lnTo>
                  <a:pt x="123190" y="52070"/>
                </a:lnTo>
                <a:lnTo>
                  <a:pt x="120650" y="52070"/>
                </a:lnTo>
                <a:lnTo>
                  <a:pt x="118110" y="52070"/>
                </a:lnTo>
                <a:lnTo>
                  <a:pt x="115570" y="52070"/>
                </a:lnTo>
                <a:lnTo>
                  <a:pt x="114300" y="52070"/>
                </a:lnTo>
                <a:lnTo>
                  <a:pt x="114300" y="52070"/>
                </a:lnTo>
                <a:lnTo>
                  <a:pt x="114300" y="53340"/>
                </a:lnTo>
                <a:lnTo>
                  <a:pt x="111760" y="53340"/>
                </a:lnTo>
                <a:lnTo>
                  <a:pt x="110490" y="54610"/>
                </a:lnTo>
                <a:lnTo>
                  <a:pt x="107950" y="55879"/>
                </a:lnTo>
                <a:lnTo>
                  <a:pt x="106679" y="57150"/>
                </a:lnTo>
                <a:lnTo>
                  <a:pt x="105410" y="58420"/>
                </a:lnTo>
                <a:lnTo>
                  <a:pt x="104140" y="59690"/>
                </a:lnTo>
                <a:lnTo>
                  <a:pt x="102870" y="60960"/>
                </a:lnTo>
                <a:lnTo>
                  <a:pt x="101600" y="62229"/>
                </a:lnTo>
                <a:lnTo>
                  <a:pt x="100329" y="63500"/>
                </a:lnTo>
                <a:lnTo>
                  <a:pt x="99060" y="64770"/>
                </a:lnTo>
                <a:lnTo>
                  <a:pt x="97790" y="66040"/>
                </a:lnTo>
                <a:lnTo>
                  <a:pt x="97790" y="68579"/>
                </a:lnTo>
                <a:lnTo>
                  <a:pt x="96520" y="69850"/>
                </a:lnTo>
                <a:lnTo>
                  <a:pt x="96520" y="71120"/>
                </a:lnTo>
                <a:lnTo>
                  <a:pt x="95250" y="73660"/>
                </a:lnTo>
                <a:lnTo>
                  <a:pt x="93979" y="76200"/>
                </a:lnTo>
                <a:lnTo>
                  <a:pt x="92710" y="85090"/>
                </a:lnTo>
                <a:lnTo>
                  <a:pt x="92710" y="90170"/>
                </a:lnTo>
                <a:lnTo>
                  <a:pt x="91440" y="92710"/>
                </a:lnTo>
                <a:lnTo>
                  <a:pt x="91440" y="95250"/>
                </a:lnTo>
                <a:lnTo>
                  <a:pt x="91440" y="100329"/>
                </a:lnTo>
                <a:lnTo>
                  <a:pt x="91440" y="101600"/>
                </a:lnTo>
                <a:lnTo>
                  <a:pt x="91440" y="102870"/>
                </a:lnTo>
                <a:lnTo>
                  <a:pt x="91440" y="105410"/>
                </a:lnTo>
                <a:lnTo>
                  <a:pt x="92710" y="111760"/>
                </a:lnTo>
                <a:lnTo>
                  <a:pt x="93979" y="118110"/>
                </a:lnTo>
                <a:lnTo>
                  <a:pt x="93979" y="120650"/>
                </a:lnTo>
                <a:lnTo>
                  <a:pt x="93979" y="124460"/>
                </a:lnTo>
                <a:lnTo>
                  <a:pt x="96520" y="130810"/>
                </a:lnTo>
                <a:lnTo>
                  <a:pt x="97790" y="135890"/>
                </a:lnTo>
                <a:lnTo>
                  <a:pt x="99060" y="142240"/>
                </a:lnTo>
                <a:lnTo>
                  <a:pt x="238760" y="274320"/>
                </a:lnTo>
                <a:lnTo>
                  <a:pt x="238760" y="274320"/>
                </a:lnTo>
                <a:lnTo>
                  <a:pt x="248920" y="283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5366157" y="3346857"/>
            <a:ext cx="413204" cy="448764"/>
          </a:xfrm>
          <a:custGeom>
            <a:avLst/>
            <a:gdLst/>
            <a:ahLst/>
            <a:cxnLst/>
            <a:rect l="l" t="t" r="r" b="b"/>
            <a:pathLst>
              <a:path w="413204" h="448764">
                <a:moveTo>
                  <a:pt x="278993" y="312013"/>
                </a:moveTo>
                <a:lnTo>
                  <a:pt x="280263" y="312013"/>
                </a:lnTo>
                <a:lnTo>
                  <a:pt x="281533" y="313283"/>
                </a:lnTo>
                <a:lnTo>
                  <a:pt x="282802" y="314553"/>
                </a:lnTo>
                <a:lnTo>
                  <a:pt x="285343" y="315823"/>
                </a:lnTo>
                <a:lnTo>
                  <a:pt x="286613" y="318363"/>
                </a:lnTo>
                <a:lnTo>
                  <a:pt x="295502" y="324713"/>
                </a:lnTo>
                <a:lnTo>
                  <a:pt x="296773" y="325983"/>
                </a:lnTo>
                <a:lnTo>
                  <a:pt x="298043" y="325983"/>
                </a:lnTo>
                <a:lnTo>
                  <a:pt x="299313" y="327253"/>
                </a:lnTo>
                <a:lnTo>
                  <a:pt x="299313" y="328523"/>
                </a:lnTo>
                <a:lnTo>
                  <a:pt x="300583" y="328523"/>
                </a:lnTo>
                <a:lnTo>
                  <a:pt x="300583" y="329793"/>
                </a:lnTo>
                <a:lnTo>
                  <a:pt x="303123" y="331063"/>
                </a:lnTo>
                <a:lnTo>
                  <a:pt x="303123" y="331063"/>
                </a:lnTo>
                <a:lnTo>
                  <a:pt x="304393" y="332333"/>
                </a:lnTo>
                <a:lnTo>
                  <a:pt x="306933" y="333603"/>
                </a:lnTo>
                <a:lnTo>
                  <a:pt x="308202" y="334873"/>
                </a:lnTo>
                <a:lnTo>
                  <a:pt x="308202" y="336143"/>
                </a:lnTo>
                <a:lnTo>
                  <a:pt x="309473" y="336143"/>
                </a:lnTo>
                <a:lnTo>
                  <a:pt x="376783" y="392023"/>
                </a:lnTo>
                <a:lnTo>
                  <a:pt x="386943" y="383133"/>
                </a:lnTo>
                <a:lnTo>
                  <a:pt x="386943" y="383133"/>
                </a:lnTo>
                <a:lnTo>
                  <a:pt x="397103" y="376783"/>
                </a:lnTo>
                <a:lnTo>
                  <a:pt x="408533" y="386943"/>
                </a:lnTo>
                <a:lnTo>
                  <a:pt x="403453" y="394563"/>
                </a:lnTo>
                <a:lnTo>
                  <a:pt x="403453" y="394563"/>
                </a:lnTo>
                <a:lnTo>
                  <a:pt x="385673" y="421233"/>
                </a:lnTo>
                <a:lnTo>
                  <a:pt x="385673" y="421233"/>
                </a:lnTo>
                <a:lnTo>
                  <a:pt x="372973" y="444093"/>
                </a:lnTo>
                <a:lnTo>
                  <a:pt x="360273" y="435203"/>
                </a:lnTo>
                <a:lnTo>
                  <a:pt x="362813" y="413613"/>
                </a:lnTo>
                <a:lnTo>
                  <a:pt x="295502" y="362813"/>
                </a:lnTo>
                <a:lnTo>
                  <a:pt x="294233" y="361543"/>
                </a:lnTo>
                <a:lnTo>
                  <a:pt x="37693" y="140563"/>
                </a:lnTo>
                <a:lnTo>
                  <a:pt x="16102" y="158343"/>
                </a:lnTo>
                <a:lnTo>
                  <a:pt x="4673" y="148183"/>
                </a:lnTo>
                <a:lnTo>
                  <a:pt x="23723" y="120243"/>
                </a:lnTo>
                <a:lnTo>
                  <a:pt x="23723" y="120243"/>
                </a:lnTo>
                <a:lnTo>
                  <a:pt x="44043" y="91033"/>
                </a:lnTo>
                <a:lnTo>
                  <a:pt x="82143" y="126593"/>
                </a:lnTo>
                <a:lnTo>
                  <a:pt x="78333" y="110083"/>
                </a:lnTo>
                <a:lnTo>
                  <a:pt x="74523" y="93573"/>
                </a:lnTo>
                <a:lnTo>
                  <a:pt x="74523" y="88493"/>
                </a:lnTo>
                <a:lnTo>
                  <a:pt x="73252" y="88493"/>
                </a:lnTo>
                <a:lnTo>
                  <a:pt x="73252" y="85952"/>
                </a:lnTo>
                <a:lnTo>
                  <a:pt x="73252" y="78333"/>
                </a:lnTo>
                <a:lnTo>
                  <a:pt x="73252" y="71983"/>
                </a:lnTo>
                <a:lnTo>
                  <a:pt x="73252" y="64363"/>
                </a:lnTo>
                <a:lnTo>
                  <a:pt x="73252" y="58013"/>
                </a:lnTo>
                <a:lnTo>
                  <a:pt x="74523" y="51663"/>
                </a:lnTo>
                <a:lnTo>
                  <a:pt x="75793" y="46583"/>
                </a:lnTo>
                <a:lnTo>
                  <a:pt x="77063" y="41502"/>
                </a:lnTo>
                <a:lnTo>
                  <a:pt x="78333" y="36423"/>
                </a:lnTo>
                <a:lnTo>
                  <a:pt x="80873" y="32613"/>
                </a:lnTo>
                <a:lnTo>
                  <a:pt x="83413" y="27533"/>
                </a:lnTo>
                <a:lnTo>
                  <a:pt x="83413" y="26263"/>
                </a:lnTo>
                <a:lnTo>
                  <a:pt x="83413" y="26263"/>
                </a:lnTo>
                <a:lnTo>
                  <a:pt x="85952" y="23723"/>
                </a:lnTo>
                <a:lnTo>
                  <a:pt x="88493" y="21183"/>
                </a:lnTo>
                <a:lnTo>
                  <a:pt x="91033" y="18643"/>
                </a:lnTo>
                <a:lnTo>
                  <a:pt x="93573" y="16102"/>
                </a:lnTo>
                <a:lnTo>
                  <a:pt x="97383" y="13563"/>
                </a:lnTo>
                <a:lnTo>
                  <a:pt x="99923" y="12293"/>
                </a:lnTo>
                <a:lnTo>
                  <a:pt x="102463" y="11023"/>
                </a:lnTo>
                <a:lnTo>
                  <a:pt x="106273" y="8483"/>
                </a:lnTo>
                <a:lnTo>
                  <a:pt x="110083" y="7213"/>
                </a:lnTo>
                <a:lnTo>
                  <a:pt x="112623" y="7213"/>
                </a:lnTo>
                <a:lnTo>
                  <a:pt x="117702" y="5943"/>
                </a:lnTo>
                <a:lnTo>
                  <a:pt x="120243" y="4673"/>
                </a:lnTo>
                <a:lnTo>
                  <a:pt x="124052" y="4673"/>
                </a:lnTo>
                <a:lnTo>
                  <a:pt x="127863" y="4673"/>
                </a:lnTo>
                <a:lnTo>
                  <a:pt x="131673" y="4673"/>
                </a:lnTo>
                <a:lnTo>
                  <a:pt x="135483" y="5943"/>
                </a:lnTo>
                <a:lnTo>
                  <a:pt x="140563" y="5943"/>
                </a:lnTo>
                <a:lnTo>
                  <a:pt x="144373" y="7213"/>
                </a:lnTo>
                <a:lnTo>
                  <a:pt x="144373" y="7213"/>
                </a:lnTo>
                <a:lnTo>
                  <a:pt x="144373" y="7213"/>
                </a:lnTo>
                <a:lnTo>
                  <a:pt x="148183" y="8483"/>
                </a:lnTo>
                <a:lnTo>
                  <a:pt x="153263" y="9752"/>
                </a:lnTo>
                <a:lnTo>
                  <a:pt x="157073" y="11023"/>
                </a:lnTo>
                <a:lnTo>
                  <a:pt x="162152" y="13563"/>
                </a:lnTo>
                <a:lnTo>
                  <a:pt x="165963" y="16102"/>
                </a:lnTo>
                <a:lnTo>
                  <a:pt x="171043" y="18643"/>
                </a:lnTo>
                <a:lnTo>
                  <a:pt x="176123" y="21183"/>
                </a:lnTo>
                <a:lnTo>
                  <a:pt x="179933" y="23723"/>
                </a:lnTo>
                <a:lnTo>
                  <a:pt x="185013" y="27533"/>
                </a:lnTo>
                <a:lnTo>
                  <a:pt x="190093" y="31343"/>
                </a:lnTo>
                <a:lnTo>
                  <a:pt x="193902" y="35152"/>
                </a:lnTo>
                <a:lnTo>
                  <a:pt x="198983" y="38963"/>
                </a:lnTo>
                <a:lnTo>
                  <a:pt x="204063" y="42773"/>
                </a:lnTo>
                <a:lnTo>
                  <a:pt x="209143" y="47852"/>
                </a:lnTo>
                <a:lnTo>
                  <a:pt x="214223" y="51663"/>
                </a:lnTo>
                <a:lnTo>
                  <a:pt x="223113" y="63093"/>
                </a:lnTo>
                <a:lnTo>
                  <a:pt x="233273" y="73252"/>
                </a:lnTo>
                <a:lnTo>
                  <a:pt x="242163" y="84683"/>
                </a:lnTo>
                <a:lnTo>
                  <a:pt x="251052" y="96113"/>
                </a:lnTo>
                <a:lnTo>
                  <a:pt x="258673" y="107543"/>
                </a:lnTo>
                <a:lnTo>
                  <a:pt x="266293" y="118973"/>
                </a:lnTo>
                <a:lnTo>
                  <a:pt x="273913" y="130402"/>
                </a:lnTo>
                <a:lnTo>
                  <a:pt x="278993" y="139293"/>
                </a:lnTo>
                <a:lnTo>
                  <a:pt x="278993" y="140563"/>
                </a:lnTo>
                <a:lnTo>
                  <a:pt x="280263" y="140563"/>
                </a:lnTo>
                <a:lnTo>
                  <a:pt x="284073" y="146913"/>
                </a:lnTo>
                <a:lnTo>
                  <a:pt x="286613" y="153263"/>
                </a:lnTo>
                <a:lnTo>
                  <a:pt x="289152" y="158343"/>
                </a:lnTo>
                <a:lnTo>
                  <a:pt x="291693" y="163423"/>
                </a:lnTo>
                <a:lnTo>
                  <a:pt x="295502" y="169773"/>
                </a:lnTo>
                <a:lnTo>
                  <a:pt x="296773" y="174852"/>
                </a:lnTo>
                <a:lnTo>
                  <a:pt x="301852" y="186283"/>
                </a:lnTo>
                <a:lnTo>
                  <a:pt x="305663" y="196443"/>
                </a:lnTo>
                <a:lnTo>
                  <a:pt x="308202" y="206602"/>
                </a:lnTo>
                <a:lnTo>
                  <a:pt x="309473" y="211683"/>
                </a:lnTo>
                <a:lnTo>
                  <a:pt x="310743" y="216763"/>
                </a:lnTo>
                <a:lnTo>
                  <a:pt x="312013" y="221843"/>
                </a:lnTo>
                <a:lnTo>
                  <a:pt x="313283" y="226923"/>
                </a:lnTo>
                <a:lnTo>
                  <a:pt x="313283" y="229463"/>
                </a:lnTo>
                <a:lnTo>
                  <a:pt x="313283" y="229463"/>
                </a:lnTo>
                <a:lnTo>
                  <a:pt x="314552" y="235813"/>
                </a:lnTo>
                <a:lnTo>
                  <a:pt x="314552" y="240893"/>
                </a:lnTo>
                <a:lnTo>
                  <a:pt x="315823" y="244702"/>
                </a:lnTo>
                <a:lnTo>
                  <a:pt x="315823" y="249783"/>
                </a:lnTo>
                <a:lnTo>
                  <a:pt x="315823" y="253593"/>
                </a:lnTo>
                <a:lnTo>
                  <a:pt x="314552" y="257402"/>
                </a:lnTo>
                <a:lnTo>
                  <a:pt x="314552" y="261213"/>
                </a:lnTo>
                <a:lnTo>
                  <a:pt x="314552" y="266293"/>
                </a:lnTo>
                <a:lnTo>
                  <a:pt x="313283" y="270103"/>
                </a:lnTo>
                <a:lnTo>
                  <a:pt x="312013" y="273913"/>
                </a:lnTo>
                <a:lnTo>
                  <a:pt x="309473" y="276453"/>
                </a:lnTo>
                <a:lnTo>
                  <a:pt x="309473" y="277723"/>
                </a:lnTo>
                <a:lnTo>
                  <a:pt x="309473" y="277723"/>
                </a:lnTo>
                <a:lnTo>
                  <a:pt x="309473" y="280263"/>
                </a:lnTo>
                <a:lnTo>
                  <a:pt x="306933" y="284073"/>
                </a:lnTo>
                <a:lnTo>
                  <a:pt x="305663" y="286613"/>
                </a:lnTo>
                <a:lnTo>
                  <a:pt x="303123" y="290423"/>
                </a:lnTo>
                <a:lnTo>
                  <a:pt x="298043" y="296773"/>
                </a:lnTo>
                <a:lnTo>
                  <a:pt x="298043" y="298043"/>
                </a:lnTo>
                <a:lnTo>
                  <a:pt x="295502" y="300583"/>
                </a:lnTo>
                <a:lnTo>
                  <a:pt x="294233" y="301853"/>
                </a:lnTo>
                <a:lnTo>
                  <a:pt x="294233" y="301853"/>
                </a:lnTo>
                <a:lnTo>
                  <a:pt x="292963" y="303123"/>
                </a:lnTo>
                <a:lnTo>
                  <a:pt x="290423" y="304393"/>
                </a:lnTo>
                <a:lnTo>
                  <a:pt x="289152" y="305663"/>
                </a:lnTo>
                <a:lnTo>
                  <a:pt x="285343" y="308203"/>
                </a:lnTo>
                <a:lnTo>
                  <a:pt x="285343" y="309473"/>
                </a:lnTo>
                <a:lnTo>
                  <a:pt x="285343" y="309473"/>
                </a:lnTo>
                <a:lnTo>
                  <a:pt x="284073" y="309473"/>
                </a:lnTo>
                <a:lnTo>
                  <a:pt x="284073" y="309473"/>
                </a:lnTo>
                <a:lnTo>
                  <a:pt x="284073" y="309473"/>
                </a:lnTo>
                <a:lnTo>
                  <a:pt x="282802" y="309473"/>
                </a:lnTo>
                <a:lnTo>
                  <a:pt x="278993" y="3120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5457598" y="3398927"/>
            <a:ext cx="203654" cy="240484"/>
          </a:xfrm>
          <a:custGeom>
            <a:avLst/>
            <a:gdLst/>
            <a:ahLst/>
            <a:cxnLst/>
            <a:rect l="l" t="t" r="r" b="b"/>
            <a:pathLst>
              <a:path w="203654" h="240484">
                <a:moveTo>
                  <a:pt x="162152" y="235813"/>
                </a:moveTo>
                <a:lnTo>
                  <a:pt x="163422" y="234543"/>
                </a:lnTo>
                <a:lnTo>
                  <a:pt x="163422" y="234543"/>
                </a:lnTo>
                <a:lnTo>
                  <a:pt x="163422" y="234543"/>
                </a:lnTo>
                <a:lnTo>
                  <a:pt x="164692" y="234543"/>
                </a:lnTo>
                <a:lnTo>
                  <a:pt x="165961" y="234543"/>
                </a:lnTo>
                <a:lnTo>
                  <a:pt x="167232" y="234543"/>
                </a:lnTo>
                <a:lnTo>
                  <a:pt x="169772" y="234543"/>
                </a:lnTo>
                <a:lnTo>
                  <a:pt x="172311" y="233273"/>
                </a:lnTo>
                <a:lnTo>
                  <a:pt x="174852" y="232003"/>
                </a:lnTo>
                <a:lnTo>
                  <a:pt x="177392" y="232003"/>
                </a:lnTo>
                <a:lnTo>
                  <a:pt x="178661" y="230733"/>
                </a:lnTo>
                <a:lnTo>
                  <a:pt x="179932" y="230733"/>
                </a:lnTo>
                <a:lnTo>
                  <a:pt x="179932" y="230733"/>
                </a:lnTo>
                <a:lnTo>
                  <a:pt x="181202" y="229463"/>
                </a:lnTo>
                <a:lnTo>
                  <a:pt x="185011" y="226923"/>
                </a:lnTo>
                <a:lnTo>
                  <a:pt x="187552" y="225653"/>
                </a:lnTo>
                <a:lnTo>
                  <a:pt x="188822" y="224383"/>
                </a:lnTo>
                <a:lnTo>
                  <a:pt x="190092" y="223113"/>
                </a:lnTo>
                <a:lnTo>
                  <a:pt x="191361" y="221843"/>
                </a:lnTo>
                <a:lnTo>
                  <a:pt x="193902" y="218033"/>
                </a:lnTo>
                <a:lnTo>
                  <a:pt x="195172" y="215493"/>
                </a:lnTo>
                <a:lnTo>
                  <a:pt x="196442" y="212953"/>
                </a:lnTo>
                <a:lnTo>
                  <a:pt x="197711" y="211683"/>
                </a:lnTo>
                <a:lnTo>
                  <a:pt x="197711" y="209143"/>
                </a:lnTo>
                <a:lnTo>
                  <a:pt x="196442" y="209143"/>
                </a:lnTo>
                <a:lnTo>
                  <a:pt x="197711" y="207873"/>
                </a:lnTo>
                <a:lnTo>
                  <a:pt x="198982" y="205332"/>
                </a:lnTo>
                <a:lnTo>
                  <a:pt x="198982" y="202793"/>
                </a:lnTo>
                <a:lnTo>
                  <a:pt x="198982" y="200253"/>
                </a:lnTo>
                <a:lnTo>
                  <a:pt x="198982" y="196443"/>
                </a:lnTo>
                <a:lnTo>
                  <a:pt x="198982" y="193903"/>
                </a:lnTo>
                <a:lnTo>
                  <a:pt x="198982" y="190093"/>
                </a:lnTo>
                <a:lnTo>
                  <a:pt x="198982" y="187553"/>
                </a:lnTo>
                <a:lnTo>
                  <a:pt x="197711" y="183743"/>
                </a:lnTo>
                <a:lnTo>
                  <a:pt x="196442" y="179932"/>
                </a:lnTo>
                <a:lnTo>
                  <a:pt x="196442" y="177393"/>
                </a:lnTo>
                <a:lnTo>
                  <a:pt x="195172" y="173582"/>
                </a:lnTo>
                <a:lnTo>
                  <a:pt x="193902" y="168503"/>
                </a:lnTo>
                <a:lnTo>
                  <a:pt x="190092" y="160882"/>
                </a:lnTo>
                <a:lnTo>
                  <a:pt x="187552" y="153263"/>
                </a:lnTo>
                <a:lnTo>
                  <a:pt x="185011" y="149453"/>
                </a:lnTo>
                <a:lnTo>
                  <a:pt x="182472" y="145643"/>
                </a:lnTo>
                <a:lnTo>
                  <a:pt x="179932" y="140563"/>
                </a:lnTo>
                <a:lnTo>
                  <a:pt x="179932" y="140563"/>
                </a:lnTo>
                <a:lnTo>
                  <a:pt x="179932" y="139293"/>
                </a:lnTo>
                <a:lnTo>
                  <a:pt x="178661" y="136753"/>
                </a:lnTo>
                <a:lnTo>
                  <a:pt x="173582" y="127863"/>
                </a:lnTo>
                <a:lnTo>
                  <a:pt x="168502" y="120243"/>
                </a:lnTo>
                <a:lnTo>
                  <a:pt x="162152" y="111353"/>
                </a:lnTo>
                <a:lnTo>
                  <a:pt x="155802" y="102463"/>
                </a:lnTo>
                <a:lnTo>
                  <a:pt x="143102" y="84682"/>
                </a:lnTo>
                <a:lnTo>
                  <a:pt x="136752" y="77063"/>
                </a:lnTo>
                <a:lnTo>
                  <a:pt x="132942" y="73253"/>
                </a:lnTo>
                <a:lnTo>
                  <a:pt x="129132" y="68173"/>
                </a:lnTo>
                <a:lnTo>
                  <a:pt x="122782" y="60553"/>
                </a:lnTo>
                <a:lnTo>
                  <a:pt x="115161" y="52932"/>
                </a:lnTo>
                <a:lnTo>
                  <a:pt x="107542" y="45313"/>
                </a:lnTo>
                <a:lnTo>
                  <a:pt x="99922" y="37693"/>
                </a:lnTo>
                <a:lnTo>
                  <a:pt x="92302" y="31343"/>
                </a:lnTo>
                <a:lnTo>
                  <a:pt x="88492" y="27532"/>
                </a:lnTo>
                <a:lnTo>
                  <a:pt x="84682" y="24993"/>
                </a:lnTo>
                <a:lnTo>
                  <a:pt x="80872" y="22453"/>
                </a:lnTo>
                <a:lnTo>
                  <a:pt x="78332" y="19913"/>
                </a:lnTo>
                <a:lnTo>
                  <a:pt x="74522" y="17373"/>
                </a:lnTo>
                <a:lnTo>
                  <a:pt x="70711" y="14832"/>
                </a:lnTo>
                <a:lnTo>
                  <a:pt x="68172" y="13563"/>
                </a:lnTo>
                <a:lnTo>
                  <a:pt x="64361" y="12293"/>
                </a:lnTo>
                <a:lnTo>
                  <a:pt x="61822" y="9753"/>
                </a:lnTo>
                <a:lnTo>
                  <a:pt x="58011" y="8482"/>
                </a:lnTo>
                <a:lnTo>
                  <a:pt x="55472" y="7213"/>
                </a:lnTo>
                <a:lnTo>
                  <a:pt x="52932" y="7213"/>
                </a:lnTo>
                <a:lnTo>
                  <a:pt x="50392" y="5943"/>
                </a:lnTo>
                <a:lnTo>
                  <a:pt x="46582" y="4673"/>
                </a:lnTo>
                <a:lnTo>
                  <a:pt x="44042" y="4673"/>
                </a:lnTo>
                <a:lnTo>
                  <a:pt x="41502" y="4673"/>
                </a:lnTo>
                <a:lnTo>
                  <a:pt x="38961" y="4673"/>
                </a:lnTo>
                <a:lnTo>
                  <a:pt x="36422" y="4673"/>
                </a:lnTo>
                <a:lnTo>
                  <a:pt x="33882" y="4673"/>
                </a:lnTo>
                <a:lnTo>
                  <a:pt x="31342" y="4673"/>
                </a:lnTo>
                <a:lnTo>
                  <a:pt x="28802" y="4673"/>
                </a:lnTo>
                <a:lnTo>
                  <a:pt x="27532" y="4673"/>
                </a:lnTo>
                <a:lnTo>
                  <a:pt x="27532" y="4673"/>
                </a:lnTo>
                <a:lnTo>
                  <a:pt x="27532" y="5943"/>
                </a:lnTo>
                <a:lnTo>
                  <a:pt x="24992" y="5943"/>
                </a:lnTo>
                <a:lnTo>
                  <a:pt x="23722" y="7213"/>
                </a:lnTo>
                <a:lnTo>
                  <a:pt x="21182" y="8482"/>
                </a:lnTo>
                <a:lnTo>
                  <a:pt x="19911" y="9753"/>
                </a:lnTo>
                <a:lnTo>
                  <a:pt x="18642" y="11023"/>
                </a:lnTo>
                <a:lnTo>
                  <a:pt x="17372" y="12293"/>
                </a:lnTo>
                <a:lnTo>
                  <a:pt x="16102" y="13563"/>
                </a:lnTo>
                <a:lnTo>
                  <a:pt x="14832" y="14832"/>
                </a:lnTo>
                <a:lnTo>
                  <a:pt x="13561" y="16103"/>
                </a:lnTo>
                <a:lnTo>
                  <a:pt x="12292" y="17373"/>
                </a:lnTo>
                <a:lnTo>
                  <a:pt x="11022" y="18643"/>
                </a:lnTo>
                <a:lnTo>
                  <a:pt x="11022" y="21182"/>
                </a:lnTo>
                <a:lnTo>
                  <a:pt x="9752" y="22453"/>
                </a:lnTo>
                <a:lnTo>
                  <a:pt x="9752" y="23723"/>
                </a:lnTo>
                <a:lnTo>
                  <a:pt x="8482" y="26263"/>
                </a:lnTo>
                <a:lnTo>
                  <a:pt x="7211" y="28803"/>
                </a:lnTo>
                <a:lnTo>
                  <a:pt x="5942" y="37693"/>
                </a:lnTo>
                <a:lnTo>
                  <a:pt x="5942" y="42773"/>
                </a:lnTo>
                <a:lnTo>
                  <a:pt x="4672" y="45313"/>
                </a:lnTo>
                <a:lnTo>
                  <a:pt x="4672" y="47853"/>
                </a:lnTo>
                <a:lnTo>
                  <a:pt x="4672" y="52932"/>
                </a:lnTo>
                <a:lnTo>
                  <a:pt x="4672" y="54203"/>
                </a:lnTo>
                <a:lnTo>
                  <a:pt x="4672" y="55473"/>
                </a:lnTo>
                <a:lnTo>
                  <a:pt x="4672" y="58013"/>
                </a:lnTo>
                <a:lnTo>
                  <a:pt x="5942" y="64363"/>
                </a:lnTo>
                <a:lnTo>
                  <a:pt x="7211" y="70713"/>
                </a:lnTo>
                <a:lnTo>
                  <a:pt x="7211" y="73253"/>
                </a:lnTo>
                <a:lnTo>
                  <a:pt x="7211" y="77063"/>
                </a:lnTo>
                <a:lnTo>
                  <a:pt x="9752" y="83413"/>
                </a:lnTo>
                <a:lnTo>
                  <a:pt x="11022" y="88493"/>
                </a:lnTo>
                <a:lnTo>
                  <a:pt x="12292" y="94843"/>
                </a:lnTo>
                <a:lnTo>
                  <a:pt x="151992" y="226923"/>
                </a:lnTo>
                <a:lnTo>
                  <a:pt x="151992" y="226923"/>
                </a:lnTo>
                <a:lnTo>
                  <a:pt x="162152" y="2358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5527041" y="3163570"/>
            <a:ext cx="321309" cy="504190"/>
          </a:xfrm>
          <a:custGeom>
            <a:avLst/>
            <a:gdLst/>
            <a:ahLst/>
            <a:cxnLst/>
            <a:rect l="l" t="t" r="r" b="b"/>
            <a:pathLst>
              <a:path w="321309" h="504190">
                <a:moveTo>
                  <a:pt x="0" y="138430"/>
                </a:moveTo>
                <a:lnTo>
                  <a:pt x="5080" y="133350"/>
                </a:lnTo>
                <a:lnTo>
                  <a:pt x="5080" y="133350"/>
                </a:lnTo>
                <a:lnTo>
                  <a:pt x="44450" y="96520"/>
                </a:lnTo>
                <a:lnTo>
                  <a:pt x="44450" y="95250"/>
                </a:lnTo>
                <a:lnTo>
                  <a:pt x="48260" y="92710"/>
                </a:lnTo>
                <a:lnTo>
                  <a:pt x="231140" y="266700"/>
                </a:lnTo>
                <a:lnTo>
                  <a:pt x="222250" y="241300"/>
                </a:lnTo>
                <a:lnTo>
                  <a:pt x="220980" y="238760"/>
                </a:lnTo>
                <a:lnTo>
                  <a:pt x="190500" y="121920"/>
                </a:lnTo>
                <a:lnTo>
                  <a:pt x="187960" y="111760"/>
                </a:lnTo>
                <a:lnTo>
                  <a:pt x="187960" y="111760"/>
                </a:lnTo>
                <a:lnTo>
                  <a:pt x="186690" y="110489"/>
                </a:lnTo>
                <a:lnTo>
                  <a:pt x="185419" y="102870"/>
                </a:lnTo>
                <a:lnTo>
                  <a:pt x="184150" y="97789"/>
                </a:lnTo>
                <a:lnTo>
                  <a:pt x="182880" y="93980"/>
                </a:lnTo>
                <a:lnTo>
                  <a:pt x="181610" y="88900"/>
                </a:lnTo>
                <a:lnTo>
                  <a:pt x="179069" y="85089"/>
                </a:lnTo>
                <a:lnTo>
                  <a:pt x="177800" y="81280"/>
                </a:lnTo>
                <a:lnTo>
                  <a:pt x="176530" y="77470"/>
                </a:lnTo>
                <a:lnTo>
                  <a:pt x="175260" y="73660"/>
                </a:lnTo>
                <a:lnTo>
                  <a:pt x="172719" y="69850"/>
                </a:lnTo>
                <a:lnTo>
                  <a:pt x="171450" y="67310"/>
                </a:lnTo>
                <a:lnTo>
                  <a:pt x="170180" y="64770"/>
                </a:lnTo>
                <a:lnTo>
                  <a:pt x="167640" y="60960"/>
                </a:lnTo>
                <a:lnTo>
                  <a:pt x="166369" y="58420"/>
                </a:lnTo>
                <a:lnTo>
                  <a:pt x="163830" y="55880"/>
                </a:lnTo>
                <a:lnTo>
                  <a:pt x="162560" y="53339"/>
                </a:lnTo>
                <a:lnTo>
                  <a:pt x="161290" y="50800"/>
                </a:lnTo>
                <a:lnTo>
                  <a:pt x="158750" y="49530"/>
                </a:lnTo>
                <a:lnTo>
                  <a:pt x="157480" y="48260"/>
                </a:lnTo>
                <a:lnTo>
                  <a:pt x="156210" y="48260"/>
                </a:lnTo>
                <a:lnTo>
                  <a:pt x="156210" y="46989"/>
                </a:lnTo>
                <a:lnTo>
                  <a:pt x="154940" y="45720"/>
                </a:lnTo>
                <a:lnTo>
                  <a:pt x="153669" y="45720"/>
                </a:lnTo>
                <a:lnTo>
                  <a:pt x="152400" y="45720"/>
                </a:lnTo>
                <a:lnTo>
                  <a:pt x="151130" y="44450"/>
                </a:lnTo>
                <a:lnTo>
                  <a:pt x="151130" y="44450"/>
                </a:lnTo>
                <a:lnTo>
                  <a:pt x="148590" y="43180"/>
                </a:lnTo>
                <a:lnTo>
                  <a:pt x="146050" y="43180"/>
                </a:lnTo>
                <a:lnTo>
                  <a:pt x="144780" y="43180"/>
                </a:lnTo>
                <a:lnTo>
                  <a:pt x="142240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38430" y="43180"/>
                </a:lnTo>
                <a:lnTo>
                  <a:pt x="137160" y="43180"/>
                </a:lnTo>
                <a:lnTo>
                  <a:pt x="135890" y="43180"/>
                </a:lnTo>
                <a:lnTo>
                  <a:pt x="128269" y="29210"/>
                </a:lnTo>
                <a:lnTo>
                  <a:pt x="129540" y="27939"/>
                </a:lnTo>
                <a:lnTo>
                  <a:pt x="129540" y="27939"/>
                </a:lnTo>
                <a:lnTo>
                  <a:pt x="170180" y="0"/>
                </a:lnTo>
                <a:lnTo>
                  <a:pt x="170180" y="1270"/>
                </a:lnTo>
                <a:lnTo>
                  <a:pt x="170180" y="1270"/>
                </a:lnTo>
                <a:lnTo>
                  <a:pt x="170180" y="1270"/>
                </a:lnTo>
                <a:lnTo>
                  <a:pt x="171450" y="1270"/>
                </a:lnTo>
                <a:lnTo>
                  <a:pt x="172719" y="2539"/>
                </a:lnTo>
                <a:lnTo>
                  <a:pt x="173990" y="2539"/>
                </a:lnTo>
                <a:lnTo>
                  <a:pt x="175260" y="3810"/>
                </a:lnTo>
                <a:lnTo>
                  <a:pt x="177800" y="5080"/>
                </a:lnTo>
                <a:lnTo>
                  <a:pt x="179069" y="6350"/>
                </a:lnTo>
                <a:lnTo>
                  <a:pt x="180340" y="6350"/>
                </a:lnTo>
                <a:lnTo>
                  <a:pt x="181610" y="8889"/>
                </a:lnTo>
                <a:lnTo>
                  <a:pt x="182880" y="8889"/>
                </a:lnTo>
                <a:lnTo>
                  <a:pt x="182880" y="11430"/>
                </a:lnTo>
                <a:lnTo>
                  <a:pt x="184150" y="11430"/>
                </a:lnTo>
                <a:lnTo>
                  <a:pt x="185419" y="13970"/>
                </a:lnTo>
                <a:lnTo>
                  <a:pt x="186690" y="15239"/>
                </a:lnTo>
                <a:lnTo>
                  <a:pt x="187960" y="17780"/>
                </a:lnTo>
                <a:lnTo>
                  <a:pt x="189230" y="20320"/>
                </a:lnTo>
                <a:lnTo>
                  <a:pt x="190500" y="24130"/>
                </a:lnTo>
                <a:lnTo>
                  <a:pt x="191770" y="26670"/>
                </a:lnTo>
                <a:lnTo>
                  <a:pt x="193040" y="30480"/>
                </a:lnTo>
                <a:lnTo>
                  <a:pt x="195580" y="34289"/>
                </a:lnTo>
                <a:lnTo>
                  <a:pt x="196850" y="38100"/>
                </a:lnTo>
                <a:lnTo>
                  <a:pt x="198120" y="43180"/>
                </a:lnTo>
                <a:lnTo>
                  <a:pt x="199390" y="48260"/>
                </a:lnTo>
                <a:lnTo>
                  <a:pt x="200660" y="52070"/>
                </a:lnTo>
                <a:lnTo>
                  <a:pt x="204470" y="63500"/>
                </a:lnTo>
                <a:lnTo>
                  <a:pt x="207010" y="76200"/>
                </a:lnTo>
                <a:lnTo>
                  <a:pt x="209550" y="91439"/>
                </a:lnTo>
                <a:lnTo>
                  <a:pt x="224790" y="166370"/>
                </a:lnTo>
                <a:lnTo>
                  <a:pt x="224790" y="166370"/>
                </a:lnTo>
                <a:lnTo>
                  <a:pt x="259080" y="289560"/>
                </a:lnTo>
                <a:lnTo>
                  <a:pt x="260350" y="290830"/>
                </a:lnTo>
                <a:lnTo>
                  <a:pt x="274320" y="328930"/>
                </a:lnTo>
                <a:lnTo>
                  <a:pt x="297180" y="389889"/>
                </a:lnTo>
                <a:lnTo>
                  <a:pt x="302260" y="403860"/>
                </a:lnTo>
                <a:lnTo>
                  <a:pt x="302260" y="405130"/>
                </a:lnTo>
                <a:lnTo>
                  <a:pt x="303530" y="406400"/>
                </a:lnTo>
                <a:lnTo>
                  <a:pt x="307340" y="415289"/>
                </a:lnTo>
                <a:lnTo>
                  <a:pt x="311150" y="426720"/>
                </a:lnTo>
                <a:lnTo>
                  <a:pt x="314960" y="436880"/>
                </a:lnTo>
                <a:lnTo>
                  <a:pt x="316230" y="441960"/>
                </a:lnTo>
                <a:lnTo>
                  <a:pt x="317500" y="447040"/>
                </a:lnTo>
                <a:lnTo>
                  <a:pt x="318770" y="452120"/>
                </a:lnTo>
                <a:lnTo>
                  <a:pt x="320040" y="455930"/>
                </a:lnTo>
                <a:lnTo>
                  <a:pt x="320040" y="459740"/>
                </a:lnTo>
                <a:lnTo>
                  <a:pt x="320040" y="463550"/>
                </a:lnTo>
                <a:lnTo>
                  <a:pt x="321310" y="467360"/>
                </a:lnTo>
                <a:lnTo>
                  <a:pt x="321310" y="471170"/>
                </a:lnTo>
                <a:lnTo>
                  <a:pt x="321310" y="474980"/>
                </a:lnTo>
                <a:lnTo>
                  <a:pt x="320040" y="476250"/>
                </a:lnTo>
                <a:lnTo>
                  <a:pt x="321310" y="476250"/>
                </a:lnTo>
                <a:lnTo>
                  <a:pt x="321310" y="477520"/>
                </a:lnTo>
                <a:lnTo>
                  <a:pt x="321310" y="481330"/>
                </a:lnTo>
                <a:lnTo>
                  <a:pt x="320040" y="482600"/>
                </a:lnTo>
                <a:lnTo>
                  <a:pt x="318770" y="485140"/>
                </a:lnTo>
                <a:lnTo>
                  <a:pt x="317500" y="487680"/>
                </a:lnTo>
                <a:lnTo>
                  <a:pt x="316230" y="490220"/>
                </a:lnTo>
                <a:lnTo>
                  <a:pt x="314960" y="492760"/>
                </a:lnTo>
                <a:lnTo>
                  <a:pt x="309880" y="497840"/>
                </a:lnTo>
                <a:lnTo>
                  <a:pt x="308610" y="497840"/>
                </a:lnTo>
                <a:lnTo>
                  <a:pt x="307340" y="499110"/>
                </a:lnTo>
                <a:lnTo>
                  <a:pt x="306070" y="500380"/>
                </a:lnTo>
                <a:lnTo>
                  <a:pt x="306070" y="50038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294640" y="504190"/>
                </a:lnTo>
                <a:lnTo>
                  <a:pt x="248920" y="452120"/>
                </a:lnTo>
                <a:lnTo>
                  <a:pt x="250190" y="452120"/>
                </a:lnTo>
                <a:lnTo>
                  <a:pt x="250190" y="452120"/>
                </a:lnTo>
                <a:lnTo>
                  <a:pt x="255270" y="447040"/>
                </a:lnTo>
                <a:lnTo>
                  <a:pt x="279400" y="467360"/>
                </a:lnTo>
                <a:lnTo>
                  <a:pt x="280670" y="468630"/>
                </a:lnTo>
                <a:lnTo>
                  <a:pt x="281940" y="468630"/>
                </a:lnTo>
                <a:lnTo>
                  <a:pt x="281940" y="468630"/>
                </a:lnTo>
                <a:lnTo>
                  <a:pt x="283210" y="468630"/>
                </a:lnTo>
                <a:lnTo>
                  <a:pt x="284480" y="468630"/>
                </a:lnTo>
                <a:lnTo>
                  <a:pt x="285750" y="468630"/>
                </a:lnTo>
                <a:lnTo>
                  <a:pt x="287020" y="468630"/>
                </a:lnTo>
                <a:lnTo>
                  <a:pt x="289560" y="467360"/>
                </a:lnTo>
                <a:lnTo>
                  <a:pt x="290830" y="466090"/>
                </a:lnTo>
                <a:lnTo>
                  <a:pt x="293370" y="466090"/>
                </a:lnTo>
                <a:lnTo>
                  <a:pt x="294640" y="463550"/>
                </a:lnTo>
                <a:lnTo>
                  <a:pt x="295910" y="462280"/>
                </a:lnTo>
                <a:lnTo>
                  <a:pt x="295910" y="461010"/>
                </a:lnTo>
                <a:lnTo>
                  <a:pt x="297180" y="459740"/>
                </a:lnTo>
                <a:lnTo>
                  <a:pt x="297180" y="457200"/>
                </a:lnTo>
                <a:lnTo>
                  <a:pt x="298450" y="455930"/>
                </a:lnTo>
                <a:lnTo>
                  <a:pt x="298450" y="453390"/>
                </a:lnTo>
                <a:lnTo>
                  <a:pt x="298450" y="452120"/>
                </a:lnTo>
                <a:lnTo>
                  <a:pt x="297180" y="452120"/>
                </a:lnTo>
                <a:lnTo>
                  <a:pt x="298450" y="450850"/>
                </a:lnTo>
                <a:lnTo>
                  <a:pt x="298450" y="448310"/>
                </a:lnTo>
                <a:lnTo>
                  <a:pt x="297180" y="445770"/>
                </a:lnTo>
                <a:lnTo>
                  <a:pt x="297180" y="441960"/>
                </a:lnTo>
                <a:lnTo>
                  <a:pt x="297180" y="439420"/>
                </a:lnTo>
                <a:lnTo>
                  <a:pt x="295910" y="436880"/>
                </a:lnTo>
                <a:lnTo>
                  <a:pt x="295910" y="433070"/>
                </a:lnTo>
                <a:lnTo>
                  <a:pt x="294640" y="430530"/>
                </a:lnTo>
                <a:lnTo>
                  <a:pt x="292100" y="422910"/>
                </a:lnTo>
                <a:lnTo>
                  <a:pt x="289560" y="415289"/>
                </a:lnTo>
                <a:lnTo>
                  <a:pt x="287020" y="408939"/>
                </a:lnTo>
                <a:lnTo>
                  <a:pt x="284480" y="401320"/>
                </a:lnTo>
                <a:lnTo>
                  <a:pt x="281940" y="392430"/>
                </a:lnTo>
                <a:lnTo>
                  <a:pt x="274320" y="377189"/>
                </a:lnTo>
                <a:lnTo>
                  <a:pt x="270510" y="368300"/>
                </a:lnTo>
                <a:lnTo>
                  <a:pt x="269240" y="365760"/>
                </a:lnTo>
                <a:lnTo>
                  <a:pt x="269240" y="364489"/>
                </a:lnTo>
                <a:lnTo>
                  <a:pt x="267970" y="361950"/>
                </a:lnTo>
                <a:lnTo>
                  <a:pt x="256540" y="334010"/>
                </a:lnTo>
                <a:lnTo>
                  <a:pt x="195580" y="276860"/>
                </a:lnTo>
                <a:lnTo>
                  <a:pt x="194310" y="275589"/>
                </a:lnTo>
                <a:lnTo>
                  <a:pt x="35560" y="137160"/>
                </a:lnTo>
                <a:lnTo>
                  <a:pt x="16510" y="147320"/>
                </a:lnTo>
                <a:lnTo>
                  <a:pt x="16510" y="147320"/>
                </a:lnTo>
                <a:lnTo>
                  <a:pt x="8890" y="151130"/>
                </a:lnTo>
                <a:lnTo>
                  <a:pt x="0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5522368" y="3158898"/>
            <a:ext cx="330654" cy="513534"/>
          </a:xfrm>
          <a:custGeom>
            <a:avLst/>
            <a:gdLst/>
            <a:ahLst/>
            <a:cxnLst/>
            <a:rect l="l" t="t" r="r" b="b"/>
            <a:pathLst>
              <a:path w="330654" h="513534">
                <a:moveTo>
                  <a:pt x="4672" y="143102"/>
                </a:moveTo>
                <a:lnTo>
                  <a:pt x="9752" y="138022"/>
                </a:lnTo>
                <a:lnTo>
                  <a:pt x="9752" y="138022"/>
                </a:lnTo>
                <a:lnTo>
                  <a:pt x="49122" y="101192"/>
                </a:lnTo>
                <a:lnTo>
                  <a:pt x="49122" y="99922"/>
                </a:lnTo>
                <a:lnTo>
                  <a:pt x="52932" y="97382"/>
                </a:lnTo>
                <a:lnTo>
                  <a:pt x="235812" y="271372"/>
                </a:lnTo>
                <a:lnTo>
                  <a:pt x="226922" y="245972"/>
                </a:lnTo>
                <a:lnTo>
                  <a:pt x="225652" y="243432"/>
                </a:lnTo>
                <a:lnTo>
                  <a:pt x="195172" y="126592"/>
                </a:lnTo>
                <a:lnTo>
                  <a:pt x="192632" y="116432"/>
                </a:lnTo>
                <a:lnTo>
                  <a:pt x="192632" y="116432"/>
                </a:lnTo>
                <a:lnTo>
                  <a:pt x="191362" y="115161"/>
                </a:lnTo>
                <a:lnTo>
                  <a:pt x="190091" y="107542"/>
                </a:lnTo>
                <a:lnTo>
                  <a:pt x="188822" y="102461"/>
                </a:lnTo>
                <a:lnTo>
                  <a:pt x="187552" y="98652"/>
                </a:lnTo>
                <a:lnTo>
                  <a:pt x="186282" y="93572"/>
                </a:lnTo>
                <a:lnTo>
                  <a:pt x="183741" y="89761"/>
                </a:lnTo>
                <a:lnTo>
                  <a:pt x="182472" y="85952"/>
                </a:lnTo>
                <a:lnTo>
                  <a:pt x="181202" y="82142"/>
                </a:lnTo>
                <a:lnTo>
                  <a:pt x="179932" y="78332"/>
                </a:lnTo>
                <a:lnTo>
                  <a:pt x="177391" y="74522"/>
                </a:lnTo>
                <a:lnTo>
                  <a:pt x="176122" y="71982"/>
                </a:lnTo>
                <a:lnTo>
                  <a:pt x="174852" y="69442"/>
                </a:lnTo>
                <a:lnTo>
                  <a:pt x="172312" y="65632"/>
                </a:lnTo>
                <a:lnTo>
                  <a:pt x="171041" y="63092"/>
                </a:lnTo>
                <a:lnTo>
                  <a:pt x="168502" y="60552"/>
                </a:lnTo>
                <a:lnTo>
                  <a:pt x="167232" y="58011"/>
                </a:lnTo>
                <a:lnTo>
                  <a:pt x="165962" y="55472"/>
                </a:lnTo>
                <a:lnTo>
                  <a:pt x="163422" y="54202"/>
                </a:lnTo>
                <a:lnTo>
                  <a:pt x="162152" y="52932"/>
                </a:lnTo>
                <a:lnTo>
                  <a:pt x="160882" y="52932"/>
                </a:lnTo>
                <a:lnTo>
                  <a:pt x="160882" y="51661"/>
                </a:lnTo>
                <a:lnTo>
                  <a:pt x="159612" y="50392"/>
                </a:lnTo>
                <a:lnTo>
                  <a:pt x="158341" y="50392"/>
                </a:lnTo>
                <a:lnTo>
                  <a:pt x="157072" y="50392"/>
                </a:lnTo>
                <a:lnTo>
                  <a:pt x="155802" y="49122"/>
                </a:lnTo>
                <a:lnTo>
                  <a:pt x="155802" y="49122"/>
                </a:lnTo>
                <a:lnTo>
                  <a:pt x="153262" y="47852"/>
                </a:lnTo>
                <a:lnTo>
                  <a:pt x="150722" y="47852"/>
                </a:lnTo>
                <a:lnTo>
                  <a:pt x="149452" y="47852"/>
                </a:lnTo>
                <a:lnTo>
                  <a:pt x="146912" y="47852"/>
                </a:lnTo>
                <a:lnTo>
                  <a:pt x="145641" y="47852"/>
                </a:lnTo>
                <a:lnTo>
                  <a:pt x="145641" y="47852"/>
                </a:lnTo>
                <a:lnTo>
                  <a:pt x="145641" y="47852"/>
                </a:lnTo>
                <a:lnTo>
                  <a:pt x="143102" y="47852"/>
                </a:lnTo>
                <a:lnTo>
                  <a:pt x="141832" y="47852"/>
                </a:lnTo>
                <a:lnTo>
                  <a:pt x="140562" y="47852"/>
                </a:lnTo>
                <a:lnTo>
                  <a:pt x="132941" y="33882"/>
                </a:lnTo>
                <a:lnTo>
                  <a:pt x="134212" y="32611"/>
                </a:lnTo>
                <a:lnTo>
                  <a:pt x="134212" y="32611"/>
                </a:lnTo>
                <a:lnTo>
                  <a:pt x="174852" y="4672"/>
                </a:lnTo>
                <a:lnTo>
                  <a:pt x="174852" y="5942"/>
                </a:lnTo>
                <a:lnTo>
                  <a:pt x="174852" y="5942"/>
                </a:lnTo>
                <a:lnTo>
                  <a:pt x="174852" y="5942"/>
                </a:lnTo>
                <a:lnTo>
                  <a:pt x="176122" y="5942"/>
                </a:lnTo>
                <a:lnTo>
                  <a:pt x="177391" y="7211"/>
                </a:lnTo>
                <a:lnTo>
                  <a:pt x="178662" y="7211"/>
                </a:lnTo>
                <a:lnTo>
                  <a:pt x="179932" y="8482"/>
                </a:lnTo>
                <a:lnTo>
                  <a:pt x="182472" y="9752"/>
                </a:lnTo>
                <a:lnTo>
                  <a:pt x="183741" y="11022"/>
                </a:lnTo>
                <a:lnTo>
                  <a:pt x="185012" y="11022"/>
                </a:lnTo>
                <a:lnTo>
                  <a:pt x="186282" y="13561"/>
                </a:lnTo>
                <a:lnTo>
                  <a:pt x="187552" y="13561"/>
                </a:lnTo>
                <a:lnTo>
                  <a:pt x="187552" y="16102"/>
                </a:lnTo>
                <a:lnTo>
                  <a:pt x="188822" y="16102"/>
                </a:lnTo>
                <a:lnTo>
                  <a:pt x="190091" y="18642"/>
                </a:lnTo>
                <a:lnTo>
                  <a:pt x="191362" y="19911"/>
                </a:lnTo>
                <a:lnTo>
                  <a:pt x="192632" y="22452"/>
                </a:lnTo>
                <a:lnTo>
                  <a:pt x="193902" y="24992"/>
                </a:lnTo>
                <a:lnTo>
                  <a:pt x="195172" y="28802"/>
                </a:lnTo>
                <a:lnTo>
                  <a:pt x="196442" y="31342"/>
                </a:lnTo>
                <a:lnTo>
                  <a:pt x="197712" y="35152"/>
                </a:lnTo>
                <a:lnTo>
                  <a:pt x="200252" y="38961"/>
                </a:lnTo>
                <a:lnTo>
                  <a:pt x="201522" y="42772"/>
                </a:lnTo>
                <a:lnTo>
                  <a:pt x="202792" y="47852"/>
                </a:lnTo>
                <a:lnTo>
                  <a:pt x="204062" y="52932"/>
                </a:lnTo>
                <a:lnTo>
                  <a:pt x="205332" y="56742"/>
                </a:lnTo>
                <a:lnTo>
                  <a:pt x="209142" y="68172"/>
                </a:lnTo>
                <a:lnTo>
                  <a:pt x="211682" y="80872"/>
                </a:lnTo>
                <a:lnTo>
                  <a:pt x="214222" y="96111"/>
                </a:lnTo>
                <a:lnTo>
                  <a:pt x="229462" y="171042"/>
                </a:lnTo>
                <a:lnTo>
                  <a:pt x="229462" y="171042"/>
                </a:lnTo>
                <a:lnTo>
                  <a:pt x="263752" y="294232"/>
                </a:lnTo>
                <a:lnTo>
                  <a:pt x="265022" y="295502"/>
                </a:lnTo>
                <a:lnTo>
                  <a:pt x="278992" y="333602"/>
                </a:lnTo>
                <a:lnTo>
                  <a:pt x="301852" y="394561"/>
                </a:lnTo>
                <a:lnTo>
                  <a:pt x="306932" y="408532"/>
                </a:lnTo>
                <a:lnTo>
                  <a:pt x="306932" y="409802"/>
                </a:lnTo>
                <a:lnTo>
                  <a:pt x="308202" y="411072"/>
                </a:lnTo>
                <a:lnTo>
                  <a:pt x="312012" y="419961"/>
                </a:lnTo>
                <a:lnTo>
                  <a:pt x="315822" y="431392"/>
                </a:lnTo>
                <a:lnTo>
                  <a:pt x="319632" y="441552"/>
                </a:lnTo>
                <a:lnTo>
                  <a:pt x="320902" y="446632"/>
                </a:lnTo>
                <a:lnTo>
                  <a:pt x="322172" y="451712"/>
                </a:lnTo>
                <a:lnTo>
                  <a:pt x="323442" y="456792"/>
                </a:lnTo>
                <a:lnTo>
                  <a:pt x="324712" y="460602"/>
                </a:lnTo>
                <a:lnTo>
                  <a:pt x="324712" y="464412"/>
                </a:lnTo>
                <a:lnTo>
                  <a:pt x="324712" y="468222"/>
                </a:lnTo>
                <a:lnTo>
                  <a:pt x="325982" y="472032"/>
                </a:lnTo>
                <a:lnTo>
                  <a:pt x="325982" y="475842"/>
                </a:lnTo>
                <a:lnTo>
                  <a:pt x="325982" y="479652"/>
                </a:lnTo>
                <a:lnTo>
                  <a:pt x="324712" y="480922"/>
                </a:lnTo>
                <a:lnTo>
                  <a:pt x="325982" y="480922"/>
                </a:lnTo>
                <a:lnTo>
                  <a:pt x="325982" y="482192"/>
                </a:lnTo>
                <a:lnTo>
                  <a:pt x="325982" y="486002"/>
                </a:lnTo>
                <a:lnTo>
                  <a:pt x="324712" y="487272"/>
                </a:lnTo>
                <a:lnTo>
                  <a:pt x="323442" y="489812"/>
                </a:lnTo>
                <a:lnTo>
                  <a:pt x="322172" y="492352"/>
                </a:lnTo>
                <a:lnTo>
                  <a:pt x="320902" y="494892"/>
                </a:lnTo>
                <a:lnTo>
                  <a:pt x="319632" y="497432"/>
                </a:lnTo>
                <a:lnTo>
                  <a:pt x="314552" y="502512"/>
                </a:lnTo>
                <a:lnTo>
                  <a:pt x="313282" y="502512"/>
                </a:lnTo>
                <a:lnTo>
                  <a:pt x="312012" y="503782"/>
                </a:lnTo>
                <a:lnTo>
                  <a:pt x="310742" y="505052"/>
                </a:lnTo>
                <a:lnTo>
                  <a:pt x="310742" y="505052"/>
                </a:lnTo>
                <a:lnTo>
                  <a:pt x="305662" y="507592"/>
                </a:lnTo>
                <a:lnTo>
                  <a:pt x="305662" y="507592"/>
                </a:lnTo>
                <a:lnTo>
                  <a:pt x="305662" y="507592"/>
                </a:lnTo>
                <a:lnTo>
                  <a:pt x="299312" y="508862"/>
                </a:lnTo>
                <a:lnTo>
                  <a:pt x="253592" y="456792"/>
                </a:lnTo>
                <a:lnTo>
                  <a:pt x="254862" y="456792"/>
                </a:lnTo>
                <a:lnTo>
                  <a:pt x="254862" y="456792"/>
                </a:lnTo>
                <a:lnTo>
                  <a:pt x="259942" y="451712"/>
                </a:lnTo>
                <a:lnTo>
                  <a:pt x="284072" y="472032"/>
                </a:lnTo>
                <a:lnTo>
                  <a:pt x="285342" y="473302"/>
                </a:lnTo>
                <a:lnTo>
                  <a:pt x="286612" y="473302"/>
                </a:lnTo>
                <a:lnTo>
                  <a:pt x="286612" y="473302"/>
                </a:lnTo>
                <a:lnTo>
                  <a:pt x="287882" y="473302"/>
                </a:lnTo>
                <a:lnTo>
                  <a:pt x="289152" y="473302"/>
                </a:lnTo>
                <a:lnTo>
                  <a:pt x="290422" y="473302"/>
                </a:lnTo>
                <a:lnTo>
                  <a:pt x="291692" y="473302"/>
                </a:lnTo>
                <a:lnTo>
                  <a:pt x="294232" y="472032"/>
                </a:lnTo>
                <a:lnTo>
                  <a:pt x="295502" y="470762"/>
                </a:lnTo>
                <a:lnTo>
                  <a:pt x="298042" y="470762"/>
                </a:lnTo>
                <a:lnTo>
                  <a:pt x="299312" y="468222"/>
                </a:lnTo>
                <a:lnTo>
                  <a:pt x="300582" y="466952"/>
                </a:lnTo>
                <a:lnTo>
                  <a:pt x="300582" y="465682"/>
                </a:lnTo>
                <a:lnTo>
                  <a:pt x="301852" y="464412"/>
                </a:lnTo>
                <a:lnTo>
                  <a:pt x="301852" y="461872"/>
                </a:lnTo>
                <a:lnTo>
                  <a:pt x="303122" y="460602"/>
                </a:lnTo>
                <a:lnTo>
                  <a:pt x="303122" y="458062"/>
                </a:lnTo>
                <a:lnTo>
                  <a:pt x="303122" y="456792"/>
                </a:lnTo>
                <a:lnTo>
                  <a:pt x="301852" y="456792"/>
                </a:lnTo>
                <a:lnTo>
                  <a:pt x="303122" y="455522"/>
                </a:lnTo>
                <a:lnTo>
                  <a:pt x="303122" y="452982"/>
                </a:lnTo>
                <a:lnTo>
                  <a:pt x="301852" y="450442"/>
                </a:lnTo>
                <a:lnTo>
                  <a:pt x="301852" y="446632"/>
                </a:lnTo>
                <a:lnTo>
                  <a:pt x="301852" y="444092"/>
                </a:lnTo>
                <a:lnTo>
                  <a:pt x="300582" y="441552"/>
                </a:lnTo>
                <a:lnTo>
                  <a:pt x="300582" y="437742"/>
                </a:lnTo>
                <a:lnTo>
                  <a:pt x="299312" y="435202"/>
                </a:lnTo>
                <a:lnTo>
                  <a:pt x="296772" y="427582"/>
                </a:lnTo>
                <a:lnTo>
                  <a:pt x="294232" y="419961"/>
                </a:lnTo>
                <a:lnTo>
                  <a:pt x="291692" y="413611"/>
                </a:lnTo>
                <a:lnTo>
                  <a:pt x="289152" y="405992"/>
                </a:lnTo>
                <a:lnTo>
                  <a:pt x="286612" y="397102"/>
                </a:lnTo>
                <a:lnTo>
                  <a:pt x="278992" y="381861"/>
                </a:lnTo>
                <a:lnTo>
                  <a:pt x="275182" y="372972"/>
                </a:lnTo>
                <a:lnTo>
                  <a:pt x="273912" y="370432"/>
                </a:lnTo>
                <a:lnTo>
                  <a:pt x="273912" y="369161"/>
                </a:lnTo>
                <a:lnTo>
                  <a:pt x="272642" y="366622"/>
                </a:lnTo>
                <a:lnTo>
                  <a:pt x="261212" y="338682"/>
                </a:lnTo>
                <a:lnTo>
                  <a:pt x="200252" y="281532"/>
                </a:lnTo>
                <a:lnTo>
                  <a:pt x="198982" y="280261"/>
                </a:lnTo>
                <a:lnTo>
                  <a:pt x="40232" y="141832"/>
                </a:lnTo>
                <a:lnTo>
                  <a:pt x="21182" y="151992"/>
                </a:lnTo>
                <a:lnTo>
                  <a:pt x="21182" y="151992"/>
                </a:lnTo>
                <a:lnTo>
                  <a:pt x="13562" y="155802"/>
                </a:lnTo>
                <a:lnTo>
                  <a:pt x="4672" y="14310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5730240" y="3056891"/>
            <a:ext cx="180340" cy="370839"/>
          </a:xfrm>
          <a:custGeom>
            <a:avLst/>
            <a:gdLst/>
            <a:ahLst/>
            <a:cxnLst/>
            <a:rect l="l" t="t" r="r" b="b"/>
            <a:pathLst>
              <a:path w="180340" h="370839">
                <a:moveTo>
                  <a:pt x="137160" y="6350"/>
                </a:moveTo>
                <a:lnTo>
                  <a:pt x="139700" y="5080"/>
                </a:lnTo>
                <a:lnTo>
                  <a:pt x="142240" y="5080"/>
                </a:lnTo>
                <a:lnTo>
                  <a:pt x="148590" y="2540"/>
                </a:lnTo>
                <a:lnTo>
                  <a:pt x="153670" y="1269"/>
                </a:lnTo>
                <a:lnTo>
                  <a:pt x="154940" y="1269"/>
                </a:lnTo>
                <a:lnTo>
                  <a:pt x="156210" y="1269"/>
                </a:lnTo>
                <a:lnTo>
                  <a:pt x="157480" y="0"/>
                </a:lnTo>
                <a:lnTo>
                  <a:pt x="176530" y="85090"/>
                </a:lnTo>
                <a:lnTo>
                  <a:pt x="167640" y="88900"/>
                </a:lnTo>
                <a:lnTo>
                  <a:pt x="142240" y="52069"/>
                </a:lnTo>
                <a:lnTo>
                  <a:pt x="139700" y="53340"/>
                </a:lnTo>
                <a:lnTo>
                  <a:pt x="137160" y="54610"/>
                </a:lnTo>
                <a:lnTo>
                  <a:pt x="134620" y="55880"/>
                </a:lnTo>
                <a:lnTo>
                  <a:pt x="133350" y="58419"/>
                </a:lnTo>
                <a:lnTo>
                  <a:pt x="130810" y="58419"/>
                </a:lnTo>
                <a:lnTo>
                  <a:pt x="130810" y="58419"/>
                </a:lnTo>
                <a:lnTo>
                  <a:pt x="130810" y="59690"/>
                </a:lnTo>
                <a:lnTo>
                  <a:pt x="128270" y="62230"/>
                </a:lnTo>
                <a:lnTo>
                  <a:pt x="125730" y="63500"/>
                </a:lnTo>
                <a:lnTo>
                  <a:pt x="124460" y="66040"/>
                </a:lnTo>
                <a:lnTo>
                  <a:pt x="121920" y="69850"/>
                </a:lnTo>
                <a:lnTo>
                  <a:pt x="120650" y="72390"/>
                </a:lnTo>
                <a:lnTo>
                  <a:pt x="118110" y="77469"/>
                </a:lnTo>
                <a:lnTo>
                  <a:pt x="114300" y="85090"/>
                </a:lnTo>
                <a:lnTo>
                  <a:pt x="111760" y="91440"/>
                </a:lnTo>
                <a:lnTo>
                  <a:pt x="109220" y="99060"/>
                </a:lnTo>
                <a:lnTo>
                  <a:pt x="107950" y="106680"/>
                </a:lnTo>
                <a:lnTo>
                  <a:pt x="105410" y="113030"/>
                </a:lnTo>
                <a:lnTo>
                  <a:pt x="104140" y="120650"/>
                </a:lnTo>
                <a:lnTo>
                  <a:pt x="104140" y="124460"/>
                </a:lnTo>
                <a:lnTo>
                  <a:pt x="104140" y="124460"/>
                </a:lnTo>
                <a:lnTo>
                  <a:pt x="104140" y="129540"/>
                </a:lnTo>
                <a:lnTo>
                  <a:pt x="102870" y="138430"/>
                </a:lnTo>
                <a:lnTo>
                  <a:pt x="102870" y="147319"/>
                </a:lnTo>
                <a:lnTo>
                  <a:pt x="102870" y="156210"/>
                </a:lnTo>
                <a:lnTo>
                  <a:pt x="180340" y="355600"/>
                </a:lnTo>
                <a:lnTo>
                  <a:pt x="173990" y="359410"/>
                </a:lnTo>
                <a:lnTo>
                  <a:pt x="173990" y="359410"/>
                </a:lnTo>
                <a:lnTo>
                  <a:pt x="153670" y="370840"/>
                </a:lnTo>
                <a:lnTo>
                  <a:pt x="54610" y="140969"/>
                </a:lnTo>
                <a:lnTo>
                  <a:pt x="54610" y="138430"/>
                </a:lnTo>
                <a:lnTo>
                  <a:pt x="36830" y="91440"/>
                </a:lnTo>
                <a:lnTo>
                  <a:pt x="29210" y="93980"/>
                </a:lnTo>
                <a:lnTo>
                  <a:pt x="29210" y="93980"/>
                </a:lnTo>
                <a:lnTo>
                  <a:pt x="6350" y="100330"/>
                </a:lnTo>
                <a:lnTo>
                  <a:pt x="0" y="86360"/>
                </a:lnTo>
                <a:lnTo>
                  <a:pt x="19050" y="74930"/>
                </a:lnTo>
                <a:lnTo>
                  <a:pt x="19050" y="74930"/>
                </a:lnTo>
                <a:lnTo>
                  <a:pt x="63500" y="49530"/>
                </a:lnTo>
                <a:lnTo>
                  <a:pt x="88900" y="119380"/>
                </a:lnTo>
                <a:lnTo>
                  <a:pt x="88900" y="107950"/>
                </a:lnTo>
                <a:lnTo>
                  <a:pt x="90170" y="96519"/>
                </a:lnTo>
                <a:lnTo>
                  <a:pt x="88900" y="95250"/>
                </a:lnTo>
                <a:lnTo>
                  <a:pt x="90170" y="93980"/>
                </a:lnTo>
                <a:lnTo>
                  <a:pt x="90170" y="86360"/>
                </a:lnTo>
                <a:lnTo>
                  <a:pt x="92710" y="77469"/>
                </a:lnTo>
                <a:lnTo>
                  <a:pt x="93980" y="67310"/>
                </a:lnTo>
                <a:lnTo>
                  <a:pt x="96520" y="59690"/>
                </a:lnTo>
                <a:lnTo>
                  <a:pt x="97790" y="55880"/>
                </a:lnTo>
                <a:lnTo>
                  <a:pt x="99060" y="50800"/>
                </a:lnTo>
                <a:lnTo>
                  <a:pt x="100330" y="48260"/>
                </a:lnTo>
                <a:lnTo>
                  <a:pt x="102870" y="44450"/>
                </a:lnTo>
                <a:lnTo>
                  <a:pt x="105410" y="36830"/>
                </a:lnTo>
                <a:lnTo>
                  <a:pt x="109220" y="30480"/>
                </a:lnTo>
                <a:lnTo>
                  <a:pt x="111760" y="27940"/>
                </a:lnTo>
                <a:lnTo>
                  <a:pt x="113030" y="2413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8110" y="19050"/>
                </a:lnTo>
                <a:lnTo>
                  <a:pt x="119380" y="17780"/>
                </a:lnTo>
                <a:lnTo>
                  <a:pt x="121920" y="15240"/>
                </a:lnTo>
                <a:lnTo>
                  <a:pt x="124460" y="13969"/>
                </a:lnTo>
                <a:lnTo>
                  <a:pt x="127000" y="11430"/>
                </a:lnTo>
                <a:lnTo>
                  <a:pt x="129540" y="10160"/>
                </a:lnTo>
                <a:lnTo>
                  <a:pt x="132080" y="8890"/>
                </a:lnTo>
                <a:lnTo>
                  <a:pt x="134620" y="7619"/>
                </a:lnTo>
                <a:lnTo>
                  <a:pt x="137160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5725568" y="3052218"/>
            <a:ext cx="189684" cy="380184"/>
          </a:xfrm>
          <a:custGeom>
            <a:avLst/>
            <a:gdLst/>
            <a:ahLst/>
            <a:cxnLst/>
            <a:rect l="l" t="t" r="r" b="b"/>
            <a:pathLst>
              <a:path w="189684" h="380184">
                <a:moveTo>
                  <a:pt x="141832" y="11022"/>
                </a:moveTo>
                <a:lnTo>
                  <a:pt x="144372" y="9752"/>
                </a:lnTo>
                <a:lnTo>
                  <a:pt x="146912" y="9752"/>
                </a:lnTo>
                <a:lnTo>
                  <a:pt x="153262" y="7212"/>
                </a:lnTo>
                <a:lnTo>
                  <a:pt x="158342" y="5941"/>
                </a:lnTo>
                <a:lnTo>
                  <a:pt x="159612" y="5941"/>
                </a:lnTo>
                <a:lnTo>
                  <a:pt x="160882" y="5941"/>
                </a:lnTo>
                <a:lnTo>
                  <a:pt x="162152" y="4672"/>
                </a:lnTo>
                <a:lnTo>
                  <a:pt x="181202" y="89762"/>
                </a:lnTo>
                <a:lnTo>
                  <a:pt x="172312" y="93572"/>
                </a:lnTo>
                <a:lnTo>
                  <a:pt x="146912" y="56741"/>
                </a:lnTo>
                <a:lnTo>
                  <a:pt x="144372" y="58012"/>
                </a:lnTo>
                <a:lnTo>
                  <a:pt x="141832" y="59282"/>
                </a:lnTo>
                <a:lnTo>
                  <a:pt x="139292" y="60552"/>
                </a:lnTo>
                <a:lnTo>
                  <a:pt x="138022" y="63091"/>
                </a:lnTo>
                <a:lnTo>
                  <a:pt x="135482" y="63091"/>
                </a:lnTo>
                <a:lnTo>
                  <a:pt x="135482" y="63091"/>
                </a:lnTo>
                <a:lnTo>
                  <a:pt x="135482" y="64362"/>
                </a:lnTo>
                <a:lnTo>
                  <a:pt x="132942" y="66902"/>
                </a:lnTo>
                <a:lnTo>
                  <a:pt x="130402" y="68172"/>
                </a:lnTo>
                <a:lnTo>
                  <a:pt x="129132" y="70712"/>
                </a:lnTo>
                <a:lnTo>
                  <a:pt x="126592" y="74522"/>
                </a:lnTo>
                <a:lnTo>
                  <a:pt x="125322" y="77062"/>
                </a:lnTo>
                <a:lnTo>
                  <a:pt x="122782" y="82141"/>
                </a:lnTo>
                <a:lnTo>
                  <a:pt x="118972" y="89762"/>
                </a:lnTo>
                <a:lnTo>
                  <a:pt x="116432" y="96112"/>
                </a:lnTo>
                <a:lnTo>
                  <a:pt x="113892" y="103732"/>
                </a:lnTo>
                <a:lnTo>
                  <a:pt x="112622" y="111352"/>
                </a:lnTo>
                <a:lnTo>
                  <a:pt x="110082" y="117702"/>
                </a:lnTo>
                <a:lnTo>
                  <a:pt x="108812" y="125322"/>
                </a:lnTo>
                <a:lnTo>
                  <a:pt x="108812" y="129132"/>
                </a:lnTo>
                <a:lnTo>
                  <a:pt x="108812" y="129132"/>
                </a:lnTo>
                <a:lnTo>
                  <a:pt x="108812" y="134212"/>
                </a:lnTo>
                <a:lnTo>
                  <a:pt x="107542" y="143102"/>
                </a:lnTo>
                <a:lnTo>
                  <a:pt x="107542" y="151991"/>
                </a:lnTo>
                <a:lnTo>
                  <a:pt x="107542" y="160882"/>
                </a:lnTo>
                <a:lnTo>
                  <a:pt x="185012" y="360272"/>
                </a:lnTo>
                <a:lnTo>
                  <a:pt x="178662" y="364082"/>
                </a:lnTo>
                <a:lnTo>
                  <a:pt x="178662" y="364082"/>
                </a:lnTo>
                <a:lnTo>
                  <a:pt x="158342" y="375512"/>
                </a:lnTo>
                <a:lnTo>
                  <a:pt x="59282" y="145641"/>
                </a:lnTo>
                <a:lnTo>
                  <a:pt x="59282" y="143102"/>
                </a:lnTo>
                <a:lnTo>
                  <a:pt x="41502" y="96112"/>
                </a:lnTo>
                <a:lnTo>
                  <a:pt x="33882" y="98652"/>
                </a:lnTo>
                <a:lnTo>
                  <a:pt x="33882" y="98652"/>
                </a:lnTo>
                <a:lnTo>
                  <a:pt x="11022" y="105002"/>
                </a:lnTo>
                <a:lnTo>
                  <a:pt x="4672" y="91032"/>
                </a:lnTo>
                <a:lnTo>
                  <a:pt x="23722" y="79602"/>
                </a:lnTo>
                <a:lnTo>
                  <a:pt x="23722" y="79602"/>
                </a:lnTo>
                <a:lnTo>
                  <a:pt x="68172" y="54202"/>
                </a:lnTo>
                <a:lnTo>
                  <a:pt x="93572" y="124052"/>
                </a:lnTo>
                <a:lnTo>
                  <a:pt x="93572" y="112622"/>
                </a:lnTo>
                <a:lnTo>
                  <a:pt x="94842" y="101191"/>
                </a:lnTo>
                <a:lnTo>
                  <a:pt x="93572" y="99922"/>
                </a:lnTo>
                <a:lnTo>
                  <a:pt x="94842" y="98652"/>
                </a:lnTo>
                <a:lnTo>
                  <a:pt x="94842" y="91032"/>
                </a:lnTo>
                <a:lnTo>
                  <a:pt x="97382" y="82141"/>
                </a:lnTo>
                <a:lnTo>
                  <a:pt x="98652" y="71982"/>
                </a:lnTo>
                <a:lnTo>
                  <a:pt x="101192" y="64362"/>
                </a:lnTo>
                <a:lnTo>
                  <a:pt x="102462" y="60552"/>
                </a:lnTo>
                <a:lnTo>
                  <a:pt x="103732" y="55472"/>
                </a:lnTo>
                <a:lnTo>
                  <a:pt x="105002" y="52932"/>
                </a:lnTo>
                <a:lnTo>
                  <a:pt x="107542" y="49122"/>
                </a:lnTo>
                <a:lnTo>
                  <a:pt x="110082" y="41502"/>
                </a:lnTo>
                <a:lnTo>
                  <a:pt x="113892" y="35152"/>
                </a:lnTo>
                <a:lnTo>
                  <a:pt x="116432" y="32612"/>
                </a:lnTo>
                <a:lnTo>
                  <a:pt x="117702" y="28802"/>
                </a:lnTo>
                <a:lnTo>
                  <a:pt x="120242" y="26262"/>
                </a:lnTo>
                <a:lnTo>
                  <a:pt x="120242" y="26262"/>
                </a:lnTo>
                <a:lnTo>
                  <a:pt x="120242" y="26262"/>
                </a:lnTo>
                <a:lnTo>
                  <a:pt x="122782" y="23722"/>
                </a:lnTo>
                <a:lnTo>
                  <a:pt x="124052" y="22452"/>
                </a:lnTo>
                <a:lnTo>
                  <a:pt x="126592" y="19912"/>
                </a:lnTo>
                <a:lnTo>
                  <a:pt x="129132" y="18641"/>
                </a:lnTo>
                <a:lnTo>
                  <a:pt x="131672" y="16102"/>
                </a:lnTo>
                <a:lnTo>
                  <a:pt x="134212" y="14832"/>
                </a:lnTo>
                <a:lnTo>
                  <a:pt x="136752" y="13562"/>
                </a:lnTo>
                <a:lnTo>
                  <a:pt x="139292" y="12291"/>
                </a:lnTo>
                <a:lnTo>
                  <a:pt x="141832" y="1102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5924550" y="2889250"/>
            <a:ext cx="157480" cy="471170"/>
          </a:xfrm>
          <a:custGeom>
            <a:avLst/>
            <a:gdLst/>
            <a:ahLst/>
            <a:cxnLst/>
            <a:rect l="l" t="t" r="r" b="b"/>
            <a:pathLst>
              <a:path w="157480" h="471170">
                <a:moveTo>
                  <a:pt x="123190" y="436880"/>
                </a:moveTo>
                <a:lnTo>
                  <a:pt x="153670" y="435609"/>
                </a:lnTo>
                <a:lnTo>
                  <a:pt x="153670" y="435609"/>
                </a:lnTo>
                <a:lnTo>
                  <a:pt x="154940" y="436880"/>
                </a:lnTo>
                <a:lnTo>
                  <a:pt x="153670" y="436880"/>
                </a:lnTo>
                <a:lnTo>
                  <a:pt x="154940" y="438150"/>
                </a:lnTo>
                <a:lnTo>
                  <a:pt x="157480" y="452120"/>
                </a:lnTo>
                <a:lnTo>
                  <a:pt x="120650" y="463550"/>
                </a:lnTo>
                <a:lnTo>
                  <a:pt x="120650" y="463550"/>
                </a:lnTo>
                <a:lnTo>
                  <a:pt x="99060" y="471170"/>
                </a:lnTo>
                <a:lnTo>
                  <a:pt x="45720" y="222250"/>
                </a:lnTo>
                <a:lnTo>
                  <a:pt x="44450" y="219709"/>
                </a:lnTo>
                <a:lnTo>
                  <a:pt x="36830" y="173990"/>
                </a:lnTo>
                <a:lnTo>
                  <a:pt x="30480" y="172720"/>
                </a:lnTo>
                <a:lnTo>
                  <a:pt x="30480" y="172720"/>
                </a:lnTo>
                <a:lnTo>
                  <a:pt x="2540" y="176530"/>
                </a:lnTo>
                <a:lnTo>
                  <a:pt x="0" y="161290"/>
                </a:lnTo>
                <a:lnTo>
                  <a:pt x="22860" y="152400"/>
                </a:lnTo>
                <a:lnTo>
                  <a:pt x="22860" y="152400"/>
                </a:lnTo>
                <a:lnTo>
                  <a:pt x="74930" y="137159"/>
                </a:lnTo>
                <a:lnTo>
                  <a:pt x="123190" y="436880"/>
                </a:lnTo>
                <a:close/>
                <a:moveTo>
                  <a:pt x="64770" y="29209"/>
                </a:moveTo>
                <a:lnTo>
                  <a:pt x="66040" y="30480"/>
                </a:lnTo>
                <a:lnTo>
                  <a:pt x="66040" y="33020"/>
                </a:lnTo>
                <a:lnTo>
                  <a:pt x="66040" y="34290"/>
                </a:lnTo>
                <a:lnTo>
                  <a:pt x="66040" y="35559"/>
                </a:lnTo>
                <a:lnTo>
                  <a:pt x="67310" y="38100"/>
                </a:lnTo>
                <a:lnTo>
                  <a:pt x="67310" y="40640"/>
                </a:lnTo>
                <a:lnTo>
                  <a:pt x="66040" y="41909"/>
                </a:lnTo>
                <a:lnTo>
                  <a:pt x="66040" y="43180"/>
                </a:lnTo>
                <a:lnTo>
                  <a:pt x="66040" y="45720"/>
                </a:lnTo>
                <a:lnTo>
                  <a:pt x="66040" y="46990"/>
                </a:lnTo>
                <a:lnTo>
                  <a:pt x="66040" y="48259"/>
                </a:lnTo>
                <a:lnTo>
                  <a:pt x="64770" y="50800"/>
                </a:lnTo>
                <a:lnTo>
                  <a:pt x="64770" y="52070"/>
                </a:lnTo>
                <a:lnTo>
                  <a:pt x="63500" y="53340"/>
                </a:lnTo>
                <a:lnTo>
                  <a:pt x="63500" y="55880"/>
                </a:lnTo>
                <a:lnTo>
                  <a:pt x="62230" y="57150"/>
                </a:lnTo>
                <a:lnTo>
                  <a:pt x="60960" y="59690"/>
                </a:lnTo>
                <a:lnTo>
                  <a:pt x="59690" y="60959"/>
                </a:lnTo>
                <a:lnTo>
                  <a:pt x="59690" y="62230"/>
                </a:lnTo>
                <a:lnTo>
                  <a:pt x="5842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5880" y="66040"/>
                </a:lnTo>
                <a:lnTo>
                  <a:pt x="54610" y="67309"/>
                </a:lnTo>
                <a:lnTo>
                  <a:pt x="52070" y="69850"/>
                </a:lnTo>
                <a:lnTo>
                  <a:pt x="49530" y="71120"/>
                </a:lnTo>
                <a:lnTo>
                  <a:pt x="49530" y="72390"/>
                </a:lnTo>
                <a:lnTo>
                  <a:pt x="46990" y="72390"/>
                </a:lnTo>
                <a:lnTo>
                  <a:pt x="45720" y="73659"/>
                </a:lnTo>
                <a:lnTo>
                  <a:pt x="44450" y="73659"/>
                </a:lnTo>
                <a:lnTo>
                  <a:pt x="43180" y="74930"/>
                </a:lnTo>
                <a:lnTo>
                  <a:pt x="41910" y="74930"/>
                </a:lnTo>
                <a:lnTo>
                  <a:pt x="39370" y="74930"/>
                </a:lnTo>
                <a:lnTo>
                  <a:pt x="38100" y="74930"/>
                </a:lnTo>
                <a:lnTo>
                  <a:pt x="36830" y="74930"/>
                </a:lnTo>
                <a:lnTo>
                  <a:pt x="35560" y="74930"/>
                </a:lnTo>
                <a:lnTo>
                  <a:pt x="34290" y="73659"/>
                </a:lnTo>
                <a:lnTo>
                  <a:pt x="33020" y="73659"/>
                </a:lnTo>
                <a:lnTo>
                  <a:pt x="31750" y="73659"/>
                </a:lnTo>
                <a:lnTo>
                  <a:pt x="29210" y="73659"/>
                </a:lnTo>
                <a:lnTo>
                  <a:pt x="27940" y="73659"/>
                </a:lnTo>
                <a:lnTo>
                  <a:pt x="26670" y="72390"/>
                </a:lnTo>
                <a:lnTo>
                  <a:pt x="25400" y="71120"/>
                </a:lnTo>
                <a:lnTo>
                  <a:pt x="24130" y="71120"/>
                </a:lnTo>
                <a:lnTo>
                  <a:pt x="22860" y="69850"/>
                </a:lnTo>
                <a:lnTo>
                  <a:pt x="21590" y="69850"/>
                </a:lnTo>
                <a:lnTo>
                  <a:pt x="20320" y="67309"/>
                </a:lnTo>
                <a:lnTo>
                  <a:pt x="17780" y="67309"/>
                </a:lnTo>
                <a:lnTo>
                  <a:pt x="16510" y="66040"/>
                </a:lnTo>
                <a:lnTo>
                  <a:pt x="15240" y="64770"/>
                </a:lnTo>
                <a:lnTo>
                  <a:pt x="15240" y="63500"/>
                </a:lnTo>
                <a:lnTo>
                  <a:pt x="13970" y="62230"/>
                </a:lnTo>
                <a:lnTo>
                  <a:pt x="12700" y="60959"/>
                </a:lnTo>
                <a:lnTo>
                  <a:pt x="11430" y="59690"/>
                </a:lnTo>
                <a:lnTo>
                  <a:pt x="10160" y="58420"/>
                </a:lnTo>
                <a:lnTo>
                  <a:pt x="8890" y="57150"/>
                </a:lnTo>
                <a:lnTo>
                  <a:pt x="8890" y="54609"/>
                </a:lnTo>
                <a:lnTo>
                  <a:pt x="7620" y="53340"/>
                </a:lnTo>
                <a:lnTo>
                  <a:pt x="6350" y="52070"/>
                </a:lnTo>
                <a:lnTo>
                  <a:pt x="6350" y="50800"/>
                </a:lnTo>
                <a:lnTo>
                  <a:pt x="5080" y="48259"/>
                </a:lnTo>
                <a:lnTo>
                  <a:pt x="5080" y="46990"/>
                </a:lnTo>
                <a:lnTo>
                  <a:pt x="3810" y="45720"/>
                </a:lnTo>
                <a:lnTo>
                  <a:pt x="3810" y="43180"/>
                </a:lnTo>
                <a:lnTo>
                  <a:pt x="3810" y="40640"/>
                </a:lnTo>
                <a:lnTo>
                  <a:pt x="3810" y="39370"/>
                </a:lnTo>
                <a:lnTo>
                  <a:pt x="3810" y="38100"/>
                </a:lnTo>
                <a:lnTo>
                  <a:pt x="3810" y="35559"/>
                </a:lnTo>
                <a:lnTo>
                  <a:pt x="2540" y="34290"/>
                </a:lnTo>
                <a:lnTo>
                  <a:pt x="2540" y="33020"/>
                </a:lnTo>
                <a:lnTo>
                  <a:pt x="2540" y="30480"/>
                </a:lnTo>
                <a:lnTo>
                  <a:pt x="3810" y="29209"/>
                </a:lnTo>
                <a:lnTo>
                  <a:pt x="3810" y="26670"/>
                </a:lnTo>
                <a:lnTo>
                  <a:pt x="3810" y="25400"/>
                </a:lnTo>
                <a:lnTo>
                  <a:pt x="3810" y="24130"/>
                </a:lnTo>
                <a:lnTo>
                  <a:pt x="5080" y="21590"/>
                </a:lnTo>
                <a:lnTo>
                  <a:pt x="6350" y="19050"/>
                </a:lnTo>
                <a:lnTo>
                  <a:pt x="6350" y="16509"/>
                </a:lnTo>
                <a:lnTo>
                  <a:pt x="7620" y="15240"/>
                </a:lnTo>
                <a:lnTo>
                  <a:pt x="7620" y="13970"/>
                </a:lnTo>
                <a:lnTo>
                  <a:pt x="8890" y="12700"/>
                </a:lnTo>
                <a:lnTo>
                  <a:pt x="10160" y="11430"/>
                </a:lnTo>
                <a:lnTo>
                  <a:pt x="11430" y="10159"/>
                </a:lnTo>
                <a:lnTo>
                  <a:pt x="13970" y="7620"/>
                </a:lnTo>
                <a:lnTo>
                  <a:pt x="15240" y="6350"/>
                </a:lnTo>
                <a:lnTo>
                  <a:pt x="16510" y="5080"/>
                </a:lnTo>
                <a:lnTo>
                  <a:pt x="17780" y="5080"/>
                </a:lnTo>
                <a:lnTo>
                  <a:pt x="19050" y="3809"/>
                </a:lnTo>
                <a:lnTo>
                  <a:pt x="20320" y="2540"/>
                </a:lnTo>
                <a:lnTo>
                  <a:pt x="21590" y="2540"/>
                </a:lnTo>
                <a:lnTo>
                  <a:pt x="22860" y="1270"/>
                </a:lnTo>
                <a:lnTo>
                  <a:pt x="24130" y="1270"/>
                </a:lnTo>
                <a:lnTo>
                  <a:pt x="25400" y="1270"/>
                </a:lnTo>
                <a:lnTo>
                  <a:pt x="27940" y="0"/>
                </a:lnTo>
                <a:lnTo>
                  <a:pt x="29210" y="0"/>
                </a:lnTo>
                <a:lnTo>
                  <a:pt x="30480" y="0"/>
                </a:lnTo>
                <a:lnTo>
                  <a:pt x="33020" y="0"/>
                </a:lnTo>
                <a:lnTo>
                  <a:pt x="34290" y="0"/>
                </a:lnTo>
                <a:lnTo>
                  <a:pt x="35560" y="0"/>
                </a:lnTo>
                <a:lnTo>
                  <a:pt x="38100" y="0"/>
                </a:lnTo>
                <a:lnTo>
                  <a:pt x="39370" y="0"/>
                </a:lnTo>
                <a:lnTo>
                  <a:pt x="40640" y="0"/>
                </a:lnTo>
                <a:lnTo>
                  <a:pt x="40640" y="0"/>
                </a:lnTo>
                <a:lnTo>
                  <a:pt x="40640" y="1270"/>
                </a:lnTo>
                <a:lnTo>
                  <a:pt x="41910" y="1270"/>
                </a:lnTo>
                <a:lnTo>
                  <a:pt x="43180" y="2540"/>
                </a:lnTo>
                <a:lnTo>
                  <a:pt x="45720" y="2540"/>
                </a:lnTo>
                <a:lnTo>
                  <a:pt x="46990" y="3809"/>
                </a:lnTo>
                <a:lnTo>
                  <a:pt x="48260" y="5080"/>
                </a:lnTo>
                <a:lnTo>
                  <a:pt x="49530" y="5080"/>
                </a:lnTo>
                <a:lnTo>
                  <a:pt x="50800" y="6350"/>
                </a:lnTo>
                <a:lnTo>
                  <a:pt x="52070" y="7620"/>
                </a:lnTo>
                <a:lnTo>
                  <a:pt x="53340" y="8890"/>
                </a:lnTo>
                <a:lnTo>
                  <a:pt x="54610" y="10159"/>
                </a:lnTo>
                <a:lnTo>
                  <a:pt x="55880" y="11430"/>
                </a:lnTo>
                <a:lnTo>
                  <a:pt x="57150" y="12700"/>
                </a:lnTo>
                <a:lnTo>
                  <a:pt x="58420" y="13970"/>
                </a:lnTo>
                <a:lnTo>
                  <a:pt x="59690" y="16509"/>
                </a:lnTo>
                <a:lnTo>
                  <a:pt x="60960" y="19050"/>
                </a:lnTo>
                <a:lnTo>
                  <a:pt x="62230" y="22859"/>
                </a:lnTo>
                <a:lnTo>
                  <a:pt x="63500" y="24130"/>
                </a:lnTo>
                <a:lnTo>
                  <a:pt x="63500" y="25400"/>
                </a:lnTo>
                <a:lnTo>
                  <a:pt x="64770" y="27940"/>
                </a:lnTo>
                <a:lnTo>
                  <a:pt x="64770" y="29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5919878" y="3021737"/>
            <a:ext cx="166824" cy="343354"/>
          </a:xfrm>
          <a:custGeom>
            <a:avLst/>
            <a:gdLst/>
            <a:ahLst/>
            <a:cxnLst/>
            <a:rect l="l" t="t" r="r" b="b"/>
            <a:pathLst>
              <a:path w="166824" h="343354">
                <a:moveTo>
                  <a:pt x="127862" y="304393"/>
                </a:moveTo>
                <a:lnTo>
                  <a:pt x="158342" y="303122"/>
                </a:lnTo>
                <a:lnTo>
                  <a:pt x="158342" y="303122"/>
                </a:lnTo>
                <a:lnTo>
                  <a:pt x="159612" y="304393"/>
                </a:lnTo>
                <a:lnTo>
                  <a:pt x="158342" y="304393"/>
                </a:lnTo>
                <a:lnTo>
                  <a:pt x="159612" y="305663"/>
                </a:lnTo>
                <a:lnTo>
                  <a:pt x="162152" y="319633"/>
                </a:lnTo>
                <a:lnTo>
                  <a:pt x="125322" y="331063"/>
                </a:lnTo>
                <a:lnTo>
                  <a:pt x="125322" y="331063"/>
                </a:lnTo>
                <a:lnTo>
                  <a:pt x="103732" y="338683"/>
                </a:lnTo>
                <a:lnTo>
                  <a:pt x="50392" y="89763"/>
                </a:lnTo>
                <a:lnTo>
                  <a:pt x="49122" y="87222"/>
                </a:lnTo>
                <a:lnTo>
                  <a:pt x="41502" y="41503"/>
                </a:lnTo>
                <a:lnTo>
                  <a:pt x="35152" y="40233"/>
                </a:lnTo>
                <a:lnTo>
                  <a:pt x="35152" y="40233"/>
                </a:lnTo>
                <a:lnTo>
                  <a:pt x="7212" y="44043"/>
                </a:lnTo>
                <a:lnTo>
                  <a:pt x="4672" y="28803"/>
                </a:lnTo>
                <a:lnTo>
                  <a:pt x="27532" y="19913"/>
                </a:lnTo>
                <a:lnTo>
                  <a:pt x="27532" y="19913"/>
                </a:lnTo>
                <a:lnTo>
                  <a:pt x="79602" y="4672"/>
                </a:lnTo>
                <a:lnTo>
                  <a:pt x="127862" y="3043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5922418" y="2884577"/>
            <a:ext cx="74114" cy="84274"/>
          </a:xfrm>
          <a:custGeom>
            <a:avLst/>
            <a:gdLst/>
            <a:ahLst/>
            <a:cxnLst/>
            <a:rect l="l" t="t" r="r" b="b"/>
            <a:pathLst>
              <a:path w="74114" h="84274">
                <a:moveTo>
                  <a:pt x="66902" y="33882"/>
                </a:moveTo>
                <a:lnTo>
                  <a:pt x="68172" y="35153"/>
                </a:lnTo>
                <a:lnTo>
                  <a:pt x="68172" y="37693"/>
                </a:lnTo>
                <a:lnTo>
                  <a:pt x="68172" y="38963"/>
                </a:lnTo>
                <a:lnTo>
                  <a:pt x="68172" y="40232"/>
                </a:lnTo>
                <a:lnTo>
                  <a:pt x="69442" y="42773"/>
                </a:lnTo>
                <a:lnTo>
                  <a:pt x="69442" y="45313"/>
                </a:lnTo>
                <a:lnTo>
                  <a:pt x="68172" y="46582"/>
                </a:lnTo>
                <a:lnTo>
                  <a:pt x="68172" y="47853"/>
                </a:lnTo>
                <a:lnTo>
                  <a:pt x="68172" y="50393"/>
                </a:lnTo>
                <a:lnTo>
                  <a:pt x="68172" y="51663"/>
                </a:lnTo>
                <a:lnTo>
                  <a:pt x="68172" y="52932"/>
                </a:lnTo>
                <a:lnTo>
                  <a:pt x="66902" y="55473"/>
                </a:lnTo>
                <a:lnTo>
                  <a:pt x="66902" y="56743"/>
                </a:lnTo>
                <a:lnTo>
                  <a:pt x="65632" y="58013"/>
                </a:lnTo>
                <a:lnTo>
                  <a:pt x="65632" y="60553"/>
                </a:lnTo>
                <a:lnTo>
                  <a:pt x="64362" y="61823"/>
                </a:lnTo>
                <a:lnTo>
                  <a:pt x="63092" y="64363"/>
                </a:lnTo>
                <a:lnTo>
                  <a:pt x="61822" y="65632"/>
                </a:lnTo>
                <a:lnTo>
                  <a:pt x="61822" y="66903"/>
                </a:lnTo>
                <a:lnTo>
                  <a:pt x="60552" y="69443"/>
                </a:lnTo>
                <a:lnTo>
                  <a:pt x="59282" y="69443"/>
                </a:lnTo>
                <a:lnTo>
                  <a:pt x="59282" y="69443"/>
                </a:lnTo>
                <a:lnTo>
                  <a:pt x="59282" y="69443"/>
                </a:lnTo>
                <a:lnTo>
                  <a:pt x="58012" y="70713"/>
                </a:lnTo>
                <a:lnTo>
                  <a:pt x="56742" y="71982"/>
                </a:lnTo>
                <a:lnTo>
                  <a:pt x="54202" y="74523"/>
                </a:lnTo>
                <a:lnTo>
                  <a:pt x="51662" y="75793"/>
                </a:lnTo>
                <a:lnTo>
                  <a:pt x="51662" y="77063"/>
                </a:lnTo>
                <a:lnTo>
                  <a:pt x="49122" y="77063"/>
                </a:lnTo>
                <a:lnTo>
                  <a:pt x="47852" y="78332"/>
                </a:lnTo>
                <a:lnTo>
                  <a:pt x="46582" y="78332"/>
                </a:lnTo>
                <a:lnTo>
                  <a:pt x="45312" y="79603"/>
                </a:lnTo>
                <a:lnTo>
                  <a:pt x="44042" y="79603"/>
                </a:lnTo>
                <a:lnTo>
                  <a:pt x="41502" y="79603"/>
                </a:lnTo>
                <a:lnTo>
                  <a:pt x="40232" y="79603"/>
                </a:lnTo>
                <a:lnTo>
                  <a:pt x="38962" y="79603"/>
                </a:lnTo>
                <a:lnTo>
                  <a:pt x="37692" y="79603"/>
                </a:lnTo>
                <a:lnTo>
                  <a:pt x="36422" y="78332"/>
                </a:lnTo>
                <a:lnTo>
                  <a:pt x="35152" y="78332"/>
                </a:lnTo>
                <a:lnTo>
                  <a:pt x="33882" y="78332"/>
                </a:lnTo>
                <a:lnTo>
                  <a:pt x="31342" y="78332"/>
                </a:lnTo>
                <a:lnTo>
                  <a:pt x="30072" y="78332"/>
                </a:lnTo>
                <a:lnTo>
                  <a:pt x="28802" y="77063"/>
                </a:lnTo>
                <a:lnTo>
                  <a:pt x="27532" y="75793"/>
                </a:lnTo>
                <a:lnTo>
                  <a:pt x="26262" y="75793"/>
                </a:lnTo>
                <a:lnTo>
                  <a:pt x="24992" y="74523"/>
                </a:lnTo>
                <a:lnTo>
                  <a:pt x="23722" y="74523"/>
                </a:lnTo>
                <a:lnTo>
                  <a:pt x="22452" y="71982"/>
                </a:lnTo>
                <a:lnTo>
                  <a:pt x="19912" y="71982"/>
                </a:lnTo>
                <a:lnTo>
                  <a:pt x="18642" y="70713"/>
                </a:lnTo>
                <a:lnTo>
                  <a:pt x="17372" y="69443"/>
                </a:lnTo>
                <a:lnTo>
                  <a:pt x="17372" y="68173"/>
                </a:lnTo>
                <a:lnTo>
                  <a:pt x="16102" y="66903"/>
                </a:lnTo>
                <a:lnTo>
                  <a:pt x="14832" y="65632"/>
                </a:lnTo>
                <a:lnTo>
                  <a:pt x="13562" y="64363"/>
                </a:lnTo>
                <a:lnTo>
                  <a:pt x="12292" y="63093"/>
                </a:lnTo>
                <a:lnTo>
                  <a:pt x="11022" y="61823"/>
                </a:lnTo>
                <a:lnTo>
                  <a:pt x="11022" y="59282"/>
                </a:lnTo>
                <a:lnTo>
                  <a:pt x="9752" y="58013"/>
                </a:lnTo>
                <a:lnTo>
                  <a:pt x="8482" y="56743"/>
                </a:lnTo>
                <a:lnTo>
                  <a:pt x="8482" y="55473"/>
                </a:lnTo>
                <a:lnTo>
                  <a:pt x="7212" y="52932"/>
                </a:lnTo>
                <a:lnTo>
                  <a:pt x="7212" y="51663"/>
                </a:lnTo>
                <a:lnTo>
                  <a:pt x="5942" y="50393"/>
                </a:lnTo>
                <a:lnTo>
                  <a:pt x="5942" y="47853"/>
                </a:lnTo>
                <a:lnTo>
                  <a:pt x="5942" y="45313"/>
                </a:lnTo>
                <a:lnTo>
                  <a:pt x="5942" y="44043"/>
                </a:lnTo>
                <a:lnTo>
                  <a:pt x="5942" y="42773"/>
                </a:lnTo>
                <a:lnTo>
                  <a:pt x="5942" y="40232"/>
                </a:lnTo>
                <a:lnTo>
                  <a:pt x="4672" y="38963"/>
                </a:lnTo>
                <a:lnTo>
                  <a:pt x="4672" y="37693"/>
                </a:lnTo>
                <a:lnTo>
                  <a:pt x="4672" y="35153"/>
                </a:lnTo>
                <a:lnTo>
                  <a:pt x="5942" y="33882"/>
                </a:lnTo>
                <a:lnTo>
                  <a:pt x="5942" y="31343"/>
                </a:lnTo>
                <a:lnTo>
                  <a:pt x="5942" y="30073"/>
                </a:lnTo>
                <a:lnTo>
                  <a:pt x="5942" y="28803"/>
                </a:lnTo>
                <a:lnTo>
                  <a:pt x="7212" y="26263"/>
                </a:lnTo>
                <a:lnTo>
                  <a:pt x="8482" y="23723"/>
                </a:lnTo>
                <a:lnTo>
                  <a:pt x="8482" y="21182"/>
                </a:lnTo>
                <a:lnTo>
                  <a:pt x="9752" y="19913"/>
                </a:lnTo>
                <a:lnTo>
                  <a:pt x="9752" y="18643"/>
                </a:lnTo>
                <a:lnTo>
                  <a:pt x="11022" y="17373"/>
                </a:lnTo>
                <a:lnTo>
                  <a:pt x="12292" y="16103"/>
                </a:lnTo>
                <a:lnTo>
                  <a:pt x="13562" y="14832"/>
                </a:lnTo>
                <a:lnTo>
                  <a:pt x="16102" y="12293"/>
                </a:lnTo>
                <a:lnTo>
                  <a:pt x="17372" y="11023"/>
                </a:lnTo>
                <a:lnTo>
                  <a:pt x="18642" y="9753"/>
                </a:lnTo>
                <a:lnTo>
                  <a:pt x="19912" y="9753"/>
                </a:lnTo>
                <a:lnTo>
                  <a:pt x="21182" y="8482"/>
                </a:lnTo>
                <a:lnTo>
                  <a:pt x="22452" y="7213"/>
                </a:lnTo>
                <a:lnTo>
                  <a:pt x="23722" y="7213"/>
                </a:lnTo>
                <a:lnTo>
                  <a:pt x="24992" y="5943"/>
                </a:lnTo>
                <a:lnTo>
                  <a:pt x="26262" y="5943"/>
                </a:lnTo>
                <a:lnTo>
                  <a:pt x="27532" y="5943"/>
                </a:lnTo>
                <a:lnTo>
                  <a:pt x="30072" y="4673"/>
                </a:lnTo>
                <a:lnTo>
                  <a:pt x="31342" y="4673"/>
                </a:lnTo>
                <a:lnTo>
                  <a:pt x="32612" y="4673"/>
                </a:lnTo>
                <a:lnTo>
                  <a:pt x="35152" y="4673"/>
                </a:lnTo>
                <a:lnTo>
                  <a:pt x="36422" y="4673"/>
                </a:lnTo>
                <a:lnTo>
                  <a:pt x="37692" y="4673"/>
                </a:lnTo>
                <a:lnTo>
                  <a:pt x="40232" y="4673"/>
                </a:lnTo>
                <a:lnTo>
                  <a:pt x="41502" y="4673"/>
                </a:lnTo>
                <a:lnTo>
                  <a:pt x="42772" y="4673"/>
                </a:lnTo>
                <a:lnTo>
                  <a:pt x="42772" y="4673"/>
                </a:lnTo>
                <a:lnTo>
                  <a:pt x="42772" y="5943"/>
                </a:lnTo>
                <a:lnTo>
                  <a:pt x="44042" y="5943"/>
                </a:lnTo>
                <a:lnTo>
                  <a:pt x="45312" y="7213"/>
                </a:lnTo>
                <a:lnTo>
                  <a:pt x="47852" y="7213"/>
                </a:lnTo>
                <a:lnTo>
                  <a:pt x="49122" y="8482"/>
                </a:lnTo>
                <a:lnTo>
                  <a:pt x="50392" y="9753"/>
                </a:lnTo>
                <a:lnTo>
                  <a:pt x="51662" y="9753"/>
                </a:lnTo>
                <a:lnTo>
                  <a:pt x="52932" y="11023"/>
                </a:lnTo>
                <a:lnTo>
                  <a:pt x="54202" y="12293"/>
                </a:lnTo>
                <a:lnTo>
                  <a:pt x="55472" y="13563"/>
                </a:lnTo>
                <a:lnTo>
                  <a:pt x="56742" y="14832"/>
                </a:lnTo>
                <a:lnTo>
                  <a:pt x="58012" y="16103"/>
                </a:lnTo>
                <a:lnTo>
                  <a:pt x="59282" y="17373"/>
                </a:lnTo>
                <a:lnTo>
                  <a:pt x="60552" y="18643"/>
                </a:lnTo>
                <a:lnTo>
                  <a:pt x="61822" y="21182"/>
                </a:lnTo>
                <a:lnTo>
                  <a:pt x="63092" y="23723"/>
                </a:lnTo>
                <a:lnTo>
                  <a:pt x="64362" y="27532"/>
                </a:lnTo>
                <a:lnTo>
                  <a:pt x="65632" y="28803"/>
                </a:lnTo>
                <a:lnTo>
                  <a:pt x="65632" y="30073"/>
                </a:lnTo>
                <a:lnTo>
                  <a:pt x="66902" y="32613"/>
                </a:lnTo>
                <a:lnTo>
                  <a:pt x="66902" y="3388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6085840" y="2980691"/>
            <a:ext cx="196850" cy="492759"/>
          </a:xfrm>
          <a:custGeom>
            <a:avLst/>
            <a:gdLst/>
            <a:ahLst/>
            <a:cxnLst/>
            <a:rect l="l" t="t" r="r" b="b"/>
            <a:pathLst>
              <a:path w="196850" h="492759">
                <a:moveTo>
                  <a:pt x="90170" y="304800"/>
                </a:moveTo>
                <a:lnTo>
                  <a:pt x="92710" y="304800"/>
                </a:lnTo>
                <a:lnTo>
                  <a:pt x="93980" y="303530"/>
                </a:lnTo>
                <a:lnTo>
                  <a:pt x="96520" y="303530"/>
                </a:lnTo>
                <a:lnTo>
                  <a:pt x="97790" y="302260"/>
                </a:lnTo>
                <a:lnTo>
                  <a:pt x="99060" y="302260"/>
                </a:lnTo>
                <a:lnTo>
                  <a:pt x="100330" y="299719"/>
                </a:lnTo>
                <a:lnTo>
                  <a:pt x="104140" y="298450"/>
                </a:lnTo>
                <a:lnTo>
                  <a:pt x="105410" y="295910"/>
                </a:lnTo>
                <a:lnTo>
                  <a:pt x="105410" y="295910"/>
                </a:lnTo>
                <a:lnTo>
                  <a:pt x="106680" y="295910"/>
                </a:lnTo>
                <a:lnTo>
                  <a:pt x="110490" y="293369"/>
                </a:lnTo>
                <a:lnTo>
                  <a:pt x="111760" y="290830"/>
                </a:lnTo>
                <a:lnTo>
                  <a:pt x="113030" y="289560"/>
                </a:lnTo>
                <a:lnTo>
                  <a:pt x="114300" y="287019"/>
                </a:lnTo>
                <a:lnTo>
                  <a:pt x="116840" y="285750"/>
                </a:lnTo>
                <a:lnTo>
                  <a:pt x="121920" y="276860"/>
                </a:lnTo>
                <a:lnTo>
                  <a:pt x="124460" y="273050"/>
                </a:lnTo>
                <a:lnTo>
                  <a:pt x="128270" y="269240"/>
                </a:lnTo>
                <a:lnTo>
                  <a:pt x="130810" y="264160"/>
                </a:lnTo>
                <a:lnTo>
                  <a:pt x="133350" y="260350"/>
                </a:lnTo>
                <a:lnTo>
                  <a:pt x="135890" y="255269"/>
                </a:lnTo>
                <a:lnTo>
                  <a:pt x="138430" y="251460"/>
                </a:lnTo>
                <a:lnTo>
                  <a:pt x="139700" y="195580"/>
                </a:lnTo>
                <a:lnTo>
                  <a:pt x="139700" y="191769"/>
                </a:lnTo>
                <a:lnTo>
                  <a:pt x="151130" y="34290"/>
                </a:lnTo>
                <a:lnTo>
                  <a:pt x="147320" y="33019"/>
                </a:lnTo>
                <a:lnTo>
                  <a:pt x="144780" y="33019"/>
                </a:lnTo>
                <a:lnTo>
                  <a:pt x="139700" y="31750"/>
                </a:lnTo>
                <a:lnTo>
                  <a:pt x="137160" y="30480"/>
                </a:lnTo>
                <a:lnTo>
                  <a:pt x="134620" y="30480"/>
                </a:lnTo>
                <a:lnTo>
                  <a:pt x="132080" y="29210"/>
                </a:lnTo>
                <a:lnTo>
                  <a:pt x="129540" y="29210"/>
                </a:lnTo>
                <a:lnTo>
                  <a:pt x="129540" y="29210"/>
                </a:lnTo>
                <a:lnTo>
                  <a:pt x="129540" y="27940"/>
                </a:lnTo>
                <a:lnTo>
                  <a:pt x="128270" y="27940"/>
                </a:lnTo>
                <a:lnTo>
                  <a:pt x="127000" y="27940"/>
                </a:lnTo>
                <a:lnTo>
                  <a:pt x="124460" y="27940"/>
                </a:lnTo>
                <a:lnTo>
                  <a:pt x="119380" y="27940"/>
                </a:lnTo>
                <a:lnTo>
                  <a:pt x="116840" y="27940"/>
                </a:lnTo>
                <a:lnTo>
                  <a:pt x="114300" y="29210"/>
                </a:lnTo>
                <a:lnTo>
                  <a:pt x="110490" y="27940"/>
                </a:lnTo>
                <a:lnTo>
                  <a:pt x="106680" y="29210"/>
                </a:lnTo>
                <a:lnTo>
                  <a:pt x="101600" y="29210"/>
                </a:lnTo>
                <a:lnTo>
                  <a:pt x="96520" y="30480"/>
                </a:lnTo>
                <a:lnTo>
                  <a:pt x="92710" y="33019"/>
                </a:lnTo>
                <a:lnTo>
                  <a:pt x="87630" y="35560"/>
                </a:lnTo>
                <a:lnTo>
                  <a:pt x="83820" y="38100"/>
                </a:lnTo>
                <a:lnTo>
                  <a:pt x="78740" y="40640"/>
                </a:lnTo>
                <a:lnTo>
                  <a:pt x="77470" y="41910"/>
                </a:lnTo>
                <a:lnTo>
                  <a:pt x="77470" y="41910"/>
                </a:lnTo>
                <a:lnTo>
                  <a:pt x="74930" y="44450"/>
                </a:lnTo>
                <a:lnTo>
                  <a:pt x="71120" y="49530"/>
                </a:lnTo>
                <a:lnTo>
                  <a:pt x="67310" y="54610"/>
                </a:lnTo>
                <a:lnTo>
                  <a:pt x="63500" y="59690"/>
                </a:lnTo>
                <a:lnTo>
                  <a:pt x="59690" y="64769"/>
                </a:lnTo>
                <a:lnTo>
                  <a:pt x="57150" y="69850"/>
                </a:lnTo>
                <a:lnTo>
                  <a:pt x="54610" y="76200"/>
                </a:lnTo>
                <a:lnTo>
                  <a:pt x="52070" y="81280"/>
                </a:lnTo>
                <a:lnTo>
                  <a:pt x="49530" y="88900"/>
                </a:lnTo>
                <a:lnTo>
                  <a:pt x="46990" y="95250"/>
                </a:lnTo>
                <a:lnTo>
                  <a:pt x="45720" y="101600"/>
                </a:lnTo>
                <a:lnTo>
                  <a:pt x="44450" y="109219"/>
                </a:lnTo>
                <a:lnTo>
                  <a:pt x="41910" y="116840"/>
                </a:lnTo>
                <a:lnTo>
                  <a:pt x="40640" y="124460"/>
                </a:lnTo>
                <a:lnTo>
                  <a:pt x="40640" y="133350"/>
                </a:lnTo>
                <a:lnTo>
                  <a:pt x="39370" y="138430"/>
                </a:lnTo>
                <a:lnTo>
                  <a:pt x="39370" y="139700"/>
                </a:lnTo>
                <a:lnTo>
                  <a:pt x="39370" y="140969"/>
                </a:lnTo>
                <a:lnTo>
                  <a:pt x="38100" y="148590"/>
                </a:lnTo>
                <a:lnTo>
                  <a:pt x="38100" y="158750"/>
                </a:lnTo>
                <a:lnTo>
                  <a:pt x="38100" y="167640"/>
                </a:lnTo>
                <a:lnTo>
                  <a:pt x="38100" y="175260"/>
                </a:lnTo>
                <a:lnTo>
                  <a:pt x="39370" y="185419"/>
                </a:lnTo>
                <a:lnTo>
                  <a:pt x="40640" y="193040"/>
                </a:lnTo>
                <a:lnTo>
                  <a:pt x="40640" y="201930"/>
                </a:lnTo>
                <a:lnTo>
                  <a:pt x="41910" y="212090"/>
                </a:lnTo>
                <a:lnTo>
                  <a:pt x="43180" y="220980"/>
                </a:lnTo>
                <a:lnTo>
                  <a:pt x="44450" y="229869"/>
                </a:lnTo>
                <a:lnTo>
                  <a:pt x="44450" y="233680"/>
                </a:lnTo>
                <a:lnTo>
                  <a:pt x="45720" y="237490"/>
                </a:lnTo>
                <a:lnTo>
                  <a:pt x="46990" y="245110"/>
                </a:lnTo>
                <a:lnTo>
                  <a:pt x="49530" y="254000"/>
                </a:lnTo>
                <a:lnTo>
                  <a:pt x="52070" y="260350"/>
                </a:lnTo>
                <a:lnTo>
                  <a:pt x="53340" y="264160"/>
                </a:lnTo>
                <a:lnTo>
                  <a:pt x="54610" y="267969"/>
                </a:lnTo>
                <a:lnTo>
                  <a:pt x="55880" y="270510"/>
                </a:lnTo>
                <a:lnTo>
                  <a:pt x="57150" y="274319"/>
                </a:lnTo>
                <a:lnTo>
                  <a:pt x="58420" y="276860"/>
                </a:lnTo>
                <a:lnTo>
                  <a:pt x="59690" y="280669"/>
                </a:lnTo>
                <a:lnTo>
                  <a:pt x="60960" y="28321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3500" y="288290"/>
                </a:lnTo>
                <a:lnTo>
                  <a:pt x="66040" y="289560"/>
                </a:lnTo>
                <a:lnTo>
                  <a:pt x="67310" y="292100"/>
                </a:lnTo>
                <a:lnTo>
                  <a:pt x="68580" y="294640"/>
                </a:lnTo>
                <a:lnTo>
                  <a:pt x="69850" y="295910"/>
                </a:lnTo>
                <a:lnTo>
                  <a:pt x="72390" y="297180"/>
                </a:lnTo>
                <a:lnTo>
                  <a:pt x="73660" y="298450"/>
                </a:lnTo>
                <a:lnTo>
                  <a:pt x="76200" y="299719"/>
                </a:lnTo>
                <a:lnTo>
                  <a:pt x="77470" y="302260"/>
                </a:lnTo>
                <a:lnTo>
                  <a:pt x="78740" y="302260"/>
                </a:lnTo>
                <a:lnTo>
                  <a:pt x="81280" y="303530"/>
                </a:lnTo>
                <a:lnTo>
                  <a:pt x="83820" y="303530"/>
                </a:lnTo>
                <a:lnTo>
                  <a:pt x="85090" y="304800"/>
                </a:lnTo>
                <a:lnTo>
                  <a:pt x="86360" y="304800"/>
                </a:lnTo>
                <a:lnTo>
                  <a:pt x="88900" y="304800"/>
                </a:lnTo>
                <a:lnTo>
                  <a:pt x="90170" y="304800"/>
                </a:lnTo>
                <a:close/>
                <a:moveTo>
                  <a:pt x="137160" y="279400"/>
                </a:moveTo>
                <a:lnTo>
                  <a:pt x="134620" y="284480"/>
                </a:lnTo>
                <a:lnTo>
                  <a:pt x="133350" y="288290"/>
                </a:lnTo>
                <a:lnTo>
                  <a:pt x="130810" y="293369"/>
                </a:lnTo>
                <a:lnTo>
                  <a:pt x="127000" y="299719"/>
                </a:lnTo>
                <a:lnTo>
                  <a:pt x="124460" y="304800"/>
                </a:lnTo>
                <a:lnTo>
                  <a:pt x="121920" y="309880"/>
                </a:lnTo>
                <a:lnTo>
                  <a:pt x="118110" y="316230"/>
                </a:lnTo>
                <a:lnTo>
                  <a:pt x="114300" y="321310"/>
                </a:lnTo>
                <a:lnTo>
                  <a:pt x="110490" y="326390"/>
                </a:lnTo>
                <a:lnTo>
                  <a:pt x="109220" y="327660"/>
                </a:lnTo>
                <a:lnTo>
                  <a:pt x="109220" y="328930"/>
                </a:lnTo>
                <a:lnTo>
                  <a:pt x="107950" y="331469"/>
                </a:lnTo>
                <a:lnTo>
                  <a:pt x="102870" y="336550"/>
                </a:lnTo>
                <a:lnTo>
                  <a:pt x="99060" y="340360"/>
                </a:lnTo>
                <a:lnTo>
                  <a:pt x="97790" y="341630"/>
                </a:lnTo>
                <a:lnTo>
                  <a:pt x="95250" y="344169"/>
                </a:lnTo>
                <a:lnTo>
                  <a:pt x="92710" y="345440"/>
                </a:lnTo>
                <a:lnTo>
                  <a:pt x="91440" y="346710"/>
                </a:lnTo>
                <a:lnTo>
                  <a:pt x="88900" y="347980"/>
                </a:lnTo>
                <a:lnTo>
                  <a:pt x="86360" y="347980"/>
                </a:lnTo>
                <a:lnTo>
                  <a:pt x="85090" y="349250"/>
                </a:lnTo>
                <a:lnTo>
                  <a:pt x="82550" y="349250"/>
                </a:lnTo>
                <a:lnTo>
                  <a:pt x="80010" y="350519"/>
                </a:lnTo>
                <a:lnTo>
                  <a:pt x="76200" y="350519"/>
                </a:lnTo>
                <a:lnTo>
                  <a:pt x="73660" y="349250"/>
                </a:lnTo>
                <a:lnTo>
                  <a:pt x="73660" y="349250"/>
                </a:lnTo>
                <a:lnTo>
                  <a:pt x="73660" y="349250"/>
                </a:lnTo>
                <a:lnTo>
                  <a:pt x="71120" y="349250"/>
                </a:lnTo>
                <a:lnTo>
                  <a:pt x="68580" y="347980"/>
                </a:lnTo>
                <a:lnTo>
                  <a:pt x="64770" y="347980"/>
                </a:lnTo>
                <a:lnTo>
                  <a:pt x="62230" y="346710"/>
                </a:lnTo>
                <a:lnTo>
                  <a:pt x="59690" y="344169"/>
                </a:lnTo>
                <a:lnTo>
                  <a:pt x="57150" y="342900"/>
                </a:lnTo>
                <a:lnTo>
                  <a:pt x="54610" y="341630"/>
                </a:lnTo>
                <a:lnTo>
                  <a:pt x="52070" y="339090"/>
                </a:lnTo>
                <a:lnTo>
                  <a:pt x="49530" y="336550"/>
                </a:lnTo>
                <a:lnTo>
                  <a:pt x="46990" y="334010"/>
                </a:lnTo>
                <a:lnTo>
                  <a:pt x="44450" y="331469"/>
                </a:lnTo>
                <a:lnTo>
                  <a:pt x="41910" y="327660"/>
                </a:lnTo>
                <a:lnTo>
                  <a:pt x="39370" y="325119"/>
                </a:lnTo>
                <a:lnTo>
                  <a:pt x="36830" y="321310"/>
                </a:lnTo>
                <a:lnTo>
                  <a:pt x="34290" y="317500"/>
                </a:lnTo>
                <a:lnTo>
                  <a:pt x="33020" y="313690"/>
                </a:lnTo>
                <a:lnTo>
                  <a:pt x="30480" y="308610"/>
                </a:lnTo>
                <a:lnTo>
                  <a:pt x="27940" y="304800"/>
                </a:lnTo>
                <a:lnTo>
                  <a:pt x="26670" y="299719"/>
                </a:lnTo>
                <a:lnTo>
                  <a:pt x="24130" y="295910"/>
                </a:lnTo>
                <a:lnTo>
                  <a:pt x="21590" y="290830"/>
                </a:lnTo>
                <a:lnTo>
                  <a:pt x="21590" y="290830"/>
                </a:lnTo>
                <a:lnTo>
                  <a:pt x="21590" y="289560"/>
                </a:lnTo>
                <a:lnTo>
                  <a:pt x="20320" y="285750"/>
                </a:lnTo>
                <a:lnTo>
                  <a:pt x="17780" y="280669"/>
                </a:lnTo>
                <a:lnTo>
                  <a:pt x="16510" y="275590"/>
                </a:lnTo>
                <a:lnTo>
                  <a:pt x="15240" y="269240"/>
                </a:lnTo>
                <a:lnTo>
                  <a:pt x="12700" y="264160"/>
                </a:lnTo>
                <a:lnTo>
                  <a:pt x="11430" y="257810"/>
                </a:lnTo>
                <a:lnTo>
                  <a:pt x="8890" y="245110"/>
                </a:lnTo>
                <a:lnTo>
                  <a:pt x="6350" y="231140"/>
                </a:lnTo>
                <a:lnTo>
                  <a:pt x="3810" y="215900"/>
                </a:lnTo>
                <a:lnTo>
                  <a:pt x="1270" y="200660"/>
                </a:lnTo>
                <a:lnTo>
                  <a:pt x="0" y="191769"/>
                </a:lnTo>
                <a:lnTo>
                  <a:pt x="0" y="189230"/>
                </a:lnTo>
                <a:lnTo>
                  <a:pt x="0" y="186690"/>
                </a:lnTo>
                <a:lnTo>
                  <a:pt x="0" y="171450"/>
                </a:lnTo>
                <a:lnTo>
                  <a:pt x="0" y="158750"/>
                </a:lnTo>
                <a:lnTo>
                  <a:pt x="1270" y="143510"/>
                </a:lnTo>
                <a:lnTo>
                  <a:pt x="2540" y="130810"/>
                </a:lnTo>
                <a:lnTo>
                  <a:pt x="5080" y="118110"/>
                </a:lnTo>
                <a:lnTo>
                  <a:pt x="7620" y="105410"/>
                </a:lnTo>
                <a:lnTo>
                  <a:pt x="10160" y="99060"/>
                </a:lnTo>
                <a:lnTo>
                  <a:pt x="11430" y="93980"/>
                </a:lnTo>
                <a:lnTo>
                  <a:pt x="13970" y="87630"/>
                </a:lnTo>
                <a:lnTo>
                  <a:pt x="15240" y="81280"/>
                </a:lnTo>
                <a:lnTo>
                  <a:pt x="20320" y="71119"/>
                </a:lnTo>
                <a:lnTo>
                  <a:pt x="26670" y="59690"/>
                </a:lnTo>
                <a:lnTo>
                  <a:pt x="26670" y="59690"/>
                </a:lnTo>
                <a:lnTo>
                  <a:pt x="26670" y="59690"/>
                </a:lnTo>
                <a:lnTo>
                  <a:pt x="29210" y="54610"/>
                </a:lnTo>
                <a:lnTo>
                  <a:pt x="31750" y="50800"/>
                </a:lnTo>
                <a:lnTo>
                  <a:pt x="35560" y="45719"/>
                </a:lnTo>
                <a:lnTo>
                  <a:pt x="38100" y="41910"/>
                </a:lnTo>
                <a:lnTo>
                  <a:pt x="41910" y="36830"/>
                </a:lnTo>
                <a:lnTo>
                  <a:pt x="45720" y="33019"/>
                </a:lnTo>
                <a:lnTo>
                  <a:pt x="49530" y="29210"/>
                </a:lnTo>
                <a:lnTo>
                  <a:pt x="53340" y="26669"/>
                </a:lnTo>
                <a:lnTo>
                  <a:pt x="57150" y="22860"/>
                </a:lnTo>
                <a:lnTo>
                  <a:pt x="62230" y="19050"/>
                </a:lnTo>
                <a:lnTo>
                  <a:pt x="66040" y="16510"/>
                </a:lnTo>
                <a:lnTo>
                  <a:pt x="69850" y="13969"/>
                </a:lnTo>
                <a:lnTo>
                  <a:pt x="73660" y="11430"/>
                </a:lnTo>
                <a:lnTo>
                  <a:pt x="73660" y="11430"/>
                </a:lnTo>
                <a:lnTo>
                  <a:pt x="74930" y="11430"/>
                </a:lnTo>
                <a:lnTo>
                  <a:pt x="80010" y="8890"/>
                </a:lnTo>
                <a:lnTo>
                  <a:pt x="83820" y="7619"/>
                </a:lnTo>
                <a:lnTo>
                  <a:pt x="88900" y="6350"/>
                </a:lnTo>
                <a:lnTo>
                  <a:pt x="93980" y="3810"/>
                </a:lnTo>
                <a:lnTo>
                  <a:pt x="99060" y="3810"/>
                </a:lnTo>
                <a:lnTo>
                  <a:pt x="104140" y="2540"/>
                </a:lnTo>
                <a:lnTo>
                  <a:pt x="109220" y="2540"/>
                </a:lnTo>
                <a:lnTo>
                  <a:pt x="114300" y="1269"/>
                </a:lnTo>
                <a:lnTo>
                  <a:pt x="119380" y="1269"/>
                </a:lnTo>
                <a:lnTo>
                  <a:pt x="127000" y="0"/>
                </a:lnTo>
                <a:lnTo>
                  <a:pt x="128270" y="0"/>
                </a:lnTo>
                <a:lnTo>
                  <a:pt x="129540" y="1269"/>
                </a:lnTo>
                <a:lnTo>
                  <a:pt x="153670" y="3810"/>
                </a:lnTo>
                <a:lnTo>
                  <a:pt x="158750" y="3810"/>
                </a:lnTo>
                <a:lnTo>
                  <a:pt x="165100" y="5080"/>
                </a:lnTo>
                <a:lnTo>
                  <a:pt x="176530" y="6350"/>
                </a:lnTo>
                <a:lnTo>
                  <a:pt x="181610" y="7619"/>
                </a:lnTo>
                <a:lnTo>
                  <a:pt x="181610" y="7619"/>
                </a:lnTo>
                <a:lnTo>
                  <a:pt x="181610" y="7619"/>
                </a:lnTo>
                <a:lnTo>
                  <a:pt x="186690" y="8890"/>
                </a:lnTo>
                <a:lnTo>
                  <a:pt x="196850" y="11430"/>
                </a:lnTo>
                <a:lnTo>
                  <a:pt x="184150" y="116840"/>
                </a:lnTo>
                <a:lnTo>
                  <a:pt x="184150" y="116840"/>
                </a:lnTo>
                <a:lnTo>
                  <a:pt x="166370" y="345440"/>
                </a:lnTo>
                <a:lnTo>
                  <a:pt x="165100" y="364490"/>
                </a:lnTo>
                <a:lnTo>
                  <a:pt x="163830" y="381000"/>
                </a:lnTo>
                <a:lnTo>
                  <a:pt x="162560" y="388619"/>
                </a:lnTo>
                <a:lnTo>
                  <a:pt x="162560" y="396240"/>
                </a:lnTo>
                <a:lnTo>
                  <a:pt x="161290" y="403860"/>
                </a:lnTo>
                <a:lnTo>
                  <a:pt x="160020" y="410210"/>
                </a:lnTo>
                <a:lnTo>
                  <a:pt x="158750" y="416560"/>
                </a:lnTo>
                <a:lnTo>
                  <a:pt x="157480" y="422910"/>
                </a:lnTo>
                <a:lnTo>
                  <a:pt x="156210" y="429260"/>
                </a:lnTo>
                <a:lnTo>
                  <a:pt x="154940" y="431800"/>
                </a:lnTo>
                <a:lnTo>
                  <a:pt x="154940" y="433069"/>
                </a:lnTo>
                <a:lnTo>
                  <a:pt x="154940" y="434340"/>
                </a:lnTo>
                <a:lnTo>
                  <a:pt x="152400" y="439419"/>
                </a:lnTo>
                <a:lnTo>
                  <a:pt x="151130" y="444500"/>
                </a:lnTo>
                <a:lnTo>
                  <a:pt x="149860" y="449580"/>
                </a:lnTo>
                <a:lnTo>
                  <a:pt x="147320" y="454660"/>
                </a:lnTo>
                <a:lnTo>
                  <a:pt x="146050" y="458469"/>
                </a:lnTo>
                <a:lnTo>
                  <a:pt x="143510" y="462280"/>
                </a:lnTo>
                <a:lnTo>
                  <a:pt x="140970" y="466090"/>
                </a:lnTo>
                <a:lnTo>
                  <a:pt x="138430" y="469900"/>
                </a:lnTo>
                <a:lnTo>
                  <a:pt x="135890" y="472440"/>
                </a:lnTo>
                <a:lnTo>
                  <a:pt x="134620" y="476250"/>
                </a:lnTo>
                <a:lnTo>
                  <a:pt x="132080" y="478790"/>
                </a:lnTo>
                <a:lnTo>
                  <a:pt x="129540" y="481330"/>
                </a:lnTo>
                <a:lnTo>
                  <a:pt x="127000" y="481330"/>
                </a:lnTo>
                <a:lnTo>
                  <a:pt x="127000" y="481330"/>
                </a:lnTo>
                <a:lnTo>
                  <a:pt x="125730" y="482600"/>
                </a:lnTo>
                <a:lnTo>
                  <a:pt x="123190" y="485140"/>
                </a:lnTo>
                <a:lnTo>
                  <a:pt x="119380" y="486410"/>
                </a:lnTo>
                <a:lnTo>
                  <a:pt x="116840" y="487680"/>
                </a:lnTo>
                <a:lnTo>
                  <a:pt x="113030" y="488950"/>
                </a:lnTo>
                <a:lnTo>
                  <a:pt x="110490" y="490219"/>
                </a:lnTo>
                <a:lnTo>
                  <a:pt x="102870" y="492760"/>
                </a:lnTo>
                <a:lnTo>
                  <a:pt x="99060" y="492760"/>
                </a:lnTo>
                <a:lnTo>
                  <a:pt x="96520" y="492760"/>
                </a:lnTo>
                <a:lnTo>
                  <a:pt x="96520" y="492760"/>
                </a:lnTo>
                <a:lnTo>
                  <a:pt x="95250" y="492760"/>
                </a:lnTo>
                <a:lnTo>
                  <a:pt x="90170" y="492760"/>
                </a:lnTo>
                <a:lnTo>
                  <a:pt x="86360" y="492760"/>
                </a:lnTo>
                <a:lnTo>
                  <a:pt x="82550" y="492760"/>
                </a:lnTo>
                <a:lnTo>
                  <a:pt x="78740" y="491490"/>
                </a:lnTo>
                <a:lnTo>
                  <a:pt x="74930" y="490219"/>
                </a:lnTo>
                <a:lnTo>
                  <a:pt x="71120" y="488950"/>
                </a:lnTo>
                <a:lnTo>
                  <a:pt x="67310" y="487680"/>
                </a:lnTo>
                <a:lnTo>
                  <a:pt x="64770" y="486410"/>
                </a:lnTo>
                <a:lnTo>
                  <a:pt x="62230" y="485140"/>
                </a:lnTo>
                <a:lnTo>
                  <a:pt x="62230" y="485140"/>
                </a:lnTo>
                <a:lnTo>
                  <a:pt x="60960" y="485140"/>
                </a:lnTo>
                <a:lnTo>
                  <a:pt x="58420" y="483869"/>
                </a:lnTo>
                <a:lnTo>
                  <a:pt x="54610" y="482600"/>
                </a:lnTo>
                <a:lnTo>
                  <a:pt x="52070" y="481330"/>
                </a:lnTo>
                <a:lnTo>
                  <a:pt x="49530" y="480060"/>
                </a:lnTo>
                <a:lnTo>
                  <a:pt x="46990" y="478790"/>
                </a:lnTo>
                <a:lnTo>
                  <a:pt x="33020" y="401319"/>
                </a:lnTo>
                <a:lnTo>
                  <a:pt x="40640" y="398780"/>
                </a:lnTo>
                <a:lnTo>
                  <a:pt x="49530" y="422910"/>
                </a:lnTo>
                <a:lnTo>
                  <a:pt x="49530" y="424180"/>
                </a:lnTo>
                <a:lnTo>
                  <a:pt x="55880" y="439419"/>
                </a:lnTo>
                <a:lnTo>
                  <a:pt x="57150" y="441960"/>
                </a:lnTo>
                <a:lnTo>
                  <a:pt x="59690" y="444500"/>
                </a:lnTo>
                <a:lnTo>
                  <a:pt x="62230" y="447040"/>
                </a:lnTo>
                <a:lnTo>
                  <a:pt x="64770" y="449580"/>
                </a:lnTo>
                <a:lnTo>
                  <a:pt x="67310" y="452119"/>
                </a:lnTo>
                <a:lnTo>
                  <a:pt x="68580" y="453390"/>
                </a:lnTo>
                <a:lnTo>
                  <a:pt x="71120" y="454660"/>
                </a:lnTo>
                <a:lnTo>
                  <a:pt x="73660" y="455930"/>
                </a:lnTo>
                <a:lnTo>
                  <a:pt x="76200" y="457200"/>
                </a:lnTo>
                <a:lnTo>
                  <a:pt x="80010" y="458469"/>
                </a:lnTo>
                <a:lnTo>
                  <a:pt x="82550" y="459740"/>
                </a:lnTo>
                <a:lnTo>
                  <a:pt x="85090" y="459740"/>
                </a:lnTo>
                <a:lnTo>
                  <a:pt x="88900" y="459740"/>
                </a:lnTo>
                <a:lnTo>
                  <a:pt x="90170" y="459740"/>
                </a:lnTo>
                <a:lnTo>
                  <a:pt x="90170" y="459740"/>
                </a:lnTo>
                <a:lnTo>
                  <a:pt x="91440" y="459740"/>
                </a:lnTo>
                <a:lnTo>
                  <a:pt x="93980" y="459740"/>
                </a:lnTo>
                <a:lnTo>
                  <a:pt x="97790" y="459740"/>
                </a:lnTo>
                <a:lnTo>
                  <a:pt x="100330" y="459740"/>
                </a:lnTo>
                <a:lnTo>
                  <a:pt x="102870" y="458469"/>
                </a:lnTo>
                <a:lnTo>
                  <a:pt x="105410" y="457200"/>
                </a:lnTo>
                <a:lnTo>
                  <a:pt x="107950" y="457200"/>
                </a:lnTo>
                <a:lnTo>
                  <a:pt x="110490" y="454660"/>
                </a:lnTo>
                <a:lnTo>
                  <a:pt x="113030" y="453390"/>
                </a:lnTo>
                <a:lnTo>
                  <a:pt x="114300" y="452119"/>
                </a:lnTo>
                <a:lnTo>
                  <a:pt x="116840" y="449580"/>
                </a:lnTo>
                <a:lnTo>
                  <a:pt x="118110" y="447040"/>
                </a:lnTo>
                <a:lnTo>
                  <a:pt x="120650" y="445769"/>
                </a:lnTo>
                <a:lnTo>
                  <a:pt x="121920" y="441960"/>
                </a:lnTo>
                <a:lnTo>
                  <a:pt x="121920" y="441960"/>
                </a:lnTo>
                <a:lnTo>
                  <a:pt x="121920" y="440690"/>
                </a:lnTo>
                <a:lnTo>
                  <a:pt x="123190" y="439419"/>
                </a:lnTo>
                <a:lnTo>
                  <a:pt x="124460" y="436880"/>
                </a:lnTo>
                <a:lnTo>
                  <a:pt x="125730" y="434340"/>
                </a:lnTo>
                <a:lnTo>
                  <a:pt x="127000" y="431800"/>
                </a:lnTo>
                <a:lnTo>
                  <a:pt x="128270" y="427990"/>
                </a:lnTo>
                <a:lnTo>
                  <a:pt x="129540" y="424180"/>
                </a:lnTo>
                <a:lnTo>
                  <a:pt x="129540" y="420369"/>
                </a:lnTo>
                <a:lnTo>
                  <a:pt x="130810" y="417830"/>
                </a:lnTo>
                <a:lnTo>
                  <a:pt x="132080" y="414019"/>
                </a:lnTo>
                <a:lnTo>
                  <a:pt x="132080" y="410210"/>
                </a:lnTo>
                <a:lnTo>
                  <a:pt x="133350" y="406400"/>
                </a:lnTo>
                <a:lnTo>
                  <a:pt x="133350" y="402590"/>
                </a:lnTo>
                <a:lnTo>
                  <a:pt x="134620" y="397510"/>
                </a:lnTo>
                <a:lnTo>
                  <a:pt x="134620" y="393700"/>
                </a:lnTo>
                <a:lnTo>
                  <a:pt x="134620" y="389890"/>
                </a:lnTo>
                <a:lnTo>
                  <a:pt x="135890" y="381000"/>
                </a:lnTo>
                <a:lnTo>
                  <a:pt x="135890" y="370840"/>
                </a:lnTo>
                <a:lnTo>
                  <a:pt x="135890" y="361950"/>
                </a:lnTo>
                <a:lnTo>
                  <a:pt x="13716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6119268" y="3003957"/>
            <a:ext cx="122374" cy="286204"/>
          </a:xfrm>
          <a:custGeom>
            <a:avLst/>
            <a:gdLst/>
            <a:ahLst/>
            <a:cxnLst/>
            <a:rect l="l" t="t" r="r" b="b"/>
            <a:pathLst>
              <a:path w="122374" h="286204">
                <a:moveTo>
                  <a:pt x="56742" y="281533"/>
                </a:moveTo>
                <a:lnTo>
                  <a:pt x="59282" y="281533"/>
                </a:lnTo>
                <a:lnTo>
                  <a:pt x="60552" y="280263"/>
                </a:lnTo>
                <a:lnTo>
                  <a:pt x="63092" y="280263"/>
                </a:lnTo>
                <a:lnTo>
                  <a:pt x="64362" y="278993"/>
                </a:lnTo>
                <a:lnTo>
                  <a:pt x="65632" y="278993"/>
                </a:lnTo>
                <a:lnTo>
                  <a:pt x="66902" y="276452"/>
                </a:lnTo>
                <a:lnTo>
                  <a:pt x="70712" y="275183"/>
                </a:lnTo>
                <a:lnTo>
                  <a:pt x="71982" y="272643"/>
                </a:lnTo>
                <a:lnTo>
                  <a:pt x="71982" y="272643"/>
                </a:lnTo>
                <a:lnTo>
                  <a:pt x="73252" y="272643"/>
                </a:lnTo>
                <a:lnTo>
                  <a:pt x="77062" y="270102"/>
                </a:lnTo>
                <a:lnTo>
                  <a:pt x="78332" y="267563"/>
                </a:lnTo>
                <a:lnTo>
                  <a:pt x="79602" y="266293"/>
                </a:lnTo>
                <a:lnTo>
                  <a:pt x="80872" y="263752"/>
                </a:lnTo>
                <a:lnTo>
                  <a:pt x="83412" y="262483"/>
                </a:lnTo>
                <a:lnTo>
                  <a:pt x="88492" y="253593"/>
                </a:lnTo>
                <a:lnTo>
                  <a:pt x="91032" y="249783"/>
                </a:lnTo>
                <a:lnTo>
                  <a:pt x="94842" y="245973"/>
                </a:lnTo>
                <a:lnTo>
                  <a:pt x="97382" y="240893"/>
                </a:lnTo>
                <a:lnTo>
                  <a:pt x="99922" y="237083"/>
                </a:lnTo>
                <a:lnTo>
                  <a:pt x="102462" y="232002"/>
                </a:lnTo>
                <a:lnTo>
                  <a:pt x="105002" y="228193"/>
                </a:lnTo>
                <a:lnTo>
                  <a:pt x="106272" y="172313"/>
                </a:lnTo>
                <a:lnTo>
                  <a:pt x="106272" y="168502"/>
                </a:lnTo>
                <a:lnTo>
                  <a:pt x="117702" y="11023"/>
                </a:lnTo>
                <a:lnTo>
                  <a:pt x="113892" y="9752"/>
                </a:lnTo>
                <a:lnTo>
                  <a:pt x="111352" y="9752"/>
                </a:lnTo>
                <a:lnTo>
                  <a:pt x="106272" y="8483"/>
                </a:lnTo>
                <a:lnTo>
                  <a:pt x="103732" y="7213"/>
                </a:lnTo>
                <a:lnTo>
                  <a:pt x="101192" y="7213"/>
                </a:lnTo>
                <a:lnTo>
                  <a:pt x="98652" y="5943"/>
                </a:lnTo>
                <a:lnTo>
                  <a:pt x="96112" y="5943"/>
                </a:lnTo>
                <a:lnTo>
                  <a:pt x="96112" y="5943"/>
                </a:lnTo>
                <a:lnTo>
                  <a:pt x="96112" y="4673"/>
                </a:lnTo>
                <a:lnTo>
                  <a:pt x="94842" y="4673"/>
                </a:lnTo>
                <a:lnTo>
                  <a:pt x="93572" y="4673"/>
                </a:lnTo>
                <a:lnTo>
                  <a:pt x="91032" y="4673"/>
                </a:lnTo>
                <a:lnTo>
                  <a:pt x="85952" y="4673"/>
                </a:lnTo>
                <a:lnTo>
                  <a:pt x="83412" y="4673"/>
                </a:lnTo>
                <a:lnTo>
                  <a:pt x="80872" y="5943"/>
                </a:lnTo>
                <a:lnTo>
                  <a:pt x="77062" y="4673"/>
                </a:lnTo>
                <a:lnTo>
                  <a:pt x="73252" y="5943"/>
                </a:lnTo>
                <a:lnTo>
                  <a:pt x="68172" y="5943"/>
                </a:lnTo>
                <a:lnTo>
                  <a:pt x="63092" y="7213"/>
                </a:lnTo>
                <a:lnTo>
                  <a:pt x="59282" y="9752"/>
                </a:lnTo>
                <a:lnTo>
                  <a:pt x="54202" y="12293"/>
                </a:lnTo>
                <a:lnTo>
                  <a:pt x="50392" y="14833"/>
                </a:lnTo>
                <a:lnTo>
                  <a:pt x="45312" y="17373"/>
                </a:lnTo>
                <a:lnTo>
                  <a:pt x="44042" y="18643"/>
                </a:lnTo>
                <a:lnTo>
                  <a:pt x="44042" y="18643"/>
                </a:lnTo>
                <a:lnTo>
                  <a:pt x="41502" y="21183"/>
                </a:lnTo>
                <a:lnTo>
                  <a:pt x="37692" y="26263"/>
                </a:lnTo>
                <a:lnTo>
                  <a:pt x="33882" y="31343"/>
                </a:lnTo>
                <a:lnTo>
                  <a:pt x="30072" y="36423"/>
                </a:lnTo>
                <a:lnTo>
                  <a:pt x="26262" y="41502"/>
                </a:lnTo>
                <a:lnTo>
                  <a:pt x="23722" y="46583"/>
                </a:lnTo>
                <a:lnTo>
                  <a:pt x="21182" y="52933"/>
                </a:lnTo>
                <a:lnTo>
                  <a:pt x="18642" y="58013"/>
                </a:lnTo>
                <a:lnTo>
                  <a:pt x="16102" y="65633"/>
                </a:lnTo>
                <a:lnTo>
                  <a:pt x="13562" y="71983"/>
                </a:lnTo>
                <a:lnTo>
                  <a:pt x="12292" y="78333"/>
                </a:lnTo>
                <a:lnTo>
                  <a:pt x="11022" y="85952"/>
                </a:lnTo>
                <a:lnTo>
                  <a:pt x="8482" y="93573"/>
                </a:lnTo>
                <a:lnTo>
                  <a:pt x="7212" y="101193"/>
                </a:lnTo>
                <a:lnTo>
                  <a:pt x="7212" y="110083"/>
                </a:lnTo>
                <a:lnTo>
                  <a:pt x="5942" y="115163"/>
                </a:lnTo>
                <a:lnTo>
                  <a:pt x="5942" y="116433"/>
                </a:lnTo>
                <a:lnTo>
                  <a:pt x="5942" y="117702"/>
                </a:lnTo>
                <a:lnTo>
                  <a:pt x="4672" y="125323"/>
                </a:lnTo>
                <a:lnTo>
                  <a:pt x="4672" y="135483"/>
                </a:lnTo>
                <a:lnTo>
                  <a:pt x="4672" y="144373"/>
                </a:lnTo>
                <a:lnTo>
                  <a:pt x="4672" y="151993"/>
                </a:lnTo>
                <a:lnTo>
                  <a:pt x="5942" y="162152"/>
                </a:lnTo>
                <a:lnTo>
                  <a:pt x="7212" y="169773"/>
                </a:lnTo>
                <a:lnTo>
                  <a:pt x="7212" y="178663"/>
                </a:lnTo>
                <a:lnTo>
                  <a:pt x="8482" y="188823"/>
                </a:lnTo>
                <a:lnTo>
                  <a:pt x="9752" y="197713"/>
                </a:lnTo>
                <a:lnTo>
                  <a:pt x="11022" y="206602"/>
                </a:lnTo>
                <a:lnTo>
                  <a:pt x="11022" y="210413"/>
                </a:lnTo>
                <a:lnTo>
                  <a:pt x="12292" y="214223"/>
                </a:lnTo>
                <a:lnTo>
                  <a:pt x="13562" y="221843"/>
                </a:lnTo>
                <a:lnTo>
                  <a:pt x="16102" y="230733"/>
                </a:lnTo>
                <a:lnTo>
                  <a:pt x="18642" y="237083"/>
                </a:lnTo>
                <a:lnTo>
                  <a:pt x="19912" y="240893"/>
                </a:lnTo>
                <a:lnTo>
                  <a:pt x="21182" y="244702"/>
                </a:lnTo>
                <a:lnTo>
                  <a:pt x="22452" y="247243"/>
                </a:lnTo>
                <a:lnTo>
                  <a:pt x="23722" y="251052"/>
                </a:lnTo>
                <a:lnTo>
                  <a:pt x="24992" y="253593"/>
                </a:lnTo>
                <a:lnTo>
                  <a:pt x="26262" y="257402"/>
                </a:lnTo>
                <a:lnTo>
                  <a:pt x="27532" y="259943"/>
                </a:lnTo>
                <a:lnTo>
                  <a:pt x="28802" y="262483"/>
                </a:lnTo>
                <a:lnTo>
                  <a:pt x="28802" y="262483"/>
                </a:lnTo>
                <a:lnTo>
                  <a:pt x="28802" y="262483"/>
                </a:lnTo>
                <a:lnTo>
                  <a:pt x="30072" y="265023"/>
                </a:lnTo>
                <a:lnTo>
                  <a:pt x="32612" y="266293"/>
                </a:lnTo>
                <a:lnTo>
                  <a:pt x="33882" y="268833"/>
                </a:lnTo>
                <a:lnTo>
                  <a:pt x="35152" y="271373"/>
                </a:lnTo>
                <a:lnTo>
                  <a:pt x="36422" y="272643"/>
                </a:lnTo>
                <a:lnTo>
                  <a:pt x="38962" y="273913"/>
                </a:lnTo>
                <a:lnTo>
                  <a:pt x="40232" y="275183"/>
                </a:lnTo>
                <a:lnTo>
                  <a:pt x="42772" y="276452"/>
                </a:lnTo>
                <a:lnTo>
                  <a:pt x="44042" y="278993"/>
                </a:lnTo>
                <a:lnTo>
                  <a:pt x="45312" y="278993"/>
                </a:lnTo>
                <a:lnTo>
                  <a:pt x="47852" y="280263"/>
                </a:lnTo>
                <a:lnTo>
                  <a:pt x="50392" y="280263"/>
                </a:lnTo>
                <a:lnTo>
                  <a:pt x="51662" y="281533"/>
                </a:lnTo>
                <a:lnTo>
                  <a:pt x="52932" y="281533"/>
                </a:lnTo>
                <a:lnTo>
                  <a:pt x="55472" y="281533"/>
                </a:lnTo>
                <a:lnTo>
                  <a:pt x="56742" y="2815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6081168" y="2976018"/>
            <a:ext cx="206194" cy="502104"/>
          </a:xfrm>
          <a:custGeom>
            <a:avLst/>
            <a:gdLst/>
            <a:ahLst/>
            <a:cxnLst/>
            <a:rect l="l" t="t" r="r" b="b"/>
            <a:pathLst>
              <a:path w="206194" h="502104">
                <a:moveTo>
                  <a:pt x="141832" y="284072"/>
                </a:moveTo>
                <a:lnTo>
                  <a:pt x="139292" y="289152"/>
                </a:lnTo>
                <a:lnTo>
                  <a:pt x="138022" y="292962"/>
                </a:lnTo>
                <a:lnTo>
                  <a:pt x="135482" y="298041"/>
                </a:lnTo>
                <a:lnTo>
                  <a:pt x="131672" y="304391"/>
                </a:lnTo>
                <a:lnTo>
                  <a:pt x="129132" y="309472"/>
                </a:lnTo>
                <a:lnTo>
                  <a:pt x="126592" y="314552"/>
                </a:lnTo>
                <a:lnTo>
                  <a:pt x="122782" y="320902"/>
                </a:lnTo>
                <a:lnTo>
                  <a:pt x="118972" y="325982"/>
                </a:lnTo>
                <a:lnTo>
                  <a:pt x="115162" y="331062"/>
                </a:lnTo>
                <a:lnTo>
                  <a:pt x="113892" y="332332"/>
                </a:lnTo>
                <a:lnTo>
                  <a:pt x="113892" y="333602"/>
                </a:lnTo>
                <a:lnTo>
                  <a:pt x="112622" y="336141"/>
                </a:lnTo>
                <a:lnTo>
                  <a:pt x="107542" y="341222"/>
                </a:lnTo>
                <a:lnTo>
                  <a:pt x="103732" y="345032"/>
                </a:lnTo>
                <a:lnTo>
                  <a:pt x="102462" y="346302"/>
                </a:lnTo>
                <a:lnTo>
                  <a:pt x="99922" y="348841"/>
                </a:lnTo>
                <a:lnTo>
                  <a:pt x="97382" y="350112"/>
                </a:lnTo>
                <a:lnTo>
                  <a:pt x="96112" y="351382"/>
                </a:lnTo>
                <a:lnTo>
                  <a:pt x="93572" y="352652"/>
                </a:lnTo>
                <a:lnTo>
                  <a:pt x="91032" y="352652"/>
                </a:lnTo>
                <a:lnTo>
                  <a:pt x="89762" y="353922"/>
                </a:lnTo>
                <a:lnTo>
                  <a:pt x="87222" y="353922"/>
                </a:lnTo>
                <a:lnTo>
                  <a:pt x="84682" y="355191"/>
                </a:lnTo>
                <a:lnTo>
                  <a:pt x="80872" y="355191"/>
                </a:lnTo>
                <a:lnTo>
                  <a:pt x="78332" y="353922"/>
                </a:lnTo>
                <a:lnTo>
                  <a:pt x="78332" y="353922"/>
                </a:lnTo>
                <a:lnTo>
                  <a:pt x="78332" y="353922"/>
                </a:lnTo>
                <a:lnTo>
                  <a:pt x="75792" y="353922"/>
                </a:lnTo>
                <a:lnTo>
                  <a:pt x="73252" y="352652"/>
                </a:lnTo>
                <a:lnTo>
                  <a:pt x="69442" y="352652"/>
                </a:lnTo>
                <a:lnTo>
                  <a:pt x="66902" y="351382"/>
                </a:lnTo>
                <a:lnTo>
                  <a:pt x="64362" y="348841"/>
                </a:lnTo>
                <a:lnTo>
                  <a:pt x="61822" y="347572"/>
                </a:lnTo>
                <a:lnTo>
                  <a:pt x="59282" y="346302"/>
                </a:lnTo>
                <a:lnTo>
                  <a:pt x="56742" y="343762"/>
                </a:lnTo>
                <a:lnTo>
                  <a:pt x="54202" y="341222"/>
                </a:lnTo>
                <a:lnTo>
                  <a:pt x="51662" y="338682"/>
                </a:lnTo>
                <a:lnTo>
                  <a:pt x="49122" y="336141"/>
                </a:lnTo>
                <a:lnTo>
                  <a:pt x="46582" y="332332"/>
                </a:lnTo>
                <a:lnTo>
                  <a:pt x="44042" y="329791"/>
                </a:lnTo>
                <a:lnTo>
                  <a:pt x="41502" y="325982"/>
                </a:lnTo>
                <a:lnTo>
                  <a:pt x="38962" y="322172"/>
                </a:lnTo>
                <a:lnTo>
                  <a:pt x="37692" y="318362"/>
                </a:lnTo>
                <a:lnTo>
                  <a:pt x="35152" y="313282"/>
                </a:lnTo>
                <a:lnTo>
                  <a:pt x="32612" y="309472"/>
                </a:lnTo>
                <a:lnTo>
                  <a:pt x="31342" y="304391"/>
                </a:lnTo>
                <a:lnTo>
                  <a:pt x="28802" y="300582"/>
                </a:lnTo>
                <a:lnTo>
                  <a:pt x="26262" y="295502"/>
                </a:lnTo>
                <a:lnTo>
                  <a:pt x="26262" y="295502"/>
                </a:lnTo>
                <a:lnTo>
                  <a:pt x="26262" y="294232"/>
                </a:lnTo>
                <a:lnTo>
                  <a:pt x="24992" y="290422"/>
                </a:lnTo>
                <a:lnTo>
                  <a:pt x="22452" y="285341"/>
                </a:lnTo>
                <a:lnTo>
                  <a:pt x="21182" y="280262"/>
                </a:lnTo>
                <a:lnTo>
                  <a:pt x="19912" y="273912"/>
                </a:lnTo>
                <a:lnTo>
                  <a:pt x="17372" y="268832"/>
                </a:lnTo>
                <a:lnTo>
                  <a:pt x="16102" y="262482"/>
                </a:lnTo>
                <a:lnTo>
                  <a:pt x="13562" y="249782"/>
                </a:lnTo>
                <a:lnTo>
                  <a:pt x="11022" y="235812"/>
                </a:lnTo>
                <a:lnTo>
                  <a:pt x="8482" y="220572"/>
                </a:lnTo>
                <a:lnTo>
                  <a:pt x="5942" y="205332"/>
                </a:lnTo>
                <a:lnTo>
                  <a:pt x="4672" y="196441"/>
                </a:lnTo>
                <a:lnTo>
                  <a:pt x="4672" y="193902"/>
                </a:lnTo>
                <a:lnTo>
                  <a:pt x="4672" y="191362"/>
                </a:lnTo>
                <a:lnTo>
                  <a:pt x="4672" y="176122"/>
                </a:lnTo>
                <a:lnTo>
                  <a:pt x="4672" y="163422"/>
                </a:lnTo>
                <a:lnTo>
                  <a:pt x="5942" y="148182"/>
                </a:lnTo>
                <a:lnTo>
                  <a:pt x="7212" y="135482"/>
                </a:lnTo>
                <a:lnTo>
                  <a:pt x="9752" y="122782"/>
                </a:lnTo>
                <a:lnTo>
                  <a:pt x="12292" y="110082"/>
                </a:lnTo>
                <a:lnTo>
                  <a:pt x="14832" y="103732"/>
                </a:lnTo>
                <a:lnTo>
                  <a:pt x="16102" y="98652"/>
                </a:lnTo>
                <a:lnTo>
                  <a:pt x="18642" y="92302"/>
                </a:lnTo>
                <a:lnTo>
                  <a:pt x="19912" y="85952"/>
                </a:lnTo>
                <a:lnTo>
                  <a:pt x="24992" y="75791"/>
                </a:lnTo>
                <a:lnTo>
                  <a:pt x="31342" y="64362"/>
                </a:lnTo>
                <a:lnTo>
                  <a:pt x="31342" y="64362"/>
                </a:lnTo>
                <a:lnTo>
                  <a:pt x="31342" y="64362"/>
                </a:lnTo>
                <a:lnTo>
                  <a:pt x="33882" y="59282"/>
                </a:lnTo>
                <a:lnTo>
                  <a:pt x="36422" y="55472"/>
                </a:lnTo>
                <a:lnTo>
                  <a:pt x="40232" y="50391"/>
                </a:lnTo>
                <a:lnTo>
                  <a:pt x="42772" y="46582"/>
                </a:lnTo>
                <a:lnTo>
                  <a:pt x="46582" y="41502"/>
                </a:lnTo>
                <a:lnTo>
                  <a:pt x="50392" y="37691"/>
                </a:lnTo>
                <a:lnTo>
                  <a:pt x="54202" y="33882"/>
                </a:lnTo>
                <a:lnTo>
                  <a:pt x="58012" y="31341"/>
                </a:lnTo>
                <a:lnTo>
                  <a:pt x="61822" y="27532"/>
                </a:lnTo>
                <a:lnTo>
                  <a:pt x="66902" y="23722"/>
                </a:lnTo>
                <a:lnTo>
                  <a:pt x="70712" y="21182"/>
                </a:lnTo>
                <a:lnTo>
                  <a:pt x="74522" y="18641"/>
                </a:lnTo>
                <a:lnTo>
                  <a:pt x="78332" y="16102"/>
                </a:lnTo>
                <a:lnTo>
                  <a:pt x="78332" y="16102"/>
                </a:lnTo>
                <a:lnTo>
                  <a:pt x="79602" y="16102"/>
                </a:lnTo>
                <a:lnTo>
                  <a:pt x="84682" y="13562"/>
                </a:lnTo>
                <a:lnTo>
                  <a:pt x="88492" y="12291"/>
                </a:lnTo>
                <a:lnTo>
                  <a:pt x="93572" y="11022"/>
                </a:lnTo>
                <a:lnTo>
                  <a:pt x="98652" y="8482"/>
                </a:lnTo>
                <a:lnTo>
                  <a:pt x="103732" y="8482"/>
                </a:lnTo>
                <a:lnTo>
                  <a:pt x="108812" y="7212"/>
                </a:lnTo>
                <a:lnTo>
                  <a:pt x="113892" y="7212"/>
                </a:lnTo>
                <a:lnTo>
                  <a:pt x="118972" y="5941"/>
                </a:lnTo>
                <a:lnTo>
                  <a:pt x="124052" y="5941"/>
                </a:lnTo>
                <a:lnTo>
                  <a:pt x="131672" y="4672"/>
                </a:lnTo>
                <a:lnTo>
                  <a:pt x="132942" y="4672"/>
                </a:lnTo>
                <a:lnTo>
                  <a:pt x="134212" y="5941"/>
                </a:lnTo>
                <a:lnTo>
                  <a:pt x="158342" y="8482"/>
                </a:lnTo>
                <a:lnTo>
                  <a:pt x="163422" y="8482"/>
                </a:lnTo>
                <a:lnTo>
                  <a:pt x="169772" y="9752"/>
                </a:lnTo>
                <a:lnTo>
                  <a:pt x="181202" y="11022"/>
                </a:lnTo>
                <a:lnTo>
                  <a:pt x="186282" y="12291"/>
                </a:lnTo>
                <a:lnTo>
                  <a:pt x="186282" y="12291"/>
                </a:lnTo>
                <a:lnTo>
                  <a:pt x="186282" y="12291"/>
                </a:lnTo>
                <a:lnTo>
                  <a:pt x="191362" y="13562"/>
                </a:lnTo>
                <a:lnTo>
                  <a:pt x="201522" y="16102"/>
                </a:lnTo>
                <a:lnTo>
                  <a:pt x="188822" y="121512"/>
                </a:lnTo>
                <a:lnTo>
                  <a:pt x="188822" y="121512"/>
                </a:lnTo>
                <a:lnTo>
                  <a:pt x="171042" y="350112"/>
                </a:lnTo>
                <a:lnTo>
                  <a:pt x="169772" y="369162"/>
                </a:lnTo>
                <a:lnTo>
                  <a:pt x="168502" y="385672"/>
                </a:lnTo>
                <a:lnTo>
                  <a:pt x="167232" y="393291"/>
                </a:lnTo>
                <a:lnTo>
                  <a:pt x="167232" y="400912"/>
                </a:lnTo>
                <a:lnTo>
                  <a:pt x="165962" y="408532"/>
                </a:lnTo>
                <a:lnTo>
                  <a:pt x="164692" y="414882"/>
                </a:lnTo>
                <a:lnTo>
                  <a:pt x="163422" y="421232"/>
                </a:lnTo>
                <a:lnTo>
                  <a:pt x="162152" y="427582"/>
                </a:lnTo>
                <a:lnTo>
                  <a:pt x="160882" y="433932"/>
                </a:lnTo>
                <a:lnTo>
                  <a:pt x="159612" y="436472"/>
                </a:lnTo>
                <a:lnTo>
                  <a:pt x="159612" y="437741"/>
                </a:lnTo>
                <a:lnTo>
                  <a:pt x="159612" y="439012"/>
                </a:lnTo>
                <a:lnTo>
                  <a:pt x="157072" y="444091"/>
                </a:lnTo>
                <a:lnTo>
                  <a:pt x="155802" y="449172"/>
                </a:lnTo>
                <a:lnTo>
                  <a:pt x="154532" y="454252"/>
                </a:lnTo>
                <a:lnTo>
                  <a:pt x="151992" y="459332"/>
                </a:lnTo>
                <a:lnTo>
                  <a:pt x="150722" y="463141"/>
                </a:lnTo>
                <a:lnTo>
                  <a:pt x="148182" y="466952"/>
                </a:lnTo>
                <a:lnTo>
                  <a:pt x="145642" y="470762"/>
                </a:lnTo>
                <a:lnTo>
                  <a:pt x="143102" y="474572"/>
                </a:lnTo>
                <a:lnTo>
                  <a:pt x="140562" y="477112"/>
                </a:lnTo>
                <a:lnTo>
                  <a:pt x="139292" y="480922"/>
                </a:lnTo>
                <a:lnTo>
                  <a:pt x="136752" y="483462"/>
                </a:lnTo>
                <a:lnTo>
                  <a:pt x="134212" y="486002"/>
                </a:lnTo>
                <a:lnTo>
                  <a:pt x="131672" y="486002"/>
                </a:lnTo>
                <a:lnTo>
                  <a:pt x="131672" y="486002"/>
                </a:lnTo>
                <a:lnTo>
                  <a:pt x="130402" y="487272"/>
                </a:lnTo>
                <a:lnTo>
                  <a:pt x="127862" y="489812"/>
                </a:lnTo>
                <a:lnTo>
                  <a:pt x="124052" y="491082"/>
                </a:lnTo>
                <a:lnTo>
                  <a:pt x="121512" y="492352"/>
                </a:lnTo>
                <a:lnTo>
                  <a:pt x="117702" y="493622"/>
                </a:lnTo>
                <a:lnTo>
                  <a:pt x="115162" y="494891"/>
                </a:lnTo>
                <a:lnTo>
                  <a:pt x="107542" y="497432"/>
                </a:lnTo>
                <a:lnTo>
                  <a:pt x="103732" y="497432"/>
                </a:lnTo>
                <a:lnTo>
                  <a:pt x="101192" y="497432"/>
                </a:lnTo>
                <a:lnTo>
                  <a:pt x="101192" y="497432"/>
                </a:lnTo>
                <a:lnTo>
                  <a:pt x="99922" y="497432"/>
                </a:lnTo>
                <a:lnTo>
                  <a:pt x="94842" y="497432"/>
                </a:lnTo>
                <a:lnTo>
                  <a:pt x="91032" y="497432"/>
                </a:lnTo>
                <a:lnTo>
                  <a:pt x="87222" y="497432"/>
                </a:lnTo>
                <a:lnTo>
                  <a:pt x="83412" y="496162"/>
                </a:lnTo>
                <a:lnTo>
                  <a:pt x="79602" y="494891"/>
                </a:lnTo>
                <a:lnTo>
                  <a:pt x="75792" y="493622"/>
                </a:lnTo>
                <a:lnTo>
                  <a:pt x="71982" y="492352"/>
                </a:lnTo>
                <a:lnTo>
                  <a:pt x="69442" y="491082"/>
                </a:lnTo>
                <a:lnTo>
                  <a:pt x="66902" y="489812"/>
                </a:lnTo>
                <a:lnTo>
                  <a:pt x="66902" y="489812"/>
                </a:lnTo>
                <a:lnTo>
                  <a:pt x="65632" y="489812"/>
                </a:lnTo>
                <a:lnTo>
                  <a:pt x="63092" y="488541"/>
                </a:lnTo>
                <a:lnTo>
                  <a:pt x="59282" y="487272"/>
                </a:lnTo>
                <a:lnTo>
                  <a:pt x="56742" y="486002"/>
                </a:lnTo>
                <a:lnTo>
                  <a:pt x="54202" y="484732"/>
                </a:lnTo>
                <a:lnTo>
                  <a:pt x="51662" y="483462"/>
                </a:lnTo>
                <a:lnTo>
                  <a:pt x="37692" y="405991"/>
                </a:lnTo>
                <a:lnTo>
                  <a:pt x="45312" y="403452"/>
                </a:lnTo>
                <a:lnTo>
                  <a:pt x="54202" y="427582"/>
                </a:lnTo>
                <a:lnTo>
                  <a:pt x="54202" y="428852"/>
                </a:lnTo>
                <a:lnTo>
                  <a:pt x="60552" y="444091"/>
                </a:lnTo>
                <a:lnTo>
                  <a:pt x="61822" y="446632"/>
                </a:lnTo>
                <a:lnTo>
                  <a:pt x="64362" y="449172"/>
                </a:lnTo>
                <a:lnTo>
                  <a:pt x="66902" y="451712"/>
                </a:lnTo>
                <a:lnTo>
                  <a:pt x="69442" y="454252"/>
                </a:lnTo>
                <a:lnTo>
                  <a:pt x="71982" y="456791"/>
                </a:lnTo>
                <a:lnTo>
                  <a:pt x="73252" y="458062"/>
                </a:lnTo>
                <a:lnTo>
                  <a:pt x="75792" y="459332"/>
                </a:lnTo>
                <a:lnTo>
                  <a:pt x="78332" y="460602"/>
                </a:lnTo>
                <a:lnTo>
                  <a:pt x="80872" y="461872"/>
                </a:lnTo>
                <a:lnTo>
                  <a:pt x="84682" y="463141"/>
                </a:lnTo>
                <a:lnTo>
                  <a:pt x="87222" y="464412"/>
                </a:lnTo>
                <a:lnTo>
                  <a:pt x="89762" y="464412"/>
                </a:lnTo>
                <a:lnTo>
                  <a:pt x="93572" y="464412"/>
                </a:lnTo>
                <a:lnTo>
                  <a:pt x="94842" y="464412"/>
                </a:lnTo>
                <a:lnTo>
                  <a:pt x="94842" y="464412"/>
                </a:lnTo>
                <a:lnTo>
                  <a:pt x="96112" y="464412"/>
                </a:lnTo>
                <a:lnTo>
                  <a:pt x="98652" y="464412"/>
                </a:lnTo>
                <a:lnTo>
                  <a:pt x="102462" y="464412"/>
                </a:lnTo>
                <a:lnTo>
                  <a:pt x="105002" y="464412"/>
                </a:lnTo>
                <a:lnTo>
                  <a:pt x="107542" y="463141"/>
                </a:lnTo>
                <a:lnTo>
                  <a:pt x="110082" y="461872"/>
                </a:lnTo>
                <a:lnTo>
                  <a:pt x="112622" y="461872"/>
                </a:lnTo>
                <a:lnTo>
                  <a:pt x="115162" y="459332"/>
                </a:lnTo>
                <a:lnTo>
                  <a:pt x="117702" y="458062"/>
                </a:lnTo>
                <a:lnTo>
                  <a:pt x="118972" y="456791"/>
                </a:lnTo>
                <a:lnTo>
                  <a:pt x="121512" y="454252"/>
                </a:lnTo>
                <a:lnTo>
                  <a:pt x="122782" y="451712"/>
                </a:lnTo>
                <a:lnTo>
                  <a:pt x="125322" y="450441"/>
                </a:lnTo>
                <a:lnTo>
                  <a:pt x="126592" y="446632"/>
                </a:lnTo>
                <a:lnTo>
                  <a:pt x="126592" y="446632"/>
                </a:lnTo>
                <a:lnTo>
                  <a:pt x="126592" y="445362"/>
                </a:lnTo>
                <a:lnTo>
                  <a:pt x="127862" y="444091"/>
                </a:lnTo>
                <a:lnTo>
                  <a:pt x="129132" y="441552"/>
                </a:lnTo>
                <a:lnTo>
                  <a:pt x="130402" y="439012"/>
                </a:lnTo>
                <a:lnTo>
                  <a:pt x="131672" y="436472"/>
                </a:lnTo>
                <a:lnTo>
                  <a:pt x="132942" y="432662"/>
                </a:lnTo>
                <a:lnTo>
                  <a:pt x="134212" y="428852"/>
                </a:lnTo>
                <a:lnTo>
                  <a:pt x="134212" y="425041"/>
                </a:lnTo>
                <a:lnTo>
                  <a:pt x="135482" y="422502"/>
                </a:lnTo>
                <a:lnTo>
                  <a:pt x="136752" y="418691"/>
                </a:lnTo>
                <a:lnTo>
                  <a:pt x="136752" y="414882"/>
                </a:lnTo>
                <a:lnTo>
                  <a:pt x="138022" y="411072"/>
                </a:lnTo>
                <a:lnTo>
                  <a:pt x="138022" y="407262"/>
                </a:lnTo>
                <a:lnTo>
                  <a:pt x="139292" y="402182"/>
                </a:lnTo>
                <a:lnTo>
                  <a:pt x="139292" y="398372"/>
                </a:lnTo>
                <a:lnTo>
                  <a:pt x="139292" y="394562"/>
                </a:lnTo>
                <a:lnTo>
                  <a:pt x="140562" y="385672"/>
                </a:lnTo>
                <a:lnTo>
                  <a:pt x="140562" y="375512"/>
                </a:lnTo>
                <a:lnTo>
                  <a:pt x="140562" y="366622"/>
                </a:lnTo>
                <a:lnTo>
                  <a:pt x="141832" y="28407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6308090" y="2821941"/>
            <a:ext cx="219710" cy="513079"/>
          </a:xfrm>
          <a:custGeom>
            <a:avLst/>
            <a:gdLst/>
            <a:ahLst/>
            <a:cxnLst/>
            <a:rect l="l" t="t" r="r" b="b"/>
            <a:pathLst>
              <a:path w="219710" h="513079">
                <a:moveTo>
                  <a:pt x="83820" y="25400"/>
                </a:moveTo>
                <a:lnTo>
                  <a:pt x="80010" y="24130"/>
                </a:lnTo>
                <a:lnTo>
                  <a:pt x="80010" y="24130"/>
                </a:lnTo>
                <a:lnTo>
                  <a:pt x="49530" y="15240"/>
                </a:lnTo>
                <a:lnTo>
                  <a:pt x="53340" y="0"/>
                </a:lnTo>
                <a:lnTo>
                  <a:pt x="81280" y="1269"/>
                </a:lnTo>
                <a:lnTo>
                  <a:pt x="81280" y="1269"/>
                </a:lnTo>
                <a:lnTo>
                  <a:pt x="139700" y="8890"/>
                </a:lnTo>
                <a:lnTo>
                  <a:pt x="95250" y="175260"/>
                </a:lnTo>
                <a:lnTo>
                  <a:pt x="93980" y="179069"/>
                </a:lnTo>
                <a:lnTo>
                  <a:pt x="93980" y="182880"/>
                </a:lnTo>
                <a:lnTo>
                  <a:pt x="91440" y="191769"/>
                </a:lnTo>
                <a:lnTo>
                  <a:pt x="87630" y="210819"/>
                </a:lnTo>
                <a:lnTo>
                  <a:pt x="82550" y="227330"/>
                </a:lnTo>
                <a:lnTo>
                  <a:pt x="81280" y="232410"/>
                </a:lnTo>
                <a:lnTo>
                  <a:pt x="81280" y="234950"/>
                </a:lnTo>
                <a:lnTo>
                  <a:pt x="80010" y="236219"/>
                </a:lnTo>
                <a:lnTo>
                  <a:pt x="80010" y="236219"/>
                </a:lnTo>
                <a:lnTo>
                  <a:pt x="85090" y="228600"/>
                </a:lnTo>
                <a:lnTo>
                  <a:pt x="90170" y="222250"/>
                </a:lnTo>
                <a:lnTo>
                  <a:pt x="96520" y="215900"/>
                </a:lnTo>
                <a:lnTo>
                  <a:pt x="101600" y="209550"/>
                </a:lnTo>
                <a:lnTo>
                  <a:pt x="107950" y="203200"/>
                </a:lnTo>
                <a:lnTo>
                  <a:pt x="114300" y="19811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7000" y="187960"/>
                </a:lnTo>
                <a:lnTo>
                  <a:pt x="133350" y="184150"/>
                </a:lnTo>
                <a:lnTo>
                  <a:pt x="139700" y="181610"/>
                </a:lnTo>
                <a:lnTo>
                  <a:pt x="142240" y="180340"/>
                </a:lnTo>
                <a:lnTo>
                  <a:pt x="146050" y="179069"/>
                </a:lnTo>
                <a:lnTo>
                  <a:pt x="149860" y="177800"/>
                </a:lnTo>
                <a:lnTo>
                  <a:pt x="153670" y="176530"/>
                </a:lnTo>
                <a:lnTo>
                  <a:pt x="156210" y="176530"/>
                </a:lnTo>
                <a:lnTo>
                  <a:pt x="160020" y="175260"/>
                </a:lnTo>
                <a:lnTo>
                  <a:pt x="163830" y="173990"/>
                </a:lnTo>
                <a:lnTo>
                  <a:pt x="166370" y="173990"/>
                </a:lnTo>
                <a:lnTo>
                  <a:pt x="170180" y="173990"/>
                </a:lnTo>
                <a:lnTo>
                  <a:pt x="172720" y="173990"/>
                </a:lnTo>
                <a:lnTo>
                  <a:pt x="176530" y="173990"/>
                </a:lnTo>
                <a:lnTo>
                  <a:pt x="177800" y="173990"/>
                </a:lnTo>
                <a:lnTo>
                  <a:pt x="177800" y="173990"/>
                </a:lnTo>
                <a:lnTo>
                  <a:pt x="179070" y="175260"/>
                </a:lnTo>
                <a:lnTo>
                  <a:pt x="182880" y="175260"/>
                </a:lnTo>
                <a:lnTo>
                  <a:pt x="185420" y="176530"/>
                </a:lnTo>
                <a:lnTo>
                  <a:pt x="187960" y="177800"/>
                </a:lnTo>
                <a:lnTo>
                  <a:pt x="190500" y="177800"/>
                </a:lnTo>
                <a:lnTo>
                  <a:pt x="193040" y="179069"/>
                </a:lnTo>
                <a:lnTo>
                  <a:pt x="195580" y="181610"/>
                </a:lnTo>
                <a:lnTo>
                  <a:pt x="198120" y="182880"/>
                </a:lnTo>
                <a:lnTo>
                  <a:pt x="200660" y="184150"/>
                </a:lnTo>
                <a:lnTo>
                  <a:pt x="203200" y="185419"/>
                </a:lnTo>
                <a:lnTo>
                  <a:pt x="204470" y="186690"/>
                </a:lnTo>
                <a:lnTo>
                  <a:pt x="207010" y="189230"/>
                </a:lnTo>
                <a:lnTo>
                  <a:pt x="208280" y="191769"/>
                </a:lnTo>
                <a:lnTo>
                  <a:pt x="210820" y="193040"/>
                </a:lnTo>
                <a:lnTo>
                  <a:pt x="212090" y="195580"/>
                </a:lnTo>
                <a:lnTo>
                  <a:pt x="213360" y="198119"/>
                </a:lnTo>
                <a:lnTo>
                  <a:pt x="214630" y="200660"/>
                </a:lnTo>
                <a:lnTo>
                  <a:pt x="215900" y="203200"/>
                </a:lnTo>
                <a:lnTo>
                  <a:pt x="217170" y="205740"/>
                </a:lnTo>
                <a:lnTo>
                  <a:pt x="217170" y="208280"/>
                </a:lnTo>
                <a:lnTo>
                  <a:pt x="218440" y="212090"/>
                </a:lnTo>
                <a:lnTo>
                  <a:pt x="218440" y="214630"/>
                </a:lnTo>
                <a:lnTo>
                  <a:pt x="219710" y="218440"/>
                </a:lnTo>
                <a:lnTo>
                  <a:pt x="219710" y="220980"/>
                </a:lnTo>
                <a:lnTo>
                  <a:pt x="219710" y="224790"/>
                </a:lnTo>
                <a:lnTo>
                  <a:pt x="219710" y="228600"/>
                </a:lnTo>
                <a:lnTo>
                  <a:pt x="219710" y="232410"/>
                </a:lnTo>
                <a:lnTo>
                  <a:pt x="219710" y="236219"/>
                </a:lnTo>
                <a:lnTo>
                  <a:pt x="219710" y="238760"/>
                </a:lnTo>
                <a:lnTo>
                  <a:pt x="219710" y="240030"/>
                </a:lnTo>
                <a:lnTo>
                  <a:pt x="219710" y="240030"/>
                </a:lnTo>
                <a:lnTo>
                  <a:pt x="218440" y="243840"/>
                </a:lnTo>
                <a:lnTo>
                  <a:pt x="217170" y="248919"/>
                </a:lnTo>
                <a:lnTo>
                  <a:pt x="217170" y="252730"/>
                </a:lnTo>
                <a:lnTo>
                  <a:pt x="215900" y="257810"/>
                </a:lnTo>
                <a:lnTo>
                  <a:pt x="214630" y="262890"/>
                </a:lnTo>
                <a:lnTo>
                  <a:pt x="214630" y="265430"/>
                </a:lnTo>
                <a:lnTo>
                  <a:pt x="213360" y="267969"/>
                </a:lnTo>
                <a:lnTo>
                  <a:pt x="212090" y="271780"/>
                </a:lnTo>
                <a:lnTo>
                  <a:pt x="212090" y="271780"/>
                </a:lnTo>
                <a:lnTo>
                  <a:pt x="210820" y="273050"/>
                </a:lnTo>
                <a:lnTo>
                  <a:pt x="210820" y="275590"/>
                </a:lnTo>
                <a:lnTo>
                  <a:pt x="208280" y="283210"/>
                </a:lnTo>
                <a:lnTo>
                  <a:pt x="205740" y="288290"/>
                </a:lnTo>
                <a:lnTo>
                  <a:pt x="205740" y="290830"/>
                </a:lnTo>
                <a:lnTo>
                  <a:pt x="201930" y="299719"/>
                </a:lnTo>
                <a:lnTo>
                  <a:pt x="200660" y="303530"/>
                </a:lnTo>
                <a:lnTo>
                  <a:pt x="199390" y="307340"/>
                </a:lnTo>
                <a:lnTo>
                  <a:pt x="198120" y="311150"/>
                </a:lnTo>
                <a:lnTo>
                  <a:pt x="196850" y="314960"/>
                </a:lnTo>
                <a:lnTo>
                  <a:pt x="140970" y="485140"/>
                </a:lnTo>
                <a:lnTo>
                  <a:pt x="160020" y="495300"/>
                </a:lnTo>
                <a:lnTo>
                  <a:pt x="160020" y="495300"/>
                </a:lnTo>
                <a:lnTo>
                  <a:pt x="163830" y="497840"/>
                </a:lnTo>
                <a:lnTo>
                  <a:pt x="158750" y="513080"/>
                </a:lnTo>
                <a:lnTo>
                  <a:pt x="156210" y="511810"/>
                </a:lnTo>
                <a:lnTo>
                  <a:pt x="156210" y="511810"/>
                </a:lnTo>
                <a:lnTo>
                  <a:pt x="118110" y="504190"/>
                </a:lnTo>
                <a:lnTo>
                  <a:pt x="118110" y="504190"/>
                </a:lnTo>
                <a:lnTo>
                  <a:pt x="104140" y="501650"/>
                </a:lnTo>
                <a:lnTo>
                  <a:pt x="147320" y="345440"/>
                </a:lnTo>
                <a:lnTo>
                  <a:pt x="147320" y="345440"/>
                </a:lnTo>
                <a:lnTo>
                  <a:pt x="158750" y="306069"/>
                </a:lnTo>
                <a:lnTo>
                  <a:pt x="160020" y="302260"/>
                </a:lnTo>
                <a:lnTo>
                  <a:pt x="161290" y="299719"/>
                </a:lnTo>
                <a:lnTo>
                  <a:pt x="162560" y="294640"/>
                </a:lnTo>
                <a:lnTo>
                  <a:pt x="163830" y="290830"/>
                </a:lnTo>
                <a:lnTo>
                  <a:pt x="166370" y="283210"/>
                </a:lnTo>
                <a:lnTo>
                  <a:pt x="167640" y="279400"/>
                </a:lnTo>
                <a:lnTo>
                  <a:pt x="168910" y="275590"/>
                </a:lnTo>
                <a:lnTo>
                  <a:pt x="170180" y="271780"/>
                </a:lnTo>
                <a:lnTo>
                  <a:pt x="171450" y="267969"/>
                </a:lnTo>
                <a:lnTo>
                  <a:pt x="172720" y="261619"/>
                </a:lnTo>
                <a:lnTo>
                  <a:pt x="173990" y="257810"/>
                </a:lnTo>
                <a:lnTo>
                  <a:pt x="173990" y="255269"/>
                </a:lnTo>
                <a:lnTo>
                  <a:pt x="175260" y="252730"/>
                </a:lnTo>
                <a:lnTo>
                  <a:pt x="175260" y="251460"/>
                </a:lnTo>
                <a:lnTo>
                  <a:pt x="176530" y="247650"/>
                </a:lnTo>
                <a:lnTo>
                  <a:pt x="176530" y="243840"/>
                </a:lnTo>
                <a:lnTo>
                  <a:pt x="176530" y="240030"/>
                </a:lnTo>
                <a:lnTo>
                  <a:pt x="176530" y="237490"/>
                </a:lnTo>
                <a:lnTo>
                  <a:pt x="176530" y="233680"/>
                </a:lnTo>
                <a:lnTo>
                  <a:pt x="176530" y="229869"/>
                </a:lnTo>
                <a:lnTo>
                  <a:pt x="175260" y="227330"/>
                </a:lnTo>
                <a:lnTo>
                  <a:pt x="175260" y="226060"/>
                </a:lnTo>
                <a:lnTo>
                  <a:pt x="173990" y="224790"/>
                </a:lnTo>
                <a:lnTo>
                  <a:pt x="173990" y="223519"/>
                </a:lnTo>
                <a:lnTo>
                  <a:pt x="172720" y="222250"/>
                </a:lnTo>
                <a:lnTo>
                  <a:pt x="172720" y="220980"/>
                </a:lnTo>
                <a:lnTo>
                  <a:pt x="171450" y="219710"/>
                </a:lnTo>
                <a:lnTo>
                  <a:pt x="171450" y="218440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68910" y="217169"/>
                </a:lnTo>
                <a:lnTo>
                  <a:pt x="167640" y="215900"/>
                </a:lnTo>
                <a:lnTo>
                  <a:pt x="166370" y="215900"/>
                </a:lnTo>
                <a:lnTo>
                  <a:pt x="165100" y="214630"/>
                </a:lnTo>
                <a:lnTo>
                  <a:pt x="162560" y="213360"/>
                </a:lnTo>
                <a:lnTo>
                  <a:pt x="160020" y="212090"/>
                </a:lnTo>
                <a:lnTo>
                  <a:pt x="156210" y="212090"/>
                </a:lnTo>
                <a:lnTo>
                  <a:pt x="153670" y="212090"/>
                </a:lnTo>
                <a:lnTo>
                  <a:pt x="151130" y="212090"/>
                </a:lnTo>
                <a:lnTo>
                  <a:pt x="148590" y="212090"/>
                </a:lnTo>
                <a:lnTo>
                  <a:pt x="146050" y="212090"/>
                </a:lnTo>
                <a:lnTo>
                  <a:pt x="142240" y="213360"/>
                </a:lnTo>
                <a:lnTo>
                  <a:pt x="139700" y="213360"/>
                </a:lnTo>
                <a:lnTo>
                  <a:pt x="137160" y="213360"/>
                </a:lnTo>
                <a:lnTo>
                  <a:pt x="134620" y="214630"/>
                </a:lnTo>
                <a:lnTo>
                  <a:pt x="128270" y="217169"/>
                </a:lnTo>
                <a:lnTo>
                  <a:pt x="121920" y="220980"/>
                </a:lnTo>
                <a:lnTo>
                  <a:pt x="119380" y="223519"/>
                </a:lnTo>
                <a:lnTo>
                  <a:pt x="116840" y="224790"/>
                </a:lnTo>
                <a:lnTo>
                  <a:pt x="115570" y="224790"/>
                </a:lnTo>
                <a:lnTo>
                  <a:pt x="115570" y="224790"/>
                </a:lnTo>
                <a:lnTo>
                  <a:pt x="113030" y="226060"/>
                </a:lnTo>
                <a:lnTo>
                  <a:pt x="110490" y="228600"/>
                </a:lnTo>
                <a:lnTo>
                  <a:pt x="104140" y="233680"/>
                </a:lnTo>
                <a:lnTo>
                  <a:pt x="99060" y="238760"/>
                </a:lnTo>
                <a:lnTo>
                  <a:pt x="93980" y="245110"/>
                </a:lnTo>
                <a:lnTo>
                  <a:pt x="88900" y="250190"/>
                </a:lnTo>
                <a:lnTo>
                  <a:pt x="86360" y="254000"/>
                </a:lnTo>
                <a:lnTo>
                  <a:pt x="83820" y="256540"/>
                </a:lnTo>
                <a:lnTo>
                  <a:pt x="80010" y="262890"/>
                </a:lnTo>
                <a:lnTo>
                  <a:pt x="76200" y="269240"/>
                </a:lnTo>
                <a:lnTo>
                  <a:pt x="72390" y="275590"/>
                </a:lnTo>
                <a:lnTo>
                  <a:pt x="50800" y="375919"/>
                </a:lnTo>
                <a:lnTo>
                  <a:pt x="50800" y="378460"/>
                </a:lnTo>
                <a:lnTo>
                  <a:pt x="31750" y="492760"/>
                </a:lnTo>
                <a:lnTo>
                  <a:pt x="3810" y="491490"/>
                </a:lnTo>
                <a:lnTo>
                  <a:pt x="3810" y="491490"/>
                </a:lnTo>
                <a:lnTo>
                  <a:pt x="0" y="491490"/>
                </a:lnTo>
                <a:lnTo>
                  <a:pt x="5080" y="457200"/>
                </a:lnTo>
                <a:lnTo>
                  <a:pt x="5080" y="455930"/>
                </a:lnTo>
                <a:lnTo>
                  <a:pt x="77470" y="50800"/>
                </a:lnTo>
                <a:lnTo>
                  <a:pt x="77470" y="49530"/>
                </a:lnTo>
                <a:lnTo>
                  <a:pt x="8382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6303418" y="2817268"/>
            <a:ext cx="229054" cy="522424"/>
          </a:xfrm>
          <a:custGeom>
            <a:avLst/>
            <a:gdLst/>
            <a:ahLst/>
            <a:cxnLst/>
            <a:rect l="l" t="t" r="r" b="b"/>
            <a:pathLst>
              <a:path w="229054" h="522424">
                <a:moveTo>
                  <a:pt x="88492" y="30072"/>
                </a:moveTo>
                <a:lnTo>
                  <a:pt x="84682" y="28802"/>
                </a:lnTo>
                <a:lnTo>
                  <a:pt x="84682" y="28802"/>
                </a:lnTo>
                <a:lnTo>
                  <a:pt x="54202" y="19912"/>
                </a:lnTo>
                <a:lnTo>
                  <a:pt x="58012" y="4672"/>
                </a:lnTo>
                <a:lnTo>
                  <a:pt x="85952" y="5941"/>
                </a:lnTo>
                <a:lnTo>
                  <a:pt x="85952" y="5941"/>
                </a:lnTo>
                <a:lnTo>
                  <a:pt x="144372" y="13562"/>
                </a:lnTo>
                <a:lnTo>
                  <a:pt x="99922" y="179932"/>
                </a:lnTo>
                <a:lnTo>
                  <a:pt x="98652" y="183741"/>
                </a:lnTo>
                <a:lnTo>
                  <a:pt x="98652" y="187552"/>
                </a:lnTo>
                <a:lnTo>
                  <a:pt x="96112" y="196441"/>
                </a:lnTo>
                <a:lnTo>
                  <a:pt x="92302" y="215491"/>
                </a:lnTo>
                <a:lnTo>
                  <a:pt x="87222" y="232002"/>
                </a:lnTo>
                <a:lnTo>
                  <a:pt x="85952" y="237082"/>
                </a:lnTo>
                <a:lnTo>
                  <a:pt x="85952" y="239622"/>
                </a:lnTo>
                <a:lnTo>
                  <a:pt x="84682" y="240891"/>
                </a:lnTo>
                <a:lnTo>
                  <a:pt x="84682" y="240891"/>
                </a:lnTo>
                <a:lnTo>
                  <a:pt x="89762" y="233272"/>
                </a:lnTo>
                <a:lnTo>
                  <a:pt x="94842" y="226922"/>
                </a:lnTo>
                <a:lnTo>
                  <a:pt x="101192" y="220572"/>
                </a:lnTo>
                <a:lnTo>
                  <a:pt x="106272" y="214222"/>
                </a:lnTo>
                <a:lnTo>
                  <a:pt x="112622" y="207872"/>
                </a:lnTo>
                <a:lnTo>
                  <a:pt x="118972" y="202791"/>
                </a:lnTo>
                <a:lnTo>
                  <a:pt x="125322" y="196441"/>
                </a:lnTo>
                <a:lnTo>
                  <a:pt x="125322" y="196441"/>
                </a:lnTo>
                <a:lnTo>
                  <a:pt x="125322" y="196441"/>
                </a:lnTo>
                <a:lnTo>
                  <a:pt x="131672" y="192632"/>
                </a:lnTo>
                <a:lnTo>
                  <a:pt x="138022" y="188822"/>
                </a:lnTo>
                <a:lnTo>
                  <a:pt x="144372" y="186282"/>
                </a:lnTo>
                <a:lnTo>
                  <a:pt x="146912" y="185012"/>
                </a:lnTo>
                <a:lnTo>
                  <a:pt x="150722" y="183741"/>
                </a:lnTo>
                <a:lnTo>
                  <a:pt x="154532" y="182472"/>
                </a:lnTo>
                <a:lnTo>
                  <a:pt x="158342" y="181202"/>
                </a:lnTo>
                <a:lnTo>
                  <a:pt x="160882" y="181202"/>
                </a:lnTo>
                <a:lnTo>
                  <a:pt x="164692" y="179932"/>
                </a:lnTo>
                <a:lnTo>
                  <a:pt x="168502" y="178662"/>
                </a:lnTo>
                <a:lnTo>
                  <a:pt x="171042" y="178662"/>
                </a:lnTo>
                <a:lnTo>
                  <a:pt x="174852" y="178662"/>
                </a:lnTo>
                <a:lnTo>
                  <a:pt x="177392" y="178662"/>
                </a:lnTo>
                <a:lnTo>
                  <a:pt x="181202" y="178662"/>
                </a:lnTo>
                <a:lnTo>
                  <a:pt x="182472" y="178662"/>
                </a:lnTo>
                <a:lnTo>
                  <a:pt x="182472" y="178662"/>
                </a:lnTo>
                <a:lnTo>
                  <a:pt x="183742" y="179932"/>
                </a:lnTo>
                <a:lnTo>
                  <a:pt x="187552" y="179932"/>
                </a:lnTo>
                <a:lnTo>
                  <a:pt x="190092" y="181202"/>
                </a:lnTo>
                <a:lnTo>
                  <a:pt x="192632" y="182472"/>
                </a:lnTo>
                <a:lnTo>
                  <a:pt x="195172" y="182472"/>
                </a:lnTo>
                <a:lnTo>
                  <a:pt x="197712" y="183741"/>
                </a:lnTo>
                <a:lnTo>
                  <a:pt x="200252" y="186282"/>
                </a:lnTo>
                <a:lnTo>
                  <a:pt x="202792" y="187552"/>
                </a:lnTo>
                <a:lnTo>
                  <a:pt x="205332" y="188822"/>
                </a:lnTo>
                <a:lnTo>
                  <a:pt x="207872" y="190091"/>
                </a:lnTo>
                <a:lnTo>
                  <a:pt x="209142" y="191362"/>
                </a:lnTo>
                <a:lnTo>
                  <a:pt x="211682" y="193902"/>
                </a:lnTo>
                <a:lnTo>
                  <a:pt x="212952" y="196441"/>
                </a:lnTo>
                <a:lnTo>
                  <a:pt x="215492" y="197712"/>
                </a:lnTo>
                <a:lnTo>
                  <a:pt x="216762" y="200252"/>
                </a:lnTo>
                <a:lnTo>
                  <a:pt x="218032" y="202791"/>
                </a:lnTo>
                <a:lnTo>
                  <a:pt x="219302" y="205332"/>
                </a:lnTo>
                <a:lnTo>
                  <a:pt x="220572" y="207872"/>
                </a:lnTo>
                <a:lnTo>
                  <a:pt x="221842" y="210412"/>
                </a:lnTo>
                <a:lnTo>
                  <a:pt x="221842" y="212952"/>
                </a:lnTo>
                <a:lnTo>
                  <a:pt x="223112" y="216762"/>
                </a:lnTo>
                <a:lnTo>
                  <a:pt x="223112" y="219302"/>
                </a:lnTo>
                <a:lnTo>
                  <a:pt x="224382" y="223112"/>
                </a:lnTo>
                <a:lnTo>
                  <a:pt x="224382" y="225652"/>
                </a:lnTo>
                <a:lnTo>
                  <a:pt x="224382" y="229462"/>
                </a:lnTo>
                <a:lnTo>
                  <a:pt x="224382" y="233272"/>
                </a:lnTo>
                <a:lnTo>
                  <a:pt x="224382" y="237082"/>
                </a:lnTo>
                <a:lnTo>
                  <a:pt x="224382" y="240891"/>
                </a:lnTo>
                <a:lnTo>
                  <a:pt x="224382" y="243432"/>
                </a:lnTo>
                <a:lnTo>
                  <a:pt x="224382" y="244702"/>
                </a:lnTo>
                <a:lnTo>
                  <a:pt x="224382" y="244702"/>
                </a:lnTo>
                <a:lnTo>
                  <a:pt x="223112" y="248512"/>
                </a:lnTo>
                <a:lnTo>
                  <a:pt x="221842" y="253591"/>
                </a:lnTo>
                <a:lnTo>
                  <a:pt x="221842" y="257402"/>
                </a:lnTo>
                <a:lnTo>
                  <a:pt x="220572" y="262482"/>
                </a:lnTo>
                <a:lnTo>
                  <a:pt x="219302" y="267562"/>
                </a:lnTo>
                <a:lnTo>
                  <a:pt x="219302" y="270102"/>
                </a:lnTo>
                <a:lnTo>
                  <a:pt x="218032" y="272641"/>
                </a:lnTo>
                <a:lnTo>
                  <a:pt x="216762" y="276452"/>
                </a:lnTo>
                <a:lnTo>
                  <a:pt x="216762" y="276452"/>
                </a:lnTo>
                <a:lnTo>
                  <a:pt x="215492" y="277722"/>
                </a:lnTo>
                <a:lnTo>
                  <a:pt x="215492" y="280262"/>
                </a:lnTo>
                <a:lnTo>
                  <a:pt x="212952" y="287882"/>
                </a:lnTo>
                <a:lnTo>
                  <a:pt x="210412" y="292962"/>
                </a:lnTo>
                <a:lnTo>
                  <a:pt x="210412" y="295502"/>
                </a:lnTo>
                <a:lnTo>
                  <a:pt x="206602" y="304391"/>
                </a:lnTo>
                <a:lnTo>
                  <a:pt x="205332" y="308202"/>
                </a:lnTo>
                <a:lnTo>
                  <a:pt x="204062" y="312012"/>
                </a:lnTo>
                <a:lnTo>
                  <a:pt x="202792" y="315822"/>
                </a:lnTo>
                <a:lnTo>
                  <a:pt x="201522" y="319632"/>
                </a:lnTo>
                <a:lnTo>
                  <a:pt x="145642" y="489812"/>
                </a:lnTo>
                <a:lnTo>
                  <a:pt x="164692" y="499972"/>
                </a:lnTo>
                <a:lnTo>
                  <a:pt x="164692" y="499972"/>
                </a:lnTo>
                <a:lnTo>
                  <a:pt x="168502" y="502512"/>
                </a:lnTo>
                <a:lnTo>
                  <a:pt x="163422" y="517752"/>
                </a:lnTo>
                <a:lnTo>
                  <a:pt x="160882" y="516482"/>
                </a:lnTo>
                <a:lnTo>
                  <a:pt x="160882" y="516482"/>
                </a:lnTo>
                <a:lnTo>
                  <a:pt x="122782" y="508862"/>
                </a:lnTo>
                <a:lnTo>
                  <a:pt x="122782" y="508862"/>
                </a:lnTo>
                <a:lnTo>
                  <a:pt x="108812" y="506322"/>
                </a:lnTo>
                <a:lnTo>
                  <a:pt x="151992" y="350112"/>
                </a:lnTo>
                <a:lnTo>
                  <a:pt x="151992" y="350112"/>
                </a:lnTo>
                <a:lnTo>
                  <a:pt x="163422" y="310741"/>
                </a:lnTo>
                <a:lnTo>
                  <a:pt x="164692" y="306932"/>
                </a:lnTo>
                <a:lnTo>
                  <a:pt x="165962" y="304391"/>
                </a:lnTo>
                <a:lnTo>
                  <a:pt x="167232" y="299312"/>
                </a:lnTo>
                <a:lnTo>
                  <a:pt x="168502" y="295502"/>
                </a:lnTo>
                <a:lnTo>
                  <a:pt x="171042" y="287882"/>
                </a:lnTo>
                <a:lnTo>
                  <a:pt x="172312" y="284072"/>
                </a:lnTo>
                <a:lnTo>
                  <a:pt x="173582" y="280262"/>
                </a:lnTo>
                <a:lnTo>
                  <a:pt x="174852" y="276452"/>
                </a:lnTo>
                <a:lnTo>
                  <a:pt x="176122" y="272641"/>
                </a:lnTo>
                <a:lnTo>
                  <a:pt x="177392" y="266291"/>
                </a:lnTo>
                <a:lnTo>
                  <a:pt x="178662" y="262482"/>
                </a:lnTo>
                <a:lnTo>
                  <a:pt x="178662" y="259941"/>
                </a:lnTo>
                <a:lnTo>
                  <a:pt x="179932" y="257402"/>
                </a:lnTo>
                <a:lnTo>
                  <a:pt x="179932" y="256132"/>
                </a:lnTo>
                <a:lnTo>
                  <a:pt x="181202" y="252322"/>
                </a:lnTo>
                <a:lnTo>
                  <a:pt x="181202" y="248512"/>
                </a:lnTo>
                <a:lnTo>
                  <a:pt x="181202" y="244702"/>
                </a:lnTo>
                <a:lnTo>
                  <a:pt x="181202" y="242162"/>
                </a:lnTo>
                <a:lnTo>
                  <a:pt x="181202" y="238352"/>
                </a:lnTo>
                <a:lnTo>
                  <a:pt x="181202" y="234541"/>
                </a:lnTo>
                <a:lnTo>
                  <a:pt x="179932" y="232002"/>
                </a:lnTo>
                <a:lnTo>
                  <a:pt x="179932" y="230732"/>
                </a:lnTo>
                <a:lnTo>
                  <a:pt x="178662" y="229462"/>
                </a:lnTo>
                <a:lnTo>
                  <a:pt x="178662" y="228191"/>
                </a:lnTo>
                <a:lnTo>
                  <a:pt x="177392" y="226922"/>
                </a:lnTo>
                <a:lnTo>
                  <a:pt x="177392" y="225652"/>
                </a:lnTo>
                <a:lnTo>
                  <a:pt x="176122" y="224382"/>
                </a:lnTo>
                <a:lnTo>
                  <a:pt x="176122" y="223112"/>
                </a:lnTo>
                <a:lnTo>
                  <a:pt x="174852" y="221841"/>
                </a:lnTo>
                <a:lnTo>
                  <a:pt x="174852" y="221841"/>
                </a:lnTo>
                <a:lnTo>
                  <a:pt x="174852" y="221841"/>
                </a:lnTo>
                <a:lnTo>
                  <a:pt x="173582" y="221841"/>
                </a:lnTo>
                <a:lnTo>
                  <a:pt x="172312" y="220572"/>
                </a:lnTo>
                <a:lnTo>
                  <a:pt x="171042" y="220572"/>
                </a:lnTo>
                <a:lnTo>
                  <a:pt x="169772" y="219302"/>
                </a:lnTo>
                <a:lnTo>
                  <a:pt x="167232" y="218032"/>
                </a:lnTo>
                <a:lnTo>
                  <a:pt x="164692" y="216762"/>
                </a:lnTo>
                <a:lnTo>
                  <a:pt x="160882" y="216762"/>
                </a:lnTo>
                <a:lnTo>
                  <a:pt x="158342" y="216762"/>
                </a:lnTo>
                <a:lnTo>
                  <a:pt x="155802" y="216762"/>
                </a:lnTo>
                <a:lnTo>
                  <a:pt x="153262" y="216762"/>
                </a:lnTo>
                <a:lnTo>
                  <a:pt x="150722" y="216762"/>
                </a:lnTo>
                <a:lnTo>
                  <a:pt x="146912" y="218032"/>
                </a:lnTo>
                <a:lnTo>
                  <a:pt x="144372" y="218032"/>
                </a:lnTo>
                <a:lnTo>
                  <a:pt x="141832" y="218032"/>
                </a:lnTo>
                <a:lnTo>
                  <a:pt x="139292" y="219302"/>
                </a:lnTo>
                <a:lnTo>
                  <a:pt x="132942" y="221841"/>
                </a:lnTo>
                <a:lnTo>
                  <a:pt x="126592" y="225652"/>
                </a:lnTo>
                <a:lnTo>
                  <a:pt x="124052" y="228191"/>
                </a:lnTo>
                <a:lnTo>
                  <a:pt x="121512" y="229462"/>
                </a:lnTo>
                <a:lnTo>
                  <a:pt x="120242" y="229462"/>
                </a:lnTo>
                <a:lnTo>
                  <a:pt x="120242" y="229462"/>
                </a:lnTo>
                <a:lnTo>
                  <a:pt x="117702" y="230732"/>
                </a:lnTo>
                <a:lnTo>
                  <a:pt x="115162" y="233272"/>
                </a:lnTo>
                <a:lnTo>
                  <a:pt x="108812" y="238352"/>
                </a:lnTo>
                <a:lnTo>
                  <a:pt x="103732" y="243432"/>
                </a:lnTo>
                <a:lnTo>
                  <a:pt x="98652" y="249782"/>
                </a:lnTo>
                <a:lnTo>
                  <a:pt x="93572" y="254862"/>
                </a:lnTo>
                <a:lnTo>
                  <a:pt x="91032" y="258672"/>
                </a:lnTo>
                <a:lnTo>
                  <a:pt x="88492" y="261212"/>
                </a:lnTo>
                <a:lnTo>
                  <a:pt x="84682" y="267562"/>
                </a:lnTo>
                <a:lnTo>
                  <a:pt x="80872" y="273912"/>
                </a:lnTo>
                <a:lnTo>
                  <a:pt x="77062" y="280262"/>
                </a:lnTo>
                <a:lnTo>
                  <a:pt x="55472" y="380591"/>
                </a:lnTo>
                <a:lnTo>
                  <a:pt x="55472" y="383132"/>
                </a:lnTo>
                <a:lnTo>
                  <a:pt x="36422" y="497432"/>
                </a:lnTo>
                <a:lnTo>
                  <a:pt x="8482" y="496162"/>
                </a:lnTo>
                <a:lnTo>
                  <a:pt x="8482" y="496162"/>
                </a:lnTo>
                <a:lnTo>
                  <a:pt x="4672" y="496162"/>
                </a:lnTo>
                <a:lnTo>
                  <a:pt x="9752" y="461872"/>
                </a:lnTo>
                <a:lnTo>
                  <a:pt x="9752" y="460602"/>
                </a:lnTo>
                <a:lnTo>
                  <a:pt x="82142" y="55472"/>
                </a:lnTo>
                <a:lnTo>
                  <a:pt x="82142" y="54202"/>
                </a:lnTo>
                <a:lnTo>
                  <a:pt x="88492" y="3007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6511290" y="2983230"/>
            <a:ext cx="204470" cy="381000"/>
          </a:xfrm>
          <a:custGeom>
            <a:avLst/>
            <a:gdLst/>
            <a:ahLst/>
            <a:cxnLst/>
            <a:rect l="l" t="t" r="r" b="b"/>
            <a:pathLst>
              <a:path w="204470" h="381000">
                <a:moveTo>
                  <a:pt x="38100" y="313690"/>
                </a:moveTo>
                <a:lnTo>
                  <a:pt x="36830" y="317500"/>
                </a:lnTo>
                <a:lnTo>
                  <a:pt x="36830" y="320040"/>
                </a:lnTo>
                <a:lnTo>
                  <a:pt x="35560" y="323850"/>
                </a:lnTo>
                <a:lnTo>
                  <a:pt x="35560" y="326390"/>
                </a:lnTo>
                <a:lnTo>
                  <a:pt x="35560" y="327660"/>
                </a:lnTo>
                <a:lnTo>
                  <a:pt x="35560" y="330200"/>
                </a:lnTo>
                <a:lnTo>
                  <a:pt x="35560" y="331470"/>
                </a:lnTo>
                <a:lnTo>
                  <a:pt x="34290" y="332740"/>
                </a:lnTo>
                <a:lnTo>
                  <a:pt x="35560" y="334010"/>
                </a:lnTo>
                <a:lnTo>
                  <a:pt x="35560" y="335279"/>
                </a:lnTo>
                <a:lnTo>
                  <a:pt x="35560" y="336550"/>
                </a:lnTo>
                <a:lnTo>
                  <a:pt x="35560" y="337820"/>
                </a:lnTo>
                <a:lnTo>
                  <a:pt x="35560" y="339090"/>
                </a:lnTo>
                <a:lnTo>
                  <a:pt x="36830" y="340360"/>
                </a:lnTo>
                <a:lnTo>
                  <a:pt x="36830" y="341629"/>
                </a:lnTo>
                <a:lnTo>
                  <a:pt x="36830" y="342900"/>
                </a:lnTo>
                <a:lnTo>
                  <a:pt x="36830" y="342900"/>
                </a:lnTo>
                <a:lnTo>
                  <a:pt x="38100" y="342900"/>
                </a:lnTo>
                <a:lnTo>
                  <a:pt x="38100" y="342900"/>
                </a:lnTo>
                <a:lnTo>
                  <a:pt x="38100" y="344170"/>
                </a:lnTo>
                <a:lnTo>
                  <a:pt x="38100" y="344170"/>
                </a:lnTo>
                <a:lnTo>
                  <a:pt x="38100" y="345440"/>
                </a:lnTo>
                <a:lnTo>
                  <a:pt x="39370" y="345440"/>
                </a:lnTo>
                <a:lnTo>
                  <a:pt x="40640" y="346710"/>
                </a:lnTo>
                <a:lnTo>
                  <a:pt x="41910" y="347979"/>
                </a:lnTo>
                <a:lnTo>
                  <a:pt x="43180" y="347979"/>
                </a:lnTo>
                <a:lnTo>
                  <a:pt x="46990" y="350520"/>
                </a:lnTo>
                <a:lnTo>
                  <a:pt x="50800" y="350520"/>
                </a:lnTo>
                <a:lnTo>
                  <a:pt x="54610" y="350520"/>
                </a:lnTo>
                <a:lnTo>
                  <a:pt x="58420" y="351790"/>
                </a:lnTo>
                <a:lnTo>
                  <a:pt x="62230" y="350520"/>
                </a:lnTo>
                <a:lnTo>
                  <a:pt x="67310" y="350520"/>
                </a:lnTo>
                <a:lnTo>
                  <a:pt x="71120" y="350520"/>
                </a:lnTo>
                <a:lnTo>
                  <a:pt x="74930" y="349250"/>
                </a:lnTo>
                <a:lnTo>
                  <a:pt x="72390" y="361950"/>
                </a:lnTo>
                <a:lnTo>
                  <a:pt x="72390" y="363220"/>
                </a:lnTo>
                <a:lnTo>
                  <a:pt x="72390" y="365760"/>
                </a:lnTo>
                <a:lnTo>
                  <a:pt x="71120" y="365760"/>
                </a:lnTo>
                <a:lnTo>
                  <a:pt x="71120" y="365760"/>
                </a:lnTo>
                <a:lnTo>
                  <a:pt x="66040" y="369570"/>
                </a:lnTo>
                <a:lnTo>
                  <a:pt x="59690" y="373379"/>
                </a:lnTo>
                <a:lnTo>
                  <a:pt x="52070" y="375920"/>
                </a:lnTo>
                <a:lnTo>
                  <a:pt x="45720" y="378460"/>
                </a:lnTo>
                <a:lnTo>
                  <a:pt x="41910" y="379729"/>
                </a:lnTo>
                <a:lnTo>
                  <a:pt x="38100" y="379729"/>
                </a:lnTo>
                <a:lnTo>
                  <a:pt x="35560" y="381000"/>
                </a:lnTo>
                <a:lnTo>
                  <a:pt x="31750" y="381000"/>
                </a:lnTo>
                <a:lnTo>
                  <a:pt x="2921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1590" y="379729"/>
                </a:lnTo>
                <a:lnTo>
                  <a:pt x="19050" y="378460"/>
                </a:lnTo>
                <a:lnTo>
                  <a:pt x="16510" y="377190"/>
                </a:lnTo>
                <a:lnTo>
                  <a:pt x="15240" y="375920"/>
                </a:lnTo>
                <a:lnTo>
                  <a:pt x="13970" y="375920"/>
                </a:lnTo>
                <a:lnTo>
                  <a:pt x="11430" y="374650"/>
                </a:lnTo>
                <a:lnTo>
                  <a:pt x="10160" y="373379"/>
                </a:lnTo>
                <a:lnTo>
                  <a:pt x="8890" y="372110"/>
                </a:lnTo>
                <a:lnTo>
                  <a:pt x="7620" y="370840"/>
                </a:lnTo>
                <a:lnTo>
                  <a:pt x="7620" y="369570"/>
                </a:lnTo>
                <a:lnTo>
                  <a:pt x="6350" y="367029"/>
                </a:lnTo>
                <a:lnTo>
                  <a:pt x="5080" y="365760"/>
                </a:lnTo>
                <a:lnTo>
                  <a:pt x="3810" y="364490"/>
                </a:lnTo>
                <a:lnTo>
                  <a:pt x="2540" y="361950"/>
                </a:lnTo>
                <a:lnTo>
                  <a:pt x="2540" y="360679"/>
                </a:lnTo>
                <a:lnTo>
                  <a:pt x="2540" y="358140"/>
                </a:lnTo>
                <a:lnTo>
                  <a:pt x="1270" y="355600"/>
                </a:lnTo>
                <a:lnTo>
                  <a:pt x="1270" y="353060"/>
                </a:lnTo>
                <a:lnTo>
                  <a:pt x="0" y="351790"/>
                </a:lnTo>
                <a:lnTo>
                  <a:pt x="0" y="349250"/>
                </a:lnTo>
                <a:lnTo>
                  <a:pt x="0" y="345440"/>
                </a:lnTo>
                <a:lnTo>
                  <a:pt x="0" y="344170"/>
                </a:lnTo>
                <a:lnTo>
                  <a:pt x="0" y="341629"/>
                </a:lnTo>
                <a:lnTo>
                  <a:pt x="0" y="337820"/>
                </a:lnTo>
                <a:lnTo>
                  <a:pt x="0" y="335279"/>
                </a:lnTo>
                <a:lnTo>
                  <a:pt x="1270" y="332740"/>
                </a:lnTo>
                <a:lnTo>
                  <a:pt x="1270" y="328929"/>
                </a:lnTo>
                <a:lnTo>
                  <a:pt x="1270" y="326390"/>
                </a:lnTo>
                <a:lnTo>
                  <a:pt x="2540" y="323850"/>
                </a:lnTo>
                <a:lnTo>
                  <a:pt x="2540" y="320040"/>
                </a:lnTo>
                <a:lnTo>
                  <a:pt x="2540" y="317500"/>
                </a:lnTo>
                <a:lnTo>
                  <a:pt x="2540" y="316229"/>
                </a:lnTo>
                <a:lnTo>
                  <a:pt x="2540" y="316229"/>
                </a:lnTo>
                <a:lnTo>
                  <a:pt x="3810" y="313690"/>
                </a:lnTo>
                <a:lnTo>
                  <a:pt x="5080" y="311150"/>
                </a:lnTo>
                <a:lnTo>
                  <a:pt x="5080" y="307340"/>
                </a:lnTo>
                <a:lnTo>
                  <a:pt x="7620" y="302260"/>
                </a:lnTo>
                <a:lnTo>
                  <a:pt x="8890" y="297179"/>
                </a:lnTo>
                <a:lnTo>
                  <a:pt x="8890" y="297179"/>
                </a:lnTo>
                <a:lnTo>
                  <a:pt x="8890" y="297179"/>
                </a:lnTo>
                <a:lnTo>
                  <a:pt x="10160" y="290829"/>
                </a:lnTo>
                <a:lnTo>
                  <a:pt x="12700" y="285750"/>
                </a:lnTo>
                <a:lnTo>
                  <a:pt x="21590" y="262890"/>
                </a:lnTo>
                <a:lnTo>
                  <a:pt x="99060" y="83820"/>
                </a:lnTo>
                <a:lnTo>
                  <a:pt x="71120" y="74929"/>
                </a:lnTo>
                <a:lnTo>
                  <a:pt x="71120" y="74929"/>
                </a:lnTo>
                <a:lnTo>
                  <a:pt x="68580" y="74929"/>
                </a:lnTo>
                <a:lnTo>
                  <a:pt x="74930" y="60960"/>
                </a:lnTo>
                <a:lnTo>
                  <a:pt x="74930" y="59690"/>
                </a:lnTo>
                <a:lnTo>
                  <a:pt x="74930" y="59690"/>
                </a:lnTo>
                <a:lnTo>
                  <a:pt x="111760" y="58420"/>
                </a:lnTo>
                <a:lnTo>
                  <a:pt x="143510" y="25400"/>
                </a:lnTo>
                <a:lnTo>
                  <a:pt x="143510" y="25400"/>
                </a:lnTo>
                <a:lnTo>
                  <a:pt x="170180" y="0"/>
                </a:lnTo>
                <a:lnTo>
                  <a:pt x="186690" y="6350"/>
                </a:lnTo>
                <a:lnTo>
                  <a:pt x="152400" y="72390"/>
                </a:lnTo>
                <a:lnTo>
                  <a:pt x="181610" y="83820"/>
                </a:lnTo>
                <a:lnTo>
                  <a:pt x="181610" y="83820"/>
                </a:lnTo>
                <a:lnTo>
                  <a:pt x="204470" y="93979"/>
                </a:lnTo>
                <a:lnTo>
                  <a:pt x="190500" y="119379"/>
                </a:lnTo>
                <a:lnTo>
                  <a:pt x="170180" y="110490"/>
                </a:lnTo>
                <a:lnTo>
                  <a:pt x="170180" y="110490"/>
                </a:lnTo>
                <a:lnTo>
                  <a:pt x="138430" y="97790"/>
                </a:lnTo>
                <a:lnTo>
                  <a:pt x="76200" y="228600"/>
                </a:lnTo>
                <a:lnTo>
                  <a:pt x="76200" y="228600"/>
                </a:lnTo>
                <a:lnTo>
                  <a:pt x="55880" y="271779"/>
                </a:lnTo>
                <a:lnTo>
                  <a:pt x="53340" y="278129"/>
                </a:lnTo>
                <a:lnTo>
                  <a:pt x="50800" y="283210"/>
                </a:lnTo>
                <a:lnTo>
                  <a:pt x="45720" y="295910"/>
                </a:lnTo>
                <a:lnTo>
                  <a:pt x="40640" y="304800"/>
                </a:lnTo>
                <a:lnTo>
                  <a:pt x="39370" y="309879"/>
                </a:lnTo>
                <a:lnTo>
                  <a:pt x="39370" y="311150"/>
                </a:lnTo>
                <a:lnTo>
                  <a:pt x="38100" y="313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6506618" y="2978557"/>
            <a:ext cx="213814" cy="390344"/>
          </a:xfrm>
          <a:custGeom>
            <a:avLst/>
            <a:gdLst/>
            <a:ahLst/>
            <a:cxnLst/>
            <a:rect l="l" t="t" r="r" b="b"/>
            <a:pathLst>
              <a:path w="213814" h="390344">
                <a:moveTo>
                  <a:pt x="42772" y="318363"/>
                </a:moveTo>
                <a:lnTo>
                  <a:pt x="41502" y="322173"/>
                </a:lnTo>
                <a:lnTo>
                  <a:pt x="41502" y="324713"/>
                </a:lnTo>
                <a:lnTo>
                  <a:pt x="40232" y="328523"/>
                </a:lnTo>
                <a:lnTo>
                  <a:pt x="40232" y="331063"/>
                </a:lnTo>
                <a:lnTo>
                  <a:pt x="40232" y="332333"/>
                </a:lnTo>
                <a:lnTo>
                  <a:pt x="40232" y="334873"/>
                </a:lnTo>
                <a:lnTo>
                  <a:pt x="40232" y="336143"/>
                </a:lnTo>
                <a:lnTo>
                  <a:pt x="38962" y="337413"/>
                </a:lnTo>
                <a:lnTo>
                  <a:pt x="40232" y="338683"/>
                </a:lnTo>
                <a:lnTo>
                  <a:pt x="40232" y="339952"/>
                </a:lnTo>
                <a:lnTo>
                  <a:pt x="40232" y="341223"/>
                </a:lnTo>
                <a:lnTo>
                  <a:pt x="40232" y="342493"/>
                </a:lnTo>
                <a:lnTo>
                  <a:pt x="40232" y="343763"/>
                </a:lnTo>
                <a:lnTo>
                  <a:pt x="41502" y="345033"/>
                </a:lnTo>
                <a:lnTo>
                  <a:pt x="41502" y="346302"/>
                </a:lnTo>
                <a:lnTo>
                  <a:pt x="41502" y="347573"/>
                </a:lnTo>
                <a:lnTo>
                  <a:pt x="41502" y="347573"/>
                </a:lnTo>
                <a:lnTo>
                  <a:pt x="42772" y="347573"/>
                </a:lnTo>
                <a:lnTo>
                  <a:pt x="42772" y="347573"/>
                </a:lnTo>
                <a:lnTo>
                  <a:pt x="42772" y="348843"/>
                </a:lnTo>
                <a:lnTo>
                  <a:pt x="42772" y="348843"/>
                </a:lnTo>
                <a:lnTo>
                  <a:pt x="42772" y="350113"/>
                </a:lnTo>
                <a:lnTo>
                  <a:pt x="44042" y="350113"/>
                </a:lnTo>
                <a:lnTo>
                  <a:pt x="45312" y="351383"/>
                </a:lnTo>
                <a:lnTo>
                  <a:pt x="46582" y="352652"/>
                </a:lnTo>
                <a:lnTo>
                  <a:pt x="47852" y="352652"/>
                </a:lnTo>
                <a:lnTo>
                  <a:pt x="51662" y="355193"/>
                </a:lnTo>
                <a:lnTo>
                  <a:pt x="55472" y="355193"/>
                </a:lnTo>
                <a:lnTo>
                  <a:pt x="59282" y="355193"/>
                </a:lnTo>
                <a:lnTo>
                  <a:pt x="63092" y="356463"/>
                </a:lnTo>
                <a:lnTo>
                  <a:pt x="66902" y="355193"/>
                </a:lnTo>
                <a:lnTo>
                  <a:pt x="71982" y="355193"/>
                </a:lnTo>
                <a:lnTo>
                  <a:pt x="75792" y="355193"/>
                </a:lnTo>
                <a:lnTo>
                  <a:pt x="79602" y="353923"/>
                </a:lnTo>
                <a:lnTo>
                  <a:pt x="77062" y="366623"/>
                </a:lnTo>
                <a:lnTo>
                  <a:pt x="77062" y="367893"/>
                </a:lnTo>
                <a:lnTo>
                  <a:pt x="77062" y="370433"/>
                </a:lnTo>
                <a:lnTo>
                  <a:pt x="75792" y="370433"/>
                </a:lnTo>
                <a:lnTo>
                  <a:pt x="75792" y="370433"/>
                </a:lnTo>
                <a:lnTo>
                  <a:pt x="70712" y="374243"/>
                </a:lnTo>
                <a:lnTo>
                  <a:pt x="64362" y="378052"/>
                </a:lnTo>
                <a:lnTo>
                  <a:pt x="56742" y="380593"/>
                </a:lnTo>
                <a:lnTo>
                  <a:pt x="50392" y="383133"/>
                </a:lnTo>
                <a:lnTo>
                  <a:pt x="46582" y="384402"/>
                </a:lnTo>
                <a:lnTo>
                  <a:pt x="42772" y="384402"/>
                </a:lnTo>
                <a:lnTo>
                  <a:pt x="40232" y="385673"/>
                </a:lnTo>
                <a:lnTo>
                  <a:pt x="36422" y="385673"/>
                </a:lnTo>
                <a:lnTo>
                  <a:pt x="33882" y="384402"/>
                </a:lnTo>
                <a:lnTo>
                  <a:pt x="30072" y="384402"/>
                </a:lnTo>
                <a:lnTo>
                  <a:pt x="30072" y="384402"/>
                </a:lnTo>
                <a:lnTo>
                  <a:pt x="30072" y="384402"/>
                </a:lnTo>
                <a:lnTo>
                  <a:pt x="26262" y="384402"/>
                </a:lnTo>
                <a:lnTo>
                  <a:pt x="23722" y="383133"/>
                </a:lnTo>
                <a:lnTo>
                  <a:pt x="21182" y="381863"/>
                </a:lnTo>
                <a:lnTo>
                  <a:pt x="19912" y="380593"/>
                </a:lnTo>
                <a:lnTo>
                  <a:pt x="18642" y="380593"/>
                </a:lnTo>
                <a:lnTo>
                  <a:pt x="16102" y="379323"/>
                </a:lnTo>
                <a:lnTo>
                  <a:pt x="14832" y="378052"/>
                </a:lnTo>
                <a:lnTo>
                  <a:pt x="13562" y="376783"/>
                </a:lnTo>
                <a:lnTo>
                  <a:pt x="12292" y="375513"/>
                </a:lnTo>
                <a:lnTo>
                  <a:pt x="12292" y="374243"/>
                </a:lnTo>
                <a:lnTo>
                  <a:pt x="11022" y="371702"/>
                </a:lnTo>
                <a:lnTo>
                  <a:pt x="9752" y="370433"/>
                </a:lnTo>
                <a:lnTo>
                  <a:pt x="8482" y="369163"/>
                </a:lnTo>
                <a:lnTo>
                  <a:pt x="7212" y="366623"/>
                </a:lnTo>
                <a:lnTo>
                  <a:pt x="7212" y="365352"/>
                </a:lnTo>
                <a:lnTo>
                  <a:pt x="7212" y="362813"/>
                </a:lnTo>
                <a:lnTo>
                  <a:pt x="5942" y="360273"/>
                </a:lnTo>
                <a:lnTo>
                  <a:pt x="5942" y="357733"/>
                </a:lnTo>
                <a:lnTo>
                  <a:pt x="4672" y="356463"/>
                </a:lnTo>
                <a:lnTo>
                  <a:pt x="4672" y="353923"/>
                </a:lnTo>
                <a:lnTo>
                  <a:pt x="4672" y="350113"/>
                </a:lnTo>
                <a:lnTo>
                  <a:pt x="4672" y="348843"/>
                </a:lnTo>
                <a:lnTo>
                  <a:pt x="4672" y="346302"/>
                </a:lnTo>
                <a:lnTo>
                  <a:pt x="4672" y="342493"/>
                </a:lnTo>
                <a:lnTo>
                  <a:pt x="4672" y="339952"/>
                </a:lnTo>
                <a:lnTo>
                  <a:pt x="5942" y="337413"/>
                </a:lnTo>
                <a:lnTo>
                  <a:pt x="5942" y="333602"/>
                </a:lnTo>
                <a:lnTo>
                  <a:pt x="5942" y="331063"/>
                </a:lnTo>
                <a:lnTo>
                  <a:pt x="7212" y="328523"/>
                </a:lnTo>
                <a:lnTo>
                  <a:pt x="7212" y="324713"/>
                </a:lnTo>
                <a:lnTo>
                  <a:pt x="7212" y="322173"/>
                </a:lnTo>
                <a:lnTo>
                  <a:pt x="7212" y="320902"/>
                </a:lnTo>
                <a:lnTo>
                  <a:pt x="7212" y="320902"/>
                </a:lnTo>
                <a:lnTo>
                  <a:pt x="8482" y="318363"/>
                </a:lnTo>
                <a:lnTo>
                  <a:pt x="9752" y="315823"/>
                </a:lnTo>
                <a:lnTo>
                  <a:pt x="9752" y="312013"/>
                </a:lnTo>
                <a:lnTo>
                  <a:pt x="12292" y="306933"/>
                </a:lnTo>
                <a:lnTo>
                  <a:pt x="13562" y="301852"/>
                </a:lnTo>
                <a:lnTo>
                  <a:pt x="13562" y="301852"/>
                </a:lnTo>
                <a:lnTo>
                  <a:pt x="13562" y="301852"/>
                </a:lnTo>
                <a:lnTo>
                  <a:pt x="14832" y="295502"/>
                </a:lnTo>
                <a:lnTo>
                  <a:pt x="17372" y="290423"/>
                </a:lnTo>
                <a:lnTo>
                  <a:pt x="26262" y="267563"/>
                </a:lnTo>
                <a:lnTo>
                  <a:pt x="103732" y="88493"/>
                </a:lnTo>
                <a:lnTo>
                  <a:pt x="75792" y="79602"/>
                </a:lnTo>
                <a:lnTo>
                  <a:pt x="75792" y="79602"/>
                </a:lnTo>
                <a:lnTo>
                  <a:pt x="73252" y="79602"/>
                </a:lnTo>
                <a:lnTo>
                  <a:pt x="79602" y="65633"/>
                </a:lnTo>
                <a:lnTo>
                  <a:pt x="79602" y="64363"/>
                </a:lnTo>
                <a:lnTo>
                  <a:pt x="79602" y="64363"/>
                </a:lnTo>
                <a:lnTo>
                  <a:pt x="116432" y="63093"/>
                </a:lnTo>
                <a:lnTo>
                  <a:pt x="148182" y="30073"/>
                </a:lnTo>
                <a:lnTo>
                  <a:pt x="148182" y="30073"/>
                </a:lnTo>
                <a:lnTo>
                  <a:pt x="174852" y="4673"/>
                </a:lnTo>
                <a:lnTo>
                  <a:pt x="191362" y="11023"/>
                </a:lnTo>
                <a:lnTo>
                  <a:pt x="157072" y="77063"/>
                </a:lnTo>
                <a:lnTo>
                  <a:pt x="186282" y="88493"/>
                </a:lnTo>
                <a:lnTo>
                  <a:pt x="186282" y="88493"/>
                </a:lnTo>
                <a:lnTo>
                  <a:pt x="209142" y="98652"/>
                </a:lnTo>
                <a:lnTo>
                  <a:pt x="195172" y="124052"/>
                </a:lnTo>
                <a:lnTo>
                  <a:pt x="174852" y="115163"/>
                </a:lnTo>
                <a:lnTo>
                  <a:pt x="174852" y="115163"/>
                </a:lnTo>
                <a:lnTo>
                  <a:pt x="143102" y="102463"/>
                </a:lnTo>
                <a:lnTo>
                  <a:pt x="80872" y="233273"/>
                </a:lnTo>
                <a:lnTo>
                  <a:pt x="80872" y="233273"/>
                </a:lnTo>
                <a:lnTo>
                  <a:pt x="60552" y="276452"/>
                </a:lnTo>
                <a:lnTo>
                  <a:pt x="58012" y="282802"/>
                </a:lnTo>
                <a:lnTo>
                  <a:pt x="55472" y="287883"/>
                </a:lnTo>
                <a:lnTo>
                  <a:pt x="50392" y="300583"/>
                </a:lnTo>
                <a:lnTo>
                  <a:pt x="45312" y="309473"/>
                </a:lnTo>
                <a:lnTo>
                  <a:pt x="44042" y="314552"/>
                </a:lnTo>
                <a:lnTo>
                  <a:pt x="44042" y="315823"/>
                </a:lnTo>
                <a:lnTo>
                  <a:pt x="42772" y="3183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6692900" y="3017520"/>
            <a:ext cx="335280" cy="458470"/>
          </a:xfrm>
          <a:custGeom>
            <a:avLst/>
            <a:gdLst/>
            <a:ahLst/>
            <a:cxnLst/>
            <a:rect l="l" t="t" r="r" b="b"/>
            <a:pathLst>
              <a:path w="335280" h="458470">
                <a:moveTo>
                  <a:pt x="279400" y="40639"/>
                </a:moveTo>
                <a:lnTo>
                  <a:pt x="269240" y="30480"/>
                </a:lnTo>
                <a:lnTo>
                  <a:pt x="269240" y="30480"/>
                </a:lnTo>
                <a:lnTo>
                  <a:pt x="250190" y="11430"/>
                </a:lnTo>
                <a:lnTo>
                  <a:pt x="260350" y="0"/>
                </a:lnTo>
                <a:lnTo>
                  <a:pt x="280670" y="12700"/>
                </a:lnTo>
                <a:lnTo>
                  <a:pt x="280670" y="12700"/>
                </a:lnTo>
                <a:lnTo>
                  <a:pt x="332740" y="49530"/>
                </a:lnTo>
                <a:lnTo>
                  <a:pt x="332740" y="49530"/>
                </a:lnTo>
                <a:lnTo>
                  <a:pt x="335280" y="50800"/>
                </a:lnTo>
                <a:lnTo>
                  <a:pt x="321310" y="63500"/>
                </a:lnTo>
                <a:lnTo>
                  <a:pt x="321310" y="64770"/>
                </a:lnTo>
                <a:lnTo>
                  <a:pt x="231140" y="163830"/>
                </a:lnTo>
                <a:lnTo>
                  <a:pt x="229870" y="165100"/>
                </a:lnTo>
                <a:lnTo>
                  <a:pt x="229870" y="166370"/>
                </a:lnTo>
                <a:lnTo>
                  <a:pt x="227330" y="168910"/>
                </a:lnTo>
                <a:lnTo>
                  <a:pt x="223520" y="171450"/>
                </a:lnTo>
                <a:lnTo>
                  <a:pt x="220980" y="175260"/>
                </a:lnTo>
                <a:lnTo>
                  <a:pt x="214630" y="181610"/>
                </a:lnTo>
                <a:lnTo>
                  <a:pt x="212090" y="185420"/>
                </a:lnTo>
                <a:lnTo>
                  <a:pt x="208280" y="187960"/>
                </a:lnTo>
                <a:lnTo>
                  <a:pt x="207010" y="189230"/>
                </a:lnTo>
                <a:lnTo>
                  <a:pt x="205740" y="191770"/>
                </a:lnTo>
                <a:lnTo>
                  <a:pt x="203200" y="195580"/>
                </a:lnTo>
                <a:lnTo>
                  <a:pt x="199390" y="198120"/>
                </a:lnTo>
                <a:lnTo>
                  <a:pt x="198120" y="199389"/>
                </a:lnTo>
                <a:lnTo>
                  <a:pt x="195580" y="200660"/>
                </a:lnTo>
                <a:lnTo>
                  <a:pt x="185420" y="212089"/>
                </a:lnTo>
                <a:lnTo>
                  <a:pt x="193040" y="209550"/>
                </a:lnTo>
                <a:lnTo>
                  <a:pt x="200660" y="208280"/>
                </a:lnTo>
                <a:lnTo>
                  <a:pt x="208280" y="205739"/>
                </a:lnTo>
                <a:lnTo>
                  <a:pt x="215900" y="203200"/>
                </a:lnTo>
                <a:lnTo>
                  <a:pt x="223520" y="201930"/>
                </a:lnTo>
                <a:lnTo>
                  <a:pt x="224790" y="201930"/>
                </a:lnTo>
                <a:lnTo>
                  <a:pt x="224790" y="200660"/>
                </a:lnTo>
                <a:lnTo>
                  <a:pt x="229870" y="201930"/>
                </a:lnTo>
                <a:lnTo>
                  <a:pt x="237490" y="200660"/>
                </a:lnTo>
                <a:lnTo>
                  <a:pt x="243840" y="200660"/>
                </a:lnTo>
                <a:lnTo>
                  <a:pt x="250190" y="200660"/>
                </a:lnTo>
                <a:lnTo>
                  <a:pt x="256540" y="201930"/>
                </a:lnTo>
                <a:lnTo>
                  <a:pt x="259080" y="201930"/>
                </a:lnTo>
                <a:lnTo>
                  <a:pt x="262890" y="201930"/>
                </a:lnTo>
                <a:lnTo>
                  <a:pt x="265430" y="203200"/>
                </a:lnTo>
                <a:lnTo>
                  <a:pt x="267970" y="204470"/>
                </a:lnTo>
                <a:lnTo>
                  <a:pt x="273050" y="205739"/>
                </a:lnTo>
                <a:lnTo>
                  <a:pt x="278130" y="208280"/>
                </a:lnTo>
                <a:lnTo>
                  <a:pt x="280670" y="209550"/>
                </a:lnTo>
                <a:lnTo>
                  <a:pt x="283210" y="210820"/>
                </a:lnTo>
                <a:lnTo>
                  <a:pt x="284480" y="210820"/>
                </a:lnTo>
                <a:lnTo>
                  <a:pt x="285750" y="212089"/>
                </a:lnTo>
                <a:lnTo>
                  <a:pt x="285750" y="212089"/>
                </a:lnTo>
                <a:lnTo>
                  <a:pt x="287020" y="213360"/>
                </a:lnTo>
                <a:lnTo>
                  <a:pt x="289560" y="215900"/>
                </a:lnTo>
                <a:lnTo>
                  <a:pt x="292100" y="218439"/>
                </a:lnTo>
                <a:lnTo>
                  <a:pt x="294640" y="222250"/>
                </a:lnTo>
                <a:lnTo>
                  <a:pt x="297180" y="224789"/>
                </a:lnTo>
                <a:lnTo>
                  <a:pt x="299720" y="227330"/>
                </a:lnTo>
                <a:lnTo>
                  <a:pt x="300990" y="231139"/>
                </a:lnTo>
                <a:lnTo>
                  <a:pt x="302260" y="234950"/>
                </a:lnTo>
                <a:lnTo>
                  <a:pt x="304800" y="238760"/>
                </a:lnTo>
                <a:lnTo>
                  <a:pt x="306070" y="241300"/>
                </a:lnTo>
                <a:lnTo>
                  <a:pt x="306070" y="246380"/>
                </a:lnTo>
                <a:lnTo>
                  <a:pt x="307340" y="248920"/>
                </a:lnTo>
                <a:lnTo>
                  <a:pt x="307340" y="254000"/>
                </a:lnTo>
                <a:lnTo>
                  <a:pt x="307340" y="256539"/>
                </a:lnTo>
                <a:lnTo>
                  <a:pt x="308610" y="261620"/>
                </a:lnTo>
                <a:lnTo>
                  <a:pt x="308610" y="265430"/>
                </a:lnTo>
                <a:lnTo>
                  <a:pt x="307340" y="269239"/>
                </a:lnTo>
                <a:lnTo>
                  <a:pt x="307340" y="270510"/>
                </a:lnTo>
                <a:lnTo>
                  <a:pt x="307340" y="270510"/>
                </a:lnTo>
                <a:lnTo>
                  <a:pt x="306070" y="274320"/>
                </a:lnTo>
                <a:lnTo>
                  <a:pt x="306070" y="278130"/>
                </a:lnTo>
                <a:lnTo>
                  <a:pt x="304800" y="283210"/>
                </a:lnTo>
                <a:lnTo>
                  <a:pt x="303530" y="287020"/>
                </a:lnTo>
                <a:lnTo>
                  <a:pt x="302260" y="292100"/>
                </a:lnTo>
                <a:lnTo>
                  <a:pt x="299720" y="297180"/>
                </a:lnTo>
                <a:lnTo>
                  <a:pt x="297180" y="302260"/>
                </a:lnTo>
                <a:lnTo>
                  <a:pt x="294640" y="307339"/>
                </a:lnTo>
                <a:lnTo>
                  <a:pt x="292100" y="311150"/>
                </a:lnTo>
                <a:lnTo>
                  <a:pt x="288290" y="316230"/>
                </a:lnTo>
                <a:lnTo>
                  <a:pt x="285750" y="321310"/>
                </a:lnTo>
                <a:lnTo>
                  <a:pt x="281940" y="326389"/>
                </a:lnTo>
                <a:lnTo>
                  <a:pt x="278130" y="331470"/>
                </a:lnTo>
                <a:lnTo>
                  <a:pt x="274320" y="336550"/>
                </a:lnTo>
                <a:lnTo>
                  <a:pt x="269240" y="341630"/>
                </a:lnTo>
                <a:lnTo>
                  <a:pt x="265430" y="347980"/>
                </a:lnTo>
                <a:lnTo>
                  <a:pt x="255270" y="358139"/>
                </a:lnTo>
                <a:lnTo>
                  <a:pt x="245110" y="368300"/>
                </a:lnTo>
                <a:lnTo>
                  <a:pt x="234950" y="377189"/>
                </a:lnTo>
                <a:lnTo>
                  <a:pt x="223520" y="387350"/>
                </a:lnTo>
                <a:lnTo>
                  <a:pt x="213360" y="396239"/>
                </a:lnTo>
                <a:lnTo>
                  <a:pt x="201930" y="403860"/>
                </a:lnTo>
                <a:lnTo>
                  <a:pt x="191770" y="411480"/>
                </a:lnTo>
                <a:lnTo>
                  <a:pt x="180340" y="419100"/>
                </a:lnTo>
                <a:lnTo>
                  <a:pt x="179070" y="419100"/>
                </a:lnTo>
                <a:lnTo>
                  <a:pt x="179070" y="419100"/>
                </a:lnTo>
                <a:lnTo>
                  <a:pt x="168910" y="425450"/>
                </a:lnTo>
                <a:lnTo>
                  <a:pt x="158750" y="431800"/>
                </a:lnTo>
                <a:lnTo>
                  <a:pt x="152400" y="434339"/>
                </a:lnTo>
                <a:lnTo>
                  <a:pt x="147320" y="436880"/>
                </a:lnTo>
                <a:lnTo>
                  <a:pt x="143510" y="439420"/>
                </a:lnTo>
                <a:lnTo>
                  <a:pt x="137160" y="441960"/>
                </a:lnTo>
                <a:lnTo>
                  <a:pt x="127000" y="445770"/>
                </a:lnTo>
                <a:lnTo>
                  <a:pt x="121920" y="448310"/>
                </a:lnTo>
                <a:lnTo>
                  <a:pt x="116840" y="449580"/>
                </a:lnTo>
                <a:lnTo>
                  <a:pt x="111760" y="450850"/>
                </a:lnTo>
                <a:lnTo>
                  <a:pt x="106680" y="453389"/>
                </a:lnTo>
                <a:lnTo>
                  <a:pt x="102870" y="453389"/>
                </a:lnTo>
                <a:lnTo>
                  <a:pt x="97790" y="454660"/>
                </a:lnTo>
                <a:lnTo>
                  <a:pt x="95250" y="455930"/>
                </a:lnTo>
                <a:lnTo>
                  <a:pt x="95250" y="454660"/>
                </a:lnTo>
                <a:lnTo>
                  <a:pt x="93980" y="455930"/>
                </a:lnTo>
                <a:lnTo>
                  <a:pt x="88900" y="455930"/>
                </a:lnTo>
                <a:lnTo>
                  <a:pt x="85090" y="457200"/>
                </a:lnTo>
                <a:lnTo>
                  <a:pt x="80010" y="457200"/>
                </a:lnTo>
                <a:lnTo>
                  <a:pt x="76200" y="457200"/>
                </a:lnTo>
                <a:lnTo>
                  <a:pt x="71120" y="458470"/>
                </a:lnTo>
                <a:lnTo>
                  <a:pt x="68580" y="457200"/>
                </a:lnTo>
                <a:lnTo>
                  <a:pt x="63500" y="457200"/>
                </a:lnTo>
                <a:lnTo>
                  <a:pt x="59690" y="457200"/>
                </a:lnTo>
                <a:lnTo>
                  <a:pt x="55880" y="455930"/>
                </a:lnTo>
                <a:lnTo>
                  <a:pt x="52070" y="454660"/>
                </a:lnTo>
                <a:lnTo>
                  <a:pt x="48260" y="453389"/>
                </a:lnTo>
                <a:lnTo>
                  <a:pt x="46990" y="452120"/>
                </a:lnTo>
                <a:lnTo>
                  <a:pt x="46990" y="452120"/>
                </a:lnTo>
                <a:lnTo>
                  <a:pt x="45720" y="452120"/>
                </a:lnTo>
                <a:lnTo>
                  <a:pt x="41910" y="450850"/>
                </a:lnTo>
                <a:lnTo>
                  <a:pt x="38100" y="448310"/>
                </a:lnTo>
                <a:lnTo>
                  <a:pt x="35560" y="445770"/>
                </a:lnTo>
                <a:lnTo>
                  <a:pt x="31750" y="444500"/>
                </a:lnTo>
                <a:lnTo>
                  <a:pt x="30480" y="441960"/>
                </a:lnTo>
                <a:lnTo>
                  <a:pt x="27940" y="439420"/>
                </a:lnTo>
                <a:lnTo>
                  <a:pt x="24130" y="436880"/>
                </a:lnTo>
                <a:lnTo>
                  <a:pt x="21590" y="434339"/>
                </a:lnTo>
                <a:lnTo>
                  <a:pt x="19050" y="430530"/>
                </a:lnTo>
                <a:lnTo>
                  <a:pt x="17780" y="427989"/>
                </a:lnTo>
                <a:lnTo>
                  <a:pt x="17780" y="427989"/>
                </a:lnTo>
                <a:lnTo>
                  <a:pt x="16510" y="426720"/>
                </a:lnTo>
                <a:lnTo>
                  <a:pt x="13970" y="424180"/>
                </a:lnTo>
                <a:lnTo>
                  <a:pt x="12700" y="420370"/>
                </a:lnTo>
                <a:lnTo>
                  <a:pt x="10160" y="416560"/>
                </a:lnTo>
                <a:lnTo>
                  <a:pt x="8890" y="412750"/>
                </a:lnTo>
                <a:lnTo>
                  <a:pt x="6350" y="407670"/>
                </a:lnTo>
                <a:lnTo>
                  <a:pt x="5080" y="405130"/>
                </a:lnTo>
                <a:lnTo>
                  <a:pt x="5080" y="403860"/>
                </a:lnTo>
                <a:lnTo>
                  <a:pt x="2540" y="398780"/>
                </a:lnTo>
                <a:lnTo>
                  <a:pt x="1270" y="393700"/>
                </a:lnTo>
                <a:lnTo>
                  <a:pt x="0" y="388620"/>
                </a:lnTo>
                <a:lnTo>
                  <a:pt x="223520" y="102870"/>
                </a:lnTo>
                <a:lnTo>
                  <a:pt x="224790" y="101600"/>
                </a:lnTo>
                <a:lnTo>
                  <a:pt x="279400" y="40639"/>
                </a:lnTo>
                <a:close/>
                <a:moveTo>
                  <a:pt x="36830" y="393700"/>
                </a:moveTo>
                <a:lnTo>
                  <a:pt x="36830" y="396239"/>
                </a:lnTo>
                <a:lnTo>
                  <a:pt x="36830" y="397510"/>
                </a:lnTo>
                <a:lnTo>
                  <a:pt x="36830" y="397510"/>
                </a:lnTo>
                <a:lnTo>
                  <a:pt x="36830" y="398780"/>
                </a:lnTo>
                <a:lnTo>
                  <a:pt x="36830" y="401320"/>
                </a:lnTo>
                <a:lnTo>
                  <a:pt x="36830" y="403860"/>
                </a:lnTo>
                <a:lnTo>
                  <a:pt x="38100" y="405130"/>
                </a:lnTo>
                <a:lnTo>
                  <a:pt x="39370" y="407670"/>
                </a:lnTo>
                <a:lnTo>
                  <a:pt x="39370" y="410210"/>
                </a:lnTo>
                <a:lnTo>
                  <a:pt x="40640" y="411480"/>
                </a:lnTo>
                <a:lnTo>
                  <a:pt x="41910" y="414020"/>
                </a:lnTo>
                <a:lnTo>
                  <a:pt x="43180" y="415289"/>
                </a:lnTo>
                <a:lnTo>
                  <a:pt x="44450" y="417830"/>
                </a:lnTo>
                <a:lnTo>
                  <a:pt x="45720" y="419100"/>
                </a:lnTo>
                <a:lnTo>
                  <a:pt x="46990" y="420370"/>
                </a:lnTo>
                <a:lnTo>
                  <a:pt x="49530" y="422910"/>
                </a:lnTo>
                <a:lnTo>
                  <a:pt x="50800" y="424180"/>
                </a:lnTo>
                <a:lnTo>
                  <a:pt x="52070" y="425450"/>
                </a:lnTo>
                <a:lnTo>
                  <a:pt x="55880" y="427989"/>
                </a:lnTo>
                <a:lnTo>
                  <a:pt x="59690" y="42926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7310" y="431800"/>
                </a:lnTo>
                <a:lnTo>
                  <a:pt x="71120" y="431800"/>
                </a:lnTo>
                <a:lnTo>
                  <a:pt x="76200" y="431800"/>
                </a:lnTo>
                <a:lnTo>
                  <a:pt x="80010" y="430530"/>
                </a:lnTo>
                <a:lnTo>
                  <a:pt x="85090" y="430530"/>
                </a:lnTo>
                <a:lnTo>
                  <a:pt x="90170" y="427989"/>
                </a:lnTo>
                <a:lnTo>
                  <a:pt x="95250" y="426720"/>
                </a:lnTo>
                <a:lnTo>
                  <a:pt x="101600" y="425450"/>
                </a:lnTo>
                <a:lnTo>
                  <a:pt x="106680" y="422910"/>
                </a:lnTo>
                <a:lnTo>
                  <a:pt x="111760" y="420370"/>
                </a:lnTo>
                <a:lnTo>
                  <a:pt x="118110" y="417830"/>
                </a:lnTo>
                <a:lnTo>
                  <a:pt x="123190" y="414020"/>
                </a:lnTo>
                <a:lnTo>
                  <a:pt x="129540" y="410210"/>
                </a:lnTo>
                <a:lnTo>
                  <a:pt x="129540" y="411480"/>
                </a:lnTo>
                <a:lnTo>
                  <a:pt x="129540" y="410210"/>
                </a:lnTo>
                <a:lnTo>
                  <a:pt x="135890" y="407670"/>
                </a:lnTo>
                <a:lnTo>
                  <a:pt x="140970" y="403860"/>
                </a:lnTo>
                <a:lnTo>
                  <a:pt x="147320" y="398780"/>
                </a:lnTo>
                <a:lnTo>
                  <a:pt x="153670" y="394970"/>
                </a:lnTo>
                <a:lnTo>
                  <a:pt x="160020" y="389889"/>
                </a:lnTo>
                <a:lnTo>
                  <a:pt x="167640" y="386080"/>
                </a:lnTo>
                <a:lnTo>
                  <a:pt x="172720" y="379730"/>
                </a:lnTo>
                <a:lnTo>
                  <a:pt x="179070" y="374650"/>
                </a:lnTo>
                <a:lnTo>
                  <a:pt x="186690" y="369570"/>
                </a:lnTo>
                <a:lnTo>
                  <a:pt x="193040" y="363220"/>
                </a:lnTo>
                <a:lnTo>
                  <a:pt x="198120" y="356870"/>
                </a:lnTo>
                <a:lnTo>
                  <a:pt x="204470" y="351789"/>
                </a:lnTo>
                <a:lnTo>
                  <a:pt x="210820" y="345439"/>
                </a:lnTo>
                <a:lnTo>
                  <a:pt x="217170" y="339089"/>
                </a:lnTo>
                <a:lnTo>
                  <a:pt x="222250" y="331470"/>
                </a:lnTo>
                <a:lnTo>
                  <a:pt x="228600" y="325120"/>
                </a:lnTo>
                <a:lnTo>
                  <a:pt x="233680" y="318770"/>
                </a:lnTo>
                <a:lnTo>
                  <a:pt x="238760" y="311150"/>
                </a:lnTo>
                <a:lnTo>
                  <a:pt x="243840" y="303530"/>
                </a:lnTo>
                <a:lnTo>
                  <a:pt x="247650" y="297180"/>
                </a:lnTo>
                <a:lnTo>
                  <a:pt x="251460" y="290830"/>
                </a:lnTo>
                <a:lnTo>
                  <a:pt x="254000" y="284480"/>
                </a:lnTo>
                <a:lnTo>
                  <a:pt x="254000" y="280670"/>
                </a:lnTo>
                <a:lnTo>
                  <a:pt x="256540" y="278130"/>
                </a:lnTo>
                <a:lnTo>
                  <a:pt x="256540" y="274320"/>
                </a:lnTo>
                <a:lnTo>
                  <a:pt x="256540" y="271780"/>
                </a:lnTo>
                <a:lnTo>
                  <a:pt x="257810" y="267970"/>
                </a:lnTo>
                <a:lnTo>
                  <a:pt x="257810" y="265430"/>
                </a:lnTo>
                <a:lnTo>
                  <a:pt x="257810" y="262889"/>
                </a:lnTo>
                <a:lnTo>
                  <a:pt x="257810" y="260350"/>
                </a:lnTo>
                <a:lnTo>
                  <a:pt x="257810" y="257810"/>
                </a:lnTo>
                <a:lnTo>
                  <a:pt x="257810" y="255270"/>
                </a:lnTo>
                <a:lnTo>
                  <a:pt x="257810" y="252730"/>
                </a:lnTo>
                <a:lnTo>
                  <a:pt x="256540" y="250189"/>
                </a:lnTo>
                <a:lnTo>
                  <a:pt x="256540" y="248920"/>
                </a:lnTo>
                <a:lnTo>
                  <a:pt x="256540" y="247650"/>
                </a:lnTo>
                <a:lnTo>
                  <a:pt x="256540" y="247650"/>
                </a:lnTo>
                <a:lnTo>
                  <a:pt x="255270" y="245110"/>
                </a:lnTo>
                <a:lnTo>
                  <a:pt x="254000" y="243839"/>
                </a:lnTo>
                <a:lnTo>
                  <a:pt x="252730" y="241300"/>
                </a:lnTo>
                <a:lnTo>
                  <a:pt x="251460" y="240030"/>
                </a:lnTo>
                <a:lnTo>
                  <a:pt x="248920" y="238760"/>
                </a:lnTo>
                <a:lnTo>
                  <a:pt x="247650" y="236220"/>
                </a:lnTo>
                <a:lnTo>
                  <a:pt x="246380" y="234950"/>
                </a:lnTo>
                <a:lnTo>
                  <a:pt x="243840" y="233680"/>
                </a:lnTo>
                <a:lnTo>
                  <a:pt x="242570" y="232410"/>
                </a:lnTo>
                <a:lnTo>
                  <a:pt x="241300" y="231139"/>
                </a:lnTo>
                <a:lnTo>
                  <a:pt x="238760" y="231139"/>
                </a:lnTo>
                <a:lnTo>
                  <a:pt x="234950" y="228600"/>
                </a:lnTo>
                <a:lnTo>
                  <a:pt x="231140" y="227330"/>
                </a:lnTo>
                <a:lnTo>
                  <a:pt x="228600" y="227330"/>
                </a:lnTo>
                <a:lnTo>
                  <a:pt x="227330" y="227330"/>
                </a:lnTo>
                <a:lnTo>
                  <a:pt x="224790" y="226060"/>
                </a:lnTo>
                <a:lnTo>
                  <a:pt x="222250" y="226060"/>
                </a:lnTo>
                <a:lnTo>
                  <a:pt x="217170" y="226060"/>
                </a:lnTo>
                <a:lnTo>
                  <a:pt x="212090" y="226060"/>
                </a:lnTo>
                <a:lnTo>
                  <a:pt x="208280" y="224789"/>
                </a:lnTo>
                <a:lnTo>
                  <a:pt x="208280" y="224789"/>
                </a:lnTo>
                <a:lnTo>
                  <a:pt x="207010" y="226060"/>
                </a:lnTo>
                <a:lnTo>
                  <a:pt x="200660" y="227330"/>
                </a:lnTo>
                <a:lnTo>
                  <a:pt x="195580" y="227330"/>
                </a:lnTo>
                <a:lnTo>
                  <a:pt x="189230" y="228600"/>
                </a:lnTo>
                <a:lnTo>
                  <a:pt x="184150" y="229870"/>
                </a:lnTo>
                <a:lnTo>
                  <a:pt x="179070" y="231139"/>
                </a:lnTo>
                <a:lnTo>
                  <a:pt x="172720" y="232410"/>
                </a:lnTo>
                <a:lnTo>
                  <a:pt x="167640" y="234950"/>
                </a:lnTo>
                <a:lnTo>
                  <a:pt x="53340" y="370839"/>
                </a:lnTo>
                <a:lnTo>
                  <a:pt x="52070" y="372110"/>
                </a:lnTo>
                <a:lnTo>
                  <a:pt x="3683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6688228" y="3012848"/>
            <a:ext cx="344624" cy="467814"/>
          </a:xfrm>
          <a:custGeom>
            <a:avLst/>
            <a:gdLst/>
            <a:ahLst/>
            <a:cxnLst/>
            <a:rect l="l" t="t" r="r" b="b"/>
            <a:pathLst>
              <a:path w="344624" h="467814">
                <a:moveTo>
                  <a:pt x="284072" y="45311"/>
                </a:moveTo>
                <a:lnTo>
                  <a:pt x="273912" y="35152"/>
                </a:lnTo>
                <a:lnTo>
                  <a:pt x="273912" y="35152"/>
                </a:lnTo>
                <a:lnTo>
                  <a:pt x="254862" y="16102"/>
                </a:lnTo>
                <a:lnTo>
                  <a:pt x="265022" y="4672"/>
                </a:lnTo>
                <a:lnTo>
                  <a:pt x="285342" y="17372"/>
                </a:lnTo>
                <a:lnTo>
                  <a:pt x="285342" y="17372"/>
                </a:lnTo>
                <a:lnTo>
                  <a:pt x="337412" y="54202"/>
                </a:lnTo>
                <a:lnTo>
                  <a:pt x="337412" y="54202"/>
                </a:lnTo>
                <a:lnTo>
                  <a:pt x="339952" y="55472"/>
                </a:lnTo>
                <a:lnTo>
                  <a:pt x="325982" y="68172"/>
                </a:lnTo>
                <a:lnTo>
                  <a:pt x="325982" y="69442"/>
                </a:lnTo>
                <a:lnTo>
                  <a:pt x="235812" y="168502"/>
                </a:lnTo>
                <a:lnTo>
                  <a:pt x="234542" y="169772"/>
                </a:lnTo>
                <a:lnTo>
                  <a:pt x="234542" y="171042"/>
                </a:lnTo>
                <a:lnTo>
                  <a:pt x="232002" y="173582"/>
                </a:lnTo>
                <a:lnTo>
                  <a:pt x="228192" y="176122"/>
                </a:lnTo>
                <a:lnTo>
                  <a:pt x="225652" y="179932"/>
                </a:lnTo>
                <a:lnTo>
                  <a:pt x="219302" y="186282"/>
                </a:lnTo>
                <a:lnTo>
                  <a:pt x="216762" y="190092"/>
                </a:lnTo>
                <a:lnTo>
                  <a:pt x="212952" y="192632"/>
                </a:lnTo>
                <a:lnTo>
                  <a:pt x="211682" y="193902"/>
                </a:lnTo>
                <a:lnTo>
                  <a:pt x="210412" y="196442"/>
                </a:lnTo>
                <a:lnTo>
                  <a:pt x="207872" y="200252"/>
                </a:lnTo>
                <a:lnTo>
                  <a:pt x="204062" y="202792"/>
                </a:lnTo>
                <a:lnTo>
                  <a:pt x="202792" y="204061"/>
                </a:lnTo>
                <a:lnTo>
                  <a:pt x="200252" y="205332"/>
                </a:lnTo>
                <a:lnTo>
                  <a:pt x="190092" y="216761"/>
                </a:lnTo>
                <a:lnTo>
                  <a:pt x="197712" y="214222"/>
                </a:lnTo>
                <a:lnTo>
                  <a:pt x="205332" y="212952"/>
                </a:lnTo>
                <a:lnTo>
                  <a:pt x="212952" y="210411"/>
                </a:lnTo>
                <a:lnTo>
                  <a:pt x="220572" y="207872"/>
                </a:lnTo>
                <a:lnTo>
                  <a:pt x="228192" y="206602"/>
                </a:lnTo>
                <a:lnTo>
                  <a:pt x="229462" y="206602"/>
                </a:lnTo>
                <a:lnTo>
                  <a:pt x="229462" y="205332"/>
                </a:lnTo>
                <a:lnTo>
                  <a:pt x="234542" y="206602"/>
                </a:lnTo>
                <a:lnTo>
                  <a:pt x="242162" y="205332"/>
                </a:lnTo>
                <a:lnTo>
                  <a:pt x="248512" y="205332"/>
                </a:lnTo>
                <a:lnTo>
                  <a:pt x="254862" y="205332"/>
                </a:lnTo>
                <a:lnTo>
                  <a:pt x="261212" y="206602"/>
                </a:lnTo>
                <a:lnTo>
                  <a:pt x="263752" y="206602"/>
                </a:lnTo>
                <a:lnTo>
                  <a:pt x="267562" y="206602"/>
                </a:lnTo>
                <a:lnTo>
                  <a:pt x="270102" y="207872"/>
                </a:lnTo>
                <a:lnTo>
                  <a:pt x="272642" y="209142"/>
                </a:lnTo>
                <a:lnTo>
                  <a:pt x="277722" y="210411"/>
                </a:lnTo>
                <a:lnTo>
                  <a:pt x="282802" y="212952"/>
                </a:lnTo>
                <a:lnTo>
                  <a:pt x="285342" y="214222"/>
                </a:lnTo>
                <a:lnTo>
                  <a:pt x="287882" y="215492"/>
                </a:lnTo>
                <a:lnTo>
                  <a:pt x="289152" y="215492"/>
                </a:lnTo>
                <a:lnTo>
                  <a:pt x="290422" y="216761"/>
                </a:lnTo>
                <a:lnTo>
                  <a:pt x="290422" y="216761"/>
                </a:lnTo>
                <a:lnTo>
                  <a:pt x="291692" y="218032"/>
                </a:lnTo>
                <a:lnTo>
                  <a:pt x="294232" y="220572"/>
                </a:lnTo>
                <a:lnTo>
                  <a:pt x="296772" y="223111"/>
                </a:lnTo>
                <a:lnTo>
                  <a:pt x="299312" y="226922"/>
                </a:lnTo>
                <a:lnTo>
                  <a:pt x="301852" y="229461"/>
                </a:lnTo>
                <a:lnTo>
                  <a:pt x="304392" y="232002"/>
                </a:lnTo>
                <a:lnTo>
                  <a:pt x="305662" y="235811"/>
                </a:lnTo>
                <a:lnTo>
                  <a:pt x="306932" y="239622"/>
                </a:lnTo>
                <a:lnTo>
                  <a:pt x="309472" y="243432"/>
                </a:lnTo>
                <a:lnTo>
                  <a:pt x="310742" y="245972"/>
                </a:lnTo>
                <a:lnTo>
                  <a:pt x="310742" y="251052"/>
                </a:lnTo>
                <a:lnTo>
                  <a:pt x="312012" y="253592"/>
                </a:lnTo>
                <a:lnTo>
                  <a:pt x="312012" y="258672"/>
                </a:lnTo>
                <a:lnTo>
                  <a:pt x="312012" y="261211"/>
                </a:lnTo>
                <a:lnTo>
                  <a:pt x="313282" y="266292"/>
                </a:lnTo>
                <a:lnTo>
                  <a:pt x="313282" y="270102"/>
                </a:lnTo>
                <a:lnTo>
                  <a:pt x="312012" y="273911"/>
                </a:lnTo>
                <a:lnTo>
                  <a:pt x="312012" y="275182"/>
                </a:lnTo>
                <a:lnTo>
                  <a:pt x="312012" y="275182"/>
                </a:lnTo>
                <a:lnTo>
                  <a:pt x="310742" y="278992"/>
                </a:lnTo>
                <a:lnTo>
                  <a:pt x="310742" y="282802"/>
                </a:lnTo>
                <a:lnTo>
                  <a:pt x="309472" y="287882"/>
                </a:lnTo>
                <a:lnTo>
                  <a:pt x="308202" y="291692"/>
                </a:lnTo>
                <a:lnTo>
                  <a:pt x="306932" y="296772"/>
                </a:lnTo>
                <a:lnTo>
                  <a:pt x="304392" y="301852"/>
                </a:lnTo>
                <a:lnTo>
                  <a:pt x="301852" y="306932"/>
                </a:lnTo>
                <a:lnTo>
                  <a:pt x="299312" y="312011"/>
                </a:lnTo>
                <a:lnTo>
                  <a:pt x="296772" y="315822"/>
                </a:lnTo>
                <a:lnTo>
                  <a:pt x="292962" y="320902"/>
                </a:lnTo>
                <a:lnTo>
                  <a:pt x="290422" y="325982"/>
                </a:lnTo>
                <a:lnTo>
                  <a:pt x="286612" y="331061"/>
                </a:lnTo>
                <a:lnTo>
                  <a:pt x="282802" y="336142"/>
                </a:lnTo>
                <a:lnTo>
                  <a:pt x="278992" y="341222"/>
                </a:lnTo>
                <a:lnTo>
                  <a:pt x="273912" y="346302"/>
                </a:lnTo>
                <a:lnTo>
                  <a:pt x="270102" y="352652"/>
                </a:lnTo>
                <a:lnTo>
                  <a:pt x="259942" y="362811"/>
                </a:lnTo>
                <a:lnTo>
                  <a:pt x="249782" y="372972"/>
                </a:lnTo>
                <a:lnTo>
                  <a:pt x="239622" y="381861"/>
                </a:lnTo>
                <a:lnTo>
                  <a:pt x="228192" y="392022"/>
                </a:lnTo>
                <a:lnTo>
                  <a:pt x="218032" y="400911"/>
                </a:lnTo>
                <a:lnTo>
                  <a:pt x="206602" y="408532"/>
                </a:lnTo>
                <a:lnTo>
                  <a:pt x="196442" y="416152"/>
                </a:lnTo>
                <a:lnTo>
                  <a:pt x="185012" y="423772"/>
                </a:lnTo>
                <a:lnTo>
                  <a:pt x="183742" y="423772"/>
                </a:lnTo>
                <a:lnTo>
                  <a:pt x="183742" y="423772"/>
                </a:lnTo>
                <a:lnTo>
                  <a:pt x="173582" y="430122"/>
                </a:lnTo>
                <a:lnTo>
                  <a:pt x="163422" y="436472"/>
                </a:lnTo>
                <a:lnTo>
                  <a:pt x="157072" y="439011"/>
                </a:lnTo>
                <a:lnTo>
                  <a:pt x="151992" y="441552"/>
                </a:lnTo>
                <a:lnTo>
                  <a:pt x="148182" y="444092"/>
                </a:lnTo>
                <a:lnTo>
                  <a:pt x="141832" y="446632"/>
                </a:lnTo>
                <a:lnTo>
                  <a:pt x="131672" y="450442"/>
                </a:lnTo>
                <a:lnTo>
                  <a:pt x="126592" y="452982"/>
                </a:lnTo>
                <a:lnTo>
                  <a:pt x="121512" y="454252"/>
                </a:lnTo>
                <a:lnTo>
                  <a:pt x="116432" y="455522"/>
                </a:lnTo>
                <a:lnTo>
                  <a:pt x="111352" y="458061"/>
                </a:lnTo>
                <a:lnTo>
                  <a:pt x="107542" y="458061"/>
                </a:lnTo>
                <a:lnTo>
                  <a:pt x="102462" y="459332"/>
                </a:lnTo>
                <a:lnTo>
                  <a:pt x="99922" y="460602"/>
                </a:lnTo>
                <a:lnTo>
                  <a:pt x="99922" y="459332"/>
                </a:lnTo>
                <a:lnTo>
                  <a:pt x="98652" y="460602"/>
                </a:lnTo>
                <a:lnTo>
                  <a:pt x="93572" y="460602"/>
                </a:lnTo>
                <a:lnTo>
                  <a:pt x="89762" y="461872"/>
                </a:lnTo>
                <a:lnTo>
                  <a:pt x="84682" y="461872"/>
                </a:lnTo>
                <a:lnTo>
                  <a:pt x="80872" y="461872"/>
                </a:lnTo>
                <a:lnTo>
                  <a:pt x="75792" y="463142"/>
                </a:lnTo>
                <a:lnTo>
                  <a:pt x="73252" y="461872"/>
                </a:lnTo>
                <a:lnTo>
                  <a:pt x="68172" y="461872"/>
                </a:lnTo>
                <a:lnTo>
                  <a:pt x="64362" y="461872"/>
                </a:lnTo>
                <a:lnTo>
                  <a:pt x="60552" y="460602"/>
                </a:lnTo>
                <a:lnTo>
                  <a:pt x="56742" y="459332"/>
                </a:lnTo>
                <a:lnTo>
                  <a:pt x="52932" y="458061"/>
                </a:lnTo>
                <a:lnTo>
                  <a:pt x="51662" y="456792"/>
                </a:lnTo>
                <a:lnTo>
                  <a:pt x="51662" y="456792"/>
                </a:lnTo>
                <a:lnTo>
                  <a:pt x="50392" y="456792"/>
                </a:lnTo>
                <a:lnTo>
                  <a:pt x="46582" y="455522"/>
                </a:lnTo>
                <a:lnTo>
                  <a:pt x="42772" y="452982"/>
                </a:lnTo>
                <a:lnTo>
                  <a:pt x="40232" y="450442"/>
                </a:lnTo>
                <a:lnTo>
                  <a:pt x="36422" y="449172"/>
                </a:lnTo>
                <a:lnTo>
                  <a:pt x="35152" y="446632"/>
                </a:lnTo>
                <a:lnTo>
                  <a:pt x="32612" y="444092"/>
                </a:lnTo>
                <a:lnTo>
                  <a:pt x="28802" y="441552"/>
                </a:lnTo>
                <a:lnTo>
                  <a:pt x="26262" y="439011"/>
                </a:lnTo>
                <a:lnTo>
                  <a:pt x="23722" y="435202"/>
                </a:lnTo>
                <a:lnTo>
                  <a:pt x="22452" y="432661"/>
                </a:lnTo>
                <a:lnTo>
                  <a:pt x="22452" y="432661"/>
                </a:lnTo>
                <a:lnTo>
                  <a:pt x="21182" y="431392"/>
                </a:lnTo>
                <a:lnTo>
                  <a:pt x="18642" y="428852"/>
                </a:lnTo>
                <a:lnTo>
                  <a:pt x="17372" y="425042"/>
                </a:lnTo>
                <a:lnTo>
                  <a:pt x="14832" y="421232"/>
                </a:lnTo>
                <a:lnTo>
                  <a:pt x="13562" y="417422"/>
                </a:lnTo>
                <a:lnTo>
                  <a:pt x="11022" y="412342"/>
                </a:lnTo>
                <a:lnTo>
                  <a:pt x="9752" y="409802"/>
                </a:lnTo>
                <a:lnTo>
                  <a:pt x="9752" y="408532"/>
                </a:lnTo>
                <a:lnTo>
                  <a:pt x="7212" y="403452"/>
                </a:lnTo>
                <a:lnTo>
                  <a:pt x="5942" y="398372"/>
                </a:lnTo>
                <a:lnTo>
                  <a:pt x="4672" y="393292"/>
                </a:lnTo>
                <a:lnTo>
                  <a:pt x="228192" y="107542"/>
                </a:lnTo>
                <a:lnTo>
                  <a:pt x="229462" y="106272"/>
                </a:lnTo>
                <a:lnTo>
                  <a:pt x="284072" y="45311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6725057" y="3237637"/>
            <a:ext cx="230324" cy="216354"/>
          </a:xfrm>
          <a:custGeom>
            <a:avLst/>
            <a:gdLst/>
            <a:ahLst/>
            <a:cxnLst/>
            <a:rect l="l" t="t" r="r" b="b"/>
            <a:pathLst>
              <a:path w="230324" h="216354">
                <a:moveTo>
                  <a:pt x="4673" y="173583"/>
                </a:moveTo>
                <a:lnTo>
                  <a:pt x="4673" y="176122"/>
                </a:lnTo>
                <a:lnTo>
                  <a:pt x="4673" y="177393"/>
                </a:lnTo>
                <a:lnTo>
                  <a:pt x="4673" y="177393"/>
                </a:lnTo>
                <a:lnTo>
                  <a:pt x="4673" y="178663"/>
                </a:lnTo>
                <a:lnTo>
                  <a:pt x="4673" y="181203"/>
                </a:lnTo>
                <a:lnTo>
                  <a:pt x="4673" y="183743"/>
                </a:lnTo>
                <a:lnTo>
                  <a:pt x="5943" y="185013"/>
                </a:lnTo>
                <a:lnTo>
                  <a:pt x="7213" y="187553"/>
                </a:lnTo>
                <a:lnTo>
                  <a:pt x="7213" y="190093"/>
                </a:lnTo>
                <a:lnTo>
                  <a:pt x="8483" y="191363"/>
                </a:lnTo>
                <a:lnTo>
                  <a:pt x="9753" y="193903"/>
                </a:lnTo>
                <a:lnTo>
                  <a:pt x="11023" y="195172"/>
                </a:lnTo>
                <a:lnTo>
                  <a:pt x="12293" y="197713"/>
                </a:lnTo>
                <a:lnTo>
                  <a:pt x="13563" y="198983"/>
                </a:lnTo>
                <a:lnTo>
                  <a:pt x="14833" y="200253"/>
                </a:lnTo>
                <a:lnTo>
                  <a:pt x="17373" y="202793"/>
                </a:lnTo>
                <a:lnTo>
                  <a:pt x="18643" y="204063"/>
                </a:lnTo>
                <a:lnTo>
                  <a:pt x="19913" y="205333"/>
                </a:lnTo>
                <a:lnTo>
                  <a:pt x="23723" y="207872"/>
                </a:lnTo>
                <a:lnTo>
                  <a:pt x="27533" y="209143"/>
                </a:lnTo>
                <a:lnTo>
                  <a:pt x="31343" y="210413"/>
                </a:lnTo>
                <a:lnTo>
                  <a:pt x="31343" y="210413"/>
                </a:lnTo>
                <a:lnTo>
                  <a:pt x="31343" y="210413"/>
                </a:lnTo>
                <a:lnTo>
                  <a:pt x="35153" y="211683"/>
                </a:lnTo>
                <a:lnTo>
                  <a:pt x="38963" y="211683"/>
                </a:lnTo>
                <a:lnTo>
                  <a:pt x="44043" y="211683"/>
                </a:lnTo>
                <a:lnTo>
                  <a:pt x="47853" y="210413"/>
                </a:lnTo>
                <a:lnTo>
                  <a:pt x="52933" y="210413"/>
                </a:lnTo>
                <a:lnTo>
                  <a:pt x="58013" y="207872"/>
                </a:lnTo>
                <a:lnTo>
                  <a:pt x="63093" y="206603"/>
                </a:lnTo>
                <a:lnTo>
                  <a:pt x="69443" y="205333"/>
                </a:lnTo>
                <a:lnTo>
                  <a:pt x="74523" y="202793"/>
                </a:lnTo>
                <a:lnTo>
                  <a:pt x="79603" y="200253"/>
                </a:lnTo>
                <a:lnTo>
                  <a:pt x="85953" y="197713"/>
                </a:lnTo>
                <a:lnTo>
                  <a:pt x="91033" y="193903"/>
                </a:lnTo>
                <a:lnTo>
                  <a:pt x="97383" y="190093"/>
                </a:lnTo>
                <a:lnTo>
                  <a:pt x="97383" y="191363"/>
                </a:lnTo>
                <a:lnTo>
                  <a:pt x="97383" y="190093"/>
                </a:lnTo>
                <a:lnTo>
                  <a:pt x="103733" y="187553"/>
                </a:lnTo>
                <a:lnTo>
                  <a:pt x="108813" y="183743"/>
                </a:lnTo>
                <a:lnTo>
                  <a:pt x="115163" y="178663"/>
                </a:lnTo>
                <a:lnTo>
                  <a:pt x="121513" y="174853"/>
                </a:lnTo>
                <a:lnTo>
                  <a:pt x="127863" y="169772"/>
                </a:lnTo>
                <a:lnTo>
                  <a:pt x="135483" y="165963"/>
                </a:lnTo>
                <a:lnTo>
                  <a:pt x="140563" y="159613"/>
                </a:lnTo>
                <a:lnTo>
                  <a:pt x="146913" y="154533"/>
                </a:lnTo>
                <a:lnTo>
                  <a:pt x="154533" y="149453"/>
                </a:lnTo>
                <a:lnTo>
                  <a:pt x="160883" y="143103"/>
                </a:lnTo>
                <a:lnTo>
                  <a:pt x="165963" y="136753"/>
                </a:lnTo>
                <a:lnTo>
                  <a:pt x="172313" y="131672"/>
                </a:lnTo>
                <a:lnTo>
                  <a:pt x="178663" y="125322"/>
                </a:lnTo>
                <a:lnTo>
                  <a:pt x="185013" y="118972"/>
                </a:lnTo>
                <a:lnTo>
                  <a:pt x="190093" y="111353"/>
                </a:lnTo>
                <a:lnTo>
                  <a:pt x="196443" y="105003"/>
                </a:lnTo>
                <a:lnTo>
                  <a:pt x="201523" y="98653"/>
                </a:lnTo>
                <a:lnTo>
                  <a:pt x="206603" y="91033"/>
                </a:lnTo>
                <a:lnTo>
                  <a:pt x="211683" y="83413"/>
                </a:lnTo>
                <a:lnTo>
                  <a:pt x="215493" y="77063"/>
                </a:lnTo>
                <a:lnTo>
                  <a:pt x="219303" y="70713"/>
                </a:lnTo>
                <a:lnTo>
                  <a:pt x="221843" y="64363"/>
                </a:lnTo>
                <a:lnTo>
                  <a:pt x="221843" y="60553"/>
                </a:lnTo>
                <a:lnTo>
                  <a:pt x="224383" y="58013"/>
                </a:lnTo>
                <a:lnTo>
                  <a:pt x="224383" y="54203"/>
                </a:lnTo>
                <a:lnTo>
                  <a:pt x="224383" y="51663"/>
                </a:lnTo>
                <a:lnTo>
                  <a:pt x="225653" y="47853"/>
                </a:lnTo>
                <a:lnTo>
                  <a:pt x="225653" y="45313"/>
                </a:lnTo>
                <a:lnTo>
                  <a:pt x="225653" y="42772"/>
                </a:lnTo>
                <a:lnTo>
                  <a:pt x="225653" y="40233"/>
                </a:lnTo>
                <a:lnTo>
                  <a:pt x="225653" y="37693"/>
                </a:lnTo>
                <a:lnTo>
                  <a:pt x="225653" y="35153"/>
                </a:lnTo>
                <a:lnTo>
                  <a:pt x="225653" y="32613"/>
                </a:lnTo>
                <a:lnTo>
                  <a:pt x="224383" y="30072"/>
                </a:lnTo>
                <a:lnTo>
                  <a:pt x="224383" y="28803"/>
                </a:lnTo>
                <a:lnTo>
                  <a:pt x="224383" y="27533"/>
                </a:lnTo>
                <a:lnTo>
                  <a:pt x="224383" y="27533"/>
                </a:lnTo>
                <a:lnTo>
                  <a:pt x="223113" y="24993"/>
                </a:lnTo>
                <a:lnTo>
                  <a:pt x="221843" y="23722"/>
                </a:lnTo>
                <a:lnTo>
                  <a:pt x="220573" y="21183"/>
                </a:lnTo>
                <a:lnTo>
                  <a:pt x="219303" y="19913"/>
                </a:lnTo>
                <a:lnTo>
                  <a:pt x="216763" y="18643"/>
                </a:lnTo>
                <a:lnTo>
                  <a:pt x="215493" y="16103"/>
                </a:lnTo>
                <a:lnTo>
                  <a:pt x="214223" y="14833"/>
                </a:lnTo>
                <a:lnTo>
                  <a:pt x="211683" y="13563"/>
                </a:lnTo>
                <a:lnTo>
                  <a:pt x="210413" y="12293"/>
                </a:lnTo>
                <a:lnTo>
                  <a:pt x="209143" y="11022"/>
                </a:lnTo>
                <a:lnTo>
                  <a:pt x="206603" y="11022"/>
                </a:lnTo>
                <a:lnTo>
                  <a:pt x="202793" y="8483"/>
                </a:lnTo>
                <a:lnTo>
                  <a:pt x="198983" y="7213"/>
                </a:lnTo>
                <a:lnTo>
                  <a:pt x="196443" y="7213"/>
                </a:lnTo>
                <a:lnTo>
                  <a:pt x="195173" y="7213"/>
                </a:lnTo>
                <a:lnTo>
                  <a:pt x="192633" y="5943"/>
                </a:lnTo>
                <a:lnTo>
                  <a:pt x="190093" y="5943"/>
                </a:lnTo>
                <a:lnTo>
                  <a:pt x="185013" y="5943"/>
                </a:lnTo>
                <a:lnTo>
                  <a:pt x="179933" y="5943"/>
                </a:lnTo>
                <a:lnTo>
                  <a:pt x="176123" y="4672"/>
                </a:lnTo>
                <a:lnTo>
                  <a:pt x="176123" y="4672"/>
                </a:lnTo>
                <a:lnTo>
                  <a:pt x="174853" y="5943"/>
                </a:lnTo>
                <a:lnTo>
                  <a:pt x="168503" y="7213"/>
                </a:lnTo>
                <a:lnTo>
                  <a:pt x="163423" y="7213"/>
                </a:lnTo>
                <a:lnTo>
                  <a:pt x="157073" y="8483"/>
                </a:lnTo>
                <a:lnTo>
                  <a:pt x="151993" y="9753"/>
                </a:lnTo>
                <a:lnTo>
                  <a:pt x="146913" y="11022"/>
                </a:lnTo>
                <a:lnTo>
                  <a:pt x="140563" y="12293"/>
                </a:lnTo>
                <a:lnTo>
                  <a:pt x="135483" y="14833"/>
                </a:lnTo>
                <a:lnTo>
                  <a:pt x="21183" y="150722"/>
                </a:lnTo>
                <a:lnTo>
                  <a:pt x="19913" y="151993"/>
                </a:lnTo>
                <a:lnTo>
                  <a:pt x="4673" y="17358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6704330" y="3307080"/>
            <a:ext cx="485140" cy="341630"/>
          </a:xfrm>
          <a:custGeom>
            <a:avLst/>
            <a:gdLst/>
            <a:ahLst/>
            <a:cxnLst/>
            <a:rect l="l" t="t" r="r" b="b"/>
            <a:pathLst>
              <a:path w="485140" h="341630">
                <a:moveTo>
                  <a:pt x="346710" y="0"/>
                </a:moveTo>
                <a:lnTo>
                  <a:pt x="349250" y="2540"/>
                </a:lnTo>
                <a:lnTo>
                  <a:pt x="350520" y="2540"/>
                </a:lnTo>
                <a:lnTo>
                  <a:pt x="387350" y="43179"/>
                </a:lnTo>
                <a:lnTo>
                  <a:pt x="387350" y="43179"/>
                </a:lnTo>
                <a:lnTo>
                  <a:pt x="392430" y="48260"/>
                </a:lnTo>
                <a:lnTo>
                  <a:pt x="228600" y="242570"/>
                </a:lnTo>
                <a:lnTo>
                  <a:pt x="250190" y="233679"/>
                </a:lnTo>
                <a:lnTo>
                  <a:pt x="251460" y="233679"/>
                </a:lnTo>
                <a:lnTo>
                  <a:pt x="367030" y="195579"/>
                </a:lnTo>
                <a:lnTo>
                  <a:pt x="375920" y="191770"/>
                </a:lnTo>
                <a:lnTo>
                  <a:pt x="375920" y="193040"/>
                </a:lnTo>
                <a:lnTo>
                  <a:pt x="377190" y="193040"/>
                </a:lnTo>
                <a:lnTo>
                  <a:pt x="386080" y="189229"/>
                </a:lnTo>
                <a:lnTo>
                  <a:pt x="391160" y="187960"/>
                </a:lnTo>
                <a:lnTo>
                  <a:pt x="394970" y="186690"/>
                </a:lnTo>
                <a:lnTo>
                  <a:pt x="398780" y="184150"/>
                </a:lnTo>
                <a:lnTo>
                  <a:pt x="402590" y="182879"/>
                </a:lnTo>
                <a:lnTo>
                  <a:pt x="406400" y="180340"/>
                </a:lnTo>
                <a:lnTo>
                  <a:pt x="410210" y="179070"/>
                </a:lnTo>
                <a:lnTo>
                  <a:pt x="414020" y="177800"/>
                </a:lnTo>
                <a:lnTo>
                  <a:pt x="417830" y="175260"/>
                </a:lnTo>
                <a:lnTo>
                  <a:pt x="420370" y="173990"/>
                </a:lnTo>
                <a:lnTo>
                  <a:pt x="422910" y="171450"/>
                </a:lnTo>
                <a:lnTo>
                  <a:pt x="426720" y="170179"/>
                </a:lnTo>
                <a:lnTo>
                  <a:pt x="429260" y="167640"/>
                </a:lnTo>
                <a:lnTo>
                  <a:pt x="431800" y="166370"/>
                </a:lnTo>
                <a:lnTo>
                  <a:pt x="433070" y="163829"/>
                </a:lnTo>
                <a:lnTo>
                  <a:pt x="435610" y="162560"/>
                </a:lnTo>
                <a:lnTo>
                  <a:pt x="436880" y="160020"/>
                </a:lnTo>
                <a:lnTo>
                  <a:pt x="438150" y="158750"/>
                </a:lnTo>
                <a:lnTo>
                  <a:pt x="438150" y="158750"/>
                </a:lnTo>
                <a:lnTo>
                  <a:pt x="439420" y="157479"/>
                </a:lnTo>
                <a:lnTo>
                  <a:pt x="439420" y="156210"/>
                </a:lnTo>
                <a:lnTo>
                  <a:pt x="440690" y="154940"/>
                </a:lnTo>
                <a:lnTo>
                  <a:pt x="440690" y="153670"/>
                </a:lnTo>
                <a:lnTo>
                  <a:pt x="441960" y="152400"/>
                </a:lnTo>
                <a:lnTo>
                  <a:pt x="441960" y="152400"/>
                </a:lnTo>
                <a:lnTo>
                  <a:pt x="441960" y="149860"/>
                </a:lnTo>
                <a:lnTo>
                  <a:pt x="441960" y="147320"/>
                </a:lnTo>
                <a:lnTo>
                  <a:pt x="443230" y="144779"/>
                </a:lnTo>
                <a:lnTo>
                  <a:pt x="443230" y="143510"/>
                </a:lnTo>
                <a:lnTo>
                  <a:pt x="443230" y="14097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7160"/>
                </a:lnTo>
                <a:lnTo>
                  <a:pt x="441960" y="135890"/>
                </a:lnTo>
                <a:lnTo>
                  <a:pt x="455930" y="128270"/>
                </a:lnTo>
                <a:lnTo>
                  <a:pt x="457200" y="129540"/>
                </a:lnTo>
                <a:lnTo>
                  <a:pt x="457200" y="129540"/>
                </a:lnTo>
                <a:lnTo>
                  <a:pt x="485140" y="168910"/>
                </a:lnTo>
                <a:lnTo>
                  <a:pt x="485140" y="170179"/>
                </a:lnTo>
                <a:lnTo>
                  <a:pt x="485140" y="170179"/>
                </a:lnTo>
                <a:lnTo>
                  <a:pt x="483870" y="171450"/>
                </a:lnTo>
                <a:lnTo>
                  <a:pt x="483870" y="171450"/>
                </a:lnTo>
                <a:lnTo>
                  <a:pt x="483870" y="172720"/>
                </a:lnTo>
                <a:lnTo>
                  <a:pt x="482600" y="173990"/>
                </a:lnTo>
                <a:lnTo>
                  <a:pt x="481330" y="175260"/>
                </a:lnTo>
                <a:lnTo>
                  <a:pt x="480060" y="177800"/>
                </a:lnTo>
                <a:lnTo>
                  <a:pt x="478790" y="179070"/>
                </a:lnTo>
                <a:lnTo>
                  <a:pt x="478790" y="180340"/>
                </a:lnTo>
                <a:lnTo>
                  <a:pt x="477520" y="181610"/>
                </a:lnTo>
                <a:lnTo>
                  <a:pt x="476250" y="182879"/>
                </a:lnTo>
                <a:lnTo>
                  <a:pt x="474980" y="184150"/>
                </a:lnTo>
                <a:lnTo>
                  <a:pt x="473710" y="185420"/>
                </a:lnTo>
                <a:lnTo>
                  <a:pt x="472440" y="186690"/>
                </a:lnTo>
                <a:lnTo>
                  <a:pt x="471170" y="186690"/>
                </a:lnTo>
                <a:lnTo>
                  <a:pt x="468630" y="189229"/>
                </a:lnTo>
                <a:lnTo>
                  <a:pt x="466090" y="190500"/>
                </a:lnTo>
                <a:lnTo>
                  <a:pt x="463550" y="191770"/>
                </a:lnTo>
                <a:lnTo>
                  <a:pt x="459740" y="193040"/>
                </a:lnTo>
                <a:lnTo>
                  <a:pt x="457200" y="195579"/>
                </a:lnTo>
                <a:lnTo>
                  <a:pt x="453390" y="196850"/>
                </a:lnTo>
                <a:lnTo>
                  <a:pt x="449580" y="198120"/>
                </a:lnTo>
                <a:lnTo>
                  <a:pt x="444500" y="200660"/>
                </a:lnTo>
                <a:lnTo>
                  <a:pt x="439420" y="201929"/>
                </a:lnTo>
                <a:lnTo>
                  <a:pt x="435610" y="203200"/>
                </a:lnTo>
                <a:lnTo>
                  <a:pt x="424180" y="207010"/>
                </a:lnTo>
                <a:lnTo>
                  <a:pt x="412750" y="209550"/>
                </a:lnTo>
                <a:lnTo>
                  <a:pt x="398780" y="213360"/>
                </a:lnTo>
                <a:lnTo>
                  <a:pt x="323850" y="232410"/>
                </a:lnTo>
                <a:lnTo>
                  <a:pt x="323850" y="232410"/>
                </a:lnTo>
                <a:lnTo>
                  <a:pt x="204470" y="273050"/>
                </a:lnTo>
                <a:lnTo>
                  <a:pt x="203200" y="274320"/>
                </a:lnTo>
                <a:lnTo>
                  <a:pt x="170180" y="288290"/>
                </a:lnTo>
                <a:lnTo>
                  <a:pt x="111760" y="314960"/>
                </a:lnTo>
                <a:lnTo>
                  <a:pt x="99060" y="320040"/>
                </a:lnTo>
                <a:lnTo>
                  <a:pt x="93980" y="321310"/>
                </a:lnTo>
                <a:lnTo>
                  <a:pt x="92710" y="322580"/>
                </a:lnTo>
                <a:lnTo>
                  <a:pt x="87630" y="325120"/>
                </a:lnTo>
                <a:lnTo>
                  <a:pt x="76200" y="330200"/>
                </a:lnTo>
                <a:lnTo>
                  <a:pt x="66040" y="334010"/>
                </a:lnTo>
                <a:lnTo>
                  <a:pt x="60960" y="335280"/>
                </a:lnTo>
                <a:lnTo>
                  <a:pt x="57150" y="336550"/>
                </a:lnTo>
                <a:lnTo>
                  <a:pt x="52070" y="337820"/>
                </a:lnTo>
                <a:lnTo>
                  <a:pt x="48260" y="339090"/>
                </a:lnTo>
                <a:lnTo>
                  <a:pt x="44450" y="340360"/>
                </a:lnTo>
                <a:lnTo>
                  <a:pt x="40640" y="340360"/>
                </a:lnTo>
                <a:lnTo>
                  <a:pt x="36830" y="341630"/>
                </a:lnTo>
                <a:lnTo>
                  <a:pt x="33020" y="341630"/>
                </a:lnTo>
                <a:lnTo>
                  <a:pt x="3048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4130" y="341630"/>
                </a:lnTo>
                <a:lnTo>
                  <a:pt x="21590" y="340360"/>
                </a:lnTo>
                <a:lnTo>
                  <a:pt x="19050" y="340360"/>
                </a:lnTo>
                <a:lnTo>
                  <a:pt x="16510" y="339090"/>
                </a:lnTo>
                <a:lnTo>
                  <a:pt x="13970" y="337820"/>
                </a:lnTo>
                <a:lnTo>
                  <a:pt x="12700" y="335280"/>
                </a:lnTo>
                <a:lnTo>
                  <a:pt x="7620" y="331470"/>
                </a:lnTo>
                <a:lnTo>
                  <a:pt x="6350" y="330200"/>
                </a:lnTo>
                <a:lnTo>
                  <a:pt x="6350" y="328930"/>
                </a:lnTo>
                <a:lnTo>
                  <a:pt x="5080" y="327660"/>
                </a:lnTo>
                <a:lnTo>
                  <a:pt x="3810" y="326390"/>
                </a:lnTo>
                <a:lnTo>
                  <a:pt x="1270" y="321310"/>
                </a:lnTo>
                <a:lnTo>
                  <a:pt x="1270" y="321310"/>
                </a:lnTo>
                <a:lnTo>
                  <a:pt x="1270" y="321310"/>
                </a:lnTo>
                <a:lnTo>
                  <a:pt x="0" y="316230"/>
                </a:lnTo>
                <a:lnTo>
                  <a:pt x="43180" y="273050"/>
                </a:lnTo>
                <a:lnTo>
                  <a:pt x="44450" y="271779"/>
                </a:lnTo>
                <a:lnTo>
                  <a:pt x="49530" y="267970"/>
                </a:lnTo>
                <a:lnTo>
                  <a:pt x="54610" y="273050"/>
                </a:lnTo>
                <a:lnTo>
                  <a:pt x="35560" y="298450"/>
                </a:lnTo>
                <a:lnTo>
                  <a:pt x="35560" y="299720"/>
                </a:lnTo>
                <a:lnTo>
                  <a:pt x="34290" y="300990"/>
                </a:lnTo>
                <a:lnTo>
                  <a:pt x="34290" y="302260"/>
                </a:lnTo>
                <a:lnTo>
                  <a:pt x="34290" y="303530"/>
                </a:lnTo>
                <a:lnTo>
                  <a:pt x="34290" y="303530"/>
                </a:lnTo>
                <a:lnTo>
                  <a:pt x="35560" y="304800"/>
                </a:lnTo>
                <a:lnTo>
                  <a:pt x="35560" y="307340"/>
                </a:lnTo>
                <a:lnTo>
                  <a:pt x="35560" y="308610"/>
                </a:lnTo>
                <a:lnTo>
                  <a:pt x="36830" y="311150"/>
                </a:lnTo>
                <a:lnTo>
                  <a:pt x="38100" y="312420"/>
                </a:lnTo>
                <a:lnTo>
                  <a:pt x="39370" y="313690"/>
                </a:lnTo>
                <a:lnTo>
                  <a:pt x="40640" y="314960"/>
                </a:lnTo>
                <a:lnTo>
                  <a:pt x="41910" y="316230"/>
                </a:lnTo>
                <a:lnTo>
                  <a:pt x="44450" y="316230"/>
                </a:lnTo>
                <a:lnTo>
                  <a:pt x="45720" y="317500"/>
                </a:lnTo>
                <a:lnTo>
                  <a:pt x="4826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52070" y="317500"/>
                </a:lnTo>
                <a:lnTo>
                  <a:pt x="54610" y="317500"/>
                </a:lnTo>
                <a:lnTo>
                  <a:pt x="57150" y="316230"/>
                </a:lnTo>
                <a:lnTo>
                  <a:pt x="59690" y="316230"/>
                </a:lnTo>
                <a:lnTo>
                  <a:pt x="63500" y="316230"/>
                </a:lnTo>
                <a:lnTo>
                  <a:pt x="66040" y="314960"/>
                </a:lnTo>
                <a:lnTo>
                  <a:pt x="68580" y="313690"/>
                </a:lnTo>
                <a:lnTo>
                  <a:pt x="72390" y="312420"/>
                </a:lnTo>
                <a:lnTo>
                  <a:pt x="78740" y="309880"/>
                </a:lnTo>
                <a:lnTo>
                  <a:pt x="86360" y="307340"/>
                </a:lnTo>
                <a:lnTo>
                  <a:pt x="92710" y="304800"/>
                </a:lnTo>
                <a:lnTo>
                  <a:pt x="100330" y="300990"/>
                </a:lnTo>
                <a:lnTo>
                  <a:pt x="107950" y="298450"/>
                </a:lnTo>
                <a:lnTo>
                  <a:pt x="123190" y="290829"/>
                </a:lnTo>
                <a:lnTo>
                  <a:pt x="130810" y="287020"/>
                </a:lnTo>
                <a:lnTo>
                  <a:pt x="130810" y="287020"/>
                </a:lnTo>
                <a:lnTo>
                  <a:pt x="132080" y="285750"/>
                </a:lnTo>
                <a:lnTo>
                  <a:pt x="138430" y="283210"/>
                </a:lnTo>
                <a:lnTo>
                  <a:pt x="163830" y="270510"/>
                </a:lnTo>
                <a:lnTo>
                  <a:pt x="223520" y="199390"/>
                </a:lnTo>
                <a:lnTo>
                  <a:pt x="226060" y="196850"/>
                </a:lnTo>
                <a:lnTo>
                  <a:pt x="347980" y="36829"/>
                </a:lnTo>
                <a:lnTo>
                  <a:pt x="337820" y="15240"/>
                </a:lnTo>
                <a:lnTo>
                  <a:pt x="337820" y="15240"/>
                </a:lnTo>
                <a:lnTo>
                  <a:pt x="334010" y="10160"/>
                </a:lnTo>
                <a:lnTo>
                  <a:pt x="34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6699658" y="3302407"/>
            <a:ext cx="494485" cy="350974"/>
          </a:xfrm>
          <a:custGeom>
            <a:avLst/>
            <a:gdLst/>
            <a:ahLst/>
            <a:cxnLst/>
            <a:rect l="l" t="t" r="r" b="b"/>
            <a:pathLst>
              <a:path w="494485" h="350974">
                <a:moveTo>
                  <a:pt x="351383" y="4673"/>
                </a:moveTo>
                <a:lnTo>
                  <a:pt x="353923" y="7213"/>
                </a:lnTo>
                <a:lnTo>
                  <a:pt x="355193" y="7213"/>
                </a:lnTo>
                <a:lnTo>
                  <a:pt x="392023" y="47852"/>
                </a:lnTo>
                <a:lnTo>
                  <a:pt x="392023" y="47852"/>
                </a:lnTo>
                <a:lnTo>
                  <a:pt x="397103" y="52933"/>
                </a:lnTo>
                <a:lnTo>
                  <a:pt x="233273" y="247243"/>
                </a:lnTo>
                <a:lnTo>
                  <a:pt x="254863" y="238352"/>
                </a:lnTo>
                <a:lnTo>
                  <a:pt x="256133" y="238352"/>
                </a:lnTo>
                <a:lnTo>
                  <a:pt x="371703" y="200252"/>
                </a:lnTo>
                <a:lnTo>
                  <a:pt x="380593" y="196443"/>
                </a:lnTo>
                <a:lnTo>
                  <a:pt x="380593" y="197713"/>
                </a:lnTo>
                <a:lnTo>
                  <a:pt x="381863" y="197713"/>
                </a:lnTo>
                <a:lnTo>
                  <a:pt x="390753" y="193902"/>
                </a:lnTo>
                <a:lnTo>
                  <a:pt x="395833" y="192633"/>
                </a:lnTo>
                <a:lnTo>
                  <a:pt x="399643" y="191363"/>
                </a:lnTo>
                <a:lnTo>
                  <a:pt x="403453" y="188823"/>
                </a:lnTo>
                <a:lnTo>
                  <a:pt x="407263" y="187552"/>
                </a:lnTo>
                <a:lnTo>
                  <a:pt x="411073" y="185013"/>
                </a:lnTo>
                <a:lnTo>
                  <a:pt x="414883" y="183743"/>
                </a:lnTo>
                <a:lnTo>
                  <a:pt x="418693" y="182473"/>
                </a:lnTo>
                <a:lnTo>
                  <a:pt x="422503" y="179933"/>
                </a:lnTo>
                <a:lnTo>
                  <a:pt x="425043" y="178663"/>
                </a:lnTo>
                <a:lnTo>
                  <a:pt x="427583" y="176123"/>
                </a:lnTo>
                <a:lnTo>
                  <a:pt x="431393" y="174852"/>
                </a:lnTo>
                <a:lnTo>
                  <a:pt x="433933" y="172313"/>
                </a:lnTo>
                <a:lnTo>
                  <a:pt x="436473" y="171043"/>
                </a:lnTo>
                <a:lnTo>
                  <a:pt x="437743" y="168502"/>
                </a:lnTo>
                <a:lnTo>
                  <a:pt x="440283" y="167233"/>
                </a:lnTo>
                <a:lnTo>
                  <a:pt x="441553" y="164693"/>
                </a:lnTo>
                <a:lnTo>
                  <a:pt x="442823" y="163423"/>
                </a:lnTo>
                <a:lnTo>
                  <a:pt x="442823" y="163423"/>
                </a:lnTo>
                <a:lnTo>
                  <a:pt x="444093" y="162152"/>
                </a:lnTo>
                <a:lnTo>
                  <a:pt x="444093" y="160883"/>
                </a:lnTo>
                <a:lnTo>
                  <a:pt x="445363" y="159613"/>
                </a:lnTo>
                <a:lnTo>
                  <a:pt x="445363" y="158343"/>
                </a:lnTo>
                <a:lnTo>
                  <a:pt x="446633" y="157073"/>
                </a:lnTo>
                <a:lnTo>
                  <a:pt x="446633" y="157073"/>
                </a:lnTo>
                <a:lnTo>
                  <a:pt x="446633" y="154533"/>
                </a:lnTo>
                <a:lnTo>
                  <a:pt x="446633" y="151993"/>
                </a:lnTo>
                <a:lnTo>
                  <a:pt x="447903" y="149452"/>
                </a:lnTo>
                <a:lnTo>
                  <a:pt x="447903" y="148183"/>
                </a:lnTo>
                <a:lnTo>
                  <a:pt x="447903" y="145643"/>
                </a:lnTo>
                <a:lnTo>
                  <a:pt x="447903" y="144373"/>
                </a:lnTo>
                <a:lnTo>
                  <a:pt x="447903" y="144373"/>
                </a:lnTo>
                <a:lnTo>
                  <a:pt x="447903" y="144373"/>
                </a:lnTo>
                <a:lnTo>
                  <a:pt x="447903" y="141833"/>
                </a:lnTo>
                <a:lnTo>
                  <a:pt x="446633" y="140563"/>
                </a:lnTo>
                <a:lnTo>
                  <a:pt x="460603" y="132943"/>
                </a:lnTo>
                <a:lnTo>
                  <a:pt x="461873" y="134213"/>
                </a:lnTo>
                <a:lnTo>
                  <a:pt x="461873" y="134213"/>
                </a:lnTo>
                <a:lnTo>
                  <a:pt x="489813" y="173583"/>
                </a:lnTo>
                <a:lnTo>
                  <a:pt x="489813" y="174852"/>
                </a:lnTo>
                <a:lnTo>
                  <a:pt x="489813" y="174852"/>
                </a:lnTo>
                <a:lnTo>
                  <a:pt x="488543" y="176123"/>
                </a:lnTo>
                <a:lnTo>
                  <a:pt x="488543" y="176123"/>
                </a:lnTo>
                <a:lnTo>
                  <a:pt x="488543" y="177393"/>
                </a:lnTo>
                <a:lnTo>
                  <a:pt x="487273" y="178663"/>
                </a:lnTo>
                <a:lnTo>
                  <a:pt x="486003" y="179933"/>
                </a:lnTo>
                <a:lnTo>
                  <a:pt x="484733" y="182473"/>
                </a:lnTo>
                <a:lnTo>
                  <a:pt x="483463" y="183743"/>
                </a:lnTo>
                <a:lnTo>
                  <a:pt x="483463" y="185013"/>
                </a:lnTo>
                <a:lnTo>
                  <a:pt x="482193" y="186283"/>
                </a:lnTo>
                <a:lnTo>
                  <a:pt x="480923" y="187552"/>
                </a:lnTo>
                <a:lnTo>
                  <a:pt x="479653" y="188823"/>
                </a:lnTo>
                <a:lnTo>
                  <a:pt x="478383" y="190093"/>
                </a:lnTo>
                <a:lnTo>
                  <a:pt x="477113" y="191363"/>
                </a:lnTo>
                <a:lnTo>
                  <a:pt x="475843" y="191363"/>
                </a:lnTo>
                <a:lnTo>
                  <a:pt x="473303" y="193902"/>
                </a:lnTo>
                <a:lnTo>
                  <a:pt x="470763" y="195173"/>
                </a:lnTo>
                <a:lnTo>
                  <a:pt x="468223" y="196443"/>
                </a:lnTo>
                <a:lnTo>
                  <a:pt x="464413" y="197713"/>
                </a:lnTo>
                <a:lnTo>
                  <a:pt x="461873" y="200252"/>
                </a:lnTo>
                <a:lnTo>
                  <a:pt x="458063" y="201523"/>
                </a:lnTo>
                <a:lnTo>
                  <a:pt x="454253" y="202793"/>
                </a:lnTo>
                <a:lnTo>
                  <a:pt x="449173" y="205333"/>
                </a:lnTo>
                <a:lnTo>
                  <a:pt x="444093" y="206602"/>
                </a:lnTo>
                <a:lnTo>
                  <a:pt x="440283" y="207873"/>
                </a:lnTo>
                <a:lnTo>
                  <a:pt x="428853" y="211683"/>
                </a:lnTo>
                <a:lnTo>
                  <a:pt x="417423" y="214223"/>
                </a:lnTo>
                <a:lnTo>
                  <a:pt x="403453" y="218033"/>
                </a:lnTo>
                <a:lnTo>
                  <a:pt x="328523" y="237083"/>
                </a:lnTo>
                <a:lnTo>
                  <a:pt x="328523" y="237083"/>
                </a:lnTo>
                <a:lnTo>
                  <a:pt x="209143" y="277723"/>
                </a:lnTo>
                <a:lnTo>
                  <a:pt x="207873" y="278993"/>
                </a:lnTo>
                <a:lnTo>
                  <a:pt x="174853" y="292963"/>
                </a:lnTo>
                <a:lnTo>
                  <a:pt x="116433" y="319633"/>
                </a:lnTo>
                <a:lnTo>
                  <a:pt x="103733" y="324713"/>
                </a:lnTo>
                <a:lnTo>
                  <a:pt x="98653" y="325983"/>
                </a:lnTo>
                <a:lnTo>
                  <a:pt x="97383" y="327253"/>
                </a:lnTo>
                <a:lnTo>
                  <a:pt x="92303" y="329793"/>
                </a:lnTo>
                <a:lnTo>
                  <a:pt x="80873" y="334873"/>
                </a:lnTo>
                <a:lnTo>
                  <a:pt x="70713" y="338683"/>
                </a:lnTo>
                <a:lnTo>
                  <a:pt x="65633" y="339953"/>
                </a:lnTo>
                <a:lnTo>
                  <a:pt x="61823" y="341223"/>
                </a:lnTo>
                <a:lnTo>
                  <a:pt x="56743" y="342493"/>
                </a:lnTo>
                <a:lnTo>
                  <a:pt x="52933" y="343763"/>
                </a:lnTo>
                <a:lnTo>
                  <a:pt x="49123" y="345033"/>
                </a:lnTo>
                <a:lnTo>
                  <a:pt x="45313" y="345033"/>
                </a:lnTo>
                <a:lnTo>
                  <a:pt x="41503" y="346303"/>
                </a:lnTo>
                <a:lnTo>
                  <a:pt x="37693" y="346303"/>
                </a:lnTo>
                <a:lnTo>
                  <a:pt x="35153" y="346303"/>
                </a:lnTo>
                <a:lnTo>
                  <a:pt x="31343" y="346303"/>
                </a:lnTo>
                <a:lnTo>
                  <a:pt x="31343" y="346303"/>
                </a:lnTo>
                <a:lnTo>
                  <a:pt x="31343" y="346303"/>
                </a:lnTo>
                <a:lnTo>
                  <a:pt x="28803" y="346303"/>
                </a:lnTo>
                <a:lnTo>
                  <a:pt x="26263" y="345033"/>
                </a:lnTo>
                <a:lnTo>
                  <a:pt x="23723" y="345033"/>
                </a:lnTo>
                <a:lnTo>
                  <a:pt x="21183" y="343763"/>
                </a:lnTo>
                <a:lnTo>
                  <a:pt x="18643" y="342493"/>
                </a:lnTo>
                <a:lnTo>
                  <a:pt x="17373" y="339953"/>
                </a:lnTo>
                <a:lnTo>
                  <a:pt x="12293" y="336143"/>
                </a:lnTo>
                <a:lnTo>
                  <a:pt x="11023" y="334873"/>
                </a:lnTo>
                <a:lnTo>
                  <a:pt x="11023" y="333603"/>
                </a:lnTo>
                <a:lnTo>
                  <a:pt x="9753" y="332333"/>
                </a:lnTo>
                <a:lnTo>
                  <a:pt x="8483" y="331063"/>
                </a:lnTo>
                <a:lnTo>
                  <a:pt x="5943" y="325983"/>
                </a:lnTo>
                <a:lnTo>
                  <a:pt x="5943" y="325983"/>
                </a:lnTo>
                <a:lnTo>
                  <a:pt x="5943" y="325983"/>
                </a:lnTo>
                <a:lnTo>
                  <a:pt x="4673" y="320903"/>
                </a:lnTo>
                <a:lnTo>
                  <a:pt x="47853" y="277723"/>
                </a:lnTo>
                <a:lnTo>
                  <a:pt x="49123" y="276452"/>
                </a:lnTo>
                <a:lnTo>
                  <a:pt x="54203" y="272643"/>
                </a:lnTo>
                <a:lnTo>
                  <a:pt x="59283" y="277723"/>
                </a:lnTo>
                <a:lnTo>
                  <a:pt x="40233" y="303123"/>
                </a:lnTo>
                <a:lnTo>
                  <a:pt x="40233" y="304393"/>
                </a:lnTo>
                <a:lnTo>
                  <a:pt x="38963" y="305663"/>
                </a:lnTo>
                <a:lnTo>
                  <a:pt x="38963" y="306933"/>
                </a:lnTo>
                <a:lnTo>
                  <a:pt x="38963" y="308203"/>
                </a:lnTo>
                <a:lnTo>
                  <a:pt x="38963" y="308203"/>
                </a:lnTo>
                <a:lnTo>
                  <a:pt x="40233" y="309473"/>
                </a:lnTo>
                <a:lnTo>
                  <a:pt x="40233" y="312013"/>
                </a:lnTo>
                <a:lnTo>
                  <a:pt x="40233" y="313283"/>
                </a:lnTo>
                <a:lnTo>
                  <a:pt x="41503" y="315823"/>
                </a:lnTo>
                <a:lnTo>
                  <a:pt x="42773" y="317093"/>
                </a:lnTo>
                <a:lnTo>
                  <a:pt x="44043" y="318363"/>
                </a:lnTo>
                <a:lnTo>
                  <a:pt x="45313" y="319633"/>
                </a:lnTo>
                <a:lnTo>
                  <a:pt x="46583" y="320903"/>
                </a:lnTo>
                <a:lnTo>
                  <a:pt x="49123" y="320903"/>
                </a:lnTo>
                <a:lnTo>
                  <a:pt x="50393" y="322173"/>
                </a:lnTo>
                <a:lnTo>
                  <a:pt x="52933" y="322173"/>
                </a:lnTo>
                <a:lnTo>
                  <a:pt x="54203" y="322173"/>
                </a:lnTo>
                <a:lnTo>
                  <a:pt x="54203" y="322173"/>
                </a:lnTo>
                <a:lnTo>
                  <a:pt x="54203" y="322173"/>
                </a:lnTo>
                <a:lnTo>
                  <a:pt x="56743" y="322173"/>
                </a:lnTo>
                <a:lnTo>
                  <a:pt x="59283" y="322173"/>
                </a:lnTo>
                <a:lnTo>
                  <a:pt x="61823" y="320903"/>
                </a:lnTo>
                <a:lnTo>
                  <a:pt x="64363" y="320903"/>
                </a:lnTo>
                <a:lnTo>
                  <a:pt x="68173" y="320903"/>
                </a:lnTo>
                <a:lnTo>
                  <a:pt x="70713" y="319633"/>
                </a:lnTo>
                <a:lnTo>
                  <a:pt x="73253" y="318363"/>
                </a:lnTo>
                <a:lnTo>
                  <a:pt x="77063" y="317093"/>
                </a:lnTo>
                <a:lnTo>
                  <a:pt x="83413" y="314553"/>
                </a:lnTo>
                <a:lnTo>
                  <a:pt x="91033" y="312013"/>
                </a:lnTo>
                <a:lnTo>
                  <a:pt x="97383" y="309473"/>
                </a:lnTo>
                <a:lnTo>
                  <a:pt x="105003" y="305663"/>
                </a:lnTo>
                <a:lnTo>
                  <a:pt x="112623" y="303123"/>
                </a:lnTo>
                <a:lnTo>
                  <a:pt x="127863" y="295502"/>
                </a:lnTo>
                <a:lnTo>
                  <a:pt x="135483" y="291693"/>
                </a:lnTo>
                <a:lnTo>
                  <a:pt x="135483" y="291693"/>
                </a:lnTo>
                <a:lnTo>
                  <a:pt x="136753" y="290423"/>
                </a:lnTo>
                <a:lnTo>
                  <a:pt x="143103" y="287883"/>
                </a:lnTo>
                <a:lnTo>
                  <a:pt x="168503" y="275183"/>
                </a:lnTo>
                <a:lnTo>
                  <a:pt x="228193" y="204063"/>
                </a:lnTo>
                <a:lnTo>
                  <a:pt x="230733" y="201523"/>
                </a:lnTo>
                <a:lnTo>
                  <a:pt x="352653" y="41502"/>
                </a:lnTo>
                <a:lnTo>
                  <a:pt x="342493" y="19913"/>
                </a:lnTo>
                <a:lnTo>
                  <a:pt x="342493" y="19913"/>
                </a:lnTo>
                <a:lnTo>
                  <a:pt x="338683" y="14833"/>
                </a:lnTo>
                <a:lnTo>
                  <a:pt x="351383" y="46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6979920" y="3611880"/>
            <a:ext cx="510540" cy="311150"/>
          </a:xfrm>
          <a:custGeom>
            <a:avLst/>
            <a:gdLst/>
            <a:ahLst/>
            <a:cxnLst/>
            <a:rect l="l" t="t" r="r" b="b"/>
            <a:pathLst>
              <a:path w="510540" h="311150">
                <a:moveTo>
                  <a:pt x="29210" y="128270"/>
                </a:moveTo>
                <a:lnTo>
                  <a:pt x="67310" y="127000"/>
                </a:lnTo>
                <a:lnTo>
                  <a:pt x="68580" y="127000"/>
                </a:lnTo>
                <a:lnTo>
                  <a:pt x="173990" y="128270"/>
                </a:lnTo>
                <a:lnTo>
                  <a:pt x="173990" y="128270"/>
                </a:lnTo>
                <a:lnTo>
                  <a:pt x="280670" y="139700"/>
                </a:lnTo>
                <a:lnTo>
                  <a:pt x="281940" y="139700"/>
                </a:lnTo>
                <a:lnTo>
                  <a:pt x="387350" y="160020"/>
                </a:lnTo>
                <a:lnTo>
                  <a:pt x="388620" y="160020"/>
                </a:lnTo>
                <a:lnTo>
                  <a:pt x="464820" y="182880"/>
                </a:lnTo>
                <a:lnTo>
                  <a:pt x="453390" y="140970"/>
                </a:lnTo>
                <a:lnTo>
                  <a:pt x="453390" y="139700"/>
                </a:lnTo>
                <a:lnTo>
                  <a:pt x="448310" y="127000"/>
                </a:lnTo>
                <a:lnTo>
                  <a:pt x="434340" y="82550"/>
                </a:lnTo>
                <a:lnTo>
                  <a:pt x="434340" y="82550"/>
                </a:lnTo>
                <a:lnTo>
                  <a:pt x="429260" y="67310"/>
                </a:lnTo>
                <a:lnTo>
                  <a:pt x="424180" y="55880"/>
                </a:lnTo>
                <a:lnTo>
                  <a:pt x="420370" y="46990"/>
                </a:lnTo>
                <a:lnTo>
                  <a:pt x="416560" y="40640"/>
                </a:lnTo>
                <a:lnTo>
                  <a:pt x="415290" y="36830"/>
                </a:lnTo>
                <a:lnTo>
                  <a:pt x="414020" y="34290"/>
                </a:lnTo>
                <a:lnTo>
                  <a:pt x="379730" y="39370"/>
                </a:lnTo>
                <a:lnTo>
                  <a:pt x="378460" y="39370"/>
                </a:lnTo>
                <a:lnTo>
                  <a:pt x="339090" y="46990"/>
                </a:lnTo>
                <a:lnTo>
                  <a:pt x="331470" y="29210"/>
                </a:lnTo>
                <a:lnTo>
                  <a:pt x="435610" y="0"/>
                </a:lnTo>
                <a:lnTo>
                  <a:pt x="440690" y="12700"/>
                </a:lnTo>
                <a:lnTo>
                  <a:pt x="440690" y="12700"/>
                </a:lnTo>
                <a:lnTo>
                  <a:pt x="463550" y="71120"/>
                </a:lnTo>
                <a:lnTo>
                  <a:pt x="463550" y="71120"/>
                </a:lnTo>
                <a:lnTo>
                  <a:pt x="482600" y="130810"/>
                </a:lnTo>
                <a:lnTo>
                  <a:pt x="482600" y="130810"/>
                </a:lnTo>
                <a:lnTo>
                  <a:pt x="499110" y="191770"/>
                </a:lnTo>
                <a:lnTo>
                  <a:pt x="499110" y="191770"/>
                </a:lnTo>
                <a:lnTo>
                  <a:pt x="510540" y="246380"/>
                </a:lnTo>
                <a:lnTo>
                  <a:pt x="481330" y="247650"/>
                </a:lnTo>
                <a:lnTo>
                  <a:pt x="396240" y="217170"/>
                </a:lnTo>
                <a:lnTo>
                  <a:pt x="396240" y="218440"/>
                </a:lnTo>
                <a:lnTo>
                  <a:pt x="289560" y="191770"/>
                </a:lnTo>
                <a:lnTo>
                  <a:pt x="289560" y="191770"/>
                </a:lnTo>
                <a:lnTo>
                  <a:pt x="185420" y="175260"/>
                </a:lnTo>
                <a:lnTo>
                  <a:pt x="184150" y="175260"/>
                </a:lnTo>
                <a:lnTo>
                  <a:pt x="80010" y="168910"/>
                </a:lnTo>
                <a:lnTo>
                  <a:pt x="78740" y="168910"/>
                </a:lnTo>
                <a:lnTo>
                  <a:pt x="45720" y="170180"/>
                </a:lnTo>
                <a:lnTo>
                  <a:pt x="50800" y="181610"/>
                </a:lnTo>
                <a:lnTo>
                  <a:pt x="50800" y="181610"/>
                </a:lnTo>
                <a:lnTo>
                  <a:pt x="63500" y="213360"/>
                </a:lnTo>
                <a:lnTo>
                  <a:pt x="64770" y="219710"/>
                </a:lnTo>
                <a:lnTo>
                  <a:pt x="64770" y="219710"/>
                </a:lnTo>
                <a:lnTo>
                  <a:pt x="71120" y="237490"/>
                </a:lnTo>
                <a:lnTo>
                  <a:pt x="72390" y="242570"/>
                </a:lnTo>
                <a:lnTo>
                  <a:pt x="74930" y="248920"/>
                </a:lnTo>
                <a:lnTo>
                  <a:pt x="77470" y="254000"/>
                </a:lnTo>
                <a:lnTo>
                  <a:pt x="80010" y="257810"/>
                </a:lnTo>
                <a:lnTo>
                  <a:pt x="80010" y="257810"/>
                </a:lnTo>
                <a:lnTo>
                  <a:pt x="80010" y="259080"/>
                </a:lnTo>
                <a:lnTo>
                  <a:pt x="83820" y="267970"/>
                </a:lnTo>
                <a:lnTo>
                  <a:pt x="86360" y="271780"/>
                </a:lnTo>
                <a:lnTo>
                  <a:pt x="88900" y="275590"/>
                </a:lnTo>
                <a:lnTo>
                  <a:pt x="91440" y="283210"/>
                </a:lnTo>
                <a:lnTo>
                  <a:pt x="93980" y="284480"/>
                </a:lnTo>
                <a:lnTo>
                  <a:pt x="93980" y="285750"/>
                </a:lnTo>
                <a:lnTo>
                  <a:pt x="95250" y="287020"/>
                </a:lnTo>
                <a:lnTo>
                  <a:pt x="138430" y="285750"/>
                </a:lnTo>
                <a:lnTo>
                  <a:pt x="139700" y="285750"/>
                </a:lnTo>
                <a:lnTo>
                  <a:pt x="185420" y="285750"/>
                </a:lnTo>
                <a:lnTo>
                  <a:pt x="187960" y="299720"/>
                </a:lnTo>
                <a:lnTo>
                  <a:pt x="62230" y="311150"/>
                </a:lnTo>
                <a:lnTo>
                  <a:pt x="60960" y="306070"/>
                </a:lnTo>
                <a:lnTo>
                  <a:pt x="60960" y="306070"/>
                </a:lnTo>
                <a:lnTo>
                  <a:pt x="49530" y="267970"/>
                </a:lnTo>
                <a:lnTo>
                  <a:pt x="49530" y="267970"/>
                </a:lnTo>
                <a:lnTo>
                  <a:pt x="38100" y="229870"/>
                </a:lnTo>
                <a:lnTo>
                  <a:pt x="38100" y="229870"/>
                </a:lnTo>
                <a:lnTo>
                  <a:pt x="24130" y="193040"/>
                </a:lnTo>
                <a:lnTo>
                  <a:pt x="24130" y="193040"/>
                </a:lnTo>
                <a:lnTo>
                  <a:pt x="7620" y="156210"/>
                </a:lnTo>
                <a:lnTo>
                  <a:pt x="7620" y="156210"/>
                </a:lnTo>
                <a:lnTo>
                  <a:pt x="0" y="140970"/>
                </a:lnTo>
                <a:lnTo>
                  <a:pt x="29210" y="1282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6975248" y="3607207"/>
            <a:ext cx="519884" cy="320494"/>
          </a:xfrm>
          <a:custGeom>
            <a:avLst/>
            <a:gdLst/>
            <a:ahLst/>
            <a:cxnLst/>
            <a:rect l="l" t="t" r="r" b="b"/>
            <a:pathLst>
              <a:path w="519884" h="320494">
                <a:moveTo>
                  <a:pt x="33882" y="132943"/>
                </a:moveTo>
                <a:lnTo>
                  <a:pt x="71982" y="131673"/>
                </a:lnTo>
                <a:lnTo>
                  <a:pt x="73252" y="131673"/>
                </a:lnTo>
                <a:lnTo>
                  <a:pt x="178662" y="132943"/>
                </a:lnTo>
                <a:lnTo>
                  <a:pt x="178662" y="132943"/>
                </a:lnTo>
                <a:lnTo>
                  <a:pt x="285342" y="144373"/>
                </a:lnTo>
                <a:lnTo>
                  <a:pt x="286612" y="144373"/>
                </a:lnTo>
                <a:lnTo>
                  <a:pt x="392022" y="164693"/>
                </a:lnTo>
                <a:lnTo>
                  <a:pt x="393292" y="164693"/>
                </a:lnTo>
                <a:lnTo>
                  <a:pt x="469492" y="187553"/>
                </a:lnTo>
                <a:lnTo>
                  <a:pt x="458062" y="145643"/>
                </a:lnTo>
                <a:lnTo>
                  <a:pt x="458062" y="144373"/>
                </a:lnTo>
                <a:lnTo>
                  <a:pt x="452982" y="131673"/>
                </a:lnTo>
                <a:lnTo>
                  <a:pt x="439012" y="87223"/>
                </a:lnTo>
                <a:lnTo>
                  <a:pt x="439012" y="87223"/>
                </a:lnTo>
                <a:lnTo>
                  <a:pt x="433932" y="71983"/>
                </a:lnTo>
                <a:lnTo>
                  <a:pt x="428852" y="60553"/>
                </a:lnTo>
                <a:lnTo>
                  <a:pt x="425042" y="51663"/>
                </a:lnTo>
                <a:lnTo>
                  <a:pt x="421232" y="45313"/>
                </a:lnTo>
                <a:lnTo>
                  <a:pt x="419962" y="41503"/>
                </a:lnTo>
                <a:lnTo>
                  <a:pt x="418692" y="38963"/>
                </a:lnTo>
                <a:lnTo>
                  <a:pt x="384402" y="44043"/>
                </a:lnTo>
                <a:lnTo>
                  <a:pt x="383132" y="44043"/>
                </a:lnTo>
                <a:lnTo>
                  <a:pt x="343762" y="51663"/>
                </a:lnTo>
                <a:lnTo>
                  <a:pt x="336142" y="33883"/>
                </a:lnTo>
                <a:lnTo>
                  <a:pt x="440282" y="4673"/>
                </a:lnTo>
                <a:lnTo>
                  <a:pt x="445362" y="17373"/>
                </a:lnTo>
                <a:lnTo>
                  <a:pt x="445362" y="17373"/>
                </a:lnTo>
                <a:lnTo>
                  <a:pt x="468222" y="75793"/>
                </a:lnTo>
                <a:lnTo>
                  <a:pt x="468222" y="75793"/>
                </a:lnTo>
                <a:lnTo>
                  <a:pt x="487272" y="135483"/>
                </a:lnTo>
                <a:lnTo>
                  <a:pt x="487272" y="135483"/>
                </a:lnTo>
                <a:lnTo>
                  <a:pt x="503782" y="196443"/>
                </a:lnTo>
                <a:lnTo>
                  <a:pt x="503782" y="196443"/>
                </a:lnTo>
                <a:lnTo>
                  <a:pt x="515212" y="251053"/>
                </a:lnTo>
                <a:lnTo>
                  <a:pt x="486002" y="252323"/>
                </a:lnTo>
                <a:lnTo>
                  <a:pt x="400912" y="221843"/>
                </a:lnTo>
                <a:lnTo>
                  <a:pt x="400912" y="223113"/>
                </a:lnTo>
                <a:lnTo>
                  <a:pt x="294232" y="196443"/>
                </a:lnTo>
                <a:lnTo>
                  <a:pt x="294232" y="196443"/>
                </a:lnTo>
                <a:lnTo>
                  <a:pt x="190092" y="179933"/>
                </a:lnTo>
                <a:lnTo>
                  <a:pt x="188822" y="179933"/>
                </a:lnTo>
                <a:lnTo>
                  <a:pt x="84682" y="173583"/>
                </a:lnTo>
                <a:lnTo>
                  <a:pt x="83412" y="173583"/>
                </a:lnTo>
                <a:lnTo>
                  <a:pt x="50392" y="174853"/>
                </a:lnTo>
                <a:lnTo>
                  <a:pt x="55472" y="186283"/>
                </a:lnTo>
                <a:lnTo>
                  <a:pt x="55472" y="186283"/>
                </a:lnTo>
                <a:lnTo>
                  <a:pt x="68172" y="218033"/>
                </a:lnTo>
                <a:lnTo>
                  <a:pt x="69442" y="224383"/>
                </a:lnTo>
                <a:lnTo>
                  <a:pt x="69442" y="224383"/>
                </a:lnTo>
                <a:lnTo>
                  <a:pt x="75792" y="242163"/>
                </a:lnTo>
                <a:lnTo>
                  <a:pt x="77062" y="247243"/>
                </a:lnTo>
                <a:lnTo>
                  <a:pt x="79602" y="253593"/>
                </a:lnTo>
                <a:lnTo>
                  <a:pt x="82142" y="258673"/>
                </a:lnTo>
                <a:lnTo>
                  <a:pt x="84682" y="262483"/>
                </a:lnTo>
                <a:lnTo>
                  <a:pt x="84682" y="262483"/>
                </a:lnTo>
                <a:lnTo>
                  <a:pt x="84682" y="263753"/>
                </a:lnTo>
                <a:lnTo>
                  <a:pt x="88492" y="272643"/>
                </a:lnTo>
                <a:lnTo>
                  <a:pt x="91032" y="276453"/>
                </a:lnTo>
                <a:lnTo>
                  <a:pt x="93572" y="280263"/>
                </a:lnTo>
                <a:lnTo>
                  <a:pt x="96112" y="287883"/>
                </a:lnTo>
                <a:lnTo>
                  <a:pt x="98652" y="289153"/>
                </a:lnTo>
                <a:lnTo>
                  <a:pt x="98652" y="290423"/>
                </a:lnTo>
                <a:lnTo>
                  <a:pt x="99922" y="291693"/>
                </a:lnTo>
                <a:lnTo>
                  <a:pt x="143102" y="290423"/>
                </a:lnTo>
                <a:lnTo>
                  <a:pt x="144372" y="290423"/>
                </a:lnTo>
                <a:lnTo>
                  <a:pt x="190092" y="290423"/>
                </a:lnTo>
                <a:lnTo>
                  <a:pt x="192632" y="304393"/>
                </a:lnTo>
                <a:lnTo>
                  <a:pt x="66902" y="315823"/>
                </a:lnTo>
                <a:lnTo>
                  <a:pt x="65632" y="310743"/>
                </a:lnTo>
                <a:lnTo>
                  <a:pt x="65632" y="310743"/>
                </a:lnTo>
                <a:lnTo>
                  <a:pt x="54202" y="272643"/>
                </a:lnTo>
                <a:lnTo>
                  <a:pt x="54202" y="272643"/>
                </a:lnTo>
                <a:lnTo>
                  <a:pt x="42772" y="234543"/>
                </a:lnTo>
                <a:lnTo>
                  <a:pt x="42772" y="234543"/>
                </a:lnTo>
                <a:lnTo>
                  <a:pt x="28802" y="197713"/>
                </a:lnTo>
                <a:lnTo>
                  <a:pt x="28802" y="197713"/>
                </a:lnTo>
                <a:lnTo>
                  <a:pt x="12292" y="160883"/>
                </a:lnTo>
                <a:lnTo>
                  <a:pt x="12292" y="160883"/>
                </a:lnTo>
                <a:lnTo>
                  <a:pt x="4672" y="145643"/>
                </a:lnTo>
                <a:lnTo>
                  <a:pt x="33882" y="13294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7049770" y="3931920"/>
            <a:ext cx="337820" cy="198120"/>
          </a:xfrm>
          <a:custGeom>
            <a:avLst/>
            <a:gdLst/>
            <a:ahLst/>
            <a:cxnLst/>
            <a:rect l="l" t="t" r="r" b="b"/>
            <a:pathLst>
              <a:path w="337820" h="198120">
                <a:moveTo>
                  <a:pt x="38100" y="162560"/>
                </a:moveTo>
                <a:lnTo>
                  <a:pt x="30480" y="182880"/>
                </a:lnTo>
                <a:lnTo>
                  <a:pt x="30480" y="182880"/>
                </a:lnTo>
                <a:lnTo>
                  <a:pt x="29210" y="18415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43510"/>
                </a:lnTo>
                <a:lnTo>
                  <a:pt x="13970" y="143510"/>
                </a:lnTo>
                <a:lnTo>
                  <a:pt x="12700" y="129540"/>
                </a:lnTo>
                <a:lnTo>
                  <a:pt x="64770" y="132080"/>
                </a:lnTo>
                <a:lnTo>
                  <a:pt x="50800" y="124460"/>
                </a:lnTo>
                <a:lnTo>
                  <a:pt x="38100" y="118110"/>
                </a:lnTo>
                <a:lnTo>
                  <a:pt x="33020" y="114300"/>
                </a:lnTo>
                <a:lnTo>
                  <a:pt x="27940" y="111760"/>
                </a:lnTo>
                <a:lnTo>
                  <a:pt x="22860" y="107950"/>
                </a:lnTo>
                <a:lnTo>
                  <a:pt x="19050" y="104140"/>
                </a:lnTo>
                <a:lnTo>
                  <a:pt x="16510" y="102870"/>
                </a:lnTo>
                <a:lnTo>
                  <a:pt x="16510" y="102870"/>
                </a:lnTo>
                <a:lnTo>
                  <a:pt x="13970" y="101600"/>
                </a:lnTo>
                <a:lnTo>
                  <a:pt x="11430" y="97790"/>
                </a:lnTo>
                <a:lnTo>
                  <a:pt x="7620" y="95250"/>
                </a:lnTo>
                <a:lnTo>
                  <a:pt x="5080" y="91440"/>
                </a:lnTo>
                <a:lnTo>
                  <a:pt x="3810" y="88900"/>
                </a:lnTo>
                <a:lnTo>
                  <a:pt x="2540" y="85090"/>
                </a:lnTo>
                <a:lnTo>
                  <a:pt x="1270" y="82550"/>
                </a:lnTo>
                <a:lnTo>
                  <a:pt x="0" y="78740"/>
                </a:lnTo>
                <a:lnTo>
                  <a:pt x="0" y="76200"/>
                </a:lnTo>
                <a:lnTo>
                  <a:pt x="0" y="73660"/>
                </a:lnTo>
                <a:lnTo>
                  <a:pt x="0" y="71120"/>
                </a:lnTo>
                <a:lnTo>
                  <a:pt x="1270" y="68580"/>
                </a:lnTo>
                <a:lnTo>
                  <a:pt x="2540" y="66040"/>
                </a:lnTo>
                <a:lnTo>
                  <a:pt x="2540" y="64770"/>
                </a:lnTo>
                <a:lnTo>
                  <a:pt x="2540" y="63500"/>
                </a:lnTo>
                <a:lnTo>
                  <a:pt x="2540" y="63500"/>
                </a:lnTo>
                <a:lnTo>
                  <a:pt x="3810" y="60960"/>
                </a:lnTo>
                <a:lnTo>
                  <a:pt x="5080" y="58420"/>
                </a:lnTo>
                <a:lnTo>
                  <a:pt x="7620" y="55880"/>
                </a:lnTo>
                <a:lnTo>
                  <a:pt x="8890" y="53340"/>
                </a:lnTo>
                <a:lnTo>
                  <a:pt x="10160" y="50800"/>
                </a:lnTo>
                <a:lnTo>
                  <a:pt x="12700" y="48260"/>
                </a:lnTo>
                <a:lnTo>
                  <a:pt x="15240" y="45720"/>
                </a:lnTo>
                <a:lnTo>
                  <a:pt x="17780" y="43180"/>
                </a:lnTo>
                <a:lnTo>
                  <a:pt x="20320" y="40640"/>
                </a:lnTo>
                <a:lnTo>
                  <a:pt x="24130" y="39370"/>
                </a:lnTo>
                <a:lnTo>
                  <a:pt x="26670" y="36830"/>
                </a:lnTo>
                <a:lnTo>
                  <a:pt x="30480" y="34290"/>
                </a:lnTo>
                <a:lnTo>
                  <a:pt x="34290" y="31750"/>
                </a:lnTo>
                <a:lnTo>
                  <a:pt x="38100" y="29210"/>
                </a:lnTo>
                <a:lnTo>
                  <a:pt x="41910" y="27940"/>
                </a:lnTo>
                <a:lnTo>
                  <a:pt x="46990" y="25400"/>
                </a:lnTo>
                <a:lnTo>
                  <a:pt x="50800" y="22860"/>
                </a:lnTo>
                <a:lnTo>
                  <a:pt x="55880" y="21590"/>
                </a:lnTo>
                <a:lnTo>
                  <a:pt x="60960" y="19050"/>
                </a:lnTo>
                <a:lnTo>
                  <a:pt x="66040" y="17780"/>
                </a:lnTo>
                <a:lnTo>
                  <a:pt x="72390" y="15240"/>
                </a:lnTo>
                <a:lnTo>
                  <a:pt x="78740" y="13970"/>
                </a:lnTo>
                <a:lnTo>
                  <a:pt x="83820" y="12700"/>
                </a:lnTo>
                <a:lnTo>
                  <a:pt x="90170" y="10160"/>
                </a:lnTo>
                <a:lnTo>
                  <a:pt x="96520" y="8890"/>
                </a:lnTo>
                <a:lnTo>
                  <a:pt x="104140" y="7620"/>
                </a:lnTo>
                <a:lnTo>
                  <a:pt x="118110" y="5080"/>
                </a:lnTo>
                <a:lnTo>
                  <a:pt x="132080" y="2540"/>
                </a:lnTo>
                <a:lnTo>
                  <a:pt x="146050" y="1270"/>
                </a:lnTo>
                <a:lnTo>
                  <a:pt x="160020" y="0"/>
                </a:lnTo>
                <a:lnTo>
                  <a:pt x="173990" y="0"/>
                </a:lnTo>
                <a:lnTo>
                  <a:pt x="186690" y="0"/>
                </a:lnTo>
                <a:lnTo>
                  <a:pt x="200660" y="1270"/>
                </a:lnTo>
                <a:lnTo>
                  <a:pt x="213360" y="2540"/>
                </a:lnTo>
                <a:lnTo>
                  <a:pt x="226060" y="5080"/>
                </a:lnTo>
                <a:lnTo>
                  <a:pt x="232410" y="6350"/>
                </a:lnTo>
                <a:lnTo>
                  <a:pt x="237490" y="8890"/>
                </a:lnTo>
                <a:lnTo>
                  <a:pt x="243840" y="10160"/>
                </a:lnTo>
                <a:lnTo>
                  <a:pt x="250190" y="11430"/>
                </a:lnTo>
                <a:lnTo>
                  <a:pt x="255270" y="13970"/>
                </a:lnTo>
                <a:lnTo>
                  <a:pt x="260350" y="16510"/>
                </a:lnTo>
                <a:lnTo>
                  <a:pt x="266700" y="17780"/>
                </a:lnTo>
                <a:lnTo>
                  <a:pt x="271780" y="20320"/>
                </a:lnTo>
                <a:lnTo>
                  <a:pt x="275590" y="21590"/>
                </a:lnTo>
                <a:lnTo>
                  <a:pt x="275590" y="22860"/>
                </a:lnTo>
                <a:lnTo>
                  <a:pt x="276860" y="24130"/>
                </a:lnTo>
                <a:lnTo>
                  <a:pt x="281940" y="26670"/>
                </a:lnTo>
                <a:lnTo>
                  <a:pt x="285750" y="29210"/>
                </a:lnTo>
                <a:lnTo>
                  <a:pt x="290830" y="31750"/>
                </a:lnTo>
                <a:lnTo>
                  <a:pt x="294640" y="35560"/>
                </a:lnTo>
                <a:lnTo>
                  <a:pt x="299720" y="39370"/>
                </a:lnTo>
                <a:lnTo>
                  <a:pt x="307340" y="46990"/>
                </a:lnTo>
                <a:lnTo>
                  <a:pt x="311150" y="50800"/>
                </a:lnTo>
                <a:lnTo>
                  <a:pt x="313690" y="54610"/>
                </a:lnTo>
                <a:lnTo>
                  <a:pt x="317500" y="58420"/>
                </a:lnTo>
                <a:lnTo>
                  <a:pt x="321310" y="62230"/>
                </a:lnTo>
                <a:lnTo>
                  <a:pt x="323850" y="6731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8930" y="76200"/>
                </a:lnTo>
                <a:lnTo>
                  <a:pt x="330200" y="80010"/>
                </a:lnTo>
                <a:lnTo>
                  <a:pt x="332740" y="85090"/>
                </a:lnTo>
                <a:lnTo>
                  <a:pt x="334010" y="90170"/>
                </a:lnTo>
                <a:lnTo>
                  <a:pt x="335280" y="95250"/>
                </a:lnTo>
                <a:lnTo>
                  <a:pt x="336550" y="100330"/>
                </a:lnTo>
                <a:lnTo>
                  <a:pt x="337820" y="105410"/>
                </a:lnTo>
                <a:lnTo>
                  <a:pt x="337820" y="110490"/>
                </a:lnTo>
                <a:lnTo>
                  <a:pt x="337820" y="119380"/>
                </a:lnTo>
                <a:lnTo>
                  <a:pt x="337820" y="125730"/>
                </a:lnTo>
                <a:lnTo>
                  <a:pt x="337820" y="125730"/>
                </a:lnTo>
                <a:lnTo>
                  <a:pt x="337820" y="127000"/>
                </a:lnTo>
                <a:lnTo>
                  <a:pt x="336550" y="135890"/>
                </a:lnTo>
                <a:lnTo>
                  <a:pt x="336550" y="139700"/>
                </a:lnTo>
                <a:lnTo>
                  <a:pt x="335280" y="143510"/>
                </a:lnTo>
                <a:lnTo>
                  <a:pt x="334010" y="149860"/>
                </a:lnTo>
                <a:lnTo>
                  <a:pt x="331470" y="157480"/>
                </a:lnTo>
                <a:lnTo>
                  <a:pt x="328930" y="165100"/>
                </a:lnTo>
                <a:lnTo>
                  <a:pt x="325120" y="171450"/>
                </a:lnTo>
                <a:lnTo>
                  <a:pt x="325120" y="171450"/>
                </a:lnTo>
                <a:lnTo>
                  <a:pt x="326390" y="171450"/>
                </a:lnTo>
                <a:lnTo>
                  <a:pt x="326390" y="172720"/>
                </a:lnTo>
                <a:lnTo>
                  <a:pt x="32639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30200" y="175260"/>
                </a:lnTo>
                <a:lnTo>
                  <a:pt x="330200" y="176530"/>
                </a:lnTo>
                <a:lnTo>
                  <a:pt x="331470" y="176530"/>
                </a:lnTo>
                <a:lnTo>
                  <a:pt x="331470" y="176530"/>
                </a:lnTo>
                <a:lnTo>
                  <a:pt x="331470" y="177800"/>
                </a:lnTo>
                <a:lnTo>
                  <a:pt x="332740" y="177800"/>
                </a:lnTo>
                <a:lnTo>
                  <a:pt x="332740" y="179070"/>
                </a:lnTo>
                <a:lnTo>
                  <a:pt x="334010" y="180340"/>
                </a:lnTo>
                <a:lnTo>
                  <a:pt x="337820" y="181610"/>
                </a:lnTo>
                <a:lnTo>
                  <a:pt x="337820" y="181610"/>
                </a:lnTo>
                <a:lnTo>
                  <a:pt x="337820" y="182880"/>
                </a:lnTo>
                <a:lnTo>
                  <a:pt x="337820" y="198120"/>
                </a:lnTo>
                <a:lnTo>
                  <a:pt x="233680" y="181610"/>
                </a:lnTo>
                <a:lnTo>
                  <a:pt x="231140" y="181610"/>
                </a:lnTo>
                <a:lnTo>
                  <a:pt x="38100" y="162560"/>
                </a:lnTo>
                <a:close/>
                <a:moveTo>
                  <a:pt x="295910" y="149860"/>
                </a:moveTo>
                <a:lnTo>
                  <a:pt x="298450" y="147320"/>
                </a:lnTo>
                <a:lnTo>
                  <a:pt x="300990" y="144780"/>
                </a:lnTo>
                <a:lnTo>
                  <a:pt x="300990" y="143510"/>
                </a:lnTo>
                <a:lnTo>
                  <a:pt x="302260" y="142240"/>
                </a:lnTo>
                <a:lnTo>
                  <a:pt x="303530" y="140970"/>
                </a:lnTo>
                <a:lnTo>
                  <a:pt x="303530" y="139700"/>
                </a:lnTo>
                <a:lnTo>
                  <a:pt x="304800" y="138430"/>
                </a:lnTo>
                <a:lnTo>
                  <a:pt x="306070" y="135890"/>
                </a:lnTo>
                <a:lnTo>
                  <a:pt x="307340" y="133350"/>
                </a:lnTo>
                <a:lnTo>
                  <a:pt x="308610" y="130810"/>
                </a:lnTo>
                <a:lnTo>
                  <a:pt x="309880" y="128270"/>
                </a:lnTo>
                <a:lnTo>
                  <a:pt x="309880" y="128270"/>
                </a:lnTo>
                <a:lnTo>
                  <a:pt x="309880" y="125730"/>
                </a:lnTo>
                <a:lnTo>
                  <a:pt x="309880" y="123190"/>
                </a:lnTo>
                <a:lnTo>
                  <a:pt x="311150" y="120650"/>
                </a:lnTo>
                <a:lnTo>
                  <a:pt x="311150" y="114300"/>
                </a:lnTo>
                <a:lnTo>
                  <a:pt x="311150" y="111760"/>
                </a:lnTo>
                <a:lnTo>
                  <a:pt x="311150" y="107950"/>
                </a:lnTo>
                <a:lnTo>
                  <a:pt x="309880" y="102870"/>
                </a:lnTo>
                <a:lnTo>
                  <a:pt x="308610" y="97790"/>
                </a:lnTo>
                <a:lnTo>
                  <a:pt x="307340" y="92710"/>
                </a:lnTo>
                <a:lnTo>
                  <a:pt x="304800" y="87630"/>
                </a:lnTo>
                <a:lnTo>
                  <a:pt x="302260" y="83820"/>
                </a:lnTo>
                <a:lnTo>
                  <a:pt x="298450" y="78740"/>
                </a:lnTo>
                <a:lnTo>
                  <a:pt x="294640" y="74930"/>
                </a:lnTo>
                <a:lnTo>
                  <a:pt x="294640" y="73660"/>
                </a:lnTo>
                <a:lnTo>
                  <a:pt x="294640" y="73660"/>
                </a:lnTo>
                <a:lnTo>
                  <a:pt x="290830" y="71120"/>
                </a:lnTo>
                <a:lnTo>
                  <a:pt x="285750" y="67310"/>
                </a:lnTo>
                <a:lnTo>
                  <a:pt x="281940" y="63500"/>
                </a:lnTo>
                <a:lnTo>
                  <a:pt x="275590" y="60960"/>
                </a:lnTo>
                <a:lnTo>
                  <a:pt x="269240" y="57150"/>
                </a:lnTo>
                <a:lnTo>
                  <a:pt x="264160" y="54610"/>
                </a:lnTo>
                <a:lnTo>
                  <a:pt x="257810" y="52070"/>
                </a:lnTo>
                <a:lnTo>
                  <a:pt x="251460" y="49530"/>
                </a:lnTo>
                <a:lnTo>
                  <a:pt x="245110" y="48260"/>
                </a:lnTo>
                <a:lnTo>
                  <a:pt x="237490" y="45720"/>
                </a:lnTo>
                <a:lnTo>
                  <a:pt x="229870" y="44450"/>
                </a:lnTo>
                <a:lnTo>
                  <a:pt x="223520" y="43180"/>
                </a:lnTo>
                <a:lnTo>
                  <a:pt x="215900" y="41910"/>
                </a:lnTo>
                <a:lnTo>
                  <a:pt x="207010" y="40640"/>
                </a:lnTo>
                <a:lnTo>
                  <a:pt x="200660" y="39370"/>
                </a:lnTo>
                <a:lnTo>
                  <a:pt x="184150" y="39370"/>
                </a:lnTo>
                <a:lnTo>
                  <a:pt x="167640" y="39370"/>
                </a:lnTo>
                <a:lnTo>
                  <a:pt x="167640" y="39370"/>
                </a:lnTo>
                <a:lnTo>
                  <a:pt x="166370" y="39370"/>
                </a:lnTo>
                <a:lnTo>
                  <a:pt x="151130" y="39370"/>
                </a:lnTo>
                <a:lnTo>
                  <a:pt x="142240" y="40640"/>
                </a:lnTo>
                <a:lnTo>
                  <a:pt x="134620" y="40640"/>
                </a:lnTo>
                <a:lnTo>
                  <a:pt x="125730" y="41910"/>
                </a:lnTo>
                <a:lnTo>
                  <a:pt x="118110" y="43180"/>
                </a:lnTo>
                <a:lnTo>
                  <a:pt x="109220" y="45720"/>
                </a:lnTo>
                <a:lnTo>
                  <a:pt x="104140" y="45720"/>
                </a:lnTo>
                <a:lnTo>
                  <a:pt x="99060" y="46990"/>
                </a:lnTo>
                <a:lnTo>
                  <a:pt x="95250" y="48260"/>
                </a:lnTo>
                <a:lnTo>
                  <a:pt x="91440" y="49530"/>
                </a:lnTo>
                <a:lnTo>
                  <a:pt x="86360" y="50800"/>
                </a:lnTo>
                <a:lnTo>
                  <a:pt x="83820" y="52070"/>
                </a:lnTo>
                <a:lnTo>
                  <a:pt x="82550" y="52070"/>
                </a:lnTo>
                <a:lnTo>
                  <a:pt x="82550" y="52070"/>
                </a:lnTo>
                <a:lnTo>
                  <a:pt x="80010" y="53340"/>
                </a:lnTo>
                <a:lnTo>
                  <a:pt x="76200" y="54610"/>
                </a:lnTo>
                <a:lnTo>
                  <a:pt x="72390" y="55880"/>
                </a:lnTo>
                <a:lnTo>
                  <a:pt x="69850" y="57150"/>
                </a:lnTo>
                <a:lnTo>
                  <a:pt x="67310" y="58420"/>
                </a:lnTo>
                <a:lnTo>
                  <a:pt x="64770" y="59690"/>
                </a:lnTo>
                <a:lnTo>
                  <a:pt x="62230" y="60960"/>
                </a:lnTo>
                <a:lnTo>
                  <a:pt x="59690" y="63500"/>
                </a:lnTo>
                <a:lnTo>
                  <a:pt x="58420" y="64770"/>
                </a:lnTo>
                <a:lnTo>
                  <a:pt x="55880" y="66040"/>
                </a:lnTo>
                <a:lnTo>
                  <a:pt x="53340" y="67310"/>
                </a:lnTo>
                <a:lnTo>
                  <a:pt x="52070" y="68580"/>
                </a:lnTo>
                <a:lnTo>
                  <a:pt x="50800" y="71120"/>
                </a:lnTo>
                <a:lnTo>
                  <a:pt x="49530" y="72390"/>
                </a:lnTo>
                <a:lnTo>
                  <a:pt x="48260" y="73660"/>
                </a:lnTo>
                <a:lnTo>
                  <a:pt x="46990" y="74930"/>
                </a:lnTo>
                <a:lnTo>
                  <a:pt x="45720" y="76200"/>
                </a:lnTo>
                <a:lnTo>
                  <a:pt x="45720" y="78740"/>
                </a:lnTo>
                <a:lnTo>
                  <a:pt x="45720" y="80010"/>
                </a:lnTo>
                <a:lnTo>
                  <a:pt x="44450" y="81280"/>
                </a:lnTo>
                <a:lnTo>
                  <a:pt x="43180" y="82550"/>
                </a:lnTo>
                <a:lnTo>
                  <a:pt x="44450" y="85090"/>
                </a:lnTo>
                <a:lnTo>
                  <a:pt x="43180" y="86360"/>
                </a:lnTo>
                <a:lnTo>
                  <a:pt x="43180" y="87630"/>
                </a:lnTo>
                <a:lnTo>
                  <a:pt x="44450" y="88900"/>
                </a:lnTo>
                <a:lnTo>
                  <a:pt x="44450" y="91440"/>
                </a:lnTo>
                <a:lnTo>
                  <a:pt x="44450" y="92710"/>
                </a:lnTo>
                <a:lnTo>
                  <a:pt x="45720" y="93980"/>
                </a:lnTo>
                <a:lnTo>
                  <a:pt x="45720" y="95250"/>
                </a:lnTo>
                <a:lnTo>
                  <a:pt x="48260" y="97790"/>
                </a:lnTo>
                <a:lnTo>
                  <a:pt x="48260" y="99060"/>
                </a:lnTo>
                <a:lnTo>
                  <a:pt x="49530" y="99060"/>
                </a:lnTo>
                <a:lnTo>
                  <a:pt x="49530" y="99060"/>
                </a:lnTo>
                <a:lnTo>
                  <a:pt x="49530" y="100330"/>
                </a:lnTo>
                <a:lnTo>
                  <a:pt x="50800" y="101600"/>
                </a:lnTo>
                <a:lnTo>
                  <a:pt x="52070" y="102870"/>
                </a:lnTo>
                <a:lnTo>
                  <a:pt x="53340" y="104140"/>
                </a:lnTo>
                <a:lnTo>
                  <a:pt x="54610" y="106680"/>
                </a:lnTo>
                <a:lnTo>
                  <a:pt x="57150" y="109220"/>
                </a:lnTo>
                <a:lnTo>
                  <a:pt x="60960" y="111760"/>
                </a:lnTo>
                <a:lnTo>
                  <a:pt x="63500" y="114300"/>
                </a:lnTo>
                <a:lnTo>
                  <a:pt x="67310" y="118110"/>
                </a:lnTo>
                <a:lnTo>
                  <a:pt x="76200" y="123190"/>
                </a:lnTo>
                <a:lnTo>
                  <a:pt x="95250" y="133350"/>
                </a:lnTo>
                <a:lnTo>
                  <a:pt x="147320" y="135890"/>
                </a:lnTo>
                <a:lnTo>
                  <a:pt x="148590" y="135890"/>
                </a:lnTo>
                <a:lnTo>
                  <a:pt x="295910" y="149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7045098" y="3927247"/>
            <a:ext cx="347164" cy="207464"/>
          </a:xfrm>
          <a:custGeom>
            <a:avLst/>
            <a:gdLst/>
            <a:ahLst/>
            <a:cxnLst/>
            <a:rect l="l" t="t" r="r" b="b"/>
            <a:pathLst>
              <a:path w="347164" h="207464">
                <a:moveTo>
                  <a:pt x="42772" y="167233"/>
                </a:moveTo>
                <a:lnTo>
                  <a:pt x="35152" y="187553"/>
                </a:lnTo>
                <a:lnTo>
                  <a:pt x="35152" y="187553"/>
                </a:lnTo>
                <a:lnTo>
                  <a:pt x="33882" y="188823"/>
                </a:lnTo>
                <a:lnTo>
                  <a:pt x="18642" y="187553"/>
                </a:lnTo>
                <a:lnTo>
                  <a:pt x="18642" y="187553"/>
                </a:lnTo>
                <a:lnTo>
                  <a:pt x="18642" y="187553"/>
                </a:lnTo>
                <a:lnTo>
                  <a:pt x="18642" y="148183"/>
                </a:lnTo>
                <a:lnTo>
                  <a:pt x="18642" y="148183"/>
                </a:lnTo>
                <a:lnTo>
                  <a:pt x="17372" y="134213"/>
                </a:lnTo>
                <a:lnTo>
                  <a:pt x="69442" y="136753"/>
                </a:lnTo>
                <a:lnTo>
                  <a:pt x="55472" y="129133"/>
                </a:lnTo>
                <a:lnTo>
                  <a:pt x="42772" y="122783"/>
                </a:lnTo>
                <a:lnTo>
                  <a:pt x="37692" y="118973"/>
                </a:lnTo>
                <a:lnTo>
                  <a:pt x="32612" y="116433"/>
                </a:lnTo>
                <a:lnTo>
                  <a:pt x="27532" y="112623"/>
                </a:lnTo>
                <a:lnTo>
                  <a:pt x="23722" y="108813"/>
                </a:lnTo>
                <a:lnTo>
                  <a:pt x="21182" y="107543"/>
                </a:lnTo>
                <a:lnTo>
                  <a:pt x="21182" y="107543"/>
                </a:lnTo>
                <a:lnTo>
                  <a:pt x="18642" y="106273"/>
                </a:lnTo>
                <a:lnTo>
                  <a:pt x="16102" y="102463"/>
                </a:lnTo>
                <a:lnTo>
                  <a:pt x="12292" y="99923"/>
                </a:lnTo>
                <a:lnTo>
                  <a:pt x="9752" y="96113"/>
                </a:lnTo>
                <a:lnTo>
                  <a:pt x="8482" y="93573"/>
                </a:lnTo>
                <a:lnTo>
                  <a:pt x="7212" y="89763"/>
                </a:lnTo>
                <a:lnTo>
                  <a:pt x="5942" y="87223"/>
                </a:lnTo>
                <a:lnTo>
                  <a:pt x="4672" y="83413"/>
                </a:lnTo>
                <a:lnTo>
                  <a:pt x="4672" y="80873"/>
                </a:lnTo>
                <a:lnTo>
                  <a:pt x="4672" y="78333"/>
                </a:lnTo>
                <a:lnTo>
                  <a:pt x="4672" y="75793"/>
                </a:lnTo>
                <a:lnTo>
                  <a:pt x="5942" y="73253"/>
                </a:lnTo>
                <a:lnTo>
                  <a:pt x="7212" y="70713"/>
                </a:lnTo>
                <a:lnTo>
                  <a:pt x="7212" y="69443"/>
                </a:lnTo>
                <a:lnTo>
                  <a:pt x="7212" y="68173"/>
                </a:lnTo>
                <a:lnTo>
                  <a:pt x="7212" y="68173"/>
                </a:lnTo>
                <a:lnTo>
                  <a:pt x="8482" y="65633"/>
                </a:lnTo>
                <a:lnTo>
                  <a:pt x="9752" y="63093"/>
                </a:lnTo>
                <a:lnTo>
                  <a:pt x="12292" y="60553"/>
                </a:lnTo>
                <a:lnTo>
                  <a:pt x="13562" y="58013"/>
                </a:lnTo>
                <a:lnTo>
                  <a:pt x="14832" y="55473"/>
                </a:lnTo>
                <a:lnTo>
                  <a:pt x="17372" y="52933"/>
                </a:lnTo>
                <a:lnTo>
                  <a:pt x="19912" y="50393"/>
                </a:lnTo>
                <a:lnTo>
                  <a:pt x="22452" y="47853"/>
                </a:lnTo>
                <a:lnTo>
                  <a:pt x="24992" y="45313"/>
                </a:lnTo>
                <a:lnTo>
                  <a:pt x="28802" y="44043"/>
                </a:lnTo>
                <a:lnTo>
                  <a:pt x="31342" y="41503"/>
                </a:lnTo>
                <a:lnTo>
                  <a:pt x="35152" y="38963"/>
                </a:lnTo>
                <a:lnTo>
                  <a:pt x="38962" y="36423"/>
                </a:lnTo>
                <a:lnTo>
                  <a:pt x="42772" y="33883"/>
                </a:lnTo>
                <a:lnTo>
                  <a:pt x="46582" y="32613"/>
                </a:lnTo>
                <a:lnTo>
                  <a:pt x="51662" y="30073"/>
                </a:lnTo>
                <a:lnTo>
                  <a:pt x="55472" y="27533"/>
                </a:lnTo>
                <a:lnTo>
                  <a:pt x="60552" y="26263"/>
                </a:lnTo>
                <a:lnTo>
                  <a:pt x="65632" y="23723"/>
                </a:lnTo>
                <a:lnTo>
                  <a:pt x="70712" y="22453"/>
                </a:lnTo>
                <a:lnTo>
                  <a:pt x="77062" y="19913"/>
                </a:lnTo>
                <a:lnTo>
                  <a:pt x="83412" y="18643"/>
                </a:lnTo>
                <a:lnTo>
                  <a:pt x="88492" y="17373"/>
                </a:lnTo>
                <a:lnTo>
                  <a:pt x="94842" y="14833"/>
                </a:lnTo>
                <a:lnTo>
                  <a:pt x="101192" y="13563"/>
                </a:lnTo>
                <a:lnTo>
                  <a:pt x="108812" y="12293"/>
                </a:lnTo>
                <a:lnTo>
                  <a:pt x="122782" y="9753"/>
                </a:lnTo>
                <a:lnTo>
                  <a:pt x="136752" y="7213"/>
                </a:lnTo>
                <a:lnTo>
                  <a:pt x="150722" y="5943"/>
                </a:lnTo>
                <a:lnTo>
                  <a:pt x="164692" y="4673"/>
                </a:lnTo>
                <a:lnTo>
                  <a:pt x="178662" y="4673"/>
                </a:lnTo>
                <a:lnTo>
                  <a:pt x="191362" y="4673"/>
                </a:lnTo>
                <a:lnTo>
                  <a:pt x="205332" y="5943"/>
                </a:lnTo>
                <a:lnTo>
                  <a:pt x="218032" y="7213"/>
                </a:lnTo>
                <a:lnTo>
                  <a:pt x="230732" y="9753"/>
                </a:lnTo>
                <a:lnTo>
                  <a:pt x="237082" y="11023"/>
                </a:lnTo>
                <a:lnTo>
                  <a:pt x="242162" y="13563"/>
                </a:lnTo>
                <a:lnTo>
                  <a:pt x="248512" y="14833"/>
                </a:lnTo>
                <a:lnTo>
                  <a:pt x="254862" y="16103"/>
                </a:lnTo>
                <a:lnTo>
                  <a:pt x="259942" y="18643"/>
                </a:lnTo>
                <a:lnTo>
                  <a:pt x="265022" y="21183"/>
                </a:lnTo>
                <a:lnTo>
                  <a:pt x="271372" y="22453"/>
                </a:lnTo>
                <a:lnTo>
                  <a:pt x="276452" y="24993"/>
                </a:lnTo>
                <a:lnTo>
                  <a:pt x="280262" y="26263"/>
                </a:lnTo>
                <a:lnTo>
                  <a:pt x="280262" y="27533"/>
                </a:lnTo>
                <a:lnTo>
                  <a:pt x="281532" y="28803"/>
                </a:lnTo>
                <a:lnTo>
                  <a:pt x="286612" y="31343"/>
                </a:lnTo>
                <a:lnTo>
                  <a:pt x="290422" y="33883"/>
                </a:lnTo>
                <a:lnTo>
                  <a:pt x="295502" y="36423"/>
                </a:lnTo>
                <a:lnTo>
                  <a:pt x="299312" y="40233"/>
                </a:lnTo>
                <a:lnTo>
                  <a:pt x="304392" y="44043"/>
                </a:lnTo>
                <a:lnTo>
                  <a:pt x="312012" y="51663"/>
                </a:lnTo>
                <a:lnTo>
                  <a:pt x="315822" y="55473"/>
                </a:lnTo>
                <a:lnTo>
                  <a:pt x="318362" y="59283"/>
                </a:lnTo>
                <a:lnTo>
                  <a:pt x="322172" y="63093"/>
                </a:lnTo>
                <a:lnTo>
                  <a:pt x="325982" y="66903"/>
                </a:lnTo>
                <a:lnTo>
                  <a:pt x="328522" y="71983"/>
                </a:lnTo>
                <a:lnTo>
                  <a:pt x="331062" y="75793"/>
                </a:lnTo>
                <a:lnTo>
                  <a:pt x="331062" y="75793"/>
                </a:lnTo>
                <a:lnTo>
                  <a:pt x="331062" y="75793"/>
                </a:lnTo>
                <a:lnTo>
                  <a:pt x="333602" y="80873"/>
                </a:lnTo>
                <a:lnTo>
                  <a:pt x="334872" y="84683"/>
                </a:lnTo>
                <a:lnTo>
                  <a:pt x="337412" y="89763"/>
                </a:lnTo>
                <a:lnTo>
                  <a:pt x="338682" y="94843"/>
                </a:lnTo>
                <a:lnTo>
                  <a:pt x="339952" y="99923"/>
                </a:lnTo>
                <a:lnTo>
                  <a:pt x="341222" y="105003"/>
                </a:lnTo>
                <a:lnTo>
                  <a:pt x="342492" y="110083"/>
                </a:lnTo>
                <a:lnTo>
                  <a:pt x="342492" y="115163"/>
                </a:lnTo>
                <a:lnTo>
                  <a:pt x="342492" y="124053"/>
                </a:lnTo>
                <a:lnTo>
                  <a:pt x="342492" y="130403"/>
                </a:lnTo>
                <a:lnTo>
                  <a:pt x="342492" y="130403"/>
                </a:lnTo>
                <a:lnTo>
                  <a:pt x="342492" y="131673"/>
                </a:lnTo>
                <a:lnTo>
                  <a:pt x="341222" y="140563"/>
                </a:lnTo>
                <a:lnTo>
                  <a:pt x="341222" y="144373"/>
                </a:lnTo>
                <a:lnTo>
                  <a:pt x="339952" y="148183"/>
                </a:lnTo>
                <a:lnTo>
                  <a:pt x="338682" y="154533"/>
                </a:lnTo>
                <a:lnTo>
                  <a:pt x="336142" y="162153"/>
                </a:lnTo>
                <a:lnTo>
                  <a:pt x="333602" y="169773"/>
                </a:lnTo>
                <a:lnTo>
                  <a:pt x="329792" y="176123"/>
                </a:lnTo>
                <a:lnTo>
                  <a:pt x="329792" y="176123"/>
                </a:lnTo>
                <a:lnTo>
                  <a:pt x="331062" y="176123"/>
                </a:lnTo>
                <a:lnTo>
                  <a:pt x="331062" y="177393"/>
                </a:lnTo>
                <a:lnTo>
                  <a:pt x="33106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3602" y="179933"/>
                </a:lnTo>
                <a:lnTo>
                  <a:pt x="333602" y="179933"/>
                </a:lnTo>
                <a:lnTo>
                  <a:pt x="333602" y="179933"/>
                </a:lnTo>
                <a:lnTo>
                  <a:pt x="334872" y="179933"/>
                </a:lnTo>
                <a:lnTo>
                  <a:pt x="334872" y="181203"/>
                </a:lnTo>
                <a:lnTo>
                  <a:pt x="336142" y="181203"/>
                </a:lnTo>
                <a:lnTo>
                  <a:pt x="336142" y="181203"/>
                </a:lnTo>
                <a:lnTo>
                  <a:pt x="336142" y="182473"/>
                </a:lnTo>
                <a:lnTo>
                  <a:pt x="337412" y="182473"/>
                </a:lnTo>
                <a:lnTo>
                  <a:pt x="337412" y="183743"/>
                </a:lnTo>
                <a:lnTo>
                  <a:pt x="338682" y="185013"/>
                </a:lnTo>
                <a:lnTo>
                  <a:pt x="342492" y="186283"/>
                </a:lnTo>
                <a:lnTo>
                  <a:pt x="342492" y="186283"/>
                </a:lnTo>
                <a:lnTo>
                  <a:pt x="342492" y="187553"/>
                </a:lnTo>
                <a:lnTo>
                  <a:pt x="342492" y="202793"/>
                </a:lnTo>
                <a:lnTo>
                  <a:pt x="238352" y="186283"/>
                </a:lnTo>
                <a:lnTo>
                  <a:pt x="235812" y="186283"/>
                </a:lnTo>
                <a:lnTo>
                  <a:pt x="42772" y="1672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7088278" y="3966617"/>
            <a:ext cx="277314" cy="119834"/>
          </a:xfrm>
          <a:custGeom>
            <a:avLst/>
            <a:gdLst/>
            <a:ahLst/>
            <a:cxnLst/>
            <a:rect l="l" t="t" r="r" b="b"/>
            <a:pathLst>
              <a:path w="277314" h="119834">
                <a:moveTo>
                  <a:pt x="257402" y="115163"/>
                </a:moveTo>
                <a:lnTo>
                  <a:pt x="259942" y="112623"/>
                </a:lnTo>
                <a:lnTo>
                  <a:pt x="262482" y="110083"/>
                </a:lnTo>
                <a:lnTo>
                  <a:pt x="262482" y="108813"/>
                </a:lnTo>
                <a:lnTo>
                  <a:pt x="263752" y="107543"/>
                </a:lnTo>
                <a:lnTo>
                  <a:pt x="265022" y="106273"/>
                </a:lnTo>
                <a:lnTo>
                  <a:pt x="265022" y="105003"/>
                </a:lnTo>
                <a:lnTo>
                  <a:pt x="266292" y="103733"/>
                </a:lnTo>
                <a:lnTo>
                  <a:pt x="267562" y="101193"/>
                </a:lnTo>
                <a:lnTo>
                  <a:pt x="268832" y="98653"/>
                </a:lnTo>
                <a:lnTo>
                  <a:pt x="270102" y="96113"/>
                </a:lnTo>
                <a:lnTo>
                  <a:pt x="271372" y="93573"/>
                </a:lnTo>
                <a:lnTo>
                  <a:pt x="271372" y="93573"/>
                </a:lnTo>
                <a:lnTo>
                  <a:pt x="271372" y="91033"/>
                </a:lnTo>
                <a:lnTo>
                  <a:pt x="271372" y="88493"/>
                </a:lnTo>
                <a:lnTo>
                  <a:pt x="272642" y="85953"/>
                </a:lnTo>
                <a:lnTo>
                  <a:pt x="272642" y="79603"/>
                </a:lnTo>
                <a:lnTo>
                  <a:pt x="272642" y="77063"/>
                </a:lnTo>
                <a:lnTo>
                  <a:pt x="272642" y="73253"/>
                </a:lnTo>
                <a:lnTo>
                  <a:pt x="271372" y="68173"/>
                </a:lnTo>
                <a:lnTo>
                  <a:pt x="270102" y="63093"/>
                </a:lnTo>
                <a:lnTo>
                  <a:pt x="268832" y="58013"/>
                </a:lnTo>
                <a:lnTo>
                  <a:pt x="266292" y="52933"/>
                </a:lnTo>
                <a:lnTo>
                  <a:pt x="263752" y="49123"/>
                </a:lnTo>
                <a:lnTo>
                  <a:pt x="259942" y="44043"/>
                </a:lnTo>
                <a:lnTo>
                  <a:pt x="256132" y="40233"/>
                </a:lnTo>
                <a:lnTo>
                  <a:pt x="256132" y="38963"/>
                </a:lnTo>
                <a:lnTo>
                  <a:pt x="256132" y="38963"/>
                </a:lnTo>
                <a:lnTo>
                  <a:pt x="252322" y="36423"/>
                </a:lnTo>
                <a:lnTo>
                  <a:pt x="247242" y="32613"/>
                </a:lnTo>
                <a:lnTo>
                  <a:pt x="243432" y="28803"/>
                </a:lnTo>
                <a:lnTo>
                  <a:pt x="237082" y="26263"/>
                </a:lnTo>
                <a:lnTo>
                  <a:pt x="230732" y="22453"/>
                </a:lnTo>
                <a:lnTo>
                  <a:pt x="225652" y="19913"/>
                </a:lnTo>
                <a:lnTo>
                  <a:pt x="219302" y="17373"/>
                </a:lnTo>
                <a:lnTo>
                  <a:pt x="212952" y="14833"/>
                </a:lnTo>
                <a:lnTo>
                  <a:pt x="206602" y="13563"/>
                </a:lnTo>
                <a:lnTo>
                  <a:pt x="198982" y="11023"/>
                </a:lnTo>
                <a:lnTo>
                  <a:pt x="191362" y="9753"/>
                </a:lnTo>
                <a:lnTo>
                  <a:pt x="185012" y="8483"/>
                </a:lnTo>
                <a:lnTo>
                  <a:pt x="177392" y="7213"/>
                </a:lnTo>
                <a:lnTo>
                  <a:pt x="168502" y="5943"/>
                </a:lnTo>
                <a:lnTo>
                  <a:pt x="162152" y="4673"/>
                </a:lnTo>
                <a:lnTo>
                  <a:pt x="145642" y="4673"/>
                </a:lnTo>
                <a:lnTo>
                  <a:pt x="129132" y="4673"/>
                </a:lnTo>
                <a:lnTo>
                  <a:pt x="129132" y="4673"/>
                </a:lnTo>
                <a:lnTo>
                  <a:pt x="127862" y="4673"/>
                </a:lnTo>
                <a:lnTo>
                  <a:pt x="112622" y="4673"/>
                </a:lnTo>
                <a:lnTo>
                  <a:pt x="103732" y="5943"/>
                </a:lnTo>
                <a:lnTo>
                  <a:pt x="96112" y="5943"/>
                </a:lnTo>
                <a:lnTo>
                  <a:pt x="87222" y="7213"/>
                </a:lnTo>
                <a:lnTo>
                  <a:pt x="79602" y="8483"/>
                </a:lnTo>
                <a:lnTo>
                  <a:pt x="70712" y="11023"/>
                </a:lnTo>
                <a:lnTo>
                  <a:pt x="65632" y="11023"/>
                </a:lnTo>
                <a:lnTo>
                  <a:pt x="60552" y="12293"/>
                </a:lnTo>
                <a:lnTo>
                  <a:pt x="56742" y="13563"/>
                </a:lnTo>
                <a:lnTo>
                  <a:pt x="52932" y="14833"/>
                </a:lnTo>
                <a:lnTo>
                  <a:pt x="47852" y="16103"/>
                </a:lnTo>
                <a:lnTo>
                  <a:pt x="45312" y="17373"/>
                </a:lnTo>
                <a:lnTo>
                  <a:pt x="44042" y="17373"/>
                </a:lnTo>
                <a:lnTo>
                  <a:pt x="44042" y="17373"/>
                </a:lnTo>
                <a:lnTo>
                  <a:pt x="41502" y="18643"/>
                </a:lnTo>
                <a:lnTo>
                  <a:pt x="37692" y="19913"/>
                </a:lnTo>
                <a:lnTo>
                  <a:pt x="33882" y="21183"/>
                </a:lnTo>
                <a:lnTo>
                  <a:pt x="31342" y="22453"/>
                </a:lnTo>
                <a:lnTo>
                  <a:pt x="28802" y="23723"/>
                </a:lnTo>
                <a:lnTo>
                  <a:pt x="26262" y="24993"/>
                </a:lnTo>
                <a:lnTo>
                  <a:pt x="23722" y="26263"/>
                </a:lnTo>
                <a:lnTo>
                  <a:pt x="21182" y="28803"/>
                </a:lnTo>
                <a:lnTo>
                  <a:pt x="19912" y="30073"/>
                </a:lnTo>
                <a:lnTo>
                  <a:pt x="17372" y="31343"/>
                </a:lnTo>
                <a:lnTo>
                  <a:pt x="14832" y="32613"/>
                </a:lnTo>
                <a:lnTo>
                  <a:pt x="13562" y="33883"/>
                </a:lnTo>
                <a:lnTo>
                  <a:pt x="12292" y="36423"/>
                </a:lnTo>
                <a:lnTo>
                  <a:pt x="11022" y="37693"/>
                </a:lnTo>
                <a:lnTo>
                  <a:pt x="9752" y="38963"/>
                </a:lnTo>
                <a:lnTo>
                  <a:pt x="8482" y="40233"/>
                </a:lnTo>
                <a:lnTo>
                  <a:pt x="7212" y="41503"/>
                </a:lnTo>
                <a:lnTo>
                  <a:pt x="7212" y="44043"/>
                </a:lnTo>
                <a:lnTo>
                  <a:pt x="7212" y="45313"/>
                </a:lnTo>
                <a:lnTo>
                  <a:pt x="5942" y="46583"/>
                </a:lnTo>
                <a:lnTo>
                  <a:pt x="4672" y="47853"/>
                </a:lnTo>
                <a:lnTo>
                  <a:pt x="5942" y="50393"/>
                </a:lnTo>
                <a:lnTo>
                  <a:pt x="4672" y="51663"/>
                </a:lnTo>
                <a:lnTo>
                  <a:pt x="4672" y="52933"/>
                </a:lnTo>
                <a:lnTo>
                  <a:pt x="5942" y="54203"/>
                </a:lnTo>
                <a:lnTo>
                  <a:pt x="5942" y="56743"/>
                </a:lnTo>
                <a:lnTo>
                  <a:pt x="5942" y="58013"/>
                </a:lnTo>
                <a:lnTo>
                  <a:pt x="7212" y="59283"/>
                </a:lnTo>
                <a:lnTo>
                  <a:pt x="7212" y="60553"/>
                </a:lnTo>
                <a:lnTo>
                  <a:pt x="9752" y="63093"/>
                </a:lnTo>
                <a:lnTo>
                  <a:pt x="9752" y="64363"/>
                </a:lnTo>
                <a:lnTo>
                  <a:pt x="11022" y="64363"/>
                </a:lnTo>
                <a:lnTo>
                  <a:pt x="11022" y="64363"/>
                </a:lnTo>
                <a:lnTo>
                  <a:pt x="11022" y="65633"/>
                </a:lnTo>
                <a:lnTo>
                  <a:pt x="12292" y="66903"/>
                </a:lnTo>
                <a:lnTo>
                  <a:pt x="13562" y="68173"/>
                </a:lnTo>
                <a:lnTo>
                  <a:pt x="14832" y="69443"/>
                </a:lnTo>
                <a:lnTo>
                  <a:pt x="16102" y="71983"/>
                </a:lnTo>
                <a:lnTo>
                  <a:pt x="18642" y="74523"/>
                </a:lnTo>
                <a:lnTo>
                  <a:pt x="22452" y="77063"/>
                </a:lnTo>
                <a:lnTo>
                  <a:pt x="24992" y="79603"/>
                </a:lnTo>
                <a:lnTo>
                  <a:pt x="28802" y="83413"/>
                </a:lnTo>
                <a:lnTo>
                  <a:pt x="37692" y="88493"/>
                </a:lnTo>
                <a:lnTo>
                  <a:pt x="56742" y="98653"/>
                </a:lnTo>
                <a:lnTo>
                  <a:pt x="108812" y="101193"/>
                </a:lnTo>
                <a:lnTo>
                  <a:pt x="110082" y="101193"/>
                </a:lnTo>
                <a:lnTo>
                  <a:pt x="257402" y="1151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7040880" y="4154170"/>
            <a:ext cx="499110" cy="224790"/>
          </a:xfrm>
          <a:custGeom>
            <a:avLst/>
            <a:gdLst/>
            <a:ahLst/>
            <a:cxnLst/>
            <a:rect l="l" t="t" r="r" b="b"/>
            <a:pathLst>
              <a:path w="499110" h="224790">
                <a:moveTo>
                  <a:pt x="472440" y="91440"/>
                </a:moveTo>
                <a:lnTo>
                  <a:pt x="474980" y="86360"/>
                </a:lnTo>
                <a:lnTo>
                  <a:pt x="474980" y="86360"/>
                </a:lnTo>
                <a:lnTo>
                  <a:pt x="483870" y="58420"/>
                </a:lnTo>
                <a:lnTo>
                  <a:pt x="499110" y="60960"/>
                </a:lnTo>
                <a:lnTo>
                  <a:pt x="496570" y="88900"/>
                </a:lnTo>
                <a:lnTo>
                  <a:pt x="496570" y="88900"/>
                </a:lnTo>
                <a:lnTo>
                  <a:pt x="488950" y="148590"/>
                </a:lnTo>
                <a:lnTo>
                  <a:pt x="327660" y="100330"/>
                </a:lnTo>
                <a:lnTo>
                  <a:pt x="323850" y="99060"/>
                </a:lnTo>
                <a:lnTo>
                  <a:pt x="320040" y="99060"/>
                </a:lnTo>
                <a:lnTo>
                  <a:pt x="311150" y="96520"/>
                </a:lnTo>
                <a:lnTo>
                  <a:pt x="293370" y="91440"/>
                </a:lnTo>
                <a:lnTo>
                  <a:pt x="278130" y="87630"/>
                </a:lnTo>
                <a:lnTo>
                  <a:pt x="271780" y="85090"/>
                </a:lnTo>
                <a:lnTo>
                  <a:pt x="270510" y="85090"/>
                </a:lnTo>
                <a:lnTo>
                  <a:pt x="269240" y="85090"/>
                </a:lnTo>
                <a:lnTo>
                  <a:pt x="269240" y="85090"/>
                </a:lnTo>
                <a:lnTo>
                  <a:pt x="275590" y="88900"/>
                </a:lnTo>
                <a:lnTo>
                  <a:pt x="281940" y="95250"/>
                </a:lnTo>
                <a:lnTo>
                  <a:pt x="288290" y="100330"/>
                </a:lnTo>
                <a:lnTo>
                  <a:pt x="294640" y="106680"/>
                </a:lnTo>
                <a:lnTo>
                  <a:pt x="300990" y="113030"/>
                </a:lnTo>
                <a:lnTo>
                  <a:pt x="306070" y="118110"/>
                </a:lnTo>
                <a:lnTo>
                  <a:pt x="311150" y="124460"/>
                </a:lnTo>
                <a:lnTo>
                  <a:pt x="311150" y="125730"/>
                </a:lnTo>
                <a:lnTo>
                  <a:pt x="311150" y="125730"/>
                </a:lnTo>
                <a:lnTo>
                  <a:pt x="314960" y="132080"/>
                </a:lnTo>
                <a:lnTo>
                  <a:pt x="318770" y="138430"/>
                </a:lnTo>
                <a:lnTo>
                  <a:pt x="321310" y="144780"/>
                </a:lnTo>
                <a:lnTo>
                  <a:pt x="322580" y="148590"/>
                </a:lnTo>
                <a:lnTo>
                  <a:pt x="323850" y="152400"/>
                </a:lnTo>
                <a:lnTo>
                  <a:pt x="325120" y="154940"/>
                </a:lnTo>
                <a:lnTo>
                  <a:pt x="326390" y="158750"/>
                </a:lnTo>
                <a:lnTo>
                  <a:pt x="326390" y="161290"/>
                </a:lnTo>
                <a:lnTo>
                  <a:pt x="327660" y="165100"/>
                </a:lnTo>
                <a:lnTo>
                  <a:pt x="327660" y="168910"/>
                </a:lnTo>
                <a:lnTo>
                  <a:pt x="327660" y="171450"/>
                </a:lnTo>
                <a:lnTo>
                  <a:pt x="327660" y="175260"/>
                </a:lnTo>
                <a:lnTo>
                  <a:pt x="327660" y="177800"/>
                </a:lnTo>
                <a:lnTo>
                  <a:pt x="327660" y="181610"/>
                </a:lnTo>
                <a:lnTo>
                  <a:pt x="327660" y="184150"/>
                </a:lnTo>
                <a:lnTo>
                  <a:pt x="327660" y="184150"/>
                </a:lnTo>
                <a:lnTo>
                  <a:pt x="326390" y="185420"/>
                </a:lnTo>
                <a:lnTo>
                  <a:pt x="326390" y="187960"/>
                </a:lnTo>
                <a:lnTo>
                  <a:pt x="325120" y="190500"/>
                </a:lnTo>
                <a:lnTo>
                  <a:pt x="323850" y="194310"/>
                </a:lnTo>
                <a:lnTo>
                  <a:pt x="323850" y="196850"/>
                </a:lnTo>
                <a:lnTo>
                  <a:pt x="322580" y="199390"/>
                </a:lnTo>
                <a:lnTo>
                  <a:pt x="321310" y="200660"/>
                </a:lnTo>
                <a:lnTo>
                  <a:pt x="320040" y="203200"/>
                </a:lnTo>
                <a:lnTo>
                  <a:pt x="318770" y="205740"/>
                </a:lnTo>
                <a:lnTo>
                  <a:pt x="316230" y="208280"/>
                </a:lnTo>
                <a:lnTo>
                  <a:pt x="314960" y="209550"/>
                </a:lnTo>
                <a:lnTo>
                  <a:pt x="312420" y="212090"/>
                </a:lnTo>
                <a:lnTo>
                  <a:pt x="311150" y="213360"/>
                </a:lnTo>
                <a:lnTo>
                  <a:pt x="308610" y="214630"/>
                </a:lnTo>
                <a:lnTo>
                  <a:pt x="307340" y="217170"/>
                </a:lnTo>
                <a:lnTo>
                  <a:pt x="304800" y="218440"/>
                </a:lnTo>
                <a:lnTo>
                  <a:pt x="302260" y="219710"/>
                </a:lnTo>
                <a:lnTo>
                  <a:pt x="299720" y="220980"/>
                </a:lnTo>
                <a:lnTo>
                  <a:pt x="297180" y="222250"/>
                </a:lnTo>
                <a:lnTo>
                  <a:pt x="293370" y="222250"/>
                </a:lnTo>
                <a:lnTo>
                  <a:pt x="290830" y="223520"/>
                </a:lnTo>
                <a:lnTo>
                  <a:pt x="288290" y="223520"/>
                </a:lnTo>
                <a:lnTo>
                  <a:pt x="284480" y="223520"/>
                </a:lnTo>
                <a:lnTo>
                  <a:pt x="281940" y="224790"/>
                </a:lnTo>
                <a:lnTo>
                  <a:pt x="278130" y="224790"/>
                </a:lnTo>
                <a:lnTo>
                  <a:pt x="274320" y="224790"/>
                </a:lnTo>
                <a:lnTo>
                  <a:pt x="271780" y="223520"/>
                </a:lnTo>
                <a:lnTo>
                  <a:pt x="267970" y="223520"/>
                </a:lnTo>
                <a:lnTo>
                  <a:pt x="264160" y="223520"/>
                </a:lnTo>
                <a:lnTo>
                  <a:pt x="259080" y="222250"/>
                </a:lnTo>
                <a:lnTo>
                  <a:pt x="255270" y="222250"/>
                </a:lnTo>
                <a:lnTo>
                  <a:pt x="251460" y="220980"/>
                </a:lnTo>
                <a:lnTo>
                  <a:pt x="246380" y="219710"/>
                </a:lnTo>
                <a:lnTo>
                  <a:pt x="241300" y="218440"/>
                </a:lnTo>
                <a:lnTo>
                  <a:pt x="238760" y="218440"/>
                </a:lnTo>
                <a:lnTo>
                  <a:pt x="236220" y="217170"/>
                </a:lnTo>
                <a:lnTo>
                  <a:pt x="232410" y="215900"/>
                </a:lnTo>
                <a:lnTo>
                  <a:pt x="228600" y="214630"/>
                </a:lnTo>
                <a:lnTo>
                  <a:pt x="220980" y="210820"/>
                </a:lnTo>
                <a:lnTo>
                  <a:pt x="217170" y="209550"/>
                </a:lnTo>
                <a:lnTo>
                  <a:pt x="213360" y="208280"/>
                </a:lnTo>
                <a:lnTo>
                  <a:pt x="205740" y="204470"/>
                </a:lnTo>
                <a:lnTo>
                  <a:pt x="201930" y="203200"/>
                </a:lnTo>
                <a:lnTo>
                  <a:pt x="198120" y="201930"/>
                </a:lnTo>
                <a:lnTo>
                  <a:pt x="194310" y="200660"/>
                </a:lnTo>
                <a:lnTo>
                  <a:pt x="190500" y="199390"/>
                </a:lnTo>
                <a:lnTo>
                  <a:pt x="26670" y="140970"/>
                </a:lnTo>
                <a:lnTo>
                  <a:pt x="15240" y="161290"/>
                </a:lnTo>
                <a:lnTo>
                  <a:pt x="15240" y="161290"/>
                </a:lnTo>
                <a:lnTo>
                  <a:pt x="13970" y="163830"/>
                </a:lnTo>
                <a:lnTo>
                  <a:pt x="0" y="157480"/>
                </a:lnTo>
                <a:lnTo>
                  <a:pt x="0" y="157480"/>
                </a:lnTo>
                <a:lnTo>
                  <a:pt x="0" y="157480"/>
                </a:lnTo>
                <a:lnTo>
                  <a:pt x="7620" y="118110"/>
                </a:lnTo>
                <a:lnTo>
                  <a:pt x="7620" y="118110"/>
                </a:lnTo>
                <a:lnTo>
                  <a:pt x="10160" y="102870"/>
                </a:lnTo>
                <a:lnTo>
                  <a:pt x="170180" y="152400"/>
                </a:lnTo>
                <a:lnTo>
                  <a:pt x="172720" y="152400"/>
                </a:lnTo>
                <a:lnTo>
                  <a:pt x="199390" y="161290"/>
                </a:lnTo>
                <a:lnTo>
                  <a:pt x="203200" y="163830"/>
                </a:lnTo>
                <a:lnTo>
                  <a:pt x="207010" y="165100"/>
                </a:lnTo>
                <a:lnTo>
                  <a:pt x="210820" y="166370"/>
                </a:lnTo>
                <a:lnTo>
                  <a:pt x="214630" y="166370"/>
                </a:lnTo>
                <a:lnTo>
                  <a:pt x="222250" y="170180"/>
                </a:lnTo>
                <a:lnTo>
                  <a:pt x="226060" y="171450"/>
                </a:lnTo>
                <a:lnTo>
                  <a:pt x="229870" y="172720"/>
                </a:lnTo>
                <a:lnTo>
                  <a:pt x="232410" y="173990"/>
                </a:lnTo>
                <a:lnTo>
                  <a:pt x="236220" y="173990"/>
                </a:lnTo>
                <a:lnTo>
                  <a:pt x="243840" y="176530"/>
                </a:lnTo>
                <a:lnTo>
                  <a:pt x="246380" y="177800"/>
                </a:lnTo>
                <a:lnTo>
                  <a:pt x="248920" y="177800"/>
                </a:lnTo>
                <a:lnTo>
                  <a:pt x="251460" y="179070"/>
                </a:lnTo>
                <a:lnTo>
                  <a:pt x="252730" y="179070"/>
                </a:lnTo>
                <a:lnTo>
                  <a:pt x="256540" y="180340"/>
                </a:lnTo>
                <a:lnTo>
                  <a:pt x="260350" y="180340"/>
                </a:lnTo>
                <a:lnTo>
                  <a:pt x="264160" y="180340"/>
                </a:lnTo>
                <a:lnTo>
                  <a:pt x="266700" y="180340"/>
                </a:lnTo>
                <a:lnTo>
                  <a:pt x="270510" y="180340"/>
                </a:lnTo>
                <a:lnTo>
                  <a:pt x="273050" y="180340"/>
                </a:lnTo>
                <a:lnTo>
                  <a:pt x="275590" y="180340"/>
                </a:lnTo>
                <a:lnTo>
                  <a:pt x="278130" y="179070"/>
                </a:lnTo>
                <a:lnTo>
                  <a:pt x="278130" y="179070"/>
                </a:lnTo>
                <a:lnTo>
                  <a:pt x="280670" y="177800"/>
                </a:lnTo>
                <a:lnTo>
                  <a:pt x="280670" y="177800"/>
                </a:lnTo>
                <a:lnTo>
                  <a:pt x="281940" y="176530"/>
                </a:lnTo>
                <a:lnTo>
                  <a:pt x="283210" y="176530"/>
                </a:lnTo>
                <a:lnTo>
                  <a:pt x="284480" y="176530"/>
                </a:lnTo>
                <a:lnTo>
                  <a:pt x="284480" y="175260"/>
                </a:lnTo>
                <a:lnTo>
                  <a:pt x="284480" y="175260"/>
                </a:lnTo>
                <a:lnTo>
                  <a:pt x="285750" y="173990"/>
                </a:lnTo>
                <a:lnTo>
                  <a:pt x="285750" y="173990"/>
                </a:lnTo>
                <a:lnTo>
                  <a:pt x="287020" y="172720"/>
                </a:lnTo>
                <a:lnTo>
                  <a:pt x="288290" y="171450"/>
                </a:lnTo>
                <a:lnTo>
                  <a:pt x="288290" y="170180"/>
                </a:lnTo>
                <a:lnTo>
                  <a:pt x="289560" y="167640"/>
                </a:lnTo>
                <a:lnTo>
                  <a:pt x="290830" y="163830"/>
                </a:lnTo>
                <a:lnTo>
                  <a:pt x="290830" y="161290"/>
                </a:lnTo>
                <a:lnTo>
                  <a:pt x="292100" y="158750"/>
                </a:lnTo>
                <a:lnTo>
                  <a:pt x="292100" y="156210"/>
                </a:lnTo>
                <a:lnTo>
                  <a:pt x="292100" y="152400"/>
                </a:lnTo>
                <a:lnTo>
                  <a:pt x="290830" y="149860"/>
                </a:lnTo>
                <a:lnTo>
                  <a:pt x="290830" y="147320"/>
                </a:lnTo>
                <a:lnTo>
                  <a:pt x="290830" y="144780"/>
                </a:lnTo>
                <a:lnTo>
                  <a:pt x="289560" y="142240"/>
                </a:lnTo>
                <a:lnTo>
                  <a:pt x="288290" y="138430"/>
                </a:lnTo>
                <a:lnTo>
                  <a:pt x="285750" y="132080"/>
                </a:lnTo>
                <a:lnTo>
                  <a:pt x="283210" y="125730"/>
                </a:lnTo>
                <a:lnTo>
                  <a:pt x="280670" y="123190"/>
                </a:lnTo>
                <a:lnTo>
                  <a:pt x="279400" y="120650"/>
                </a:lnTo>
                <a:lnTo>
                  <a:pt x="279400" y="120650"/>
                </a:lnTo>
                <a:lnTo>
                  <a:pt x="279400" y="119380"/>
                </a:lnTo>
                <a:lnTo>
                  <a:pt x="278130" y="118110"/>
                </a:lnTo>
                <a:lnTo>
                  <a:pt x="275590" y="114300"/>
                </a:lnTo>
                <a:lnTo>
                  <a:pt x="271780" y="109220"/>
                </a:lnTo>
                <a:lnTo>
                  <a:pt x="265430" y="104140"/>
                </a:lnTo>
                <a:lnTo>
                  <a:pt x="260350" y="97790"/>
                </a:lnTo>
                <a:lnTo>
                  <a:pt x="255270" y="92710"/>
                </a:lnTo>
                <a:lnTo>
                  <a:pt x="251460" y="90170"/>
                </a:lnTo>
                <a:lnTo>
                  <a:pt x="248920" y="87630"/>
                </a:lnTo>
                <a:lnTo>
                  <a:pt x="242570" y="83820"/>
                </a:lnTo>
                <a:lnTo>
                  <a:pt x="236220" y="80010"/>
                </a:lnTo>
                <a:lnTo>
                  <a:pt x="229870" y="74930"/>
                </a:lnTo>
                <a:lnTo>
                  <a:pt x="118110" y="49530"/>
                </a:lnTo>
                <a:lnTo>
                  <a:pt x="118110" y="49530"/>
                </a:lnTo>
                <a:lnTo>
                  <a:pt x="20320" y="30480"/>
                </a:lnTo>
                <a:lnTo>
                  <a:pt x="22860" y="0"/>
                </a:lnTo>
                <a:lnTo>
                  <a:pt x="22860" y="0"/>
                </a:lnTo>
                <a:lnTo>
                  <a:pt x="22860" y="0"/>
                </a:lnTo>
                <a:lnTo>
                  <a:pt x="29210" y="0"/>
                </a:lnTo>
                <a:lnTo>
                  <a:pt x="31750" y="0"/>
                </a:lnTo>
                <a:lnTo>
                  <a:pt x="434340" y="82550"/>
                </a:lnTo>
                <a:lnTo>
                  <a:pt x="435610" y="82550"/>
                </a:lnTo>
                <a:lnTo>
                  <a:pt x="472440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7036208" y="4149497"/>
            <a:ext cx="508455" cy="234134"/>
          </a:xfrm>
          <a:custGeom>
            <a:avLst/>
            <a:gdLst/>
            <a:ahLst/>
            <a:cxnLst/>
            <a:rect l="l" t="t" r="r" b="b"/>
            <a:pathLst>
              <a:path w="508455" h="234134">
                <a:moveTo>
                  <a:pt x="477113" y="96113"/>
                </a:moveTo>
                <a:lnTo>
                  <a:pt x="479653" y="91033"/>
                </a:lnTo>
                <a:lnTo>
                  <a:pt x="479653" y="91033"/>
                </a:lnTo>
                <a:lnTo>
                  <a:pt x="488543" y="63093"/>
                </a:lnTo>
                <a:lnTo>
                  <a:pt x="503783" y="65633"/>
                </a:lnTo>
                <a:lnTo>
                  <a:pt x="501243" y="93573"/>
                </a:lnTo>
                <a:lnTo>
                  <a:pt x="501243" y="93573"/>
                </a:lnTo>
                <a:lnTo>
                  <a:pt x="493623" y="153263"/>
                </a:lnTo>
                <a:lnTo>
                  <a:pt x="332333" y="105003"/>
                </a:lnTo>
                <a:lnTo>
                  <a:pt x="328523" y="103733"/>
                </a:lnTo>
                <a:lnTo>
                  <a:pt x="324713" y="103733"/>
                </a:lnTo>
                <a:lnTo>
                  <a:pt x="315823" y="101193"/>
                </a:lnTo>
                <a:lnTo>
                  <a:pt x="298043" y="96113"/>
                </a:lnTo>
                <a:lnTo>
                  <a:pt x="282803" y="92303"/>
                </a:lnTo>
                <a:lnTo>
                  <a:pt x="276453" y="89763"/>
                </a:lnTo>
                <a:lnTo>
                  <a:pt x="275183" y="89763"/>
                </a:lnTo>
                <a:lnTo>
                  <a:pt x="273913" y="89763"/>
                </a:lnTo>
                <a:lnTo>
                  <a:pt x="273913" y="89763"/>
                </a:lnTo>
                <a:lnTo>
                  <a:pt x="280263" y="93573"/>
                </a:lnTo>
                <a:lnTo>
                  <a:pt x="286613" y="99923"/>
                </a:lnTo>
                <a:lnTo>
                  <a:pt x="292963" y="105003"/>
                </a:lnTo>
                <a:lnTo>
                  <a:pt x="299313" y="111353"/>
                </a:lnTo>
                <a:lnTo>
                  <a:pt x="305663" y="117703"/>
                </a:lnTo>
                <a:lnTo>
                  <a:pt x="310743" y="122783"/>
                </a:lnTo>
                <a:lnTo>
                  <a:pt x="315823" y="129133"/>
                </a:lnTo>
                <a:lnTo>
                  <a:pt x="315823" y="130403"/>
                </a:lnTo>
                <a:lnTo>
                  <a:pt x="315823" y="130403"/>
                </a:lnTo>
                <a:lnTo>
                  <a:pt x="319633" y="136753"/>
                </a:lnTo>
                <a:lnTo>
                  <a:pt x="323443" y="143103"/>
                </a:lnTo>
                <a:lnTo>
                  <a:pt x="325983" y="149453"/>
                </a:lnTo>
                <a:lnTo>
                  <a:pt x="327253" y="153263"/>
                </a:lnTo>
                <a:lnTo>
                  <a:pt x="328523" y="157073"/>
                </a:lnTo>
                <a:lnTo>
                  <a:pt x="329793" y="159613"/>
                </a:lnTo>
                <a:lnTo>
                  <a:pt x="331063" y="163423"/>
                </a:lnTo>
                <a:lnTo>
                  <a:pt x="331063" y="165963"/>
                </a:lnTo>
                <a:lnTo>
                  <a:pt x="332333" y="169773"/>
                </a:lnTo>
                <a:lnTo>
                  <a:pt x="332333" y="173583"/>
                </a:lnTo>
                <a:lnTo>
                  <a:pt x="332333" y="176123"/>
                </a:lnTo>
                <a:lnTo>
                  <a:pt x="332333" y="179933"/>
                </a:lnTo>
                <a:lnTo>
                  <a:pt x="332333" y="182473"/>
                </a:lnTo>
                <a:lnTo>
                  <a:pt x="332333" y="186283"/>
                </a:lnTo>
                <a:lnTo>
                  <a:pt x="332333" y="188823"/>
                </a:lnTo>
                <a:lnTo>
                  <a:pt x="332333" y="188823"/>
                </a:lnTo>
                <a:lnTo>
                  <a:pt x="331063" y="190093"/>
                </a:lnTo>
                <a:lnTo>
                  <a:pt x="331063" y="192633"/>
                </a:lnTo>
                <a:lnTo>
                  <a:pt x="329793" y="195173"/>
                </a:lnTo>
                <a:lnTo>
                  <a:pt x="328523" y="198983"/>
                </a:lnTo>
                <a:lnTo>
                  <a:pt x="328523" y="201523"/>
                </a:lnTo>
                <a:lnTo>
                  <a:pt x="327253" y="204063"/>
                </a:lnTo>
                <a:lnTo>
                  <a:pt x="325983" y="205333"/>
                </a:lnTo>
                <a:lnTo>
                  <a:pt x="324713" y="207873"/>
                </a:lnTo>
                <a:lnTo>
                  <a:pt x="323443" y="210413"/>
                </a:lnTo>
                <a:lnTo>
                  <a:pt x="320903" y="212953"/>
                </a:lnTo>
                <a:lnTo>
                  <a:pt x="319633" y="214223"/>
                </a:lnTo>
                <a:lnTo>
                  <a:pt x="317093" y="216763"/>
                </a:lnTo>
                <a:lnTo>
                  <a:pt x="315823" y="218033"/>
                </a:lnTo>
                <a:lnTo>
                  <a:pt x="313283" y="219303"/>
                </a:lnTo>
                <a:lnTo>
                  <a:pt x="312013" y="221843"/>
                </a:lnTo>
                <a:lnTo>
                  <a:pt x="309473" y="223113"/>
                </a:lnTo>
                <a:lnTo>
                  <a:pt x="306933" y="224383"/>
                </a:lnTo>
                <a:lnTo>
                  <a:pt x="304393" y="225653"/>
                </a:lnTo>
                <a:lnTo>
                  <a:pt x="301853" y="226923"/>
                </a:lnTo>
                <a:lnTo>
                  <a:pt x="298043" y="226923"/>
                </a:lnTo>
                <a:lnTo>
                  <a:pt x="295503" y="228193"/>
                </a:lnTo>
                <a:lnTo>
                  <a:pt x="292963" y="228193"/>
                </a:lnTo>
                <a:lnTo>
                  <a:pt x="289153" y="228193"/>
                </a:lnTo>
                <a:lnTo>
                  <a:pt x="286613" y="229463"/>
                </a:lnTo>
                <a:lnTo>
                  <a:pt x="282803" y="229463"/>
                </a:lnTo>
                <a:lnTo>
                  <a:pt x="278993" y="229463"/>
                </a:lnTo>
                <a:lnTo>
                  <a:pt x="276453" y="228193"/>
                </a:lnTo>
                <a:lnTo>
                  <a:pt x="272643" y="228193"/>
                </a:lnTo>
                <a:lnTo>
                  <a:pt x="268833" y="228193"/>
                </a:lnTo>
                <a:lnTo>
                  <a:pt x="263753" y="226923"/>
                </a:lnTo>
                <a:lnTo>
                  <a:pt x="259943" y="226923"/>
                </a:lnTo>
                <a:lnTo>
                  <a:pt x="256133" y="225653"/>
                </a:lnTo>
                <a:lnTo>
                  <a:pt x="251053" y="224383"/>
                </a:lnTo>
                <a:lnTo>
                  <a:pt x="245973" y="223113"/>
                </a:lnTo>
                <a:lnTo>
                  <a:pt x="243433" y="223113"/>
                </a:lnTo>
                <a:lnTo>
                  <a:pt x="240893" y="221843"/>
                </a:lnTo>
                <a:lnTo>
                  <a:pt x="237083" y="220573"/>
                </a:lnTo>
                <a:lnTo>
                  <a:pt x="233273" y="219303"/>
                </a:lnTo>
                <a:lnTo>
                  <a:pt x="225653" y="215493"/>
                </a:lnTo>
                <a:lnTo>
                  <a:pt x="221843" y="214223"/>
                </a:lnTo>
                <a:lnTo>
                  <a:pt x="218033" y="212953"/>
                </a:lnTo>
                <a:lnTo>
                  <a:pt x="210413" y="209143"/>
                </a:lnTo>
                <a:lnTo>
                  <a:pt x="206603" y="207873"/>
                </a:lnTo>
                <a:lnTo>
                  <a:pt x="202793" y="206603"/>
                </a:lnTo>
                <a:lnTo>
                  <a:pt x="198983" y="205333"/>
                </a:lnTo>
                <a:lnTo>
                  <a:pt x="195173" y="204063"/>
                </a:lnTo>
                <a:lnTo>
                  <a:pt x="31343" y="145643"/>
                </a:lnTo>
                <a:lnTo>
                  <a:pt x="19913" y="165963"/>
                </a:lnTo>
                <a:lnTo>
                  <a:pt x="19913" y="165963"/>
                </a:lnTo>
                <a:lnTo>
                  <a:pt x="18643" y="168503"/>
                </a:lnTo>
                <a:lnTo>
                  <a:pt x="4673" y="162153"/>
                </a:lnTo>
                <a:lnTo>
                  <a:pt x="4673" y="162153"/>
                </a:lnTo>
                <a:lnTo>
                  <a:pt x="4673" y="162153"/>
                </a:lnTo>
                <a:lnTo>
                  <a:pt x="12293" y="122783"/>
                </a:lnTo>
                <a:lnTo>
                  <a:pt x="12293" y="122783"/>
                </a:lnTo>
                <a:lnTo>
                  <a:pt x="14833" y="107543"/>
                </a:lnTo>
                <a:lnTo>
                  <a:pt x="174853" y="157073"/>
                </a:lnTo>
                <a:lnTo>
                  <a:pt x="177393" y="157073"/>
                </a:lnTo>
                <a:lnTo>
                  <a:pt x="204063" y="165963"/>
                </a:lnTo>
                <a:lnTo>
                  <a:pt x="207873" y="168503"/>
                </a:lnTo>
                <a:lnTo>
                  <a:pt x="211683" y="169773"/>
                </a:lnTo>
                <a:lnTo>
                  <a:pt x="215493" y="171043"/>
                </a:lnTo>
                <a:lnTo>
                  <a:pt x="219303" y="171043"/>
                </a:lnTo>
                <a:lnTo>
                  <a:pt x="226923" y="174853"/>
                </a:lnTo>
                <a:lnTo>
                  <a:pt x="230733" y="176123"/>
                </a:lnTo>
                <a:lnTo>
                  <a:pt x="234543" y="177393"/>
                </a:lnTo>
                <a:lnTo>
                  <a:pt x="237083" y="178663"/>
                </a:lnTo>
                <a:lnTo>
                  <a:pt x="240893" y="178663"/>
                </a:lnTo>
                <a:lnTo>
                  <a:pt x="248513" y="181203"/>
                </a:lnTo>
                <a:lnTo>
                  <a:pt x="251053" y="182473"/>
                </a:lnTo>
                <a:lnTo>
                  <a:pt x="253593" y="182473"/>
                </a:lnTo>
                <a:lnTo>
                  <a:pt x="256133" y="183743"/>
                </a:lnTo>
                <a:lnTo>
                  <a:pt x="257403" y="183743"/>
                </a:lnTo>
                <a:lnTo>
                  <a:pt x="261213" y="185013"/>
                </a:lnTo>
                <a:lnTo>
                  <a:pt x="265023" y="185013"/>
                </a:lnTo>
                <a:lnTo>
                  <a:pt x="268833" y="185013"/>
                </a:lnTo>
                <a:lnTo>
                  <a:pt x="271373" y="185013"/>
                </a:lnTo>
                <a:lnTo>
                  <a:pt x="275183" y="185013"/>
                </a:lnTo>
                <a:lnTo>
                  <a:pt x="277723" y="185013"/>
                </a:lnTo>
                <a:lnTo>
                  <a:pt x="280263" y="185013"/>
                </a:lnTo>
                <a:lnTo>
                  <a:pt x="282803" y="183743"/>
                </a:lnTo>
                <a:lnTo>
                  <a:pt x="282803" y="183743"/>
                </a:lnTo>
                <a:lnTo>
                  <a:pt x="285343" y="182473"/>
                </a:lnTo>
                <a:lnTo>
                  <a:pt x="285343" y="182473"/>
                </a:lnTo>
                <a:lnTo>
                  <a:pt x="286613" y="181203"/>
                </a:lnTo>
                <a:lnTo>
                  <a:pt x="287883" y="181203"/>
                </a:lnTo>
                <a:lnTo>
                  <a:pt x="289153" y="181203"/>
                </a:lnTo>
                <a:lnTo>
                  <a:pt x="289153" y="179933"/>
                </a:lnTo>
                <a:lnTo>
                  <a:pt x="289153" y="179933"/>
                </a:lnTo>
                <a:lnTo>
                  <a:pt x="290423" y="178663"/>
                </a:lnTo>
                <a:lnTo>
                  <a:pt x="290423" y="178663"/>
                </a:lnTo>
                <a:lnTo>
                  <a:pt x="291693" y="177393"/>
                </a:lnTo>
                <a:lnTo>
                  <a:pt x="292963" y="176123"/>
                </a:lnTo>
                <a:lnTo>
                  <a:pt x="292963" y="174853"/>
                </a:lnTo>
                <a:lnTo>
                  <a:pt x="294233" y="172313"/>
                </a:lnTo>
                <a:lnTo>
                  <a:pt x="295503" y="168503"/>
                </a:lnTo>
                <a:lnTo>
                  <a:pt x="295503" y="165963"/>
                </a:lnTo>
                <a:lnTo>
                  <a:pt x="296773" y="163423"/>
                </a:lnTo>
                <a:lnTo>
                  <a:pt x="296773" y="160883"/>
                </a:lnTo>
                <a:lnTo>
                  <a:pt x="296773" y="157073"/>
                </a:lnTo>
                <a:lnTo>
                  <a:pt x="295503" y="154533"/>
                </a:lnTo>
                <a:lnTo>
                  <a:pt x="295503" y="151993"/>
                </a:lnTo>
                <a:lnTo>
                  <a:pt x="295503" y="149453"/>
                </a:lnTo>
                <a:lnTo>
                  <a:pt x="294233" y="146913"/>
                </a:lnTo>
                <a:lnTo>
                  <a:pt x="292963" y="143103"/>
                </a:lnTo>
                <a:lnTo>
                  <a:pt x="290423" y="136753"/>
                </a:lnTo>
                <a:lnTo>
                  <a:pt x="287883" y="130403"/>
                </a:lnTo>
                <a:lnTo>
                  <a:pt x="285343" y="127863"/>
                </a:lnTo>
                <a:lnTo>
                  <a:pt x="284073" y="125323"/>
                </a:lnTo>
                <a:lnTo>
                  <a:pt x="284073" y="125323"/>
                </a:lnTo>
                <a:lnTo>
                  <a:pt x="284073" y="124053"/>
                </a:lnTo>
                <a:lnTo>
                  <a:pt x="282803" y="122783"/>
                </a:lnTo>
                <a:lnTo>
                  <a:pt x="280263" y="118973"/>
                </a:lnTo>
                <a:lnTo>
                  <a:pt x="276453" y="113893"/>
                </a:lnTo>
                <a:lnTo>
                  <a:pt x="270103" y="108813"/>
                </a:lnTo>
                <a:lnTo>
                  <a:pt x="265023" y="102463"/>
                </a:lnTo>
                <a:lnTo>
                  <a:pt x="259943" y="97383"/>
                </a:lnTo>
                <a:lnTo>
                  <a:pt x="256133" y="94843"/>
                </a:lnTo>
                <a:lnTo>
                  <a:pt x="253593" y="92303"/>
                </a:lnTo>
                <a:lnTo>
                  <a:pt x="247243" y="88493"/>
                </a:lnTo>
                <a:lnTo>
                  <a:pt x="240893" y="84683"/>
                </a:lnTo>
                <a:lnTo>
                  <a:pt x="234543" y="79603"/>
                </a:lnTo>
                <a:lnTo>
                  <a:pt x="122783" y="54203"/>
                </a:lnTo>
                <a:lnTo>
                  <a:pt x="122783" y="54203"/>
                </a:lnTo>
                <a:lnTo>
                  <a:pt x="24993" y="35153"/>
                </a:lnTo>
                <a:lnTo>
                  <a:pt x="27533" y="4673"/>
                </a:lnTo>
                <a:lnTo>
                  <a:pt x="27533" y="4673"/>
                </a:lnTo>
                <a:lnTo>
                  <a:pt x="27533" y="4673"/>
                </a:lnTo>
                <a:lnTo>
                  <a:pt x="33883" y="4673"/>
                </a:lnTo>
                <a:lnTo>
                  <a:pt x="36423" y="4673"/>
                </a:lnTo>
                <a:lnTo>
                  <a:pt x="439013" y="87223"/>
                </a:lnTo>
                <a:lnTo>
                  <a:pt x="440283" y="87223"/>
                </a:lnTo>
                <a:lnTo>
                  <a:pt x="477113" y="961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7000240" y="4364990"/>
            <a:ext cx="306070" cy="251460"/>
          </a:xfrm>
          <a:custGeom>
            <a:avLst/>
            <a:gdLst/>
            <a:ahLst/>
            <a:cxnLst/>
            <a:rect l="l" t="t" r="r" b="b"/>
            <a:pathLst>
              <a:path w="306070" h="251460">
                <a:moveTo>
                  <a:pt x="130810" y="44450"/>
                </a:moveTo>
                <a:lnTo>
                  <a:pt x="120650" y="40640"/>
                </a:lnTo>
                <a:lnTo>
                  <a:pt x="110490" y="38100"/>
                </a:lnTo>
                <a:lnTo>
                  <a:pt x="101600" y="35560"/>
                </a:lnTo>
                <a:lnTo>
                  <a:pt x="92710" y="33020"/>
                </a:lnTo>
                <a:lnTo>
                  <a:pt x="83820" y="31750"/>
                </a:lnTo>
                <a:lnTo>
                  <a:pt x="76200" y="31750"/>
                </a:lnTo>
                <a:lnTo>
                  <a:pt x="72390" y="3048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1750"/>
                </a:lnTo>
                <a:lnTo>
                  <a:pt x="58420" y="31750"/>
                </a:lnTo>
                <a:lnTo>
                  <a:pt x="54610" y="31750"/>
                </a:lnTo>
                <a:lnTo>
                  <a:pt x="53340" y="33020"/>
                </a:lnTo>
                <a:lnTo>
                  <a:pt x="49530" y="33020"/>
                </a:lnTo>
                <a:lnTo>
                  <a:pt x="48260" y="33020"/>
                </a:lnTo>
                <a:lnTo>
                  <a:pt x="48260" y="33020"/>
                </a:lnTo>
                <a:lnTo>
                  <a:pt x="46990" y="33020"/>
                </a:lnTo>
                <a:lnTo>
                  <a:pt x="45720" y="34290"/>
                </a:lnTo>
                <a:lnTo>
                  <a:pt x="43180" y="35560"/>
                </a:lnTo>
                <a:lnTo>
                  <a:pt x="40640" y="36830"/>
                </a:lnTo>
                <a:lnTo>
                  <a:pt x="39370" y="38100"/>
                </a:lnTo>
                <a:lnTo>
                  <a:pt x="36830" y="39370"/>
                </a:lnTo>
                <a:lnTo>
                  <a:pt x="35560" y="40640"/>
                </a:lnTo>
                <a:lnTo>
                  <a:pt x="34290" y="41910"/>
                </a:lnTo>
                <a:lnTo>
                  <a:pt x="33020" y="43180"/>
                </a:lnTo>
                <a:lnTo>
                  <a:pt x="31750" y="45720"/>
                </a:lnTo>
                <a:lnTo>
                  <a:pt x="29210" y="49530"/>
                </a:lnTo>
                <a:lnTo>
                  <a:pt x="27940" y="52070"/>
                </a:lnTo>
                <a:lnTo>
                  <a:pt x="27940" y="55880"/>
                </a:lnTo>
                <a:lnTo>
                  <a:pt x="27940" y="59690"/>
                </a:lnTo>
                <a:lnTo>
                  <a:pt x="27940" y="63500"/>
                </a:lnTo>
                <a:lnTo>
                  <a:pt x="27940" y="6604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4930"/>
                </a:lnTo>
                <a:lnTo>
                  <a:pt x="33020" y="78740"/>
                </a:lnTo>
                <a:lnTo>
                  <a:pt x="35560" y="82550"/>
                </a:lnTo>
                <a:lnTo>
                  <a:pt x="38100" y="87630"/>
                </a:lnTo>
                <a:lnTo>
                  <a:pt x="40640" y="91440"/>
                </a:lnTo>
                <a:lnTo>
                  <a:pt x="44450" y="96520"/>
                </a:lnTo>
                <a:lnTo>
                  <a:pt x="46990" y="100330"/>
                </a:lnTo>
                <a:lnTo>
                  <a:pt x="50800" y="105410"/>
                </a:lnTo>
                <a:lnTo>
                  <a:pt x="54610" y="110490"/>
                </a:lnTo>
                <a:lnTo>
                  <a:pt x="59690" y="115570"/>
                </a:lnTo>
                <a:lnTo>
                  <a:pt x="64770" y="120650"/>
                </a:lnTo>
                <a:lnTo>
                  <a:pt x="68580" y="125730"/>
                </a:lnTo>
                <a:lnTo>
                  <a:pt x="74930" y="130810"/>
                </a:lnTo>
                <a:lnTo>
                  <a:pt x="80010" y="135890"/>
                </a:lnTo>
                <a:lnTo>
                  <a:pt x="86360" y="140970"/>
                </a:lnTo>
                <a:lnTo>
                  <a:pt x="92710" y="146050"/>
                </a:lnTo>
                <a:lnTo>
                  <a:pt x="97790" y="149860"/>
                </a:lnTo>
                <a:lnTo>
                  <a:pt x="99060" y="149860"/>
                </a:lnTo>
                <a:lnTo>
                  <a:pt x="99060" y="151130"/>
                </a:lnTo>
                <a:lnTo>
                  <a:pt x="105410" y="156210"/>
                </a:lnTo>
                <a:lnTo>
                  <a:pt x="113030" y="161290"/>
                </a:lnTo>
                <a:lnTo>
                  <a:pt x="119380" y="166370"/>
                </a:lnTo>
                <a:lnTo>
                  <a:pt x="127000" y="171450"/>
                </a:lnTo>
                <a:lnTo>
                  <a:pt x="134620" y="175260"/>
                </a:lnTo>
                <a:lnTo>
                  <a:pt x="142240" y="180340"/>
                </a:lnTo>
                <a:lnTo>
                  <a:pt x="151130" y="185420"/>
                </a:lnTo>
                <a:lnTo>
                  <a:pt x="158750" y="190500"/>
                </a:lnTo>
                <a:lnTo>
                  <a:pt x="167640" y="194310"/>
                </a:lnTo>
                <a:lnTo>
                  <a:pt x="177800" y="199390"/>
                </a:lnTo>
                <a:lnTo>
                  <a:pt x="187960" y="204470"/>
                </a:lnTo>
                <a:lnTo>
                  <a:pt x="196850" y="207010"/>
                </a:lnTo>
                <a:lnTo>
                  <a:pt x="205740" y="210820"/>
                </a:lnTo>
                <a:lnTo>
                  <a:pt x="214630" y="213360"/>
                </a:lnTo>
                <a:lnTo>
                  <a:pt x="222250" y="213360"/>
                </a:lnTo>
                <a:lnTo>
                  <a:pt x="229870" y="214630"/>
                </a:lnTo>
                <a:lnTo>
                  <a:pt x="229870" y="214630"/>
                </a:lnTo>
                <a:lnTo>
                  <a:pt x="231140" y="214630"/>
                </a:lnTo>
                <a:lnTo>
                  <a:pt x="233680" y="214630"/>
                </a:lnTo>
                <a:lnTo>
                  <a:pt x="237490" y="214630"/>
                </a:lnTo>
                <a:lnTo>
                  <a:pt x="241300" y="214630"/>
                </a:lnTo>
                <a:lnTo>
                  <a:pt x="243840" y="214630"/>
                </a:lnTo>
                <a:lnTo>
                  <a:pt x="247650" y="213360"/>
                </a:lnTo>
                <a:lnTo>
                  <a:pt x="250190" y="213360"/>
                </a:lnTo>
                <a:lnTo>
                  <a:pt x="252730" y="212090"/>
                </a:lnTo>
                <a:lnTo>
                  <a:pt x="255270" y="210820"/>
                </a:lnTo>
                <a:lnTo>
                  <a:pt x="257810" y="209550"/>
                </a:lnTo>
                <a:lnTo>
                  <a:pt x="260350" y="208280"/>
                </a:lnTo>
                <a:lnTo>
                  <a:pt x="262890" y="205740"/>
                </a:lnTo>
                <a:lnTo>
                  <a:pt x="264160" y="204470"/>
                </a:lnTo>
                <a:lnTo>
                  <a:pt x="266700" y="201930"/>
                </a:lnTo>
                <a:lnTo>
                  <a:pt x="267970" y="200660"/>
                </a:lnTo>
                <a:lnTo>
                  <a:pt x="270510" y="198120"/>
                </a:lnTo>
                <a:lnTo>
                  <a:pt x="271780" y="195580"/>
                </a:lnTo>
                <a:lnTo>
                  <a:pt x="274320" y="189230"/>
                </a:lnTo>
                <a:lnTo>
                  <a:pt x="275590" y="185420"/>
                </a:lnTo>
                <a:lnTo>
                  <a:pt x="276860" y="181610"/>
                </a:lnTo>
                <a:lnTo>
                  <a:pt x="278130" y="177800"/>
                </a:lnTo>
                <a:lnTo>
                  <a:pt x="278130" y="177800"/>
                </a:lnTo>
                <a:lnTo>
                  <a:pt x="278130" y="176530"/>
                </a:lnTo>
                <a:lnTo>
                  <a:pt x="278130" y="172720"/>
                </a:lnTo>
                <a:lnTo>
                  <a:pt x="278130" y="167640"/>
                </a:lnTo>
                <a:lnTo>
                  <a:pt x="276860" y="162560"/>
                </a:lnTo>
                <a:lnTo>
                  <a:pt x="275590" y="157480"/>
                </a:lnTo>
                <a:lnTo>
                  <a:pt x="274320" y="152400"/>
                </a:lnTo>
                <a:lnTo>
                  <a:pt x="271780" y="147320"/>
                </a:lnTo>
                <a:lnTo>
                  <a:pt x="270510" y="142240"/>
                </a:lnTo>
                <a:lnTo>
                  <a:pt x="267970" y="137160"/>
                </a:lnTo>
                <a:lnTo>
                  <a:pt x="264160" y="132080"/>
                </a:lnTo>
                <a:lnTo>
                  <a:pt x="260350" y="128270"/>
                </a:lnTo>
                <a:lnTo>
                  <a:pt x="256540" y="123190"/>
                </a:lnTo>
                <a:lnTo>
                  <a:pt x="252730" y="118110"/>
                </a:lnTo>
                <a:lnTo>
                  <a:pt x="247650" y="113030"/>
                </a:lnTo>
                <a:lnTo>
                  <a:pt x="242570" y="107950"/>
                </a:lnTo>
                <a:lnTo>
                  <a:pt x="241300" y="105410"/>
                </a:lnTo>
                <a:lnTo>
                  <a:pt x="240030" y="105410"/>
                </a:lnTo>
                <a:lnTo>
                  <a:pt x="237490" y="102870"/>
                </a:lnTo>
                <a:lnTo>
                  <a:pt x="232410" y="97790"/>
                </a:lnTo>
                <a:lnTo>
                  <a:pt x="226060" y="93980"/>
                </a:lnTo>
                <a:lnTo>
                  <a:pt x="220980" y="88900"/>
                </a:lnTo>
                <a:lnTo>
                  <a:pt x="213360" y="83820"/>
                </a:lnTo>
                <a:lnTo>
                  <a:pt x="205740" y="80010"/>
                </a:lnTo>
                <a:lnTo>
                  <a:pt x="199390" y="74930"/>
                </a:lnTo>
                <a:lnTo>
                  <a:pt x="191770" y="71120"/>
                </a:lnTo>
                <a:lnTo>
                  <a:pt x="184150" y="66040"/>
                </a:lnTo>
                <a:lnTo>
                  <a:pt x="175260" y="62230"/>
                </a:lnTo>
                <a:lnTo>
                  <a:pt x="167640" y="58420"/>
                </a:lnTo>
                <a:lnTo>
                  <a:pt x="158750" y="54610"/>
                </a:lnTo>
                <a:lnTo>
                  <a:pt x="149860" y="50800"/>
                </a:lnTo>
                <a:lnTo>
                  <a:pt x="140970" y="46990"/>
                </a:lnTo>
                <a:lnTo>
                  <a:pt x="130810" y="44450"/>
                </a:lnTo>
                <a:close/>
                <a:moveTo>
                  <a:pt x="3810" y="36830"/>
                </a:moveTo>
                <a:lnTo>
                  <a:pt x="5080" y="34290"/>
                </a:lnTo>
                <a:lnTo>
                  <a:pt x="7620" y="30480"/>
                </a:lnTo>
                <a:lnTo>
                  <a:pt x="8890" y="27940"/>
                </a:lnTo>
                <a:lnTo>
                  <a:pt x="11430" y="25400"/>
                </a:lnTo>
                <a:lnTo>
                  <a:pt x="13970" y="21590"/>
                </a:lnTo>
                <a:lnTo>
                  <a:pt x="15240" y="21590"/>
                </a:lnTo>
                <a:lnTo>
                  <a:pt x="15240" y="21590"/>
                </a:lnTo>
                <a:lnTo>
                  <a:pt x="16510" y="19050"/>
                </a:lnTo>
                <a:lnTo>
                  <a:pt x="19050" y="16510"/>
                </a:lnTo>
                <a:lnTo>
                  <a:pt x="21590" y="15240"/>
                </a:lnTo>
                <a:lnTo>
                  <a:pt x="25400" y="12700"/>
                </a:lnTo>
                <a:lnTo>
                  <a:pt x="29210" y="10160"/>
                </a:lnTo>
                <a:lnTo>
                  <a:pt x="33020" y="8890"/>
                </a:lnTo>
                <a:lnTo>
                  <a:pt x="36830" y="7620"/>
                </a:lnTo>
                <a:lnTo>
                  <a:pt x="40640" y="6350"/>
                </a:lnTo>
                <a:lnTo>
                  <a:pt x="44450" y="3810"/>
                </a:lnTo>
                <a:lnTo>
                  <a:pt x="49530" y="3810"/>
                </a:lnTo>
                <a:lnTo>
                  <a:pt x="54610" y="2540"/>
                </a:lnTo>
                <a:lnTo>
                  <a:pt x="58420" y="1270"/>
                </a:lnTo>
                <a:lnTo>
                  <a:pt x="64770" y="1270"/>
                </a:lnTo>
                <a:lnTo>
                  <a:pt x="69850" y="0"/>
                </a:lnTo>
                <a:lnTo>
                  <a:pt x="74930" y="0"/>
                </a:lnTo>
                <a:lnTo>
                  <a:pt x="76200" y="0"/>
                </a:lnTo>
                <a:lnTo>
                  <a:pt x="77470" y="0"/>
                </a:lnTo>
                <a:lnTo>
                  <a:pt x="80010" y="0"/>
                </a:lnTo>
                <a:lnTo>
                  <a:pt x="86360" y="0"/>
                </a:lnTo>
                <a:lnTo>
                  <a:pt x="92710" y="0"/>
                </a:lnTo>
                <a:lnTo>
                  <a:pt x="97790" y="1270"/>
                </a:lnTo>
                <a:lnTo>
                  <a:pt x="104140" y="1270"/>
                </a:lnTo>
                <a:lnTo>
                  <a:pt x="110490" y="2540"/>
                </a:lnTo>
                <a:lnTo>
                  <a:pt x="118110" y="3810"/>
                </a:lnTo>
                <a:lnTo>
                  <a:pt x="124460" y="3810"/>
                </a:lnTo>
                <a:lnTo>
                  <a:pt x="132080" y="6350"/>
                </a:lnTo>
                <a:lnTo>
                  <a:pt x="138430" y="7620"/>
                </a:lnTo>
                <a:lnTo>
                  <a:pt x="146050" y="8890"/>
                </a:lnTo>
                <a:lnTo>
                  <a:pt x="153670" y="11430"/>
                </a:lnTo>
                <a:lnTo>
                  <a:pt x="162560" y="13970"/>
                </a:lnTo>
                <a:lnTo>
                  <a:pt x="172720" y="17780"/>
                </a:lnTo>
                <a:lnTo>
                  <a:pt x="181610" y="21590"/>
                </a:lnTo>
                <a:lnTo>
                  <a:pt x="189230" y="25400"/>
                </a:lnTo>
                <a:lnTo>
                  <a:pt x="198120" y="27940"/>
                </a:lnTo>
                <a:lnTo>
                  <a:pt x="207010" y="33020"/>
                </a:lnTo>
                <a:lnTo>
                  <a:pt x="215900" y="36830"/>
                </a:lnTo>
                <a:lnTo>
                  <a:pt x="223520" y="41910"/>
                </a:lnTo>
                <a:lnTo>
                  <a:pt x="231140" y="46990"/>
                </a:lnTo>
                <a:lnTo>
                  <a:pt x="236220" y="49530"/>
                </a:lnTo>
                <a:lnTo>
                  <a:pt x="237490" y="50800"/>
                </a:lnTo>
                <a:lnTo>
                  <a:pt x="238760" y="52070"/>
                </a:lnTo>
                <a:lnTo>
                  <a:pt x="245110" y="57150"/>
                </a:lnTo>
                <a:lnTo>
                  <a:pt x="252730" y="62230"/>
                </a:lnTo>
                <a:lnTo>
                  <a:pt x="259080" y="68580"/>
                </a:lnTo>
                <a:lnTo>
                  <a:pt x="265430" y="73660"/>
                </a:lnTo>
                <a:lnTo>
                  <a:pt x="270510" y="80010"/>
                </a:lnTo>
                <a:lnTo>
                  <a:pt x="275590" y="86360"/>
                </a:lnTo>
                <a:lnTo>
                  <a:pt x="280670" y="92710"/>
                </a:lnTo>
                <a:lnTo>
                  <a:pt x="285750" y="99060"/>
                </a:lnTo>
                <a:lnTo>
                  <a:pt x="289560" y="106680"/>
                </a:lnTo>
                <a:lnTo>
                  <a:pt x="293370" y="113030"/>
                </a:lnTo>
                <a:lnTo>
                  <a:pt x="297180" y="12065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302260" y="134620"/>
                </a:lnTo>
                <a:lnTo>
                  <a:pt x="303530" y="142240"/>
                </a:lnTo>
                <a:lnTo>
                  <a:pt x="304800" y="149860"/>
                </a:lnTo>
                <a:lnTo>
                  <a:pt x="306070" y="157480"/>
                </a:lnTo>
                <a:lnTo>
                  <a:pt x="306070" y="165100"/>
                </a:lnTo>
                <a:lnTo>
                  <a:pt x="304800" y="172720"/>
                </a:lnTo>
                <a:lnTo>
                  <a:pt x="304800" y="180340"/>
                </a:lnTo>
                <a:lnTo>
                  <a:pt x="302260" y="187960"/>
                </a:lnTo>
                <a:lnTo>
                  <a:pt x="303530" y="187960"/>
                </a:lnTo>
                <a:lnTo>
                  <a:pt x="303530" y="189230"/>
                </a:lnTo>
                <a:lnTo>
                  <a:pt x="299720" y="195580"/>
                </a:lnTo>
                <a:lnTo>
                  <a:pt x="297180" y="203200"/>
                </a:lnTo>
                <a:lnTo>
                  <a:pt x="294640" y="208280"/>
                </a:lnTo>
                <a:lnTo>
                  <a:pt x="292100" y="213360"/>
                </a:lnTo>
                <a:lnTo>
                  <a:pt x="289560" y="217170"/>
                </a:lnTo>
                <a:lnTo>
                  <a:pt x="287020" y="220980"/>
                </a:lnTo>
                <a:lnTo>
                  <a:pt x="284480" y="224790"/>
                </a:lnTo>
                <a:lnTo>
                  <a:pt x="280670" y="228600"/>
                </a:lnTo>
                <a:lnTo>
                  <a:pt x="276860" y="232410"/>
                </a:lnTo>
                <a:lnTo>
                  <a:pt x="273050" y="234950"/>
                </a:lnTo>
                <a:lnTo>
                  <a:pt x="273050" y="236220"/>
                </a:lnTo>
                <a:lnTo>
                  <a:pt x="273050" y="236220"/>
                </a:lnTo>
                <a:lnTo>
                  <a:pt x="269240" y="237490"/>
                </a:lnTo>
                <a:lnTo>
                  <a:pt x="265430" y="240030"/>
                </a:lnTo>
                <a:lnTo>
                  <a:pt x="260350" y="242570"/>
                </a:lnTo>
                <a:lnTo>
                  <a:pt x="256540" y="245110"/>
                </a:lnTo>
                <a:lnTo>
                  <a:pt x="251460" y="246380"/>
                </a:lnTo>
                <a:lnTo>
                  <a:pt x="246380" y="247650"/>
                </a:lnTo>
                <a:lnTo>
                  <a:pt x="242570" y="248920"/>
                </a:lnTo>
                <a:lnTo>
                  <a:pt x="236220" y="250190"/>
                </a:lnTo>
                <a:lnTo>
                  <a:pt x="231140" y="251460"/>
                </a:lnTo>
                <a:lnTo>
                  <a:pt x="226060" y="251460"/>
                </a:lnTo>
                <a:lnTo>
                  <a:pt x="220980" y="251460"/>
                </a:lnTo>
                <a:lnTo>
                  <a:pt x="214630" y="251460"/>
                </a:lnTo>
                <a:lnTo>
                  <a:pt x="208280" y="251460"/>
                </a:lnTo>
                <a:lnTo>
                  <a:pt x="203200" y="250190"/>
                </a:lnTo>
                <a:lnTo>
                  <a:pt x="196850" y="248920"/>
                </a:lnTo>
                <a:lnTo>
                  <a:pt x="190500" y="247650"/>
                </a:lnTo>
                <a:lnTo>
                  <a:pt x="184150" y="245110"/>
                </a:lnTo>
                <a:lnTo>
                  <a:pt x="177800" y="243840"/>
                </a:lnTo>
                <a:lnTo>
                  <a:pt x="172720" y="241300"/>
                </a:lnTo>
                <a:lnTo>
                  <a:pt x="165100" y="238760"/>
                </a:lnTo>
                <a:lnTo>
                  <a:pt x="160020" y="236220"/>
                </a:lnTo>
                <a:lnTo>
                  <a:pt x="160020" y="236220"/>
                </a:lnTo>
                <a:lnTo>
                  <a:pt x="158750" y="236220"/>
                </a:lnTo>
                <a:lnTo>
                  <a:pt x="152400" y="232410"/>
                </a:lnTo>
                <a:lnTo>
                  <a:pt x="146050" y="229870"/>
                </a:lnTo>
                <a:lnTo>
                  <a:pt x="139700" y="226060"/>
                </a:lnTo>
                <a:lnTo>
                  <a:pt x="130810" y="220980"/>
                </a:lnTo>
                <a:lnTo>
                  <a:pt x="121920" y="215900"/>
                </a:lnTo>
                <a:lnTo>
                  <a:pt x="119380" y="214630"/>
                </a:lnTo>
                <a:lnTo>
                  <a:pt x="118110" y="213360"/>
                </a:lnTo>
                <a:lnTo>
                  <a:pt x="114300" y="210820"/>
                </a:lnTo>
                <a:lnTo>
                  <a:pt x="105410" y="205740"/>
                </a:lnTo>
                <a:lnTo>
                  <a:pt x="99060" y="199390"/>
                </a:lnTo>
                <a:lnTo>
                  <a:pt x="90170" y="194310"/>
                </a:lnTo>
                <a:lnTo>
                  <a:pt x="83820" y="187960"/>
                </a:lnTo>
                <a:lnTo>
                  <a:pt x="76200" y="181610"/>
                </a:lnTo>
                <a:lnTo>
                  <a:pt x="68580" y="175260"/>
                </a:lnTo>
                <a:lnTo>
                  <a:pt x="62230" y="168910"/>
                </a:lnTo>
                <a:lnTo>
                  <a:pt x="57150" y="162560"/>
                </a:lnTo>
                <a:lnTo>
                  <a:pt x="50800" y="157480"/>
                </a:lnTo>
                <a:lnTo>
                  <a:pt x="44450" y="149860"/>
                </a:lnTo>
                <a:lnTo>
                  <a:pt x="39370" y="144780"/>
                </a:lnTo>
                <a:lnTo>
                  <a:pt x="34290" y="138430"/>
                </a:lnTo>
                <a:lnTo>
                  <a:pt x="29210" y="132080"/>
                </a:lnTo>
                <a:lnTo>
                  <a:pt x="25400" y="125730"/>
                </a:lnTo>
                <a:lnTo>
                  <a:pt x="21590" y="119380"/>
                </a:lnTo>
                <a:lnTo>
                  <a:pt x="17780" y="113030"/>
                </a:lnTo>
                <a:lnTo>
                  <a:pt x="16510" y="109220"/>
                </a:lnTo>
                <a:lnTo>
                  <a:pt x="15240" y="109220"/>
                </a:lnTo>
                <a:lnTo>
                  <a:pt x="13970" y="106680"/>
                </a:lnTo>
                <a:lnTo>
                  <a:pt x="11430" y="101600"/>
                </a:lnTo>
                <a:lnTo>
                  <a:pt x="7620" y="95250"/>
                </a:lnTo>
                <a:lnTo>
                  <a:pt x="6350" y="88900"/>
                </a:lnTo>
                <a:lnTo>
                  <a:pt x="3810" y="82550"/>
                </a:lnTo>
                <a:lnTo>
                  <a:pt x="2540" y="76200"/>
                </a:lnTo>
                <a:lnTo>
                  <a:pt x="1270" y="71120"/>
                </a:lnTo>
                <a:lnTo>
                  <a:pt x="0" y="64770"/>
                </a:lnTo>
                <a:lnTo>
                  <a:pt x="0" y="59690"/>
                </a:lnTo>
                <a:lnTo>
                  <a:pt x="1270" y="58420"/>
                </a:lnTo>
                <a:lnTo>
                  <a:pt x="1270" y="58420"/>
                </a:lnTo>
                <a:lnTo>
                  <a:pt x="0" y="53340"/>
                </a:lnTo>
                <a:lnTo>
                  <a:pt x="1270" y="48260"/>
                </a:lnTo>
                <a:lnTo>
                  <a:pt x="2540" y="41910"/>
                </a:lnTo>
                <a:lnTo>
                  <a:pt x="3810" y="36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7023508" y="4390798"/>
            <a:ext cx="259535" cy="193494"/>
          </a:xfrm>
          <a:custGeom>
            <a:avLst/>
            <a:gdLst/>
            <a:ahLst/>
            <a:cxnLst/>
            <a:rect l="l" t="t" r="r" b="b"/>
            <a:pathLst>
              <a:path w="259535" h="193494">
                <a:moveTo>
                  <a:pt x="107543" y="18642"/>
                </a:moveTo>
                <a:lnTo>
                  <a:pt x="97383" y="14832"/>
                </a:lnTo>
                <a:lnTo>
                  <a:pt x="87223" y="12292"/>
                </a:lnTo>
                <a:lnTo>
                  <a:pt x="78333" y="9752"/>
                </a:lnTo>
                <a:lnTo>
                  <a:pt x="69443" y="7212"/>
                </a:lnTo>
                <a:lnTo>
                  <a:pt x="60553" y="5942"/>
                </a:lnTo>
                <a:lnTo>
                  <a:pt x="52933" y="5942"/>
                </a:lnTo>
                <a:lnTo>
                  <a:pt x="49123" y="4672"/>
                </a:lnTo>
                <a:lnTo>
                  <a:pt x="45313" y="4672"/>
                </a:lnTo>
                <a:lnTo>
                  <a:pt x="41503" y="4672"/>
                </a:lnTo>
                <a:lnTo>
                  <a:pt x="38963" y="5942"/>
                </a:lnTo>
                <a:lnTo>
                  <a:pt x="35153" y="5942"/>
                </a:lnTo>
                <a:lnTo>
                  <a:pt x="31343" y="5942"/>
                </a:lnTo>
                <a:lnTo>
                  <a:pt x="30073" y="7212"/>
                </a:lnTo>
                <a:lnTo>
                  <a:pt x="26263" y="7212"/>
                </a:lnTo>
                <a:lnTo>
                  <a:pt x="24993" y="7212"/>
                </a:lnTo>
                <a:lnTo>
                  <a:pt x="24993" y="7212"/>
                </a:lnTo>
                <a:lnTo>
                  <a:pt x="23723" y="7212"/>
                </a:lnTo>
                <a:lnTo>
                  <a:pt x="22453" y="8482"/>
                </a:lnTo>
                <a:lnTo>
                  <a:pt x="19913" y="9752"/>
                </a:lnTo>
                <a:lnTo>
                  <a:pt x="17373" y="11022"/>
                </a:lnTo>
                <a:lnTo>
                  <a:pt x="16103" y="12292"/>
                </a:lnTo>
                <a:lnTo>
                  <a:pt x="13563" y="13562"/>
                </a:lnTo>
                <a:lnTo>
                  <a:pt x="12293" y="14832"/>
                </a:lnTo>
                <a:lnTo>
                  <a:pt x="11023" y="16102"/>
                </a:lnTo>
                <a:lnTo>
                  <a:pt x="9753" y="17372"/>
                </a:lnTo>
                <a:lnTo>
                  <a:pt x="8483" y="19912"/>
                </a:lnTo>
                <a:lnTo>
                  <a:pt x="5943" y="23722"/>
                </a:lnTo>
                <a:lnTo>
                  <a:pt x="4673" y="26262"/>
                </a:lnTo>
                <a:lnTo>
                  <a:pt x="4673" y="30072"/>
                </a:lnTo>
                <a:lnTo>
                  <a:pt x="4673" y="33882"/>
                </a:lnTo>
                <a:lnTo>
                  <a:pt x="4673" y="37692"/>
                </a:lnTo>
                <a:lnTo>
                  <a:pt x="4673" y="40232"/>
                </a:lnTo>
                <a:lnTo>
                  <a:pt x="7213" y="45312"/>
                </a:lnTo>
                <a:lnTo>
                  <a:pt x="7213" y="45312"/>
                </a:lnTo>
                <a:lnTo>
                  <a:pt x="7213" y="45312"/>
                </a:lnTo>
                <a:lnTo>
                  <a:pt x="7213" y="49122"/>
                </a:lnTo>
                <a:lnTo>
                  <a:pt x="9753" y="52932"/>
                </a:lnTo>
                <a:lnTo>
                  <a:pt x="12293" y="56742"/>
                </a:lnTo>
                <a:lnTo>
                  <a:pt x="14833" y="61822"/>
                </a:lnTo>
                <a:lnTo>
                  <a:pt x="17373" y="65632"/>
                </a:lnTo>
                <a:lnTo>
                  <a:pt x="21183" y="70712"/>
                </a:lnTo>
                <a:lnTo>
                  <a:pt x="23723" y="74522"/>
                </a:lnTo>
                <a:lnTo>
                  <a:pt x="27533" y="79602"/>
                </a:lnTo>
                <a:lnTo>
                  <a:pt x="31343" y="84682"/>
                </a:lnTo>
                <a:lnTo>
                  <a:pt x="36423" y="89762"/>
                </a:lnTo>
                <a:lnTo>
                  <a:pt x="41503" y="94842"/>
                </a:lnTo>
                <a:lnTo>
                  <a:pt x="45313" y="99922"/>
                </a:lnTo>
                <a:lnTo>
                  <a:pt x="51663" y="105002"/>
                </a:lnTo>
                <a:lnTo>
                  <a:pt x="56743" y="110082"/>
                </a:lnTo>
                <a:lnTo>
                  <a:pt x="63093" y="115162"/>
                </a:lnTo>
                <a:lnTo>
                  <a:pt x="69443" y="120242"/>
                </a:lnTo>
                <a:lnTo>
                  <a:pt x="74523" y="124052"/>
                </a:lnTo>
                <a:lnTo>
                  <a:pt x="75793" y="124052"/>
                </a:lnTo>
                <a:lnTo>
                  <a:pt x="75793" y="125322"/>
                </a:lnTo>
                <a:lnTo>
                  <a:pt x="82143" y="130402"/>
                </a:lnTo>
                <a:lnTo>
                  <a:pt x="89763" y="135482"/>
                </a:lnTo>
                <a:lnTo>
                  <a:pt x="96113" y="140562"/>
                </a:lnTo>
                <a:lnTo>
                  <a:pt x="103733" y="145642"/>
                </a:lnTo>
                <a:lnTo>
                  <a:pt x="111353" y="149452"/>
                </a:lnTo>
                <a:lnTo>
                  <a:pt x="118973" y="154532"/>
                </a:lnTo>
                <a:lnTo>
                  <a:pt x="127863" y="159612"/>
                </a:lnTo>
                <a:lnTo>
                  <a:pt x="135483" y="164692"/>
                </a:lnTo>
                <a:lnTo>
                  <a:pt x="144373" y="168502"/>
                </a:lnTo>
                <a:lnTo>
                  <a:pt x="154533" y="173582"/>
                </a:lnTo>
                <a:lnTo>
                  <a:pt x="164693" y="178662"/>
                </a:lnTo>
                <a:lnTo>
                  <a:pt x="173583" y="181202"/>
                </a:lnTo>
                <a:lnTo>
                  <a:pt x="182473" y="185012"/>
                </a:lnTo>
                <a:lnTo>
                  <a:pt x="191363" y="187552"/>
                </a:lnTo>
                <a:lnTo>
                  <a:pt x="198983" y="187552"/>
                </a:lnTo>
                <a:lnTo>
                  <a:pt x="206603" y="188822"/>
                </a:lnTo>
                <a:lnTo>
                  <a:pt x="206603" y="188822"/>
                </a:lnTo>
                <a:lnTo>
                  <a:pt x="207873" y="188822"/>
                </a:lnTo>
                <a:lnTo>
                  <a:pt x="210413" y="188822"/>
                </a:lnTo>
                <a:lnTo>
                  <a:pt x="214223" y="188822"/>
                </a:lnTo>
                <a:lnTo>
                  <a:pt x="218033" y="188822"/>
                </a:lnTo>
                <a:lnTo>
                  <a:pt x="220573" y="188822"/>
                </a:lnTo>
                <a:lnTo>
                  <a:pt x="224383" y="187552"/>
                </a:lnTo>
                <a:lnTo>
                  <a:pt x="226923" y="187552"/>
                </a:lnTo>
                <a:lnTo>
                  <a:pt x="229463" y="186282"/>
                </a:lnTo>
                <a:lnTo>
                  <a:pt x="232003" y="185012"/>
                </a:lnTo>
                <a:lnTo>
                  <a:pt x="234543" y="183742"/>
                </a:lnTo>
                <a:lnTo>
                  <a:pt x="237083" y="182472"/>
                </a:lnTo>
                <a:lnTo>
                  <a:pt x="239623" y="179932"/>
                </a:lnTo>
                <a:lnTo>
                  <a:pt x="240893" y="178662"/>
                </a:lnTo>
                <a:lnTo>
                  <a:pt x="243433" y="176122"/>
                </a:lnTo>
                <a:lnTo>
                  <a:pt x="244703" y="174852"/>
                </a:lnTo>
                <a:lnTo>
                  <a:pt x="247243" y="172312"/>
                </a:lnTo>
                <a:lnTo>
                  <a:pt x="248513" y="169772"/>
                </a:lnTo>
                <a:lnTo>
                  <a:pt x="251053" y="163422"/>
                </a:lnTo>
                <a:lnTo>
                  <a:pt x="252323" y="159612"/>
                </a:lnTo>
                <a:lnTo>
                  <a:pt x="253593" y="155802"/>
                </a:lnTo>
                <a:lnTo>
                  <a:pt x="254863" y="151992"/>
                </a:lnTo>
                <a:lnTo>
                  <a:pt x="254863" y="151992"/>
                </a:lnTo>
                <a:lnTo>
                  <a:pt x="254863" y="150722"/>
                </a:lnTo>
                <a:lnTo>
                  <a:pt x="254863" y="146912"/>
                </a:lnTo>
                <a:lnTo>
                  <a:pt x="254863" y="141832"/>
                </a:lnTo>
                <a:lnTo>
                  <a:pt x="253593" y="136752"/>
                </a:lnTo>
                <a:lnTo>
                  <a:pt x="252323" y="131672"/>
                </a:lnTo>
                <a:lnTo>
                  <a:pt x="251053" y="126592"/>
                </a:lnTo>
                <a:lnTo>
                  <a:pt x="248513" y="121512"/>
                </a:lnTo>
                <a:lnTo>
                  <a:pt x="247243" y="116432"/>
                </a:lnTo>
                <a:lnTo>
                  <a:pt x="244703" y="111352"/>
                </a:lnTo>
                <a:lnTo>
                  <a:pt x="240893" y="106272"/>
                </a:lnTo>
                <a:lnTo>
                  <a:pt x="237083" y="102462"/>
                </a:lnTo>
                <a:lnTo>
                  <a:pt x="233273" y="97382"/>
                </a:lnTo>
                <a:lnTo>
                  <a:pt x="229463" y="92302"/>
                </a:lnTo>
                <a:lnTo>
                  <a:pt x="224383" y="87222"/>
                </a:lnTo>
                <a:lnTo>
                  <a:pt x="219303" y="82142"/>
                </a:lnTo>
                <a:lnTo>
                  <a:pt x="218033" y="79602"/>
                </a:lnTo>
                <a:lnTo>
                  <a:pt x="216763" y="79602"/>
                </a:lnTo>
                <a:lnTo>
                  <a:pt x="214223" y="77062"/>
                </a:lnTo>
                <a:lnTo>
                  <a:pt x="209143" y="71982"/>
                </a:lnTo>
                <a:lnTo>
                  <a:pt x="202793" y="68172"/>
                </a:lnTo>
                <a:lnTo>
                  <a:pt x="197713" y="63092"/>
                </a:lnTo>
                <a:lnTo>
                  <a:pt x="190093" y="58012"/>
                </a:lnTo>
                <a:lnTo>
                  <a:pt x="182473" y="54202"/>
                </a:lnTo>
                <a:lnTo>
                  <a:pt x="176123" y="49122"/>
                </a:lnTo>
                <a:lnTo>
                  <a:pt x="168503" y="45312"/>
                </a:lnTo>
                <a:lnTo>
                  <a:pt x="160883" y="40232"/>
                </a:lnTo>
                <a:lnTo>
                  <a:pt x="151993" y="36422"/>
                </a:lnTo>
                <a:lnTo>
                  <a:pt x="144373" y="32612"/>
                </a:lnTo>
                <a:lnTo>
                  <a:pt x="135483" y="28802"/>
                </a:lnTo>
                <a:lnTo>
                  <a:pt x="126593" y="24992"/>
                </a:lnTo>
                <a:lnTo>
                  <a:pt x="117703" y="21182"/>
                </a:lnTo>
                <a:lnTo>
                  <a:pt x="107543" y="1864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6995568" y="4360318"/>
            <a:ext cx="315414" cy="260805"/>
          </a:xfrm>
          <a:custGeom>
            <a:avLst/>
            <a:gdLst/>
            <a:ahLst/>
            <a:cxnLst/>
            <a:rect l="l" t="t" r="r" b="b"/>
            <a:pathLst>
              <a:path w="315414" h="260805">
                <a:moveTo>
                  <a:pt x="8482" y="41503"/>
                </a:moveTo>
                <a:lnTo>
                  <a:pt x="9752" y="38963"/>
                </a:lnTo>
                <a:lnTo>
                  <a:pt x="12292" y="35153"/>
                </a:lnTo>
                <a:lnTo>
                  <a:pt x="13562" y="32613"/>
                </a:lnTo>
                <a:lnTo>
                  <a:pt x="16102" y="30073"/>
                </a:lnTo>
                <a:lnTo>
                  <a:pt x="18642" y="26263"/>
                </a:lnTo>
                <a:lnTo>
                  <a:pt x="19912" y="26263"/>
                </a:lnTo>
                <a:lnTo>
                  <a:pt x="19912" y="26263"/>
                </a:lnTo>
                <a:lnTo>
                  <a:pt x="21182" y="23723"/>
                </a:lnTo>
                <a:lnTo>
                  <a:pt x="23722" y="21183"/>
                </a:lnTo>
                <a:lnTo>
                  <a:pt x="26262" y="19913"/>
                </a:lnTo>
                <a:lnTo>
                  <a:pt x="30072" y="17373"/>
                </a:lnTo>
                <a:lnTo>
                  <a:pt x="33882" y="14833"/>
                </a:lnTo>
                <a:lnTo>
                  <a:pt x="37692" y="13563"/>
                </a:lnTo>
                <a:lnTo>
                  <a:pt x="41502" y="12293"/>
                </a:lnTo>
                <a:lnTo>
                  <a:pt x="45312" y="11023"/>
                </a:lnTo>
                <a:lnTo>
                  <a:pt x="49122" y="8483"/>
                </a:lnTo>
                <a:lnTo>
                  <a:pt x="54202" y="8483"/>
                </a:lnTo>
                <a:lnTo>
                  <a:pt x="59282" y="7213"/>
                </a:lnTo>
                <a:lnTo>
                  <a:pt x="63092" y="5943"/>
                </a:lnTo>
                <a:lnTo>
                  <a:pt x="69442" y="5943"/>
                </a:lnTo>
                <a:lnTo>
                  <a:pt x="74522" y="4673"/>
                </a:lnTo>
                <a:lnTo>
                  <a:pt x="79602" y="4673"/>
                </a:lnTo>
                <a:lnTo>
                  <a:pt x="80872" y="4673"/>
                </a:lnTo>
                <a:lnTo>
                  <a:pt x="82142" y="4673"/>
                </a:lnTo>
                <a:lnTo>
                  <a:pt x="84682" y="4673"/>
                </a:lnTo>
                <a:lnTo>
                  <a:pt x="91032" y="4673"/>
                </a:lnTo>
                <a:lnTo>
                  <a:pt x="97382" y="4673"/>
                </a:lnTo>
                <a:lnTo>
                  <a:pt x="102462" y="5943"/>
                </a:lnTo>
                <a:lnTo>
                  <a:pt x="108812" y="5943"/>
                </a:lnTo>
                <a:lnTo>
                  <a:pt x="115162" y="7213"/>
                </a:lnTo>
                <a:lnTo>
                  <a:pt x="122782" y="8483"/>
                </a:lnTo>
                <a:lnTo>
                  <a:pt x="129132" y="8483"/>
                </a:lnTo>
                <a:lnTo>
                  <a:pt x="136752" y="11023"/>
                </a:lnTo>
                <a:lnTo>
                  <a:pt x="143102" y="12293"/>
                </a:lnTo>
                <a:lnTo>
                  <a:pt x="150722" y="13563"/>
                </a:lnTo>
                <a:lnTo>
                  <a:pt x="158342" y="16103"/>
                </a:lnTo>
                <a:lnTo>
                  <a:pt x="167232" y="18643"/>
                </a:lnTo>
                <a:lnTo>
                  <a:pt x="177392" y="22453"/>
                </a:lnTo>
                <a:lnTo>
                  <a:pt x="186282" y="26263"/>
                </a:lnTo>
                <a:lnTo>
                  <a:pt x="193902" y="30073"/>
                </a:lnTo>
                <a:lnTo>
                  <a:pt x="202792" y="32613"/>
                </a:lnTo>
                <a:lnTo>
                  <a:pt x="211682" y="37693"/>
                </a:lnTo>
                <a:lnTo>
                  <a:pt x="220572" y="41503"/>
                </a:lnTo>
                <a:lnTo>
                  <a:pt x="228192" y="46583"/>
                </a:lnTo>
                <a:lnTo>
                  <a:pt x="235812" y="51663"/>
                </a:lnTo>
                <a:lnTo>
                  <a:pt x="240892" y="54203"/>
                </a:lnTo>
                <a:lnTo>
                  <a:pt x="242162" y="55473"/>
                </a:lnTo>
                <a:lnTo>
                  <a:pt x="243432" y="56743"/>
                </a:lnTo>
                <a:lnTo>
                  <a:pt x="249782" y="61823"/>
                </a:lnTo>
                <a:lnTo>
                  <a:pt x="257402" y="66903"/>
                </a:lnTo>
                <a:lnTo>
                  <a:pt x="263752" y="73253"/>
                </a:lnTo>
                <a:lnTo>
                  <a:pt x="270102" y="78333"/>
                </a:lnTo>
                <a:lnTo>
                  <a:pt x="275182" y="84683"/>
                </a:lnTo>
                <a:lnTo>
                  <a:pt x="280262" y="91033"/>
                </a:lnTo>
                <a:lnTo>
                  <a:pt x="285342" y="97383"/>
                </a:lnTo>
                <a:lnTo>
                  <a:pt x="290422" y="103733"/>
                </a:lnTo>
                <a:lnTo>
                  <a:pt x="294232" y="111353"/>
                </a:lnTo>
                <a:lnTo>
                  <a:pt x="298042" y="117703"/>
                </a:lnTo>
                <a:lnTo>
                  <a:pt x="301852" y="125323"/>
                </a:lnTo>
                <a:lnTo>
                  <a:pt x="304392" y="131673"/>
                </a:lnTo>
                <a:lnTo>
                  <a:pt x="304392" y="131673"/>
                </a:lnTo>
                <a:lnTo>
                  <a:pt x="304392" y="131673"/>
                </a:lnTo>
                <a:lnTo>
                  <a:pt x="306932" y="139293"/>
                </a:lnTo>
                <a:lnTo>
                  <a:pt x="308202" y="146913"/>
                </a:lnTo>
                <a:lnTo>
                  <a:pt x="309472" y="154533"/>
                </a:lnTo>
                <a:lnTo>
                  <a:pt x="310742" y="162153"/>
                </a:lnTo>
                <a:lnTo>
                  <a:pt x="310742" y="169773"/>
                </a:lnTo>
                <a:lnTo>
                  <a:pt x="309472" y="177393"/>
                </a:lnTo>
                <a:lnTo>
                  <a:pt x="309472" y="185013"/>
                </a:lnTo>
                <a:lnTo>
                  <a:pt x="306932" y="192633"/>
                </a:lnTo>
                <a:lnTo>
                  <a:pt x="308202" y="192633"/>
                </a:lnTo>
                <a:lnTo>
                  <a:pt x="308202" y="193903"/>
                </a:lnTo>
                <a:lnTo>
                  <a:pt x="304392" y="200253"/>
                </a:lnTo>
                <a:lnTo>
                  <a:pt x="301852" y="207873"/>
                </a:lnTo>
                <a:lnTo>
                  <a:pt x="299312" y="212953"/>
                </a:lnTo>
                <a:lnTo>
                  <a:pt x="296772" y="218033"/>
                </a:lnTo>
                <a:lnTo>
                  <a:pt x="294232" y="221843"/>
                </a:lnTo>
                <a:lnTo>
                  <a:pt x="291692" y="225653"/>
                </a:lnTo>
                <a:lnTo>
                  <a:pt x="289152" y="229463"/>
                </a:lnTo>
                <a:lnTo>
                  <a:pt x="285342" y="233273"/>
                </a:lnTo>
                <a:lnTo>
                  <a:pt x="281532" y="237083"/>
                </a:lnTo>
                <a:lnTo>
                  <a:pt x="277722" y="239623"/>
                </a:lnTo>
                <a:lnTo>
                  <a:pt x="277722" y="240893"/>
                </a:lnTo>
                <a:lnTo>
                  <a:pt x="277722" y="240893"/>
                </a:lnTo>
                <a:lnTo>
                  <a:pt x="273912" y="242163"/>
                </a:lnTo>
                <a:lnTo>
                  <a:pt x="270102" y="244703"/>
                </a:lnTo>
                <a:lnTo>
                  <a:pt x="265022" y="247243"/>
                </a:lnTo>
                <a:lnTo>
                  <a:pt x="261212" y="249783"/>
                </a:lnTo>
                <a:lnTo>
                  <a:pt x="256132" y="251053"/>
                </a:lnTo>
                <a:lnTo>
                  <a:pt x="251052" y="252323"/>
                </a:lnTo>
                <a:lnTo>
                  <a:pt x="247242" y="253593"/>
                </a:lnTo>
                <a:lnTo>
                  <a:pt x="240892" y="254863"/>
                </a:lnTo>
                <a:lnTo>
                  <a:pt x="235812" y="256133"/>
                </a:lnTo>
                <a:lnTo>
                  <a:pt x="230732" y="256133"/>
                </a:lnTo>
                <a:lnTo>
                  <a:pt x="225652" y="256133"/>
                </a:lnTo>
                <a:lnTo>
                  <a:pt x="219302" y="256133"/>
                </a:lnTo>
                <a:lnTo>
                  <a:pt x="212952" y="256133"/>
                </a:lnTo>
                <a:lnTo>
                  <a:pt x="207872" y="254863"/>
                </a:lnTo>
                <a:lnTo>
                  <a:pt x="201522" y="253593"/>
                </a:lnTo>
                <a:lnTo>
                  <a:pt x="195172" y="252323"/>
                </a:lnTo>
                <a:lnTo>
                  <a:pt x="188822" y="249783"/>
                </a:lnTo>
                <a:lnTo>
                  <a:pt x="182472" y="248513"/>
                </a:lnTo>
                <a:lnTo>
                  <a:pt x="177392" y="245973"/>
                </a:lnTo>
                <a:lnTo>
                  <a:pt x="169772" y="243433"/>
                </a:lnTo>
                <a:lnTo>
                  <a:pt x="164692" y="240893"/>
                </a:lnTo>
                <a:lnTo>
                  <a:pt x="164692" y="240893"/>
                </a:lnTo>
                <a:lnTo>
                  <a:pt x="163422" y="240893"/>
                </a:lnTo>
                <a:lnTo>
                  <a:pt x="157072" y="237083"/>
                </a:lnTo>
                <a:lnTo>
                  <a:pt x="150722" y="234543"/>
                </a:lnTo>
                <a:lnTo>
                  <a:pt x="144372" y="230733"/>
                </a:lnTo>
                <a:lnTo>
                  <a:pt x="135482" y="225653"/>
                </a:lnTo>
                <a:lnTo>
                  <a:pt x="126592" y="220573"/>
                </a:lnTo>
                <a:lnTo>
                  <a:pt x="124052" y="219303"/>
                </a:lnTo>
                <a:lnTo>
                  <a:pt x="122782" y="218033"/>
                </a:lnTo>
                <a:lnTo>
                  <a:pt x="118972" y="215493"/>
                </a:lnTo>
                <a:lnTo>
                  <a:pt x="110082" y="210413"/>
                </a:lnTo>
                <a:lnTo>
                  <a:pt x="103732" y="204063"/>
                </a:lnTo>
                <a:lnTo>
                  <a:pt x="94842" y="198983"/>
                </a:lnTo>
                <a:lnTo>
                  <a:pt x="88492" y="192633"/>
                </a:lnTo>
                <a:lnTo>
                  <a:pt x="80872" y="186283"/>
                </a:lnTo>
                <a:lnTo>
                  <a:pt x="73252" y="179933"/>
                </a:lnTo>
                <a:lnTo>
                  <a:pt x="66902" y="173583"/>
                </a:lnTo>
                <a:lnTo>
                  <a:pt x="61822" y="167233"/>
                </a:lnTo>
                <a:lnTo>
                  <a:pt x="55472" y="162153"/>
                </a:lnTo>
                <a:lnTo>
                  <a:pt x="49122" y="154533"/>
                </a:lnTo>
                <a:lnTo>
                  <a:pt x="44042" y="149453"/>
                </a:lnTo>
                <a:lnTo>
                  <a:pt x="38962" y="143103"/>
                </a:lnTo>
                <a:lnTo>
                  <a:pt x="33882" y="136753"/>
                </a:lnTo>
                <a:lnTo>
                  <a:pt x="30072" y="130403"/>
                </a:lnTo>
                <a:lnTo>
                  <a:pt x="26262" y="124053"/>
                </a:lnTo>
                <a:lnTo>
                  <a:pt x="22452" y="117703"/>
                </a:lnTo>
                <a:lnTo>
                  <a:pt x="21182" y="113893"/>
                </a:lnTo>
                <a:lnTo>
                  <a:pt x="19912" y="113893"/>
                </a:lnTo>
                <a:lnTo>
                  <a:pt x="18642" y="111353"/>
                </a:lnTo>
                <a:lnTo>
                  <a:pt x="16102" y="106273"/>
                </a:lnTo>
                <a:lnTo>
                  <a:pt x="12292" y="99923"/>
                </a:lnTo>
                <a:lnTo>
                  <a:pt x="11022" y="93573"/>
                </a:lnTo>
                <a:lnTo>
                  <a:pt x="8482" y="87223"/>
                </a:lnTo>
                <a:lnTo>
                  <a:pt x="7212" y="80873"/>
                </a:lnTo>
                <a:lnTo>
                  <a:pt x="5942" y="75793"/>
                </a:lnTo>
                <a:lnTo>
                  <a:pt x="4672" y="69443"/>
                </a:lnTo>
                <a:lnTo>
                  <a:pt x="4672" y="64363"/>
                </a:lnTo>
                <a:lnTo>
                  <a:pt x="5942" y="63093"/>
                </a:lnTo>
                <a:lnTo>
                  <a:pt x="5942" y="63093"/>
                </a:lnTo>
                <a:lnTo>
                  <a:pt x="4672" y="58013"/>
                </a:lnTo>
                <a:lnTo>
                  <a:pt x="5942" y="52933"/>
                </a:lnTo>
                <a:lnTo>
                  <a:pt x="7212" y="46583"/>
                </a:lnTo>
                <a:lnTo>
                  <a:pt x="8482" y="4150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6906260" y="4547870"/>
            <a:ext cx="278130" cy="287020"/>
          </a:xfrm>
          <a:custGeom>
            <a:avLst/>
            <a:gdLst/>
            <a:ahLst/>
            <a:cxnLst/>
            <a:rect l="l" t="t" r="r" b="b"/>
            <a:pathLst>
              <a:path w="278130" h="287020">
                <a:moveTo>
                  <a:pt x="132080" y="59690"/>
                </a:moveTo>
                <a:lnTo>
                  <a:pt x="123190" y="54610"/>
                </a:lnTo>
                <a:lnTo>
                  <a:pt x="114300" y="49530"/>
                </a:lnTo>
                <a:lnTo>
                  <a:pt x="105410" y="44450"/>
                </a:lnTo>
                <a:lnTo>
                  <a:pt x="97790" y="40640"/>
                </a:lnTo>
                <a:lnTo>
                  <a:pt x="88900" y="36830"/>
                </a:lnTo>
                <a:lnTo>
                  <a:pt x="82550" y="34290"/>
                </a:lnTo>
                <a:lnTo>
                  <a:pt x="78740" y="33020"/>
                </a:lnTo>
                <a:lnTo>
                  <a:pt x="74930" y="31750"/>
                </a:lnTo>
                <a:lnTo>
                  <a:pt x="71120" y="3175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0480"/>
                </a:lnTo>
                <a:lnTo>
                  <a:pt x="59690" y="29210"/>
                </a:lnTo>
                <a:lnTo>
                  <a:pt x="55880" y="29210"/>
                </a:lnTo>
                <a:lnTo>
                  <a:pt x="53340" y="29210"/>
                </a:lnTo>
                <a:lnTo>
                  <a:pt x="50800" y="30480"/>
                </a:lnTo>
                <a:lnTo>
                  <a:pt x="48260" y="30480"/>
                </a:lnTo>
                <a:lnTo>
                  <a:pt x="46990" y="30480"/>
                </a:lnTo>
                <a:lnTo>
                  <a:pt x="45720" y="31750"/>
                </a:lnTo>
                <a:lnTo>
                  <a:pt x="45720" y="31750"/>
                </a:lnTo>
                <a:lnTo>
                  <a:pt x="44450" y="31750"/>
                </a:lnTo>
                <a:lnTo>
                  <a:pt x="41910" y="33020"/>
                </a:lnTo>
                <a:lnTo>
                  <a:pt x="40640" y="33020"/>
                </a:lnTo>
                <a:lnTo>
                  <a:pt x="38100" y="34290"/>
                </a:lnTo>
                <a:lnTo>
                  <a:pt x="36830" y="35560"/>
                </a:lnTo>
                <a:lnTo>
                  <a:pt x="35560" y="36830"/>
                </a:lnTo>
                <a:lnTo>
                  <a:pt x="33020" y="40640"/>
                </a:lnTo>
                <a:lnTo>
                  <a:pt x="30480" y="43180"/>
                </a:lnTo>
                <a:lnTo>
                  <a:pt x="29210" y="46990"/>
                </a:lnTo>
                <a:lnTo>
                  <a:pt x="27940" y="49530"/>
                </a:lnTo>
                <a:lnTo>
                  <a:pt x="27940" y="53340"/>
                </a:lnTo>
                <a:lnTo>
                  <a:pt x="27940" y="57150"/>
                </a:lnTo>
                <a:lnTo>
                  <a:pt x="27940" y="60960"/>
                </a:lnTo>
                <a:lnTo>
                  <a:pt x="27940" y="66040"/>
                </a:lnTo>
                <a:lnTo>
                  <a:pt x="29210" y="69850"/>
                </a:lnTo>
                <a:lnTo>
                  <a:pt x="29210" y="69850"/>
                </a:lnTo>
                <a:lnTo>
                  <a:pt x="29210" y="69850"/>
                </a:lnTo>
                <a:lnTo>
                  <a:pt x="30480" y="74930"/>
                </a:lnTo>
                <a:lnTo>
                  <a:pt x="31750" y="80010"/>
                </a:lnTo>
                <a:lnTo>
                  <a:pt x="33020" y="85090"/>
                </a:lnTo>
                <a:lnTo>
                  <a:pt x="35560" y="90170"/>
                </a:lnTo>
                <a:lnTo>
                  <a:pt x="38100" y="95250"/>
                </a:lnTo>
                <a:lnTo>
                  <a:pt x="40640" y="100330"/>
                </a:lnTo>
                <a:lnTo>
                  <a:pt x="43180" y="106680"/>
                </a:lnTo>
                <a:lnTo>
                  <a:pt x="45720" y="111760"/>
                </a:lnTo>
                <a:lnTo>
                  <a:pt x="49530" y="118110"/>
                </a:lnTo>
                <a:lnTo>
                  <a:pt x="53340" y="124460"/>
                </a:lnTo>
                <a:lnTo>
                  <a:pt x="57150" y="130810"/>
                </a:lnTo>
                <a:lnTo>
                  <a:pt x="60960" y="137160"/>
                </a:lnTo>
                <a:lnTo>
                  <a:pt x="66040" y="143510"/>
                </a:lnTo>
                <a:lnTo>
                  <a:pt x="71120" y="149860"/>
                </a:lnTo>
                <a:lnTo>
                  <a:pt x="76200" y="156210"/>
                </a:lnTo>
                <a:lnTo>
                  <a:pt x="81280" y="162560"/>
                </a:lnTo>
                <a:lnTo>
                  <a:pt x="86360" y="170180"/>
                </a:lnTo>
                <a:lnTo>
                  <a:pt x="92710" y="176530"/>
                </a:lnTo>
                <a:lnTo>
                  <a:pt x="99060" y="182880"/>
                </a:lnTo>
                <a:lnTo>
                  <a:pt x="99060" y="182880"/>
                </a:lnTo>
                <a:lnTo>
                  <a:pt x="99060" y="182880"/>
                </a:lnTo>
                <a:lnTo>
                  <a:pt x="105410" y="189230"/>
                </a:lnTo>
                <a:lnTo>
                  <a:pt x="111760" y="196850"/>
                </a:lnTo>
                <a:lnTo>
                  <a:pt x="118110" y="203200"/>
                </a:lnTo>
                <a:lnTo>
                  <a:pt x="125730" y="209550"/>
                </a:lnTo>
                <a:lnTo>
                  <a:pt x="133350" y="215900"/>
                </a:lnTo>
                <a:lnTo>
                  <a:pt x="142240" y="223520"/>
                </a:lnTo>
                <a:lnTo>
                  <a:pt x="149860" y="229870"/>
                </a:lnTo>
                <a:lnTo>
                  <a:pt x="158750" y="234950"/>
                </a:lnTo>
                <a:lnTo>
                  <a:pt x="162560" y="237490"/>
                </a:lnTo>
                <a:lnTo>
                  <a:pt x="163830" y="238760"/>
                </a:lnTo>
                <a:lnTo>
                  <a:pt x="166370" y="241300"/>
                </a:lnTo>
                <a:lnTo>
                  <a:pt x="173990" y="245110"/>
                </a:lnTo>
                <a:lnTo>
                  <a:pt x="181610" y="247650"/>
                </a:lnTo>
                <a:lnTo>
                  <a:pt x="189230" y="251460"/>
                </a:lnTo>
                <a:lnTo>
                  <a:pt x="191770" y="251460"/>
                </a:lnTo>
                <a:lnTo>
                  <a:pt x="195580" y="252730"/>
                </a:lnTo>
                <a:lnTo>
                  <a:pt x="199390" y="254000"/>
                </a:lnTo>
                <a:lnTo>
                  <a:pt x="201930" y="254000"/>
                </a:lnTo>
                <a:lnTo>
                  <a:pt x="205740" y="254000"/>
                </a:lnTo>
                <a:lnTo>
                  <a:pt x="208280" y="254000"/>
                </a:lnTo>
                <a:lnTo>
                  <a:pt x="210820" y="254000"/>
                </a:lnTo>
                <a:lnTo>
                  <a:pt x="214630" y="252730"/>
                </a:lnTo>
                <a:lnTo>
                  <a:pt x="217170" y="251460"/>
                </a:lnTo>
                <a:lnTo>
                  <a:pt x="219710" y="251460"/>
                </a:lnTo>
                <a:lnTo>
                  <a:pt x="222250" y="250190"/>
                </a:lnTo>
                <a:lnTo>
                  <a:pt x="224790" y="248920"/>
                </a:lnTo>
                <a:lnTo>
                  <a:pt x="227330" y="247650"/>
                </a:lnTo>
                <a:lnTo>
                  <a:pt x="228600" y="246380"/>
                </a:lnTo>
                <a:lnTo>
                  <a:pt x="232410" y="243840"/>
                </a:lnTo>
                <a:lnTo>
                  <a:pt x="233680" y="241300"/>
                </a:lnTo>
                <a:lnTo>
                  <a:pt x="237490" y="237490"/>
                </a:lnTo>
                <a:lnTo>
                  <a:pt x="240030" y="233680"/>
                </a:lnTo>
                <a:lnTo>
                  <a:pt x="240030" y="233680"/>
                </a:lnTo>
                <a:lnTo>
                  <a:pt x="241300" y="233680"/>
                </a:lnTo>
                <a:lnTo>
                  <a:pt x="242570" y="229870"/>
                </a:lnTo>
                <a:lnTo>
                  <a:pt x="243840" y="224790"/>
                </a:lnTo>
                <a:lnTo>
                  <a:pt x="245110" y="220980"/>
                </a:lnTo>
                <a:lnTo>
                  <a:pt x="246380" y="215900"/>
                </a:lnTo>
                <a:lnTo>
                  <a:pt x="246380" y="210820"/>
                </a:lnTo>
                <a:lnTo>
                  <a:pt x="246380" y="205740"/>
                </a:lnTo>
                <a:lnTo>
                  <a:pt x="246380" y="200660"/>
                </a:lnTo>
                <a:lnTo>
                  <a:pt x="245110" y="195580"/>
                </a:lnTo>
                <a:lnTo>
                  <a:pt x="245110" y="190500"/>
                </a:lnTo>
                <a:lnTo>
                  <a:pt x="242570" y="184150"/>
                </a:lnTo>
                <a:lnTo>
                  <a:pt x="241300" y="179070"/>
                </a:lnTo>
                <a:lnTo>
                  <a:pt x="238760" y="173990"/>
                </a:lnTo>
                <a:lnTo>
                  <a:pt x="236220" y="167640"/>
                </a:lnTo>
                <a:lnTo>
                  <a:pt x="234950" y="162560"/>
                </a:lnTo>
                <a:lnTo>
                  <a:pt x="233680" y="162560"/>
                </a:lnTo>
                <a:lnTo>
                  <a:pt x="233680" y="162560"/>
                </a:lnTo>
                <a:lnTo>
                  <a:pt x="229870" y="156210"/>
                </a:lnTo>
                <a:lnTo>
                  <a:pt x="226060" y="149860"/>
                </a:lnTo>
                <a:lnTo>
                  <a:pt x="222250" y="143510"/>
                </a:lnTo>
                <a:lnTo>
                  <a:pt x="218440" y="138430"/>
                </a:lnTo>
                <a:lnTo>
                  <a:pt x="213360" y="132080"/>
                </a:lnTo>
                <a:lnTo>
                  <a:pt x="208280" y="125730"/>
                </a:lnTo>
                <a:lnTo>
                  <a:pt x="203200" y="119380"/>
                </a:lnTo>
                <a:lnTo>
                  <a:pt x="196850" y="113030"/>
                </a:lnTo>
                <a:lnTo>
                  <a:pt x="191770" y="106680"/>
                </a:lnTo>
                <a:lnTo>
                  <a:pt x="185420" y="100330"/>
                </a:lnTo>
                <a:lnTo>
                  <a:pt x="177800" y="95250"/>
                </a:lnTo>
                <a:lnTo>
                  <a:pt x="171450" y="88900"/>
                </a:lnTo>
                <a:lnTo>
                  <a:pt x="163830" y="82550"/>
                </a:lnTo>
                <a:lnTo>
                  <a:pt x="156210" y="77470"/>
                </a:lnTo>
                <a:lnTo>
                  <a:pt x="148590" y="71120"/>
                </a:lnTo>
                <a:lnTo>
                  <a:pt x="140970" y="66040"/>
                </a:lnTo>
                <a:lnTo>
                  <a:pt x="132080" y="59690"/>
                </a:lnTo>
                <a:close/>
                <a:moveTo>
                  <a:pt x="11430" y="22860"/>
                </a:moveTo>
                <a:lnTo>
                  <a:pt x="12700" y="20320"/>
                </a:lnTo>
                <a:lnTo>
                  <a:pt x="15240" y="17780"/>
                </a:lnTo>
                <a:lnTo>
                  <a:pt x="17780" y="15240"/>
                </a:lnTo>
                <a:lnTo>
                  <a:pt x="20320" y="12700"/>
                </a:lnTo>
                <a:lnTo>
                  <a:pt x="20320" y="12700"/>
                </a:lnTo>
                <a:lnTo>
                  <a:pt x="21590" y="12700"/>
                </a:lnTo>
                <a:lnTo>
                  <a:pt x="24130" y="10160"/>
                </a:lnTo>
                <a:lnTo>
                  <a:pt x="26670" y="8890"/>
                </a:lnTo>
                <a:lnTo>
                  <a:pt x="30480" y="6350"/>
                </a:lnTo>
                <a:lnTo>
                  <a:pt x="33020" y="5080"/>
                </a:lnTo>
                <a:lnTo>
                  <a:pt x="38100" y="3810"/>
                </a:lnTo>
                <a:lnTo>
                  <a:pt x="40640" y="2540"/>
                </a:lnTo>
                <a:lnTo>
                  <a:pt x="45720" y="1270"/>
                </a:lnTo>
                <a:lnTo>
                  <a:pt x="49530" y="1270"/>
                </a:lnTo>
                <a:lnTo>
                  <a:pt x="53340" y="1270"/>
                </a:lnTo>
                <a:lnTo>
                  <a:pt x="58420" y="0"/>
                </a:lnTo>
                <a:lnTo>
                  <a:pt x="62230" y="0"/>
                </a:lnTo>
                <a:lnTo>
                  <a:pt x="67310" y="1270"/>
                </a:lnTo>
                <a:lnTo>
                  <a:pt x="72390" y="1270"/>
                </a:lnTo>
                <a:lnTo>
                  <a:pt x="73660" y="1270"/>
                </a:lnTo>
                <a:lnTo>
                  <a:pt x="74930" y="1270"/>
                </a:lnTo>
                <a:lnTo>
                  <a:pt x="77470" y="1270"/>
                </a:lnTo>
                <a:lnTo>
                  <a:pt x="82550" y="2540"/>
                </a:lnTo>
                <a:lnTo>
                  <a:pt x="87630" y="3810"/>
                </a:lnTo>
                <a:lnTo>
                  <a:pt x="92710" y="5080"/>
                </a:lnTo>
                <a:lnTo>
                  <a:pt x="99060" y="6350"/>
                </a:lnTo>
                <a:lnTo>
                  <a:pt x="105410" y="7620"/>
                </a:lnTo>
                <a:lnTo>
                  <a:pt x="110490" y="10160"/>
                </a:lnTo>
                <a:lnTo>
                  <a:pt x="116840" y="11430"/>
                </a:lnTo>
                <a:lnTo>
                  <a:pt x="123190" y="13970"/>
                </a:lnTo>
                <a:lnTo>
                  <a:pt x="129540" y="17780"/>
                </a:lnTo>
                <a:lnTo>
                  <a:pt x="134620" y="20320"/>
                </a:lnTo>
                <a:lnTo>
                  <a:pt x="142240" y="22860"/>
                </a:lnTo>
                <a:lnTo>
                  <a:pt x="148590" y="26670"/>
                </a:lnTo>
                <a:lnTo>
                  <a:pt x="154940" y="30480"/>
                </a:lnTo>
                <a:lnTo>
                  <a:pt x="161290" y="34290"/>
                </a:lnTo>
                <a:lnTo>
                  <a:pt x="170180" y="39370"/>
                </a:lnTo>
                <a:lnTo>
                  <a:pt x="179070" y="44450"/>
                </a:lnTo>
                <a:lnTo>
                  <a:pt x="186690" y="49530"/>
                </a:lnTo>
                <a:lnTo>
                  <a:pt x="194310" y="55880"/>
                </a:lnTo>
                <a:lnTo>
                  <a:pt x="201930" y="60960"/>
                </a:lnTo>
                <a:lnTo>
                  <a:pt x="209550" y="67310"/>
                </a:lnTo>
                <a:lnTo>
                  <a:pt x="215900" y="73660"/>
                </a:lnTo>
                <a:lnTo>
                  <a:pt x="223520" y="80010"/>
                </a:lnTo>
                <a:lnTo>
                  <a:pt x="229870" y="87630"/>
                </a:lnTo>
                <a:lnTo>
                  <a:pt x="234950" y="93980"/>
                </a:lnTo>
                <a:lnTo>
                  <a:pt x="241300" y="100330"/>
                </a:lnTo>
                <a:lnTo>
                  <a:pt x="246380" y="107950"/>
                </a:lnTo>
                <a:lnTo>
                  <a:pt x="247650" y="109220"/>
                </a:lnTo>
                <a:lnTo>
                  <a:pt x="248920" y="110490"/>
                </a:lnTo>
                <a:lnTo>
                  <a:pt x="251460" y="114300"/>
                </a:lnTo>
                <a:lnTo>
                  <a:pt x="256540" y="121920"/>
                </a:lnTo>
                <a:lnTo>
                  <a:pt x="260350" y="129540"/>
                </a:lnTo>
                <a:lnTo>
                  <a:pt x="264160" y="137160"/>
                </a:lnTo>
                <a:lnTo>
                  <a:pt x="266700" y="144780"/>
                </a:lnTo>
                <a:lnTo>
                  <a:pt x="270510" y="152400"/>
                </a:lnTo>
                <a:lnTo>
                  <a:pt x="271780" y="160020"/>
                </a:lnTo>
                <a:lnTo>
                  <a:pt x="274320" y="167640"/>
                </a:lnTo>
                <a:lnTo>
                  <a:pt x="275590" y="175260"/>
                </a:lnTo>
                <a:lnTo>
                  <a:pt x="276860" y="182880"/>
                </a:lnTo>
                <a:lnTo>
                  <a:pt x="278130" y="190500"/>
                </a:lnTo>
                <a:lnTo>
                  <a:pt x="278130" y="193040"/>
                </a:lnTo>
                <a:lnTo>
                  <a:pt x="278130" y="193040"/>
                </a:lnTo>
                <a:lnTo>
                  <a:pt x="278130" y="198120"/>
                </a:lnTo>
                <a:lnTo>
                  <a:pt x="276860" y="205740"/>
                </a:lnTo>
                <a:lnTo>
                  <a:pt x="275590" y="213360"/>
                </a:lnTo>
                <a:lnTo>
                  <a:pt x="274320" y="220980"/>
                </a:lnTo>
                <a:lnTo>
                  <a:pt x="271780" y="228600"/>
                </a:lnTo>
                <a:lnTo>
                  <a:pt x="269240" y="234950"/>
                </a:lnTo>
                <a:lnTo>
                  <a:pt x="265430" y="242570"/>
                </a:lnTo>
                <a:lnTo>
                  <a:pt x="261620" y="248920"/>
                </a:lnTo>
                <a:lnTo>
                  <a:pt x="261620" y="248920"/>
                </a:lnTo>
                <a:lnTo>
                  <a:pt x="261620" y="250190"/>
                </a:lnTo>
                <a:lnTo>
                  <a:pt x="256540" y="256540"/>
                </a:lnTo>
                <a:lnTo>
                  <a:pt x="254000" y="260350"/>
                </a:lnTo>
                <a:lnTo>
                  <a:pt x="250190" y="264160"/>
                </a:lnTo>
                <a:lnTo>
                  <a:pt x="246380" y="267970"/>
                </a:lnTo>
                <a:lnTo>
                  <a:pt x="242570" y="270510"/>
                </a:lnTo>
                <a:lnTo>
                  <a:pt x="238760" y="274320"/>
                </a:lnTo>
                <a:lnTo>
                  <a:pt x="234950" y="276860"/>
                </a:lnTo>
                <a:lnTo>
                  <a:pt x="229870" y="279400"/>
                </a:lnTo>
                <a:lnTo>
                  <a:pt x="226060" y="280670"/>
                </a:lnTo>
                <a:lnTo>
                  <a:pt x="220980" y="28321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2090" y="285750"/>
                </a:lnTo>
                <a:lnTo>
                  <a:pt x="207010" y="287020"/>
                </a:lnTo>
                <a:lnTo>
                  <a:pt x="201930" y="287020"/>
                </a:lnTo>
                <a:lnTo>
                  <a:pt x="196850" y="287020"/>
                </a:lnTo>
                <a:lnTo>
                  <a:pt x="191770" y="287020"/>
                </a:lnTo>
                <a:lnTo>
                  <a:pt x="186690" y="287020"/>
                </a:lnTo>
                <a:lnTo>
                  <a:pt x="181610" y="287020"/>
                </a:lnTo>
                <a:lnTo>
                  <a:pt x="176530" y="285750"/>
                </a:lnTo>
                <a:lnTo>
                  <a:pt x="170180" y="284480"/>
                </a:lnTo>
                <a:lnTo>
                  <a:pt x="165100" y="283210"/>
                </a:lnTo>
                <a:lnTo>
                  <a:pt x="160020" y="280670"/>
                </a:lnTo>
                <a:lnTo>
                  <a:pt x="153670" y="278130"/>
                </a:lnTo>
                <a:lnTo>
                  <a:pt x="148590" y="275590"/>
                </a:lnTo>
                <a:lnTo>
                  <a:pt x="143510" y="273050"/>
                </a:lnTo>
                <a:lnTo>
                  <a:pt x="137160" y="269240"/>
                </a:lnTo>
                <a:lnTo>
                  <a:pt x="132080" y="266700"/>
                </a:lnTo>
                <a:lnTo>
                  <a:pt x="125730" y="262890"/>
                </a:lnTo>
                <a:lnTo>
                  <a:pt x="120650" y="259080"/>
                </a:lnTo>
                <a:lnTo>
                  <a:pt x="114300" y="254000"/>
                </a:lnTo>
                <a:lnTo>
                  <a:pt x="109220" y="250190"/>
                </a:lnTo>
                <a:lnTo>
                  <a:pt x="102870" y="245110"/>
                </a:lnTo>
                <a:lnTo>
                  <a:pt x="97790" y="240030"/>
                </a:lnTo>
                <a:lnTo>
                  <a:pt x="90170" y="232410"/>
                </a:lnTo>
                <a:lnTo>
                  <a:pt x="83820" y="226060"/>
                </a:lnTo>
                <a:lnTo>
                  <a:pt x="76200" y="218440"/>
                </a:lnTo>
                <a:lnTo>
                  <a:pt x="69850" y="210820"/>
                </a:lnTo>
                <a:lnTo>
                  <a:pt x="64770" y="204470"/>
                </a:lnTo>
                <a:lnTo>
                  <a:pt x="58420" y="196850"/>
                </a:lnTo>
                <a:lnTo>
                  <a:pt x="52070" y="189230"/>
                </a:lnTo>
                <a:lnTo>
                  <a:pt x="46990" y="181610"/>
                </a:lnTo>
                <a:lnTo>
                  <a:pt x="41910" y="173990"/>
                </a:lnTo>
                <a:lnTo>
                  <a:pt x="36830" y="165100"/>
                </a:lnTo>
                <a:lnTo>
                  <a:pt x="31750" y="157480"/>
                </a:lnTo>
                <a:lnTo>
                  <a:pt x="27940" y="149860"/>
                </a:lnTo>
                <a:lnTo>
                  <a:pt x="24130" y="143510"/>
                </a:lnTo>
                <a:lnTo>
                  <a:pt x="20320" y="135890"/>
                </a:lnTo>
                <a:lnTo>
                  <a:pt x="16510" y="128270"/>
                </a:lnTo>
                <a:lnTo>
                  <a:pt x="13970" y="120650"/>
                </a:lnTo>
                <a:lnTo>
                  <a:pt x="10160" y="114300"/>
                </a:lnTo>
                <a:lnTo>
                  <a:pt x="7620" y="106680"/>
                </a:lnTo>
                <a:lnTo>
                  <a:pt x="8890" y="105410"/>
                </a:lnTo>
                <a:lnTo>
                  <a:pt x="7620" y="105410"/>
                </a:lnTo>
                <a:lnTo>
                  <a:pt x="6350" y="100330"/>
                </a:lnTo>
                <a:lnTo>
                  <a:pt x="3810" y="92710"/>
                </a:lnTo>
                <a:lnTo>
                  <a:pt x="2540" y="86360"/>
                </a:lnTo>
                <a:lnTo>
                  <a:pt x="1270" y="78740"/>
                </a:lnTo>
                <a:lnTo>
                  <a:pt x="0" y="73660"/>
                </a:lnTo>
                <a:lnTo>
                  <a:pt x="0" y="66040"/>
                </a:lnTo>
                <a:lnTo>
                  <a:pt x="0" y="60960"/>
                </a:lnTo>
                <a:lnTo>
                  <a:pt x="0" y="54610"/>
                </a:lnTo>
                <a:lnTo>
                  <a:pt x="0" y="49530"/>
                </a:lnTo>
                <a:lnTo>
                  <a:pt x="1270" y="48260"/>
                </a:lnTo>
                <a:lnTo>
                  <a:pt x="1270" y="48260"/>
                </a:lnTo>
                <a:lnTo>
                  <a:pt x="1270" y="43180"/>
                </a:lnTo>
                <a:lnTo>
                  <a:pt x="3810" y="36830"/>
                </a:lnTo>
                <a:lnTo>
                  <a:pt x="5080" y="33020"/>
                </a:lnTo>
                <a:lnTo>
                  <a:pt x="7620" y="27940"/>
                </a:lnTo>
                <a:lnTo>
                  <a:pt x="11430" y="22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6929528" y="4572408"/>
            <a:ext cx="227784" cy="234135"/>
          </a:xfrm>
          <a:custGeom>
            <a:avLst/>
            <a:gdLst/>
            <a:ahLst/>
            <a:cxnLst/>
            <a:rect l="l" t="t" r="r" b="b"/>
            <a:pathLst>
              <a:path w="227784" h="234135">
                <a:moveTo>
                  <a:pt x="108812" y="35153"/>
                </a:moveTo>
                <a:lnTo>
                  <a:pt x="99922" y="30073"/>
                </a:lnTo>
                <a:lnTo>
                  <a:pt x="91032" y="24993"/>
                </a:lnTo>
                <a:lnTo>
                  <a:pt x="82142" y="19913"/>
                </a:lnTo>
                <a:lnTo>
                  <a:pt x="74522" y="16103"/>
                </a:lnTo>
                <a:lnTo>
                  <a:pt x="65632" y="12293"/>
                </a:lnTo>
                <a:lnTo>
                  <a:pt x="59282" y="9753"/>
                </a:lnTo>
                <a:lnTo>
                  <a:pt x="55472" y="8483"/>
                </a:lnTo>
                <a:lnTo>
                  <a:pt x="51662" y="7213"/>
                </a:lnTo>
                <a:lnTo>
                  <a:pt x="47852" y="7213"/>
                </a:lnTo>
                <a:lnTo>
                  <a:pt x="45312" y="5943"/>
                </a:lnTo>
                <a:lnTo>
                  <a:pt x="41502" y="5943"/>
                </a:lnTo>
                <a:lnTo>
                  <a:pt x="38962" y="5943"/>
                </a:lnTo>
                <a:lnTo>
                  <a:pt x="36422" y="4673"/>
                </a:lnTo>
                <a:lnTo>
                  <a:pt x="32612" y="4673"/>
                </a:lnTo>
                <a:lnTo>
                  <a:pt x="30072" y="4673"/>
                </a:lnTo>
                <a:lnTo>
                  <a:pt x="27532" y="5943"/>
                </a:lnTo>
                <a:lnTo>
                  <a:pt x="24992" y="5943"/>
                </a:lnTo>
                <a:lnTo>
                  <a:pt x="23722" y="5943"/>
                </a:lnTo>
                <a:lnTo>
                  <a:pt x="22452" y="7213"/>
                </a:lnTo>
                <a:lnTo>
                  <a:pt x="22452" y="7213"/>
                </a:lnTo>
                <a:lnTo>
                  <a:pt x="21182" y="7213"/>
                </a:lnTo>
                <a:lnTo>
                  <a:pt x="18642" y="8483"/>
                </a:lnTo>
                <a:lnTo>
                  <a:pt x="17372" y="8483"/>
                </a:lnTo>
                <a:lnTo>
                  <a:pt x="14832" y="9753"/>
                </a:lnTo>
                <a:lnTo>
                  <a:pt x="13562" y="11023"/>
                </a:lnTo>
                <a:lnTo>
                  <a:pt x="12292" y="12293"/>
                </a:lnTo>
                <a:lnTo>
                  <a:pt x="9752" y="16103"/>
                </a:lnTo>
                <a:lnTo>
                  <a:pt x="7212" y="18643"/>
                </a:lnTo>
                <a:lnTo>
                  <a:pt x="5942" y="22453"/>
                </a:lnTo>
                <a:lnTo>
                  <a:pt x="4672" y="24993"/>
                </a:lnTo>
                <a:lnTo>
                  <a:pt x="4672" y="28803"/>
                </a:lnTo>
                <a:lnTo>
                  <a:pt x="4672" y="32613"/>
                </a:lnTo>
                <a:lnTo>
                  <a:pt x="4672" y="36423"/>
                </a:lnTo>
                <a:lnTo>
                  <a:pt x="4672" y="41503"/>
                </a:lnTo>
                <a:lnTo>
                  <a:pt x="5942" y="45313"/>
                </a:lnTo>
                <a:lnTo>
                  <a:pt x="5942" y="45313"/>
                </a:lnTo>
                <a:lnTo>
                  <a:pt x="5942" y="45313"/>
                </a:lnTo>
                <a:lnTo>
                  <a:pt x="7212" y="50393"/>
                </a:lnTo>
                <a:lnTo>
                  <a:pt x="8482" y="55473"/>
                </a:lnTo>
                <a:lnTo>
                  <a:pt x="9752" y="60553"/>
                </a:lnTo>
                <a:lnTo>
                  <a:pt x="12292" y="65633"/>
                </a:lnTo>
                <a:lnTo>
                  <a:pt x="14832" y="70713"/>
                </a:lnTo>
                <a:lnTo>
                  <a:pt x="17372" y="75793"/>
                </a:lnTo>
                <a:lnTo>
                  <a:pt x="19912" y="82143"/>
                </a:lnTo>
                <a:lnTo>
                  <a:pt x="22452" y="87223"/>
                </a:lnTo>
                <a:lnTo>
                  <a:pt x="26262" y="93573"/>
                </a:lnTo>
                <a:lnTo>
                  <a:pt x="30072" y="99923"/>
                </a:lnTo>
                <a:lnTo>
                  <a:pt x="33882" y="106273"/>
                </a:lnTo>
                <a:lnTo>
                  <a:pt x="37692" y="112623"/>
                </a:lnTo>
                <a:lnTo>
                  <a:pt x="42772" y="118973"/>
                </a:lnTo>
                <a:lnTo>
                  <a:pt x="47852" y="125323"/>
                </a:lnTo>
                <a:lnTo>
                  <a:pt x="52932" y="131673"/>
                </a:lnTo>
                <a:lnTo>
                  <a:pt x="58012" y="138023"/>
                </a:lnTo>
                <a:lnTo>
                  <a:pt x="63092" y="145643"/>
                </a:lnTo>
                <a:lnTo>
                  <a:pt x="69442" y="151993"/>
                </a:lnTo>
                <a:lnTo>
                  <a:pt x="75792" y="158343"/>
                </a:lnTo>
                <a:lnTo>
                  <a:pt x="75792" y="158343"/>
                </a:lnTo>
                <a:lnTo>
                  <a:pt x="75792" y="158343"/>
                </a:lnTo>
                <a:lnTo>
                  <a:pt x="82142" y="164693"/>
                </a:lnTo>
                <a:lnTo>
                  <a:pt x="88492" y="172313"/>
                </a:lnTo>
                <a:lnTo>
                  <a:pt x="94842" y="178663"/>
                </a:lnTo>
                <a:lnTo>
                  <a:pt x="102462" y="185013"/>
                </a:lnTo>
                <a:lnTo>
                  <a:pt x="110082" y="191363"/>
                </a:lnTo>
                <a:lnTo>
                  <a:pt x="118972" y="198983"/>
                </a:lnTo>
                <a:lnTo>
                  <a:pt x="126592" y="205333"/>
                </a:lnTo>
                <a:lnTo>
                  <a:pt x="135482" y="210413"/>
                </a:lnTo>
                <a:lnTo>
                  <a:pt x="139292" y="212953"/>
                </a:lnTo>
                <a:lnTo>
                  <a:pt x="140562" y="214223"/>
                </a:lnTo>
                <a:lnTo>
                  <a:pt x="143102" y="216763"/>
                </a:lnTo>
                <a:lnTo>
                  <a:pt x="150722" y="220573"/>
                </a:lnTo>
                <a:lnTo>
                  <a:pt x="158342" y="223113"/>
                </a:lnTo>
                <a:lnTo>
                  <a:pt x="165962" y="226923"/>
                </a:lnTo>
                <a:lnTo>
                  <a:pt x="168502" y="226923"/>
                </a:lnTo>
                <a:lnTo>
                  <a:pt x="172312" y="228193"/>
                </a:lnTo>
                <a:lnTo>
                  <a:pt x="176122" y="229463"/>
                </a:lnTo>
                <a:lnTo>
                  <a:pt x="178662" y="229463"/>
                </a:lnTo>
                <a:lnTo>
                  <a:pt x="182472" y="229463"/>
                </a:lnTo>
                <a:lnTo>
                  <a:pt x="185012" y="229463"/>
                </a:lnTo>
                <a:lnTo>
                  <a:pt x="187552" y="229463"/>
                </a:lnTo>
                <a:lnTo>
                  <a:pt x="191362" y="228193"/>
                </a:lnTo>
                <a:lnTo>
                  <a:pt x="193902" y="226923"/>
                </a:lnTo>
                <a:lnTo>
                  <a:pt x="196442" y="226923"/>
                </a:lnTo>
                <a:lnTo>
                  <a:pt x="198982" y="225653"/>
                </a:lnTo>
                <a:lnTo>
                  <a:pt x="201522" y="224383"/>
                </a:lnTo>
                <a:lnTo>
                  <a:pt x="204062" y="223113"/>
                </a:lnTo>
                <a:lnTo>
                  <a:pt x="205332" y="221843"/>
                </a:lnTo>
                <a:lnTo>
                  <a:pt x="209142" y="219303"/>
                </a:lnTo>
                <a:lnTo>
                  <a:pt x="210412" y="216763"/>
                </a:lnTo>
                <a:lnTo>
                  <a:pt x="214222" y="212953"/>
                </a:lnTo>
                <a:lnTo>
                  <a:pt x="216762" y="209143"/>
                </a:lnTo>
                <a:lnTo>
                  <a:pt x="216762" y="209143"/>
                </a:lnTo>
                <a:lnTo>
                  <a:pt x="218032" y="209143"/>
                </a:lnTo>
                <a:lnTo>
                  <a:pt x="219302" y="205333"/>
                </a:lnTo>
                <a:lnTo>
                  <a:pt x="220572" y="200253"/>
                </a:lnTo>
                <a:lnTo>
                  <a:pt x="221842" y="196443"/>
                </a:lnTo>
                <a:lnTo>
                  <a:pt x="223112" y="191363"/>
                </a:lnTo>
                <a:lnTo>
                  <a:pt x="223112" y="186283"/>
                </a:lnTo>
                <a:lnTo>
                  <a:pt x="223112" y="181203"/>
                </a:lnTo>
                <a:lnTo>
                  <a:pt x="223112" y="176123"/>
                </a:lnTo>
                <a:lnTo>
                  <a:pt x="221842" y="171043"/>
                </a:lnTo>
                <a:lnTo>
                  <a:pt x="221842" y="165963"/>
                </a:lnTo>
                <a:lnTo>
                  <a:pt x="219302" y="159613"/>
                </a:lnTo>
                <a:lnTo>
                  <a:pt x="218032" y="154533"/>
                </a:lnTo>
                <a:lnTo>
                  <a:pt x="215492" y="149453"/>
                </a:lnTo>
                <a:lnTo>
                  <a:pt x="212952" y="143103"/>
                </a:lnTo>
                <a:lnTo>
                  <a:pt x="211682" y="138023"/>
                </a:lnTo>
                <a:lnTo>
                  <a:pt x="210412" y="138023"/>
                </a:lnTo>
                <a:lnTo>
                  <a:pt x="210412" y="138023"/>
                </a:lnTo>
                <a:lnTo>
                  <a:pt x="206602" y="131673"/>
                </a:lnTo>
                <a:lnTo>
                  <a:pt x="202792" y="125323"/>
                </a:lnTo>
                <a:lnTo>
                  <a:pt x="198982" y="118973"/>
                </a:lnTo>
                <a:lnTo>
                  <a:pt x="195172" y="113893"/>
                </a:lnTo>
                <a:lnTo>
                  <a:pt x="190092" y="107543"/>
                </a:lnTo>
                <a:lnTo>
                  <a:pt x="185012" y="101193"/>
                </a:lnTo>
                <a:lnTo>
                  <a:pt x="179932" y="94843"/>
                </a:lnTo>
                <a:lnTo>
                  <a:pt x="173582" y="88493"/>
                </a:lnTo>
                <a:lnTo>
                  <a:pt x="168502" y="82143"/>
                </a:lnTo>
                <a:lnTo>
                  <a:pt x="162152" y="75793"/>
                </a:lnTo>
                <a:lnTo>
                  <a:pt x="154532" y="70713"/>
                </a:lnTo>
                <a:lnTo>
                  <a:pt x="148182" y="64363"/>
                </a:lnTo>
                <a:lnTo>
                  <a:pt x="140562" y="58013"/>
                </a:lnTo>
                <a:lnTo>
                  <a:pt x="132942" y="52933"/>
                </a:lnTo>
                <a:lnTo>
                  <a:pt x="125322" y="46583"/>
                </a:lnTo>
                <a:lnTo>
                  <a:pt x="117702" y="41503"/>
                </a:lnTo>
                <a:lnTo>
                  <a:pt x="108812" y="351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6901588" y="4543198"/>
            <a:ext cx="287475" cy="296364"/>
          </a:xfrm>
          <a:custGeom>
            <a:avLst/>
            <a:gdLst/>
            <a:ahLst/>
            <a:cxnLst/>
            <a:rect l="l" t="t" r="r" b="b"/>
            <a:pathLst>
              <a:path w="287475" h="296364">
                <a:moveTo>
                  <a:pt x="16103" y="27532"/>
                </a:moveTo>
                <a:lnTo>
                  <a:pt x="17373" y="24992"/>
                </a:lnTo>
                <a:lnTo>
                  <a:pt x="19913" y="22452"/>
                </a:lnTo>
                <a:lnTo>
                  <a:pt x="22453" y="19912"/>
                </a:lnTo>
                <a:lnTo>
                  <a:pt x="24993" y="17372"/>
                </a:lnTo>
                <a:lnTo>
                  <a:pt x="24993" y="17372"/>
                </a:lnTo>
                <a:lnTo>
                  <a:pt x="26263" y="17372"/>
                </a:lnTo>
                <a:lnTo>
                  <a:pt x="28803" y="14832"/>
                </a:lnTo>
                <a:lnTo>
                  <a:pt x="31343" y="13562"/>
                </a:lnTo>
                <a:lnTo>
                  <a:pt x="35153" y="11022"/>
                </a:lnTo>
                <a:lnTo>
                  <a:pt x="37693" y="9752"/>
                </a:lnTo>
                <a:lnTo>
                  <a:pt x="42773" y="8482"/>
                </a:lnTo>
                <a:lnTo>
                  <a:pt x="45313" y="7212"/>
                </a:lnTo>
                <a:lnTo>
                  <a:pt x="50393" y="5942"/>
                </a:lnTo>
                <a:lnTo>
                  <a:pt x="54203" y="5942"/>
                </a:lnTo>
                <a:lnTo>
                  <a:pt x="58013" y="5942"/>
                </a:lnTo>
                <a:lnTo>
                  <a:pt x="63093" y="4672"/>
                </a:lnTo>
                <a:lnTo>
                  <a:pt x="66903" y="4672"/>
                </a:lnTo>
                <a:lnTo>
                  <a:pt x="71983" y="5942"/>
                </a:lnTo>
                <a:lnTo>
                  <a:pt x="77063" y="5942"/>
                </a:lnTo>
                <a:lnTo>
                  <a:pt x="78333" y="5942"/>
                </a:lnTo>
                <a:lnTo>
                  <a:pt x="79603" y="5942"/>
                </a:lnTo>
                <a:lnTo>
                  <a:pt x="82143" y="5942"/>
                </a:lnTo>
                <a:lnTo>
                  <a:pt x="87223" y="7212"/>
                </a:lnTo>
                <a:lnTo>
                  <a:pt x="92303" y="8482"/>
                </a:lnTo>
                <a:lnTo>
                  <a:pt x="97383" y="9752"/>
                </a:lnTo>
                <a:lnTo>
                  <a:pt x="103733" y="11022"/>
                </a:lnTo>
                <a:lnTo>
                  <a:pt x="110083" y="12292"/>
                </a:lnTo>
                <a:lnTo>
                  <a:pt x="115163" y="14832"/>
                </a:lnTo>
                <a:lnTo>
                  <a:pt x="121513" y="16102"/>
                </a:lnTo>
                <a:lnTo>
                  <a:pt x="127863" y="18642"/>
                </a:lnTo>
                <a:lnTo>
                  <a:pt x="134213" y="22452"/>
                </a:lnTo>
                <a:lnTo>
                  <a:pt x="139293" y="24992"/>
                </a:lnTo>
                <a:lnTo>
                  <a:pt x="146913" y="27532"/>
                </a:lnTo>
                <a:lnTo>
                  <a:pt x="153263" y="31342"/>
                </a:lnTo>
                <a:lnTo>
                  <a:pt x="159613" y="35152"/>
                </a:lnTo>
                <a:lnTo>
                  <a:pt x="165963" y="38962"/>
                </a:lnTo>
                <a:lnTo>
                  <a:pt x="174853" y="44042"/>
                </a:lnTo>
                <a:lnTo>
                  <a:pt x="183743" y="49122"/>
                </a:lnTo>
                <a:lnTo>
                  <a:pt x="191363" y="54202"/>
                </a:lnTo>
                <a:lnTo>
                  <a:pt x="198983" y="60552"/>
                </a:lnTo>
                <a:lnTo>
                  <a:pt x="206603" y="65632"/>
                </a:lnTo>
                <a:lnTo>
                  <a:pt x="214223" y="71982"/>
                </a:lnTo>
                <a:lnTo>
                  <a:pt x="220573" y="78332"/>
                </a:lnTo>
                <a:lnTo>
                  <a:pt x="228193" y="84682"/>
                </a:lnTo>
                <a:lnTo>
                  <a:pt x="234543" y="92302"/>
                </a:lnTo>
                <a:lnTo>
                  <a:pt x="239623" y="98652"/>
                </a:lnTo>
                <a:lnTo>
                  <a:pt x="245973" y="105002"/>
                </a:lnTo>
                <a:lnTo>
                  <a:pt x="251053" y="112622"/>
                </a:lnTo>
                <a:lnTo>
                  <a:pt x="252323" y="113892"/>
                </a:lnTo>
                <a:lnTo>
                  <a:pt x="253593" y="115162"/>
                </a:lnTo>
                <a:lnTo>
                  <a:pt x="256133" y="118972"/>
                </a:lnTo>
                <a:lnTo>
                  <a:pt x="261213" y="126592"/>
                </a:lnTo>
                <a:lnTo>
                  <a:pt x="265023" y="134212"/>
                </a:lnTo>
                <a:lnTo>
                  <a:pt x="268833" y="141832"/>
                </a:lnTo>
                <a:lnTo>
                  <a:pt x="271373" y="149452"/>
                </a:lnTo>
                <a:lnTo>
                  <a:pt x="275183" y="157072"/>
                </a:lnTo>
                <a:lnTo>
                  <a:pt x="276453" y="164692"/>
                </a:lnTo>
                <a:lnTo>
                  <a:pt x="278993" y="172312"/>
                </a:lnTo>
                <a:lnTo>
                  <a:pt x="280263" y="179932"/>
                </a:lnTo>
                <a:lnTo>
                  <a:pt x="281533" y="187552"/>
                </a:lnTo>
                <a:lnTo>
                  <a:pt x="282803" y="195172"/>
                </a:lnTo>
                <a:lnTo>
                  <a:pt x="282803" y="197712"/>
                </a:lnTo>
                <a:lnTo>
                  <a:pt x="282803" y="197712"/>
                </a:lnTo>
                <a:lnTo>
                  <a:pt x="282803" y="202792"/>
                </a:lnTo>
                <a:lnTo>
                  <a:pt x="281533" y="210412"/>
                </a:lnTo>
                <a:lnTo>
                  <a:pt x="280263" y="218032"/>
                </a:lnTo>
                <a:lnTo>
                  <a:pt x="278993" y="225652"/>
                </a:lnTo>
                <a:lnTo>
                  <a:pt x="276453" y="233272"/>
                </a:lnTo>
                <a:lnTo>
                  <a:pt x="273913" y="239622"/>
                </a:lnTo>
                <a:lnTo>
                  <a:pt x="270103" y="247242"/>
                </a:lnTo>
                <a:lnTo>
                  <a:pt x="266293" y="253592"/>
                </a:lnTo>
                <a:lnTo>
                  <a:pt x="266293" y="253592"/>
                </a:lnTo>
                <a:lnTo>
                  <a:pt x="266293" y="254862"/>
                </a:lnTo>
                <a:lnTo>
                  <a:pt x="261213" y="261212"/>
                </a:lnTo>
                <a:lnTo>
                  <a:pt x="258673" y="265022"/>
                </a:lnTo>
                <a:lnTo>
                  <a:pt x="254863" y="268832"/>
                </a:lnTo>
                <a:lnTo>
                  <a:pt x="251053" y="272642"/>
                </a:lnTo>
                <a:lnTo>
                  <a:pt x="247243" y="275182"/>
                </a:lnTo>
                <a:lnTo>
                  <a:pt x="243433" y="278992"/>
                </a:lnTo>
                <a:lnTo>
                  <a:pt x="239623" y="281532"/>
                </a:lnTo>
                <a:lnTo>
                  <a:pt x="234543" y="284072"/>
                </a:lnTo>
                <a:lnTo>
                  <a:pt x="230733" y="285342"/>
                </a:lnTo>
                <a:lnTo>
                  <a:pt x="225653" y="287882"/>
                </a:lnTo>
                <a:lnTo>
                  <a:pt x="221843" y="289152"/>
                </a:lnTo>
                <a:lnTo>
                  <a:pt x="221843" y="289152"/>
                </a:lnTo>
                <a:lnTo>
                  <a:pt x="221843" y="289152"/>
                </a:lnTo>
                <a:lnTo>
                  <a:pt x="216763" y="290422"/>
                </a:lnTo>
                <a:lnTo>
                  <a:pt x="211683" y="291692"/>
                </a:lnTo>
                <a:lnTo>
                  <a:pt x="206603" y="291692"/>
                </a:lnTo>
                <a:lnTo>
                  <a:pt x="201523" y="291692"/>
                </a:lnTo>
                <a:lnTo>
                  <a:pt x="196443" y="291692"/>
                </a:lnTo>
                <a:lnTo>
                  <a:pt x="191363" y="291692"/>
                </a:lnTo>
                <a:lnTo>
                  <a:pt x="186283" y="291692"/>
                </a:lnTo>
                <a:lnTo>
                  <a:pt x="181203" y="290422"/>
                </a:lnTo>
                <a:lnTo>
                  <a:pt x="174853" y="289152"/>
                </a:lnTo>
                <a:lnTo>
                  <a:pt x="169773" y="287882"/>
                </a:lnTo>
                <a:lnTo>
                  <a:pt x="164693" y="285342"/>
                </a:lnTo>
                <a:lnTo>
                  <a:pt x="158343" y="282802"/>
                </a:lnTo>
                <a:lnTo>
                  <a:pt x="153263" y="280262"/>
                </a:lnTo>
                <a:lnTo>
                  <a:pt x="148183" y="277722"/>
                </a:lnTo>
                <a:lnTo>
                  <a:pt x="141833" y="273912"/>
                </a:lnTo>
                <a:lnTo>
                  <a:pt x="136753" y="271372"/>
                </a:lnTo>
                <a:lnTo>
                  <a:pt x="130403" y="267562"/>
                </a:lnTo>
                <a:lnTo>
                  <a:pt x="125323" y="263752"/>
                </a:lnTo>
                <a:lnTo>
                  <a:pt x="118973" y="258672"/>
                </a:lnTo>
                <a:lnTo>
                  <a:pt x="113893" y="254862"/>
                </a:lnTo>
                <a:lnTo>
                  <a:pt x="107543" y="249782"/>
                </a:lnTo>
                <a:lnTo>
                  <a:pt x="102463" y="244702"/>
                </a:lnTo>
                <a:lnTo>
                  <a:pt x="94843" y="237082"/>
                </a:lnTo>
                <a:lnTo>
                  <a:pt x="88493" y="230732"/>
                </a:lnTo>
                <a:lnTo>
                  <a:pt x="80873" y="223112"/>
                </a:lnTo>
                <a:lnTo>
                  <a:pt x="74523" y="215492"/>
                </a:lnTo>
                <a:lnTo>
                  <a:pt x="69443" y="209142"/>
                </a:lnTo>
                <a:lnTo>
                  <a:pt x="63093" y="201522"/>
                </a:lnTo>
                <a:lnTo>
                  <a:pt x="56743" y="193902"/>
                </a:lnTo>
                <a:lnTo>
                  <a:pt x="51663" y="186282"/>
                </a:lnTo>
                <a:lnTo>
                  <a:pt x="46583" y="178662"/>
                </a:lnTo>
                <a:lnTo>
                  <a:pt x="41503" y="169772"/>
                </a:lnTo>
                <a:lnTo>
                  <a:pt x="36423" y="162152"/>
                </a:lnTo>
                <a:lnTo>
                  <a:pt x="32613" y="154532"/>
                </a:lnTo>
                <a:lnTo>
                  <a:pt x="28803" y="148182"/>
                </a:lnTo>
                <a:lnTo>
                  <a:pt x="24993" y="140562"/>
                </a:lnTo>
                <a:lnTo>
                  <a:pt x="21183" y="132942"/>
                </a:lnTo>
                <a:lnTo>
                  <a:pt x="18643" y="125322"/>
                </a:lnTo>
                <a:lnTo>
                  <a:pt x="14833" y="118972"/>
                </a:lnTo>
                <a:lnTo>
                  <a:pt x="12293" y="111352"/>
                </a:lnTo>
                <a:lnTo>
                  <a:pt x="13563" y="110082"/>
                </a:lnTo>
                <a:lnTo>
                  <a:pt x="12293" y="110082"/>
                </a:lnTo>
                <a:lnTo>
                  <a:pt x="11023" y="105002"/>
                </a:lnTo>
                <a:lnTo>
                  <a:pt x="8483" y="97382"/>
                </a:lnTo>
                <a:lnTo>
                  <a:pt x="7213" y="91032"/>
                </a:lnTo>
                <a:lnTo>
                  <a:pt x="5943" y="83412"/>
                </a:lnTo>
                <a:lnTo>
                  <a:pt x="4673" y="78332"/>
                </a:lnTo>
                <a:lnTo>
                  <a:pt x="4673" y="70712"/>
                </a:lnTo>
                <a:lnTo>
                  <a:pt x="4673" y="65632"/>
                </a:lnTo>
                <a:lnTo>
                  <a:pt x="4673" y="59282"/>
                </a:lnTo>
                <a:lnTo>
                  <a:pt x="4673" y="54202"/>
                </a:lnTo>
                <a:lnTo>
                  <a:pt x="5943" y="52932"/>
                </a:lnTo>
                <a:lnTo>
                  <a:pt x="5943" y="52932"/>
                </a:lnTo>
                <a:lnTo>
                  <a:pt x="5943" y="47852"/>
                </a:lnTo>
                <a:lnTo>
                  <a:pt x="8483" y="41502"/>
                </a:lnTo>
                <a:lnTo>
                  <a:pt x="9753" y="37692"/>
                </a:lnTo>
                <a:lnTo>
                  <a:pt x="12293" y="32612"/>
                </a:lnTo>
                <a:lnTo>
                  <a:pt x="16103" y="2753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6821170" y="4673600"/>
            <a:ext cx="241300" cy="359410"/>
          </a:xfrm>
          <a:custGeom>
            <a:avLst/>
            <a:gdLst/>
            <a:ahLst/>
            <a:cxnLst/>
            <a:rect l="l" t="t" r="r" b="b"/>
            <a:pathLst>
              <a:path w="241300" h="359410">
                <a:moveTo>
                  <a:pt x="129540" y="347980"/>
                </a:moveTo>
                <a:lnTo>
                  <a:pt x="127000" y="350520"/>
                </a:lnTo>
                <a:lnTo>
                  <a:pt x="124460" y="351790"/>
                </a:lnTo>
                <a:lnTo>
                  <a:pt x="119380" y="354330"/>
                </a:lnTo>
                <a:lnTo>
                  <a:pt x="114300" y="35687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1760" y="359410"/>
                </a:lnTo>
                <a:lnTo>
                  <a:pt x="111760" y="359410"/>
                </a:lnTo>
                <a:lnTo>
                  <a:pt x="109220" y="353060"/>
                </a:lnTo>
                <a:lnTo>
                  <a:pt x="107950" y="351790"/>
                </a:lnTo>
                <a:lnTo>
                  <a:pt x="71120" y="283210"/>
                </a:lnTo>
                <a:lnTo>
                  <a:pt x="80010" y="276860"/>
                </a:lnTo>
                <a:lnTo>
                  <a:pt x="113030" y="306070"/>
                </a:lnTo>
                <a:lnTo>
                  <a:pt x="114300" y="303530"/>
                </a:lnTo>
                <a:lnTo>
                  <a:pt x="116840" y="302260"/>
                </a:lnTo>
                <a:lnTo>
                  <a:pt x="119380" y="299720"/>
                </a:lnTo>
                <a:lnTo>
                  <a:pt x="120650" y="297180"/>
                </a:lnTo>
                <a:lnTo>
                  <a:pt x="121920" y="295910"/>
                </a:lnTo>
                <a:lnTo>
                  <a:pt x="123190" y="293370"/>
                </a:lnTo>
                <a:lnTo>
                  <a:pt x="125730" y="28956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8270" y="284480"/>
                </a:lnTo>
                <a:lnTo>
                  <a:pt x="128270" y="280670"/>
                </a:lnTo>
                <a:lnTo>
                  <a:pt x="129540" y="274320"/>
                </a:lnTo>
                <a:lnTo>
                  <a:pt x="130810" y="266700"/>
                </a:lnTo>
                <a:lnTo>
                  <a:pt x="132080" y="260350"/>
                </a:lnTo>
                <a:lnTo>
                  <a:pt x="132080" y="252730"/>
                </a:lnTo>
                <a:lnTo>
                  <a:pt x="132080" y="243840"/>
                </a:lnTo>
                <a:lnTo>
                  <a:pt x="132080" y="236220"/>
                </a:lnTo>
                <a:lnTo>
                  <a:pt x="132080" y="228600"/>
                </a:lnTo>
                <a:lnTo>
                  <a:pt x="130810" y="220980"/>
                </a:lnTo>
                <a:lnTo>
                  <a:pt x="129540" y="212090"/>
                </a:lnTo>
                <a:lnTo>
                  <a:pt x="129540" y="208280"/>
                </a:lnTo>
                <a:lnTo>
                  <a:pt x="128270" y="208280"/>
                </a:lnTo>
                <a:lnTo>
                  <a:pt x="127000" y="203200"/>
                </a:lnTo>
                <a:lnTo>
                  <a:pt x="124460" y="195580"/>
                </a:lnTo>
                <a:lnTo>
                  <a:pt x="0" y="22860"/>
                </a:lnTo>
                <a:lnTo>
                  <a:pt x="10160" y="12700"/>
                </a:lnTo>
                <a:lnTo>
                  <a:pt x="10160" y="12700"/>
                </a:lnTo>
                <a:lnTo>
                  <a:pt x="21590" y="0"/>
                </a:lnTo>
                <a:lnTo>
                  <a:pt x="129540" y="135890"/>
                </a:lnTo>
                <a:lnTo>
                  <a:pt x="132080" y="139700"/>
                </a:lnTo>
                <a:lnTo>
                  <a:pt x="204470" y="240030"/>
                </a:lnTo>
                <a:lnTo>
                  <a:pt x="219710" y="231140"/>
                </a:lnTo>
                <a:lnTo>
                  <a:pt x="219710" y="231140"/>
                </a:lnTo>
                <a:lnTo>
                  <a:pt x="232410" y="224790"/>
                </a:lnTo>
                <a:lnTo>
                  <a:pt x="241300" y="236220"/>
                </a:lnTo>
                <a:lnTo>
                  <a:pt x="233680" y="245110"/>
                </a:lnTo>
                <a:lnTo>
                  <a:pt x="233680" y="245110"/>
                </a:lnTo>
                <a:lnTo>
                  <a:pt x="193040" y="283210"/>
                </a:lnTo>
                <a:lnTo>
                  <a:pt x="193040" y="283210"/>
                </a:lnTo>
                <a:lnTo>
                  <a:pt x="189230" y="287020"/>
                </a:lnTo>
                <a:lnTo>
                  <a:pt x="161290" y="246380"/>
                </a:lnTo>
                <a:lnTo>
                  <a:pt x="160020" y="243840"/>
                </a:lnTo>
                <a:lnTo>
                  <a:pt x="147320" y="227330"/>
                </a:lnTo>
                <a:lnTo>
                  <a:pt x="148590" y="231140"/>
                </a:lnTo>
                <a:lnTo>
                  <a:pt x="149860" y="232410"/>
                </a:lnTo>
                <a:lnTo>
                  <a:pt x="149860" y="237490"/>
                </a:lnTo>
                <a:lnTo>
                  <a:pt x="152400" y="248920"/>
                </a:lnTo>
                <a:lnTo>
                  <a:pt x="153670" y="257810"/>
                </a:lnTo>
                <a:lnTo>
                  <a:pt x="154940" y="267970"/>
                </a:lnTo>
                <a:lnTo>
                  <a:pt x="154940" y="278130"/>
                </a:lnTo>
                <a:lnTo>
                  <a:pt x="154940" y="287020"/>
                </a:lnTo>
                <a:lnTo>
                  <a:pt x="154940" y="290830"/>
                </a:lnTo>
                <a:lnTo>
                  <a:pt x="154940" y="294640"/>
                </a:lnTo>
                <a:lnTo>
                  <a:pt x="153670" y="298450"/>
                </a:lnTo>
                <a:lnTo>
                  <a:pt x="153670" y="303530"/>
                </a:lnTo>
                <a:lnTo>
                  <a:pt x="152400" y="311150"/>
                </a:lnTo>
                <a:lnTo>
                  <a:pt x="151130" y="317500"/>
                </a:lnTo>
                <a:lnTo>
                  <a:pt x="149860" y="317500"/>
                </a:lnTo>
                <a:lnTo>
                  <a:pt x="149860" y="317500"/>
                </a:lnTo>
                <a:lnTo>
                  <a:pt x="148590" y="321310"/>
                </a:lnTo>
                <a:lnTo>
                  <a:pt x="147320" y="323850"/>
                </a:lnTo>
                <a:lnTo>
                  <a:pt x="146050" y="327660"/>
                </a:lnTo>
                <a:lnTo>
                  <a:pt x="144780" y="330200"/>
                </a:lnTo>
                <a:lnTo>
                  <a:pt x="142240" y="332740"/>
                </a:lnTo>
                <a:lnTo>
                  <a:pt x="140970" y="335280"/>
                </a:lnTo>
                <a:lnTo>
                  <a:pt x="139700" y="337820"/>
                </a:lnTo>
                <a:lnTo>
                  <a:pt x="137160" y="340360"/>
                </a:lnTo>
                <a:lnTo>
                  <a:pt x="135890" y="342900"/>
                </a:lnTo>
                <a:lnTo>
                  <a:pt x="133350" y="344170"/>
                </a:lnTo>
                <a:lnTo>
                  <a:pt x="132080" y="346710"/>
                </a:lnTo>
                <a:lnTo>
                  <a:pt x="129540" y="34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6816498" y="4668928"/>
            <a:ext cx="250644" cy="368755"/>
          </a:xfrm>
          <a:custGeom>
            <a:avLst/>
            <a:gdLst/>
            <a:ahLst/>
            <a:cxnLst/>
            <a:rect l="l" t="t" r="r" b="b"/>
            <a:pathLst>
              <a:path w="250644" h="368755">
                <a:moveTo>
                  <a:pt x="134212" y="352653"/>
                </a:moveTo>
                <a:lnTo>
                  <a:pt x="131672" y="355193"/>
                </a:lnTo>
                <a:lnTo>
                  <a:pt x="129132" y="356463"/>
                </a:lnTo>
                <a:lnTo>
                  <a:pt x="124052" y="359003"/>
                </a:lnTo>
                <a:lnTo>
                  <a:pt x="118972" y="361543"/>
                </a:lnTo>
                <a:lnTo>
                  <a:pt x="117702" y="364083"/>
                </a:lnTo>
                <a:lnTo>
                  <a:pt x="117702" y="364083"/>
                </a:lnTo>
                <a:lnTo>
                  <a:pt x="117702" y="364083"/>
                </a:lnTo>
                <a:lnTo>
                  <a:pt x="116432" y="364083"/>
                </a:lnTo>
                <a:lnTo>
                  <a:pt x="116432" y="364083"/>
                </a:lnTo>
                <a:lnTo>
                  <a:pt x="113892" y="357733"/>
                </a:lnTo>
                <a:lnTo>
                  <a:pt x="112622" y="356463"/>
                </a:lnTo>
                <a:lnTo>
                  <a:pt x="75792" y="287883"/>
                </a:lnTo>
                <a:lnTo>
                  <a:pt x="84682" y="281533"/>
                </a:lnTo>
                <a:lnTo>
                  <a:pt x="117702" y="310743"/>
                </a:lnTo>
                <a:lnTo>
                  <a:pt x="118972" y="308203"/>
                </a:lnTo>
                <a:lnTo>
                  <a:pt x="121512" y="306933"/>
                </a:lnTo>
                <a:lnTo>
                  <a:pt x="124052" y="304393"/>
                </a:lnTo>
                <a:lnTo>
                  <a:pt x="125322" y="301853"/>
                </a:lnTo>
                <a:lnTo>
                  <a:pt x="126592" y="300583"/>
                </a:lnTo>
                <a:lnTo>
                  <a:pt x="127862" y="298043"/>
                </a:lnTo>
                <a:lnTo>
                  <a:pt x="130402" y="294233"/>
                </a:lnTo>
                <a:lnTo>
                  <a:pt x="131672" y="291693"/>
                </a:lnTo>
                <a:lnTo>
                  <a:pt x="131672" y="291693"/>
                </a:lnTo>
                <a:lnTo>
                  <a:pt x="131672" y="291693"/>
                </a:lnTo>
                <a:lnTo>
                  <a:pt x="132942" y="289153"/>
                </a:lnTo>
                <a:lnTo>
                  <a:pt x="132942" y="285343"/>
                </a:lnTo>
                <a:lnTo>
                  <a:pt x="134212" y="278993"/>
                </a:lnTo>
                <a:lnTo>
                  <a:pt x="135482" y="271373"/>
                </a:lnTo>
                <a:lnTo>
                  <a:pt x="136752" y="265023"/>
                </a:lnTo>
                <a:lnTo>
                  <a:pt x="136752" y="257403"/>
                </a:lnTo>
                <a:lnTo>
                  <a:pt x="136752" y="248513"/>
                </a:lnTo>
                <a:lnTo>
                  <a:pt x="136752" y="240893"/>
                </a:lnTo>
                <a:lnTo>
                  <a:pt x="136752" y="233273"/>
                </a:lnTo>
                <a:lnTo>
                  <a:pt x="135482" y="225653"/>
                </a:lnTo>
                <a:lnTo>
                  <a:pt x="134212" y="216763"/>
                </a:lnTo>
                <a:lnTo>
                  <a:pt x="134212" y="212953"/>
                </a:lnTo>
                <a:lnTo>
                  <a:pt x="132942" y="212953"/>
                </a:lnTo>
                <a:lnTo>
                  <a:pt x="131672" y="207873"/>
                </a:lnTo>
                <a:lnTo>
                  <a:pt x="129132" y="200253"/>
                </a:lnTo>
                <a:lnTo>
                  <a:pt x="4672" y="27533"/>
                </a:lnTo>
                <a:lnTo>
                  <a:pt x="14832" y="17373"/>
                </a:lnTo>
                <a:lnTo>
                  <a:pt x="14832" y="17373"/>
                </a:lnTo>
                <a:lnTo>
                  <a:pt x="26262" y="4673"/>
                </a:lnTo>
                <a:lnTo>
                  <a:pt x="134212" y="140563"/>
                </a:lnTo>
                <a:lnTo>
                  <a:pt x="136752" y="144373"/>
                </a:lnTo>
                <a:lnTo>
                  <a:pt x="209142" y="244703"/>
                </a:lnTo>
                <a:lnTo>
                  <a:pt x="224382" y="235813"/>
                </a:lnTo>
                <a:lnTo>
                  <a:pt x="224382" y="235813"/>
                </a:lnTo>
                <a:lnTo>
                  <a:pt x="237082" y="229463"/>
                </a:lnTo>
                <a:lnTo>
                  <a:pt x="245972" y="240893"/>
                </a:lnTo>
                <a:lnTo>
                  <a:pt x="238352" y="249783"/>
                </a:lnTo>
                <a:lnTo>
                  <a:pt x="238352" y="249783"/>
                </a:lnTo>
                <a:lnTo>
                  <a:pt x="197712" y="287883"/>
                </a:lnTo>
                <a:lnTo>
                  <a:pt x="197712" y="287883"/>
                </a:lnTo>
                <a:lnTo>
                  <a:pt x="193902" y="291693"/>
                </a:lnTo>
                <a:lnTo>
                  <a:pt x="165962" y="251053"/>
                </a:lnTo>
                <a:lnTo>
                  <a:pt x="164692" y="248513"/>
                </a:lnTo>
                <a:lnTo>
                  <a:pt x="151992" y="232003"/>
                </a:lnTo>
                <a:lnTo>
                  <a:pt x="153262" y="235813"/>
                </a:lnTo>
                <a:lnTo>
                  <a:pt x="154532" y="237083"/>
                </a:lnTo>
                <a:lnTo>
                  <a:pt x="154532" y="242163"/>
                </a:lnTo>
                <a:lnTo>
                  <a:pt x="157072" y="253593"/>
                </a:lnTo>
                <a:lnTo>
                  <a:pt x="158342" y="262483"/>
                </a:lnTo>
                <a:lnTo>
                  <a:pt x="159612" y="272643"/>
                </a:lnTo>
                <a:lnTo>
                  <a:pt x="159612" y="282803"/>
                </a:lnTo>
                <a:lnTo>
                  <a:pt x="159612" y="291693"/>
                </a:lnTo>
                <a:lnTo>
                  <a:pt x="159612" y="295503"/>
                </a:lnTo>
                <a:lnTo>
                  <a:pt x="159612" y="299313"/>
                </a:lnTo>
                <a:lnTo>
                  <a:pt x="158342" y="303123"/>
                </a:lnTo>
                <a:lnTo>
                  <a:pt x="158342" y="308203"/>
                </a:lnTo>
                <a:lnTo>
                  <a:pt x="157072" y="315823"/>
                </a:lnTo>
                <a:lnTo>
                  <a:pt x="155802" y="322173"/>
                </a:lnTo>
                <a:lnTo>
                  <a:pt x="154532" y="322173"/>
                </a:lnTo>
                <a:lnTo>
                  <a:pt x="154532" y="322173"/>
                </a:lnTo>
                <a:lnTo>
                  <a:pt x="153262" y="325983"/>
                </a:lnTo>
                <a:lnTo>
                  <a:pt x="151992" y="328523"/>
                </a:lnTo>
                <a:lnTo>
                  <a:pt x="150722" y="332333"/>
                </a:lnTo>
                <a:lnTo>
                  <a:pt x="149452" y="334873"/>
                </a:lnTo>
                <a:lnTo>
                  <a:pt x="146912" y="337413"/>
                </a:lnTo>
                <a:lnTo>
                  <a:pt x="145642" y="339953"/>
                </a:lnTo>
                <a:lnTo>
                  <a:pt x="144372" y="342493"/>
                </a:lnTo>
                <a:lnTo>
                  <a:pt x="141832" y="345033"/>
                </a:lnTo>
                <a:lnTo>
                  <a:pt x="140562" y="347573"/>
                </a:lnTo>
                <a:lnTo>
                  <a:pt x="138022" y="348843"/>
                </a:lnTo>
                <a:lnTo>
                  <a:pt x="136752" y="351383"/>
                </a:lnTo>
                <a:lnTo>
                  <a:pt x="134212" y="3526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6583680" y="4824730"/>
            <a:ext cx="173990" cy="511810"/>
          </a:xfrm>
          <a:custGeom>
            <a:avLst/>
            <a:gdLst/>
            <a:ahLst/>
            <a:cxnLst/>
            <a:rect l="l" t="t" r="r" b="b"/>
            <a:pathLst>
              <a:path w="173990" h="511810">
                <a:moveTo>
                  <a:pt x="121920" y="452120"/>
                </a:moveTo>
                <a:lnTo>
                  <a:pt x="151130" y="445770"/>
                </a:lnTo>
                <a:lnTo>
                  <a:pt x="151130" y="445770"/>
                </a:lnTo>
                <a:lnTo>
                  <a:pt x="168910" y="441960"/>
                </a:lnTo>
                <a:lnTo>
                  <a:pt x="173990" y="459740"/>
                </a:lnTo>
                <a:lnTo>
                  <a:pt x="158750" y="466090"/>
                </a:lnTo>
                <a:lnTo>
                  <a:pt x="158750" y="466090"/>
                </a:lnTo>
                <a:lnTo>
                  <a:pt x="102870" y="488950"/>
                </a:lnTo>
                <a:lnTo>
                  <a:pt x="102870" y="488950"/>
                </a:lnTo>
                <a:lnTo>
                  <a:pt x="44450" y="506730"/>
                </a:lnTo>
                <a:lnTo>
                  <a:pt x="44450" y="508000"/>
                </a:lnTo>
                <a:lnTo>
                  <a:pt x="30480" y="511810"/>
                </a:lnTo>
                <a:lnTo>
                  <a:pt x="27940" y="492760"/>
                </a:lnTo>
                <a:lnTo>
                  <a:pt x="38100" y="487680"/>
                </a:lnTo>
                <a:lnTo>
                  <a:pt x="38100" y="487680"/>
                </a:lnTo>
                <a:lnTo>
                  <a:pt x="68580" y="471170"/>
                </a:lnTo>
                <a:lnTo>
                  <a:pt x="39370" y="298450"/>
                </a:lnTo>
                <a:lnTo>
                  <a:pt x="38100" y="295910"/>
                </a:lnTo>
                <a:lnTo>
                  <a:pt x="13970" y="185420"/>
                </a:lnTo>
                <a:lnTo>
                  <a:pt x="10160" y="165100"/>
                </a:lnTo>
                <a:lnTo>
                  <a:pt x="6350" y="146050"/>
                </a:lnTo>
                <a:lnTo>
                  <a:pt x="5080" y="135890"/>
                </a:lnTo>
                <a:lnTo>
                  <a:pt x="3810" y="128270"/>
                </a:lnTo>
                <a:lnTo>
                  <a:pt x="2540" y="119380"/>
                </a:lnTo>
                <a:lnTo>
                  <a:pt x="2540" y="111760"/>
                </a:lnTo>
                <a:lnTo>
                  <a:pt x="1270" y="96520"/>
                </a:lnTo>
                <a:lnTo>
                  <a:pt x="1270" y="90170"/>
                </a:lnTo>
                <a:lnTo>
                  <a:pt x="1270" y="83820"/>
                </a:lnTo>
                <a:lnTo>
                  <a:pt x="0" y="77470"/>
                </a:lnTo>
                <a:lnTo>
                  <a:pt x="1270" y="71120"/>
                </a:lnTo>
                <a:lnTo>
                  <a:pt x="1270" y="64770"/>
                </a:lnTo>
                <a:lnTo>
                  <a:pt x="2540" y="62230"/>
                </a:lnTo>
                <a:lnTo>
                  <a:pt x="2540" y="60960"/>
                </a:lnTo>
                <a:lnTo>
                  <a:pt x="2540" y="59690"/>
                </a:lnTo>
                <a:lnTo>
                  <a:pt x="2540" y="54610"/>
                </a:lnTo>
                <a:lnTo>
                  <a:pt x="3810" y="49530"/>
                </a:lnTo>
                <a:lnTo>
                  <a:pt x="5080" y="44450"/>
                </a:lnTo>
                <a:lnTo>
                  <a:pt x="6350" y="40640"/>
                </a:lnTo>
                <a:lnTo>
                  <a:pt x="6350" y="36830"/>
                </a:lnTo>
                <a:lnTo>
                  <a:pt x="8890" y="33020"/>
                </a:lnTo>
                <a:lnTo>
                  <a:pt x="10160" y="29210"/>
                </a:lnTo>
                <a:lnTo>
                  <a:pt x="12700" y="25400"/>
                </a:lnTo>
                <a:lnTo>
                  <a:pt x="13970" y="22860"/>
                </a:lnTo>
                <a:lnTo>
                  <a:pt x="16510" y="20320"/>
                </a:lnTo>
                <a:lnTo>
                  <a:pt x="19050" y="17780"/>
                </a:lnTo>
                <a:lnTo>
                  <a:pt x="21590" y="15240"/>
                </a:lnTo>
                <a:lnTo>
                  <a:pt x="24130" y="12700"/>
                </a:lnTo>
                <a:lnTo>
                  <a:pt x="24130" y="12700"/>
                </a:lnTo>
                <a:lnTo>
                  <a:pt x="24130" y="12700"/>
                </a:lnTo>
                <a:lnTo>
                  <a:pt x="26670" y="11430"/>
                </a:lnTo>
                <a:lnTo>
                  <a:pt x="29210" y="8890"/>
                </a:lnTo>
                <a:lnTo>
                  <a:pt x="33020" y="7620"/>
                </a:lnTo>
                <a:lnTo>
                  <a:pt x="38100" y="5080"/>
                </a:lnTo>
                <a:lnTo>
                  <a:pt x="44450" y="2540"/>
                </a:lnTo>
                <a:lnTo>
                  <a:pt x="49530" y="1270"/>
                </a:lnTo>
                <a:lnTo>
                  <a:pt x="55880" y="1270"/>
                </a:lnTo>
                <a:lnTo>
                  <a:pt x="62230" y="1270"/>
                </a:lnTo>
                <a:lnTo>
                  <a:pt x="62230" y="1270"/>
                </a:lnTo>
                <a:lnTo>
                  <a:pt x="62230" y="0"/>
                </a:lnTo>
                <a:lnTo>
                  <a:pt x="68580" y="0"/>
                </a:lnTo>
                <a:lnTo>
                  <a:pt x="71120" y="0"/>
                </a:lnTo>
                <a:lnTo>
                  <a:pt x="73660" y="0"/>
                </a:lnTo>
                <a:lnTo>
                  <a:pt x="76200" y="1270"/>
                </a:lnTo>
                <a:lnTo>
                  <a:pt x="78740" y="1270"/>
                </a:lnTo>
                <a:lnTo>
                  <a:pt x="107950" y="76200"/>
                </a:lnTo>
                <a:lnTo>
                  <a:pt x="101600" y="80010"/>
                </a:lnTo>
                <a:lnTo>
                  <a:pt x="101600" y="80010"/>
                </a:lnTo>
                <a:lnTo>
                  <a:pt x="96520" y="82550"/>
                </a:lnTo>
                <a:lnTo>
                  <a:pt x="73660" y="40640"/>
                </a:lnTo>
                <a:lnTo>
                  <a:pt x="73660" y="39370"/>
                </a:lnTo>
                <a:lnTo>
                  <a:pt x="72390" y="38100"/>
                </a:lnTo>
                <a:lnTo>
                  <a:pt x="72390" y="38100"/>
                </a:lnTo>
                <a:lnTo>
                  <a:pt x="71120" y="38100"/>
                </a:lnTo>
                <a:lnTo>
                  <a:pt x="69850" y="36830"/>
                </a:lnTo>
                <a:lnTo>
                  <a:pt x="69850" y="36830"/>
                </a:lnTo>
                <a:lnTo>
                  <a:pt x="68580" y="36830"/>
                </a:lnTo>
                <a:lnTo>
                  <a:pt x="67310" y="35560"/>
                </a:lnTo>
                <a:lnTo>
                  <a:pt x="63500" y="34290"/>
                </a:lnTo>
                <a:lnTo>
                  <a:pt x="60960" y="33020"/>
                </a:lnTo>
                <a:lnTo>
                  <a:pt x="59690" y="33020"/>
                </a:lnTo>
                <a:lnTo>
                  <a:pt x="58420" y="33020"/>
                </a:lnTo>
                <a:lnTo>
                  <a:pt x="57150" y="33020"/>
                </a:lnTo>
                <a:lnTo>
                  <a:pt x="57150" y="33020"/>
                </a:lnTo>
                <a:lnTo>
                  <a:pt x="54610" y="33020"/>
                </a:lnTo>
                <a:lnTo>
                  <a:pt x="49530" y="33020"/>
                </a:lnTo>
                <a:lnTo>
                  <a:pt x="49530" y="33020"/>
                </a:lnTo>
                <a:lnTo>
                  <a:pt x="48260" y="34290"/>
                </a:lnTo>
                <a:lnTo>
                  <a:pt x="46990" y="34290"/>
                </a:lnTo>
                <a:lnTo>
                  <a:pt x="45720" y="34290"/>
                </a:lnTo>
                <a:lnTo>
                  <a:pt x="44450" y="34290"/>
                </a:lnTo>
                <a:lnTo>
                  <a:pt x="43180" y="35560"/>
                </a:lnTo>
                <a:lnTo>
                  <a:pt x="39370" y="36830"/>
                </a:lnTo>
                <a:lnTo>
                  <a:pt x="36830" y="39370"/>
                </a:lnTo>
                <a:lnTo>
                  <a:pt x="36830" y="40640"/>
                </a:lnTo>
                <a:lnTo>
                  <a:pt x="36830" y="41910"/>
                </a:lnTo>
                <a:lnTo>
                  <a:pt x="35560" y="41910"/>
                </a:lnTo>
                <a:lnTo>
                  <a:pt x="33020" y="44450"/>
                </a:lnTo>
                <a:lnTo>
                  <a:pt x="31750" y="48260"/>
                </a:lnTo>
                <a:lnTo>
                  <a:pt x="30480" y="52070"/>
                </a:lnTo>
                <a:lnTo>
                  <a:pt x="29210" y="55880"/>
                </a:lnTo>
                <a:lnTo>
                  <a:pt x="29210" y="59690"/>
                </a:lnTo>
                <a:lnTo>
                  <a:pt x="29210" y="64770"/>
                </a:lnTo>
                <a:lnTo>
                  <a:pt x="29210" y="71120"/>
                </a:lnTo>
                <a:lnTo>
                  <a:pt x="29210" y="76200"/>
                </a:lnTo>
                <a:lnTo>
                  <a:pt x="30480" y="81280"/>
                </a:lnTo>
                <a:lnTo>
                  <a:pt x="31750" y="88900"/>
                </a:lnTo>
                <a:lnTo>
                  <a:pt x="33020" y="95250"/>
                </a:lnTo>
                <a:lnTo>
                  <a:pt x="34290" y="102870"/>
                </a:lnTo>
                <a:lnTo>
                  <a:pt x="36830" y="110490"/>
                </a:lnTo>
                <a:lnTo>
                  <a:pt x="74930" y="250190"/>
                </a:lnTo>
                <a:lnTo>
                  <a:pt x="74930" y="251460"/>
                </a:lnTo>
                <a:lnTo>
                  <a:pt x="121920" y="452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6579008" y="4820057"/>
            <a:ext cx="183335" cy="521154"/>
          </a:xfrm>
          <a:custGeom>
            <a:avLst/>
            <a:gdLst/>
            <a:ahLst/>
            <a:cxnLst/>
            <a:rect l="l" t="t" r="r" b="b"/>
            <a:pathLst>
              <a:path w="183335" h="521154">
                <a:moveTo>
                  <a:pt x="126593" y="456793"/>
                </a:moveTo>
                <a:lnTo>
                  <a:pt x="155803" y="450443"/>
                </a:lnTo>
                <a:lnTo>
                  <a:pt x="155803" y="450443"/>
                </a:lnTo>
                <a:lnTo>
                  <a:pt x="173583" y="446633"/>
                </a:lnTo>
                <a:lnTo>
                  <a:pt x="178663" y="464413"/>
                </a:lnTo>
                <a:lnTo>
                  <a:pt x="163423" y="470763"/>
                </a:lnTo>
                <a:lnTo>
                  <a:pt x="163423" y="470763"/>
                </a:lnTo>
                <a:lnTo>
                  <a:pt x="107543" y="493623"/>
                </a:lnTo>
                <a:lnTo>
                  <a:pt x="107543" y="493623"/>
                </a:lnTo>
                <a:lnTo>
                  <a:pt x="49123" y="511403"/>
                </a:lnTo>
                <a:lnTo>
                  <a:pt x="49123" y="512673"/>
                </a:lnTo>
                <a:lnTo>
                  <a:pt x="35153" y="516483"/>
                </a:lnTo>
                <a:lnTo>
                  <a:pt x="32613" y="497433"/>
                </a:lnTo>
                <a:lnTo>
                  <a:pt x="42773" y="492353"/>
                </a:lnTo>
                <a:lnTo>
                  <a:pt x="42773" y="492353"/>
                </a:lnTo>
                <a:lnTo>
                  <a:pt x="73253" y="475843"/>
                </a:lnTo>
                <a:lnTo>
                  <a:pt x="44043" y="303123"/>
                </a:lnTo>
                <a:lnTo>
                  <a:pt x="42773" y="300583"/>
                </a:lnTo>
                <a:lnTo>
                  <a:pt x="18643" y="190093"/>
                </a:lnTo>
                <a:lnTo>
                  <a:pt x="14833" y="169773"/>
                </a:lnTo>
                <a:lnTo>
                  <a:pt x="11023" y="150723"/>
                </a:lnTo>
                <a:lnTo>
                  <a:pt x="9753" y="140563"/>
                </a:lnTo>
                <a:lnTo>
                  <a:pt x="8483" y="132943"/>
                </a:lnTo>
                <a:lnTo>
                  <a:pt x="7213" y="124053"/>
                </a:lnTo>
                <a:lnTo>
                  <a:pt x="7213" y="116433"/>
                </a:lnTo>
                <a:lnTo>
                  <a:pt x="5943" y="101193"/>
                </a:lnTo>
                <a:lnTo>
                  <a:pt x="5943" y="94843"/>
                </a:lnTo>
                <a:lnTo>
                  <a:pt x="5943" y="88493"/>
                </a:lnTo>
                <a:lnTo>
                  <a:pt x="4673" y="82143"/>
                </a:lnTo>
                <a:lnTo>
                  <a:pt x="5943" y="75793"/>
                </a:lnTo>
                <a:lnTo>
                  <a:pt x="5943" y="69443"/>
                </a:lnTo>
                <a:lnTo>
                  <a:pt x="7213" y="66903"/>
                </a:lnTo>
                <a:lnTo>
                  <a:pt x="7213" y="65633"/>
                </a:lnTo>
                <a:lnTo>
                  <a:pt x="7213" y="64363"/>
                </a:lnTo>
                <a:lnTo>
                  <a:pt x="7213" y="59283"/>
                </a:lnTo>
                <a:lnTo>
                  <a:pt x="8483" y="54203"/>
                </a:lnTo>
                <a:lnTo>
                  <a:pt x="9753" y="49123"/>
                </a:lnTo>
                <a:lnTo>
                  <a:pt x="11023" y="45313"/>
                </a:lnTo>
                <a:lnTo>
                  <a:pt x="11023" y="41503"/>
                </a:lnTo>
                <a:lnTo>
                  <a:pt x="13563" y="37693"/>
                </a:lnTo>
                <a:lnTo>
                  <a:pt x="14833" y="33883"/>
                </a:lnTo>
                <a:lnTo>
                  <a:pt x="17373" y="30073"/>
                </a:lnTo>
                <a:lnTo>
                  <a:pt x="18643" y="27533"/>
                </a:lnTo>
                <a:lnTo>
                  <a:pt x="21183" y="24993"/>
                </a:lnTo>
                <a:lnTo>
                  <a:pt x="23723" y="22453"/>
                </a:lnTo>
                <a:lnTo>
                  <a:pt x="26263" y="19913"/>
                </a:lnTo>
                <a:lnTo>
                  <a:pt x="28803" y="17373"/>
                </a:lnTo>
                <a:lnTo>
                  <a:pt x="28803" y="17373"/>
                </a:lnTo>
                <a:lnTo>
                  <a:pt x="28803" y="17373"/>
                </a:lnTo>
                <a:lnTo>
                  <a:pt x="31343" y="16103"/>
                </a:lnTo>
                <a:lnTo>
                  <a:pt x="33883" y="13563"/>
                </a:lnTo>
                <a:lnTo>
                  <a:pt x="37693" y="12293"/>
                </a:lnTo>
                <a:lnTo>
                  <a:pt x="42773" y="9753"/>
                </a:lnTo>
                <a:lnTo>
                  <a:pt x="49123" y="7213"/>
                </a:lnTo>
                <a:lnTo>
                  <a:pt x="54203" y="5943"/>
                </a:lnTo>
                <a:lnTo>
                  <a:pt x="60553" y="5943"/>
                </a:lnTo>
                <a:lnTo>
                  <a:pt x="66903" y="5943"/>
                </a:lnTo>
                <a:lnTo>
                  <a:pt x="66903" y="5943"/>
                </a:lnTo>
                <a:lnTo>
                  <a:pt x="66903" y="4673"/>
                </a:lnTo>
                <a:lnTo>
                  <a:pt x="73253" y="4673"/>
                </a:lnTo>
                <a:lnTo>
                  <a:pt x="75793" y="4673"/>
                </a:lnTo>
                <a:lnTo>
                  <a:pt x="78333" y="4673"/>
                </a:lnTo>
                <a:lnTo>
                  <a:pt x="80873" y="5943"/>
                </a:lnTo>
                <a:lnTo>
                  <a:pt x="83413" y="5943"/>
                </a:lnTo>
                <a:lnTo>
                  <a:pt x="112623" y="80873"/>
                </a:lnTo>
                <a:lnTo>
                  <a:pt x="106273" y="84683"/>
                </a:lnTo>
                <a:lnTo>
                  <a:pt x="106273" y="84683"/>
                </a:lnTo>
                <a:lnTo>
                  <a:pt x="101193" y="87223"/>
                </a:lnTo>
                <a:lnTo>
                  <a:pt x="78333" y="45313"/>
                </a:lnTo>
                <a:lnTo>
                  <a:pt x="78333" y="44043"/>
                </a:lnTo>
                <a:lnTo>
                  <a:pt x="77063" y="42773"/>
                </a:lnTo>
                <a:lnTo>
                  <a:pt x="77063" y="42773"/>
                </a:lnTo>
                <a:lnTo>
                  <a:pt x="75793" y="42773"/>
                </a:lnTo>
                <a:lnTo>
                  <a:pt x="74523" y="41503"/>
                </a:lnTo>
                <a:lnTo>
                  <a:pt x="74523" y="41503"/>
                </a:lnTo>
                <a:lnTo>
                  <a:pt x="73253" y="41503"/>
                </a:lnTo>
                <a:lnTo>
                  <a:pt x="71983" y="40233"/>
                </a:lnTo>
                <a:lnTo>
                  <a:pt x="68173" y="38963"/>
                </a:lnTo>
                <a:lnTo>
                  <a:pt x="65633" y="37693"/>
                </a:lnTo>
                <a:lnTo>
                  <a:pt x="64363" y="37693"/>
                </a:lnTo>
                <a:lnTo>
                  <a:pt x="63093" y="37693"/>
                </a:lnTo>
                <a:lnTo>
                  <a:pt x="61823" y="37693"/>
                </a:lnTo>
                <a:lnTo>
                  <a:pt x="61823" y="37693"/>
                </a:lnTo>
                <a:lnTo>
                  <a:pt x="59283" y="37693"/>
                </a:lnTo>
                <a:lnTo>
                  <a:pt x="54203" y="37693"/>
                </a:lnTo>
                <a:lnTo>
                  <a:pt x="54203" y="37693"/>
                </a:lnTo>
                <a:lnTo>
                  <a:pt x="52933" y="38963"/>
                </a:lnTo>
                <a:lnTo>
                  <a:pt x="51663" y="38963"/>
                </a:lnTo>
                <a:lnTo>
                  <a:pt x="50393" y="38963"/>
                </a:lnTo>
                <a:lnTo>
                  <a:pt x="49123" y="38963"/>
                </a:lnTo>
                <a:lnTo>
                  <a:pt x="47853" y="40233"/>
                </a:lnTo>
                <a:lnTo>
                  <a:pt x="44043" y="41503"/>
                </a:lnTo>
                <a:lnTo>
                  <a:pt x="41503" y="44043"/>
                </a:lnTo>
                <a:lnTo>
                  <a:pt x="41503" y="45313"/>
                </a:lnTo>
                <a:lnTo>
                  <a:pt x="41503" y="46583"/>
                </a:lnTo>
                <a:lnTo>
                  <a:pt x="40233" y="46583"/>
                </a:lnTo>
                <a:lnTo>
                  <a:pt x="37693" y="49123"/>
                </a:lnTo>
                <a:lnTo>
                  <a:pt x="36423" y="52933"/>
                </a:lnTo>
                <a:lnTo>
                  <a:pt x="35153" y="56743"/>
                </a:lnTo>
                <a:lnTo>
                  <a:pt x="33883" y="60553"/>
                </a:lnTo>
                <a:lnTo>
                  <a:pt x="33883" y="64363"/>
                </a:lnTo>
                <a:lnTo>
                  <a:pt x="33883" y="69443"/>
                </a:lnTo>
                <a:lnTo>
                  <a:pt x="33883" y="75793"/>
                </a:lnTo>
                <a:lnTo>
                  <a:pt x="33883" y="80873"/>
                </a:lnTo>
                <a:lnTo>
                  <a:pt x="35153" y="85953"/>
                </a:lnTo>
                <a:lnTo>
                  <a:pt x="36423" y="93573"/>
                </a:lnTo>
                <a:lnTo>
                  <a:pt x="37693" y="99923"/>
                </a:lnTo>
                <a:lnTo>
                  <a:pt x="38963" y="107543"/>
                </a:lnTo>
                <a:lnTo>
                  <a:pt x="41503" y="115163"/>
                </a:lnTo>
                <a:lnTo>
                  <a:pt x="79603" y="254863"/>
                </a:lnTo>
                <a:lnTo>
                  <a:pt x="79603" y="256133"/>
                </a:lnTo>
                <a:lnTo>
                  <a:pt x="126593" y="4567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6342380" y="4890770"/>
            <a:ext cx="195580" cy="355600"/>
          </a:xfrm>
          <a:custGeom>
            <a:avLst/>
            <a:gdLst/>
            <a:ahLst/>
            <a:cxnLst/>
            <a:rect l="l" t="t" r="r" b="b"/>
            <a:pathLst>
              <a:path w="195580" h="355600">
                <a:moveTo>
                  <a:pt x="22860" y="45720"/>
                </a:moveTo>
                <a:lnTo>
                  <a:pt x="10160" y="41910"/>
                </a:lnTo>
                <a:lnTo>
                  <a:pt x="10160" y="41910"/>
                </a:lnTo>
                <a:lnTo>
                  <a:pt x="0" y="39370"/>
                </a:lnTo>
                <a:lnTo>
                  <a:pt x="1270" y="22860"/>
                </a:lnTo>
                <a:lnTo>
                  <a:pt x="7620" y="22860"/>
                </a:lnTo>
                <a:lnTo>
                  <a:pt x="7620" y="22860"/>
                </a:lnTo>
                <a:lnTo>
                  <a:pt x="45720" y="17780"/>
                </a:lnTo>
                <a:lnTo>
                  <a:pt x="45720" y="17780"/>
                </a:lnTo>
                <a:lnTo>
                  <a:pt x="53340" y="16510"/>
                </a:lnTo>
                <a:lnTo>
                  <a:pt x="55880" y="72390"/>
                </a:lnTo>
                <a:lnTo>
                  <a:pt x="62230" y="55880"/>
                </a:lnTo>
                <a:lnTo>
                  <a:pt x="67310" y="43180"/>
                </a:lnTo>
                <a:lnTo>
                  <a:pt x="71120" y="36830"/>
                </a:lnTo>
                <a:lnTo>
                  <a:pt x="73660" y="31750"/>
                </a:lnTo>
                <a:lnTo>
                  <a:pt x="76200" y="26670"/>
                </a:lnTo>
                <a:lnTo>
                  <a:pt x="80010" y="21590"/>
                </a:lnTo>
                <a:lnTo>
                  <a:pt x="82550" y="16510"/>
                </a:lnTo>
                <a:lnTo>
                  <a:pt x="85090" y="15240"/>
                </a:lnTo>
                <a:lnTo>
                  <a:pt x="85090" y="13970"/>
                </a:lnTo>
                <a:lnTo>
                  <a:pt x="85090" y="13970"/>
                </a:lnTo>
                <a:lnTo>
                  <a:pt x="88900" y="10160"/>
                </a:lnTo>
                <a:lnTo>
                  <a:pt x="91440" y="7620"/>
                </a:lnTo>
                <a:lnTo>
                  <a:pt x="93980" y="5080"/>
                </a:lnTo>
                <a:lnTo>
                  <a:pt x="97790" y="2540"/>
                </a:lnTo>
                <a:lnTo>
                  <a:pt x="100330" y="1270"/>
                </a:lnTo>
                <a:lnTo>
                  <a:pt x="104140" y="1270"/>
                </a:lnTo>
                <a:lnTo>
                  <a:pt x="106680" y="0"/>
                </a:lnTo>
                <a:lnTo>
                  <a:pt x="109220" y="0"/>
                </a:lnTo>
                <a:lnTo>
                  <a:pt x="111760" y="0"/>
                </a:lnTo>
                <a:lnTo>
                  <a:pt x="114300" y="1270"/>
                </a:lnTo>
                <a:lnTo>
                  <a:pt x="116840" y="1270"/>
                </a:lnTo>
                <a:lnTo>
                  <a:pt x="119380" y="2540"/>
                </a:lnTo>
                <a:lnTo>
                  <a:pt x="121920" y="2540"/>
                </a:lnTo>
                <a:lnTo>
                  <a:pt x="121920" y="2540"/>
                </a:lnTo>
                <a:lnTo>
                  <a:pt x="121920" y="2540"/>
                </a:lnTo>
                <a:lnTo>
                  <a:pt x="125730" y="3810"/>
                </a:lnTo>
                <a:lnTo>
                  <a:pt x="128270" y="5080"/>
                </a:lnTo>
                <a:lnTo>
                  <a:pt x="130810" y="7620"/>
                </a:lnTo>
                <a:lnTo>
                  <a:pt x="132080" y="8890"/>
                </a:lnTo>
                <a:lnTo>
                  <a:pt x="134620" y="10160"/>
                </a:lnTo>
                <a:lnTo>
                  <a:pt x="137160" y="12700"/>
                </a:lnTo>
                <a:lnTo>
                  <a:pt x="139700" y="15240"/>
                </a:lnTo>
                <a:lnTo>
                  <a:pt x="142240" y="17780"/>
                </a:lnTo>
                <a:lnTo>
                  <a:pt x="144780" y="21590"/>
                </a:lnTo>
                <a:lnTo>
                  <a:pt x="148590" y="24130"/>
                </a:lnTo>
                <a:lnTo>
                  <a:pt x="151130" y="27940"/>
                </a:lnTo>
                <a:lnTo>
                  <a:pt x="153670" y="31750"/>
                </a:lnTo>
                <a:lnTo>
                  <a:pt x="156210" y="35560"/>
                </a:lnTo>
                <a:lnTo>
                  <a:pt x="158750" y="39370"/>
                </a:lnTo>
                <a:lnTo>
                  <a:pt x="160020" y="43180"/>
                </a:lnTo>
                <a:lnTo>
                  <a:pt x="162560" y="48260"/>
                </a:lnTo>
                <a:lnTo>
                  <a:pt x="165100" y="53340"/>
                </a:lnTo>
                <a:lnTo>
                  <a:pt x="167640" y="58420"/>
                </a:lnTo>
                <a:lnTo>
                  <a:pt x="170180" y="63500"/>
                </a:lnTo>
                <a:lnTo>
                  <a:pt x="172720" y="68580"/>
                </a:lnTo>
                <a:lnTo>
                  <a:pt x="173990" y="74930"/>
                </a:lnTo>
                <a:lnTo>
                  <a:pt x="176530" y="80010"/>
                </a:lnTo>
                <a:lnTo>
                  <a:pt x="179070" y="87630"/>
                </a:lnTo>
                <a:lnTo>
                  <a:pt x="180340" y="93980"/>
                </a:lnTo>
                <a:lnTo>
                  <a:pt x="182880" y="100330"/>
                </a:lnTo>
                <a:lnTo>
                  <a:pt x="186690" y="114300"/>
                </a:lnTo>
                <a:lnTo>
                  <a:pt x="189230" y="129540"/>
                </a:lnTo>
                <a:lnTo>
                  <a:pt x="191770" y="143510"/>
                </a:lnTo>
                <a:lnTo>
                  <a:pt x="194310" y="157480"/>
                </a:lnTo>
                <a:lnTo>
                  <a:pt x="195580" y="171450"/>
                </a:lnTo>
                <a:lnTo>
                  <a:pt x="195580" y="185420"/>
                </a:lnTo>
                <a:lnTo>
                  <a:pt x="195580" y="199390"/>
                </a:lnTo>
                <a:lnTo>
                  <a:pt x="195580" y="212090"/>
                </a:lnTo>
                <a:lnTo>
                  <a:pt x="194310" y="226060"/>
                </a:lnTo>
                <a:lnTo>
                  <a:pt x="193040" y="232410"/>
                </a:lnTo>
                <a:lnTo>
                  <a:pt x="191770" y="238760"/>
                </a:lnTo>
                <a:lnTo>
                  <a:pt x="190500" y="245110"/>
                </a:lnTo>
                <a:lnTo>
                  <a:pt x="189230" y="251460"/>
                </a:lnTo>
                <a:lnTo>
                  <a:pt x="187960" y="256540"/>
                </a:lnTo>
                <a:lnTo>
                  <a:pt x="185420" y="262890"/>
                </a:lnTo>
                <a:lnTo>
                  <a:pt x="184150" y="269240"/>
                </a:lnTo>
                <a:lnTo>
                  <a:pt x="184150" y="270510"/>
                </a:lnTo>
                <a:lnTo>
                  <a:pt x="182880" y="270510"/>
                </a:lnTo>
                <a:lnTo>
                  <a:pt x="181610" y="274320"/>
                </a:lnTo>
                <a:lnTo>
                  <a:pt x="179070" y="279400"/>
                </a:lnTo>
                <a:lnTo>
                  <a:pt x="177800" y="284480"/>
                </a:lnTo>
                <a:lnTo>
                  <a:pt x="175260" y="289560"/>
                </a:lnTo>
                <a:lnTo>
                  <a:pt x="172720" y="294640"/>
                </a:lnTo>
                <a:lnTo>
                  <a:pt x="168910" y="299720"/>
                </a:lnTo>
                <a:lnTo>
                  <a:pt x="166370" y="304800"/>
                </a:lnTo>
                <a:lnTo>
                  <a:pt x="158750" y="312420"/>
                </a:lnTo>
                <a:lnTo>
                  <a:pt x="154940" y="317500"/>
                </a:lnTo>
                <a:lnTo>
                  <a:pt x="152400" y="320040"/>
                </a:lnTo>
                <a:lnTo>
                  <a:pt x="148590" y="325120"/>
                </a:lnTo>
                <a:lnTo>
                  <a:pt x="144780" y="328930"/>
                </a:lnTo>
                <a:lnTo>
                  <a:pt x="142240" y="330200"/>
                </a:lnTo>
                <a:lnTo>
                  <a:pt x="142240" y="331470"/>
                </a:lnTo>
                <a:lnTo>
                  <a:pt x="139700" y="331470"/>
                </a:lnTo>
                <a:lnTo>
                  <a:pt x="135890" y="334010"/>
                </a:lnTo>
                <a:lnTo>
                  <a:pt x="132080" y="337820"/>
                </a:lnTo>
                <a:lnTo>
                  <a:pt x="127000" y="339090"/>
                </a:lnTo>
                <a:lnTo>
                  <a:pt x="123190" y="341630"/>
                </a:lnTo>
                <a:lnTo>
                  <a:pt x="118110" y="344170"/>
                </a:lnTo>
                <a:lnTo>
                  <a:pt x="113030" y="345440"/>
                </a:lnTo>
                <a:lnTo>
                  <a:pt x="107950" y="346710"/>
                </a:lnTo>
                <a:lnTo>
                  <a:pt x="102870" y="349250"/>
                </a:lnTo>
                <a:lnTo>
                  <a:pt x="97790" y="349250"/>
                </a:lnTo>
                <a:lnTo>
                  <a:pt x="88900" y="350520"/>
                </a:lnTo>
                <a:lnTo>
                  <a:pt x="88900" y="350520"/>
                </a:lnTo>
                <a:lnTo>
                  <a:pt x="88900" y="350520"/>
                </a:lnTo>
                <a:lnTo>
                  <a:pt x="81280" y="350520"/>
                </a:lnTo>
                <a:lnTo>
                  <a:pt x="72390" y="350520"/>
                </a:lnTo>
                <a:lnTo>
                  <a:pt x="68580" y="350520"/>
                </a:lnTo>
                <a:lnTo>
                  <a:pt x="64770" y="349250"/>
                </a:lnTo>
                <a:lnTo>
                  <a:pt x="57150" y="347980"/>
                </a:lnTo>
                <a:lnTo>
                  <a:pt x="50800" y="346710"/>
                </a:lnTo>
                <a:lnTo>
                  <a:pt x="43180" y="344170"/>
                </a:lnTo>
                <a:lnTo>
                  <a:pt x="35560" y="341630"/>
                </a:lnTo>
                <a:lnTo>
                  <a:pt x="35560" y="341630"/>
                </a:lnTo>
                <a:lnTo>
                  <a:pt x="35560" y="342900"/>
                </a:lnTo>
                <a:lnTo>
                  <a:pt x="35560" y="342900"/>
                </a:lnTo>
                <a:lnTo>
                  <a:pt x="34290" y="34290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5440"/>
                </a:lnTo>
                <a:lnTo>
                  <a:pt x="33020" y="345440"/>
                </a:lnTo>
                <a:lnTo>
                  <a:pt x="33020" y="345440"/>
                </a:lnTo>
                <a:lnTo>
                  <a:pt x="33020" y="345440"/>
                </a:lnTo>
                <a:lnTo>
                  <a:pt x="33020" y="346710"/>
                </a:lnTo>
                <a:lnTo>
                  <a:pt x="33020" y="346710"/>
                </a:lnTo>
                <a:lnTo>
                  <a:pt x="31750" y="346710"/>
                </a:lnTo>
                <a:lnTo>
                  <a:pt x="31750" y="346710"/>
                </a:lnTo>
                <a:lnTo>
                  <a:pt x="31750" y="347980"/>
                </a:lnTo>
                <a:lnTo>
                  <a:pt x="31750" y="347980"/>
                </a:lnTo>
                <a:lnTo>
                  <a:pt x="30480" y="347980"/>
                </a:lnTo>
                <a:lnTo>
                  <a:pt x="29210" y="349250"/>
                </a:lnTo>
                <a:lnTo>
                  <a:pt x="29210" y="349250"/>
                </a:lnTo>
                <a:lnTo>
                  <a:pt x="27940" y="351790"/>
                </a:lnTo>
                <a:lnTo>
                  <a:pt x="25400" y="354330"/>
                </a:lnTo>
                <a:lnTo>
                  <a:pt x="10160" y="355600"/>
                </a:lnTo>
                <a:lnTo>
                  <a:pt x="20320" y="180340"/>
                </a:lnTo>
                <a:lnTo>
                  <a:pt x="20320" y="179070"/>
                </a:lnTo>
                <a:lnTo>
                  <a:pt x="22860" y="45720"/>
                </a:lnTo>
                <a:close/>
                <a:moveTo>
                  <a:pt x="55880" y="309880"/>
                </a:moveTo>
                <a:lnTo>
                  <a:pt x="58420" y="312420"/>
                </a:lnTo>
                <a:lnTo>
                  <a:pt x="60960" y="313690"/>
                </a:lnTo>
                <a:lnTo>
                  <a:pt x="62230" y="314960"/>
                </a:lnTo>
                <a:lnTo>
                  <a:pt x="63500" y="314960"/>
                </a:lnTo>
                <a:lnTo>
                  <a:pt x="64770" y="316230"/>
                </a:lnTo>
                <a:lnTo>
                  <a:pt x="66040" y="316230"/>
                </a:lnTo>
                <a:lnTo>
                  <a:pt x="68580" y="317500"/>
                </a:lnTo>
                <a:lnTo>
                  <a:pt x="71120" y="318770"/>
                </a:lnTo>
                <a:lnTo>
                  <a:pt x="72390" y="320040"/>
                </a:lnTo>
                <a:lnTo>
                  <a:pt x="74930" y="321310"/>
                </a:lnTo>
                <a:lnTo>
                  <a:pt x="80010" y="322580"/>
                </a:lnTo>
                <a:lnTo>
                  <a:pt x="82550" y="322580"/>
                </a:lnTo>
                <a:lnTo>
                  <a:pt x="86360" y="322580"/>
                </a:lnTo>
                <a:lnTo>
                  <a:pt x="86360" y="322580"/>
                </a:lnTo>
                <a:lnTo>
                  <a:pt x="86360" y="322580"/>
                </a:lnTo>
                <a:lnTo>
                  <a:pt x="91440" y="322580"/>
                </a:lnTo>
                <a:lnTo>
                  <a:pt x="95250" y="322580"/>
                </a:lnTo>
                <a:lnTo>
                  <a:pt x="97790" y="321310"/>
                </a:lnTo>
                <a:lnTo>
                  <a:pt x="102870" y="320040"/>
                </a:lnTo>
                <a:lnTo>
                  <a:pt x="107950" y="318770"/>
                </a:lnTo>
                <a:lnTo>
                  <a:pt x="113030" y="316230"/>
                </a:lnTo>
                <a:lnTo>
                  <a:pt x="118110" y="313690"/>
                </a:lnTo>
                <a:lnTo>
                  <a:pt x="121920" y="309880"/>
                </a:lnTo>
                <a:lnTo>
                  <a:pt x="125730" y="307340"/>
                </a:lnTo>
                <a:lnTo>
                  <a:pt x="130810" y="302260"/>
                </a:lnTo>
                <a:lnTo>
                  <a:pt x="133350" y="298450"/>
                </a:lnTo>
                <a:lnTo>
                  <a:pt x="135890" y="295910"/>
                </a:lnTo>
                <a:lnTo>
                  <a:pt x="135890" y="295910"/>
                </a:lnTo>
                <a:lnTo>
                  <a:pt x="137160" y="293370"/>
                </a:lnTo>
                <a:lnTo>
                  <a:pt x="139700" y="288290"/>
                </a:lnTo>
                <a:lnTo>
                  <a:pt x="143510" y="281940"/>
                </a:lnTo>
                <a:lnTo>
                  <a:pt x="144780" y="275590"/>
                </a:lnTo>
                <a:lnTo>
                  <a:pt x="147320" y="269240"/>
                </a:lnTo>
                <a:lnTo>
                  <a:pt x="149860" y="262890"/>
                </a:lnTo>
                <a:lnTo>
                  <a:pt x="151130" y="255270"/>
                </a:lnTo>
                <a:lnTo>
                  <a:pt x="153670" y="248920"/>
                </a:lnTo>
                <a:lnTo>
                  <a:pt x="153670" y="241300"/>
                </a:lnTo>
                <a:lnTo>
                  <a:pt x="156210" y="233680"/>
                </a:lnTo>
                <a:lnTo>
                  <a:pt x="156210" y="226060"/>
                </a:lnTo>
                <a:lnTo>
                  <a:pt x="156210" y="218440"/>
                </a:lnTo>
                <a:lnTo>
                  <a:pt x="157480" y="210820"/>
                </a:lnTo>
                <a:lnTo>
                  <a:pt x="157480" y="201930"/>
                </a:lnTo>
                <a:lnTo>
                  <a:pt x="157480" y="185420"/>
                </a:lnTo>
                <a:lnTo>
                  <a:pt x="156210" y="168910"/>
                </a:lnTo>
                <a:lnTo>
                  <a:pt x="153670" y="151130"/>
                </a:lnTo>
                <a:lnTo>
                  <a:pt x="152400" y="143510"/>
                </a:lnTo>
                <a:lnTo>
                  <a:pt x="151130" y="135890"/>
                </a:lnTo>
                <a:lnTo>
                  <a:pt x="149860" y="127000"/>
                </a:lnTo>
                <a:lnTo>
                  <a:pt x="148590" y="119380"/>
                </a:lnTo>
                <a:lnTo>
                  <a:pt x="144780" y="109220"/>
                </a:lnTo>
                <a:lnTo>
                  <a:pt x="144780" y="104140"/>
                </a:lnTo>
                <a:lnTo>
                  <a:pt x="142240" y="99060"/>
                </a:lnTo>
                <a:lnTo>
                  <a:pt x="140970" y="95250"/>
                </a:lnTo>
                <a:lnTo>
                  <a:pt x="139700" y="91440"/>
                </a:lnTo>
                <a:lnTo>
                  <a:pt x="138430" y="86360"/>
                </a:lnTo>
                <a:lnTo>
                  <a:pt x="137160" y="83820"/>
                </a:lnTo>
                <a:lnTo>
                  <a:pt x="134620" y="80010"/>
                </a:lnTo>
                <a:lnTo>
                  <a:pt x="133350" y="76200"/>
                </a:lnTo>
                <a:lnTo>
                  <a:pt x="132080" y="72390"/>
                </a:lnTo>
                <a:lnTo>
                  <a:pt x="130810" y="69850"/>
                </a:lnTo>
                <a:lnTo>
                  <a:pt x="129540" y="67310"/>
                </a:lnTo>
                <a:lnTo>
                  <a:pt x="128270" y="64770"/>
                </a:lnTo>
                <a:lnTo>
                  <a:pt x="125730" y="62230"/>
                </a:lnTo>
                <a:lnTo>
                  <a:pt x="124460" y="59690"/>
                </a:lnTo>
                <a:lnTo>
                  <a:pt x="123190" y="58420"/>
                </a:lnTo>
                <a:lnTo>
                  <a:pt x="120650" y="55880"/>
                </a:lnTo>
                <a:lnTo>
                  <a:pt x="119380" y="54610"/>
                </a:lnTo>
                <a:lnTo>
                  <a:pt x="118110" y="53340"/>
                </a:lnTo>
                <a:lnTo>
                  <a:pt x="115570" y="50800"/>
                </a:lnTo>
                <a:lnTo>
                  <a:pt x="114300" y="49530"/>
                </a:lnTo>
                <a:lnTo>
                  <a:pt x="113030" y="49530"/>
                </a:lnTo>
                <a:lnTo>
                  <a:pt x="110490" y="48260"/>
                </a:lnTo>
                <a:lnTo>
                  <a:pt x="109220" y="48260"/>
                </a:lnTo>
                <a:lnTo>
                  <a:pt x="107950" y="46990"/>
                </a:lnTo>
                <a:lnTo>
                  <a:pt x="106680" y="46990"/>
                </a:lnTo>
                <a:lnTo>
                  <a:pt x="104140" y="45720"/>
                </a:lnTo>
                <a:lnTo>
                  <a:pt x="102870" y="45720"/>
                </a:lnTo>
                <a:lnTo>
                  <a:pt x="101600" y="45720"/>
                </a:lnTo>
                <a:lnTo>
                  <a:pt x="100330" y="45720"/>
                </a:lnTo>
                <a:lnTo>
                  <a:pt x="99060" y="45720"/>
                </a:lnTo>
                <a:lnTo>
                  <a:pt x="96520" y="46990"/>
                </a:lnTo>
                <a:lnTo>
                  <a:pt x="95250" y="46990"/>
                </a:lnTo>
                <a:lnTo>
                  <a:pt x="93980" y="48260"/>
                </a:lnTo>
                <a:lnTo>
                  <a:pt x="92710" y="48260"/>
                </a:lnTo>
                <a:lnTo>
                  <a:pt x="91440" y="49530"/>
                </a:lnTo>
                <a:lnTo>
                  <a:pt x="91440" y="49530"/>
                </a:lnTo>
                <a:lnTo>
                  <a:pt x="91440" y="49530"/>
                </a:lnTo>
                <a:lnTo>
                  <a:pt x="88900" y="50800"/>
                </a:lnTo>
                <a:lnTo>
                  <a:pt x="87630" y="52070"/>
                </a:lnTo>
                <a:lnTo>
                  <a:pt x="86360" y="53340"/>
                </a:lnTo>
                <a:lnTo>
                  <a:pt x="85090" y="54610"/>
                </a:lnTo>
                <a:lnTo>
                  <a:pt x="83820" y="55880"/>
                </a:lnTo>
                <a:lnTo>
                  <a:pt x="82550" y="57150"/>
                </a:lnTo>
                <a:lnTo>
                  <a:pt x="81280" y="58420"/>
                </a:lnTo>
                <a:lnTo>
                  <a:pt x="77470" y="60960"/>
                </a:lnTo>
                <a:lnTo>
                  <a:pt x="74930" y="64770"/>
                </a:lnTo>
                <a:lnTo>
                  <a:pt x="72390" y="68580"/>
                </a:lnTo>
                <a:lnTo>
                  <a:pt x="69850" y="73660"/>
                </a:lnTo>
                <a:lnTo>
                  <a:pt x="66040" y="82550"/>
                </a:lnTo>
                <a:lnTo>
                  <a:pt x="57150" y="101600"/>
                </a:lnTo>
                <a:lnTo>
                  <a:pt x="57150" y="101600"/>
                </a:lnTo>
                <a:lnTo>
                  <a:pt x="57150" y="101600"/>
                </a:lnTo>
                <a:lnTo>
                  <a:pt x="55880" y="309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6337707" y="4886098"/>
            <a:ext cx="204924" cy="364944"/>
          </a:xfrm>
          <a:custGeom>
            <a:avLst/>
            <a:gdLst/>
            <a:ahLst/>
            <a:cxnLst/>
            <a:rect l="l" t="t" r="r" b="b"/>
            <a:pathLst>
              <a:path w="204924" h="364944">
                <a:moveTo>
                  <a:pt x="27533" y="50392"/>
                </a:moveTo>
                <a:lnTo>
                  <a:pt x="14833" y="46582"/>
                </a:lnTo>
                <a:lnTo>
                  <a:pt x="14833" y="46582"/>
                </a:lnTo>
                <a:lnTo>
                  <a:pt x="4673" y="44042"/>
                </a:lnTo>
                <a:lnTo>
                  <a:pt x="5943" y="27532"/>
                </a:lnTo>
                <a:lnTo>
                  <a:pt x="12293" y="27532"/>
                </a:lnTo>
                <a:lnTo>
                  <a:pt x="12293" y="27532"/>
                </a:lnTo>
                <a:lnTo>
                  <a:pt x="50393" y="22452"/>
                </a:lnTo>
                <a:lnTo>
                  <a:pt x="50393" y="22452"/>
                </a:lnTo>
                <a:lnTo>
                  <a:pt x="58013" y="21182"/>
                </a:lnTo>
                <a:lnTo>
                  <a:pt x="60553" y="77062"/>
                </a:lnTo>
                <a:lnTo>
                  <a:pt x="66903" y="60552"/>
                </a:lnTo>
                <a:lnTo>
                  <a:pt x="71983" y="47852"/>
                </a:lnTo>
                <a:lnTo>
                  <a:pt x="75793" y="41502"/>
                </a:lnTo>
                <a:lnTo>
                  <a:pt x="78333" y="36422"/>
                </a:lnTo>
                <a:lnTo>
                  <a:pt x="80873" y="31342"/>
                </a:lnTo>
                <a:lnTo>
                  <a:pt x="84683" y="26262"/>
                </a:lnTo>
                <a:lnTo>
                  <a:pt x="87223" y="21182"/>
                </a:lnTo>
                <a:lnTo>
                  <a:pt x="89763" y="19912"/>
                </a:lnTo>
                <a:lnTo>
                  <a:pt x="89763" y="18642"/>
                </a:lnTo>
                <a:lnTo>
                  <a:pt x="89763" y="18642"/>
                </a:lnTo>
                <a:lnTo>
                  <a:pt x="93573" y="14832"/>
                </a:lnTo>
                <a:lnTo>
                  <a:pt x="96113" y="12292"/>
                </a:lnTo>
                <a:lnTo>
                  <a:pt x="98653" y="9752"/>
                </a:lnTo>
                <a:lnTo>
                  <a:pt x="102463" y="7212"/>
                </a:lnTo>
                <a:lnTo>
                  <a:pt x="105003" y="5942"/>
                </a:lnTo>
                <a:lnTo>
                  <a:pt x="108813" y="5942"/>
                </a:lnTo>
                <a:lnTo>
                  <a:pt x="111353" y="4672"/>
                </a:lnTo>
                <a:lnTo>
                  <a:pt x="113893" y="4672"/>
                </a:lnTo>
                <a:lnTo>
                  <a:pt x="116433" y="4672"/>
                </a:lnTo>
                <a:lnTo>
                  <a:pt x="118973" y="5942"/>
                </a:lnTo>
                <a:lnTo>
                  <a:pt x="121513" y="5942"/>
                </a:lnTo>
                <a:lnTo>
                  <a:pt x="124053" y="7212"/>
                </a:lnTo>
                <a:lnTo>
                  <a:pt x="126593" y="7212"/>
                </a:lnTo>
                <a:lnTo>
                  <a:pt x="126593" y="7212"/>
                </a:lnTo>
                <a:lnTo>
                  <a:pt x="126593" y="7212"/>
                </a:lnTo>
                <a:lnTo>
                  <a:pt x="130403" y="8482"/>
                </a:lnTo>
                <a:lnTo>
                  <a:pt x="132943" y="9752"/>
                </a:lnTo>
                <a:lnTo>
                  <a:pt x="135483" y="12292"/>
                </a:lnTo>
                <a:lnTo>
                  <a:pt x="136753" y="13562"/>
                </a:lnTo>
                <a:lnTo>
                  <a:pt x="139293" y="14832"/>
                </a:lnTo>
                <a:lnTo>
                  <a:pt x="141833" y="17372"/>
                </a:lnTo>
                <a:lnTo>
                  <a:pt x="144373" y="19912"/>
                </a:lnTo>
                <a:lnTo>
                  <a:pt x="146913" y="22452"/>
                </a:lnTo>
                <a:lnTo>
                  <a:pt x="149453" y="26262"/>
                </a:lnTo>
                <a:lnTo>
                  <a:pt x="153263" y="28802"/>
                </a:lnTo>
                <a:lnTo>
                  <a:pt x="155803" y="32612"/>
                </a:lnTo>
                <a:lnTo>
                  <a:pt x="158343" y="36422"/>
                </a:lnTo>
                <a:lnTo>
                  <a:pt x="160883" y="40232"/>
                </a:lnTo>
                <a:lnTo>
                  <a:pt x="163423" y="44042"/>
                </a:lnTo>
                <a:lnTo>
                  <a:pt x="164693" y="47852"/>
                </a:lnTo>
                <a:lnTo>
                  <a:pt x="167233" y="52932"/>
                </a:lnTo>
                <a:lnTo>
                  <a:pt x="169773" y="58012"/>
                </a:lnTo>
                <a:lnTo>
                  <a:pt x="172313" y="63092"/>
                </a:lnTo>
                <a:lnTo>
                  <a:pt x="174853" y="68172"/>
                </a:lnTo>
                <a:lnTo>
                  <a:pt x="177393" y="73252"/>
                </a:lnTo>
                <a:lnTo>
                  <a:pt x="178663" y="79602"/>
                </a:lnTo>
                <a:lnTo>
                  <a:pt x="181203" y="84682"/>
                </a:lnTo>
                <a:lnTo>
                  <a:pt x="183743" y="92302"/>
                </a:lnTo>
                <a:lnTo>
                  <a:pt x="185013" y="98652"/>
                </a:lnTo>
                <a:lnTo>
                  <a:pt x="187553" y="105002"/>
                </a:lnTo>
                <a:lnTo>
                  <a:pt x="191363" y="118972"/>
                </a:lnTo>
                <a:lnTo>
                  <a:pt x="193903" y="134212"/>
                </a:lnTo>
                <a:lnTo>
                  <a:pt x="196443" y="148182"/>
                </a:lnTo>
                <a:lnTo>
                  <a:pt x="198983" y="162152"/>
                </a:lnTo>
                <a:lnTo>
                  <a:pt x="200253" y="176122"/>
                </a:lnTo>
                <a:lnTo>
                  <a:pt x="200253" y="190092"/>
                </a:lnTo>
                <a:lnTo>
                  <a:pt x="200253" y="204062"/>
                </a:lnTo>
                <a:lnTo>
                  <a:pt x="200253" y="216762"/>
                </a:lnTo>
                <a:lnTo>
                  <a:pt x="198983" y="230732"/>
                </a:lnTo>
                <a:lnTo>
                  <a:pt x="197713" y="237082"/>
                </a:lnTo>
                <a:lnTo>
                  <a:pt x="196443" y="243432"/>
                </a:lnTo>
                <a:lnTo>
                  <a:pt x="195173" y="249782"/>
                </a:lnTo>
                <a:lnTo>
                  <a:pt x="193903" y="256132"/>
                </a:lnTo>
                <a:lnTo>
                  <a:pt x="192633" y="261212"/>
                </a:lnTo>
                <a:lnTo>
                  <a:pt x="190093" y="267562"/>
                </a:lnTo>
                <a:lnTo>
                  <a:pt x="188823" y="273912"/>
                </a:lnTo>
                <a:lnTo>
                  <a:pt x="188823" y="275182"/>
                </a:lnTo>
                <a:lnTo>
                  <a:pt x="187553" y="275182"/>
                </a:lnTo>
                <a:lnTo>
                  <a:pt x="186283" y="278992"/>
                </a:lnTo>
                <a:lnTo>
                  <a:pt x="183743" y="284072"/>
                </a:lnTo>
                <a:lnTo>
                  <a:pt x="182473" y="289152"/>
                </a:lnTo>
                <a:lnTo>
                  <a:pt x="179933" y="294232"/>
                </a:lnTo>
                <a:lnTo>
                  <a:pt x="177393" y="299312"/>
                </a:lnTo>
                <a:lnTo>
                  <a:pt x="173583" y="304392"/>
                </a:lnTo>
                <a:lnTo>
                  <a:pt x="171043" y="309472"/>
                </a:lnTo>
                <a:lnTo>
                  <a:pt x="163423" y="317092"/>
                </a:lnTo>
                <a:lnTo>
                  <a:pt x="159613" y="322172"/>
                </a:lnTo>
                <a:lnTo>
                  <a:pt x="157073" y="324712"/>
                </a:lnTo>
                <a:lnTo>
                  <a:pt x="153263" y="329792"/>
                </a:lnTo>
                <a:lnTo>
                  <a:pt x="149453" y="333602"/>
                </a:lnTo>
                <a:lnTo>
                  <a:pt x="146913" y="334872"/>
                </a:lnTo>
                <a:lnTo>
                  <a:pt x="146913" y="336142"/>
                </a:lnTo>
                <a:lnTo>
                  <a:pt x="144373" y="336142"/>
                </a:lnTo>
                <a:lnTo>
                  <a:pt x="140563" y="338682"/>
                </a:lnTo>
                <a:lnTo>
                  <a:pt x="136753" y="342492"/>
                </a:lnTo>
                <a:lnTo>
                  <a:pt x="131673" y="343762"/>
                </a:lnTo>
                <a:lnTo>
                  <a:pt x="127863" y="346302"/>
                </a:lnTo>
                <a:lnTo>
                  <a:pt x="122783" y="348842"/>
                </a:lnTo>
                <a:lnTo>
                  <a:pt x="117703" y="350112"/>
                </a:lnTo>
                <a:lnTo>
                  <a:pt x="112623" y="351382"/>
                </a:lnTo>
                <a:lnTo>
                  <a:pt x="107543" y="353922"/>
                </a:lnTo>
                <a:lnTo>
                  <a:pt x="102463" y="353922"/>
                </a:lnTo>
                <a:lnTo>
                  <a:pt x="93573" y="355192"/>
                </a:lnTo>
                <a:lnTo>
                  <a:pt x="93573" y="355192"/>
                </a:lnTo>
                <a:lnTo>
                  <a:pt x="93573" y="355192"/>
                </a:lnTo>
                <a:lnTo>
                  <a:pt x="85953" y="355192"/>
                </a:lnTo>
                <a:lnTo>
                  <a:pt x="77063" y="355192"/>
                </a:lnTo>
                <a:lnTo>
                  <a:pt x="73253" y="355192"/>
                </a:lnTo>
                <a:lnTo>
                  <a:pt x="69443" y="353922"/>
                </a:lnTo>
                <a:lnTo>
                  <a:pt x="61823" y="352652"/>
                </a:lnTo>
                <a:lnTo>
                  <a:pt x="55473" y="351382"/>
                </a:lnTo>
                <a:lnTo>
                  <a:pt x="47853" y="348842"/>
                </a:lnTo>
                <a:lnTo>
                  <a:pt x="40233" y="346302"/>
                </a:lnTo>
                <a:lnTo>
                  <a:pt x="40233" y="346302"/>
                </a:lnTo>
                <a:lnTo>
                  <a:pt x="40233" y="347572"/>
                </a:lnTo>
                <a:lnTo>
                  <a:pt x="40233" y="347572"/>
                </a:lnTo>
                <a:lnTo>
                  <a:pt x="38963" y="34757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50112"/>
                </a:lnTo>
                <a:lnTo>
                  <a:pt x="37693" y="350112"/>
                </a:lnTo>
                <a:lnTo>
                  <a:pt x="37693" y="350112"/>
                </a:lnTo>
                <a:lnTo>
                  <a:pt x="37693" y="350112"/>
                </a:lnTo>
                <a:lnTo>
                  <a:pt x="37693" y="351382"/>
                </a:lnTo>
                <a:lnTo>
                  <a:pt x="37693" y="351382"/>
                </a:lnTo>
                <a:lnTo>
                  <a:pt x="36423" y="351382"/>
                </a:lnTo>
                <a:lnTo>
                  <a:pt x="36423" y="351382"/>
                </a:lnTo>
                <a:lnTo>
                  <a:pt x="36423" y="352652"/>
                </a:lnTo>
                <a:lnTo>
                  <a:pt x="36423" y="352652"/>
                </a:lnTo>
                <a:lnTo>
                  <a:pt x="35153" y="352652"/>
                </a:lnTo>
                <a:lnTo>
                  <a:pt x="33883" y="353922"/>
                </a:lnTo>
                <a:lnTo>
                  <a:pt x="33883" y="353922"/>
                </a:lnTo>
                <a:lnTo>
                  <a:pt x="32613" y="356462"/>
                </a:lnTo>
                <a:lnTo>
                  <a:pt x="30073" y="359002"/>
                </a:lnTo>
                <a:lnTo>
                  <a:pt x="14833" y="360272"/>
                </a:lnTo>
                <a:lnTo>
                  <a:pt x="24993" y="185012"/>
                </a:lnTo>
                <a:lnTo>
                  <a:pt x="24993" y="183742"/>
                </a:lnTo>
                <a:lnTo>
                  <a:pt x="27533" y="5039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6393587" y="4931818"/>
            <a:ext cx="110944" cy="286205"/>
          </a:xfrm>
          <a:custGeom>
            <a:avLst/>
            <a:gdLst/>
            <a:ahLst/>
            <a:cxnLst/>
            <a:rect l="l" t="t" r="r" b="b"/>
            <a:pathLst>
              <a:path w="110944" h="286205">
                <a:moveTo>
                  <a:pt x="4673" y="268833"/>
                </a:moveTo>
                <a:lnTo>
                  <a:pt x="7213" y="271373"/>
                </a:lnTo>
                <a:lnTo>
                  <a:pt x="9753" y="272643"/>
                </a:lnTo>
                <a:lnTo>
                  <a:pt x="11023" y="273913"/>
                </a:lnTo>
                <a:lnTo>
                  <a:pt x="12293" y="273913"/>
                </a:lnTo>
                <a:lnTo>
                  <a:pt x="13563" y="275183"/>
                </a:lnTo>
                <a:lnTo>
                  <a:pt x="14833" y="275183"/>
                </a:lnTo>
                <a:lnTo>
                  <a:pt x="17373" y="276453"/>
                </a:lnTo>
                <a:lnTo>
                  <a:pt x="19913" y="277723"/>
                </a:lnTo>
                <a:lnTo>
                  <a:pt x="21183" y="278993"/>
                </a:lnTo>
                <a:lnTo>
                  <a:pt x="23723" y="280263"/>
                </a:lnTo>
                <a:lnTo>
                  <a:pt x="28803" y="281533"/>
                </a:lnTo>
                <a:lnTo>
                  <a:pt x="31343" y="281533"/>
                </a:lnTo>
                <a:lnTo>
                  <a:pt x="35153" y="281533"/>
                </a:lnTo>
                <a:lnTo>
                  <a:pt x="35153" y="281533"/>
                </a:lnTo>
                <a:lnTo>
                  <a:pt x="35153" y="281533"/>
                </a:lnTo>
                <a:lnTo>
                  <a:pt x="40233" y="281533"/>
                </a:lnTo>
                <a:lnTo>
                  <a:pt x="44043" y="281533"/>
                </a:lnTo>
                <a:lnTo>
                  <a:pt x="46583" y="280263"/>
                </a:lnTo>
                <a:lnTo>
                  <a:pt x="51663" y="278993"/>
                </a:lnTo>
                <a:lnTo>
                  <a:pt x="56743" y="277723"/>
                </a:lnTo>
                <a:lnTo>
                  <a:pt x="61823" y="275183"/>
                </a:lnTo>
                <a:lnTo>
                  <a:pt x="66903" y="272643"/>
                </a:lnTo>
                <a:lnTo>
                  <a:pt x="70713" y="268833"/>
                </a:lnTo>
                <a:lnTo>
                  <a:pt x="74523" y="266293"/>
                </a:lnTo>
                <a:lnTo>
                  <a:pt x="79603" y="261213"/>
                </a:lnTo>
                <a:lnTo>
                  <a:pt x="82143" y="257403"/>
                </a:lnTo>
                <a:lnTo>
                  <a:pt x="84683" y="254863"/>
                </a:lnTo>
                <a:lnTo>
                  <a:pt x="84683" y="254863"/>
                </a:lnTo>
                <a:lnTo>
                  <a:pt x="85953" y="252323"/>
                </a:lnTo>
                <a:lnTo>
                  <a:pt x="88493" y="247243"/>
                </a:lnTo>
                <a:lnTo>
                  <a:pt x="92303" y="240893"/>
                </a:lnTo>
                <a:lnTo>
                  <a:pt x="93573" y="234543"/>
                </a:lnTo>
                <a:lnTo>
                  <a:pt x="96113" y="228193"/>
                </a:lnTo>
                <a:lnTo>
                  <a:pt x="98653" y="221843"/>
                </a:lnTo>
                <a:lnTo>
                  <a:pt x="99923" y="214223"/>
                </a:lnTo>
                <a:lnTo>
                  <a:pt x="102463" y="207873"/>
                </a:lnTo>
                <a:lnTo>
                  <a:pt x="102463" y="200253"/>
                </a:lnTo>
                <a:lnTo>
                  <a:pt x="105003" y="192633"/>
                </a:lnTo>
                <a:lnTo>
                  <a:pt x="105003" y="185013"/>
                </a:lnTo>
                <a:lnTo>
                  <a:pt x="105003" y="177393"/>
                </a:lnTo>
                <a:lnTo>
                  <a:pt x="106273" y="169773"/>
                </a:lnTo>
                <a:lnTo>
                  <a:pt x="106273" y="160883"/>
                </a:lnTo>
                <a:lnTo>
                  <a:pt x="106273" y="144373"/>
                </a:lnTo>
                <a:lnTo>
                  <a:pt x="105003" y="127863"/>
                </a:lnTo>
                <a:lnTo>
                  <a:pt x="102463" y="110083"/>
                </a:lnTo>
                <a:lnTo>
                  <a:pt x="101193" y="102463"/>
                </a:lnTo>
                <a:lnTo>
                  <a:pt x="99923" y="94843"/>
                </a:lnTo>
                <a:lnTo>
                  <a:pt x="98653" y="85953"/>
                </a:lnTo>
                <a:lnTo>
                  <a:pt x="97383" y="78333"/>
                </a:lnTo>
                <a:lnTo>
                  <a:pt x="93573" y="68173"/>
                </a:lnTo>
                <a:lnTo>
                  <a:pt x="93573" y="63093"/>
                </a:lnTo>
                <a:lnTo>
                  <a:pt x="91033" y="58013"/>
                </a:lnTo>
                <a:lnTo>
                  <a:pt x="89763" y="54203"/>
                </a:lnTo>
                <a:lnTo>
                  <a:pt x="88493" y="50393"/>
                </a:lnTo>
                <a:lnTo>
                  <a:pt x="87223" y="45313"/>
                </a:lnTo>
                <a:lnTo>
                  <a:pt x="85953" y="42773"/>
                </a:lnTo>
                <a:lnTo>
                  <a:pt x="83413" y="38963"/>
                </a:lnTo>
                <a:lnTo>
                  <a:pt x="82143" y="35153"/>
                </a:lnTo>
                <a:lnTo>
                  <a:pt x="80873" y="31343"/>
                </a:lnTo>
                <a:lnTo>
                  <a:pt x="79603" y="28803"/>
                </a:lnTo>
                <a:lnTo>
                  <a:pt x="78333" y="26263"/>
                </a:lnTo>
                <a:lnTo>
                  <a:pt x="77063" y="23723"/>
                </a:lnTo>
                <a:lnTo>
                  <a:pt x="74523" y="21183"/>
                </a:lnTo>
                <a:lnTo>
                  <a:pt x="73253" y="18643"/>
                </a:lnTo>
                <a:lnTo>
                  <a:pt x="71983" y="17373"/>
                </a:lnTo>
                <a:lnTo>
                  <a:pt x="69443" y="14833"/>
                </a:lnTo>
                <a:lnTo>
                  <a:pt x="68173" y="13563"/>
                </a:lnTo>
                <a:lnTo>
                  <a:pt x="66903" y="12293"/>
                </a:lnTo>
                <a:lnTo>
                  <a:pt x="64363" y="9753"/>
                </a:lnTo>
                <a:lnTo>
                  <a:pt x="63093" y="8483"/>
                </a:lnTo>
                <a:lnTo>
                  <a:pt x="61823" y="8483"/>
                </a:lnTo>
                <a:lnTo>
                  <a:pt x="59283" y="7213"/>
                </a:lnTo>
                <a:lnTo>
                  <a:pt x="58013" y="7213"/>
                </a:lnTo>
                <a:lnTo>
                  <a:pt x="56743" y="5943"/>
                </a:lnTo>
                <a:lnTo>
                  <a:pt x="55473" y="5943"/>
                </a:lnTo>
                <a:lnTo>
                  <a:pt x="52933" y="4673"/>
                </a:lnTo>
                <a:lnTo>
                  <a:pt x="51663" y="4673"/>
                </a:lnTo>
                <a:lnTo>
                  <a:pt x="50393" y="4673"/>
                </a:lnTo>
                <a:lnTo>
                  <a:pt x="49123" y="4673"/>
                </a:lnTo>
                <a:lnTo>
                  <a:pt x="47853" y="4673"/>
                </a:lnTo>
                <a:lnTo>
                  <a:pt x="45313" y="5943"/>
                </a:lnTo>
                <a:lnTo>
                  <a:pt x="44043" y="5943"/>
                </a:lnTo>
                <a:lnTo>
                  <a:pt x="42773" y="7213"/>
                </a:lnTo>
                <a:lnTo>
                  <a:pt x="41503" y="7213"/>
                </a:lnTo>
                <a:lnTo>
                  <a:pt x="40233" y="8483"/>
                </a:lnTo>
                <a:lnTo>
                  <a:pt x="40233" y="8483"/>
                </a:lnTo>
                <a:lnTo>
                  <a:pt x="40233" y="8483"/>
                </a:lnTo>
                <a:lnTo>
                  <a:pt x="37693" y="9753"/>
                </a:lnTo>
                <a:lnTo>
                  <a:pt x="36423" y="11023"/>
                </a:lnTo>
                <a:lnTo>
                  <a:pt x="35153" y="12293"/>
                </a:lnTo>
                <a:lnTo>
                  <a:pt x="33883" y="13563"/>
                </a:lnTo>
                <a:lnTo>
                  <a:pt x="32613" y="14833"/>
                </a:lnTo>
                <a:lnTo>
                  <a:pt x="31343" y="16103"/>
                </a:lnTo>
                <a:lnTo>
                  <a:pt x="30073" y="17373"/>
                </a:lnTo>
                <a:lnTo>
                  <a:pt x="26263" y="19913"/>
                </a:lnTo>
                <a:lnTo>
                  <a:pt x="23723" y="23723"/>
                </a:lnTo>
                <a:lnTo>
                  <a:pt x="21183" y="27533"/>
                </a:lnTo>
                <a:lnTo>
                  <a:pt x="18643" y="32613"/>
                </a:lnTo>
                <a:lnTo>
                  <a:pt x="14833" y="41503"/>
                </a:lnTo>
                <a:lnTo>
                  <a:pt x="5943" y="60553"/>
                </a:lnTo>
                <a:lnTo>
                  <a:pt x="5943" y="60553"/>
                </a:lnTo>
                <a:lnTo>
                  <a:pt x="5943" y="60553"/>
                </a:lnTo>
                <a:lnTo>
                  <a:pt x="4673" y="2688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6099810" y="4903470"/>
            <a:ext cx="205740" cy="340360"/>
          </a:xfrm>
          <a:custGeom>
            <a:avLst/>
            <a:gdLst/>
            <a:ahLst/>
            <a:cxnLst/>
            <a:rect l="l" t="t" r="r" b="b"/>
            <a:pathLst>
              <a:path w="205740" h="340360">
                <a:moveTo>
                  <a:pt x="43180" y="261620"/>
                </a:moveTo>
                <a:lnTo>
                  <a:pt x="43180" y="265430"/>
                </a:lnTo>
                <a:lnTo>
                  <a:pt x="43180" y="269240"/>
                </a:lnTo>
                <a:lnTo>
                  <a:pt x="43180" y="273050"/>
                </a:lnTo>
                <a:lnTo>
                  <a:pt x="43180" y="275590"/>
                </a:lnTo>
                <a:lnTo>
                  <a:pt x="43180" y="279400"/>
                </a:lnTo>
                <a:lnTo>
                  <a:pt x="43180" y="281940"/>
                </a:lnTo>
                <a:lnTo>
                  <a:pt x="44450" y="285750"/>
                </a:lnTo>
                <a:lnTo>
                  <a:pt x="45720" y="287020"/>
                </a:lnTo>
                <a:lnTo>
                  <a:pt x="45720" y="288290"/>
                </a:lnTo>
                <a:lnTo>
                  <a:pt x="45720" y="289560"/>
                </a:lnTo>
                <a:lnTo>
                  <a:pt x="46990" y="290830"/>
                </a:lnTo>
                <a:lnTo>
                  <a:pt x="48260" y="292100"/>
                </a:lnTo>
                <a:lnTo>
                  <a:pt x="48260" y="293370"/>
                </a:lnTo>
                <a:lnTo>
                  <a:pt x="49530" y="293370"/>
                </a:lnTo>
                <a:lnTo>
                  <a:pt x="50800" y="294640"/>
                </a:lnTo>
                <a:lnTo>
                  <a:pt x="52070" y="295910"/>
                </a:lnTo>
                <a:lnTo>
                  <a:pt x="53340" y="295910"/>
                </a:lnTo>
                <a:lnTo>
                  <a:pt x="53340" y="297180"/>
                </a:lnTo>
                <a:lnTo>
                  <a:pt x="54610" y="297180"/>
                </a:lnTo>
                <a:lnTo>
                  <a:pt x="57150" y="298450"/>
                </a:lnTo>
                <a:lnTo>
                  <a:pt x="60960" y="299720"/>
                </a:lnTo>
                <a:lnTo>
                  <a:pt x="63500" y="299720"/>
                </a:lnTo>
                <a:lnTo>
                  <a:pt x="64770" y="299720"/>
                </a:lnTo>
                <a:lnTo>
                  <a:pt x="64770" y="299720"/>
                </a:lnTo>
                <a:lnTo>
                  <a:pt x="66040" y="299720"/>
                </a:lnTo>
                <a:lnTo>
                  <a:pt x="69850" y="299720"/>
                </a:lnTo>
                <a:lnTo>
                  <a:pt x="72390" y="299720"/>
                </a:lnTo>
                <a:lnTo>
                  <a:pt x="74930" y="299720"/>
                </a:lnTo>
                <a:lnTo>
                  <a:pt x="77470" y="298450"/>
                </a:lnTo>
                <a:lnTo>
                  <a:pt x="80010" y="297180"/>
                </a:lnTo>
                <a:lnTo>
                  <a:pt x="83820" y="297180"/>
                </a:lnTo>
                <a:lnTo>
                  <a:pt x="86360" y="295910"/>
                </a:lnTo>
                <a:lnTo>
                  <a:pt x="88900" y="294640"/>
                </a:lnTo>
                <a:lnTo>
                  <a:pt x="92710" y="292100"/>
                </a:lnTo>
                <a:lnTo>
                  <a:pt x="95250" y="290830"/>
                </a:lnTo>
                <a:lnTo>
                  <a:pt x="97790" y="289560"/>
                </a:lnTo>
                <a:lnTo>
                  <a:pt x="104140" y="284480"/>
                </a:lnTo>
                <a:lnTo>
                  <a:pt x="109220" y="280670"/>
                </a:lnTo>
                <a:lnTo>
                  <a:pt x="114300" y="275590"/>
                </a:lnTo>
                <a:lnTo>
                  <a:pt x="118110" y="271780"/>
                </a:lnTo>
                <a:lnTo>
                  <a:pt x="119380" y="271780"/>
                </a:lnTo>
                <a:lnTo>
                  <a:pt x="119380" y="269240"/>
                </a:lnTo>
                <a:lnTo>
                  <a:pt x="124460" y="262890"/>
                </a:lnTo>
                <a:lnTo>
                  <a:pt x="129540" y="256540"/>
                </a:lnTo>
                <a:lnTo>
                  <a:pt x="134620" y="250190"/>
                </a:lnTo>
                <a:lnTo>
                  <a:pt x="137160" y="243840"/>
                </a:lnTo>
                <a:lnTo>
                  <a:pt x="142240" y="237490"/>
                </a:lnTo>
                <a:lnTo>
                  <a:pt x="144780" y="231140"/>
                </a:lnTo>
                <a:lnTo>
                  <a:pt x="172720" y="25400"/>
                </a:lnTo>
                <a:lnTo>
                  <a:pt x="172720" y="21590"/>
                </a:lnTo>
                <a:lnTo>
                  <a:pt x="173990" y="12700"/>
                </a:lnTo>
                <a:lnTo>
                  <a:pt x="205740" y="12700"/>
                </a:lnTo>
                <a:lnTo>
                  <a:pt x="173990" y="314960"/>
                </a:lnTo>
                <a:lnTo>
                  <a:pt x="204470" y="323850"/>
                </a:lnTo>
                <a:lnTo>
                  <a:pt x="201930" y="339090"/>
                </a:lnTo>
                <a:lnTo>
                  <a:pt x="168910" y="340360"/>
                </a:lnTo>
                <a:lnTo>
                  <a:pt x="168910" y="340360"/>
                </a:lnTo>
                <a:lnTo>
                  <a:pt x="129540" y="337820"/>
                </a:lnTo>
                <a:lnTo>
                  <a:pt x="138430" y="271780"/>
                </a:lnTo>
                <a:lnTo>
                  <a:pt x="133350" y="279400"/>
                </a:lnTo>
                <a:lnTo>
                  <a:pt x="128270" y="288290"/>
                </a:lnTo>
                <a:lnTo>
                  <a:pt x="123190" y="294640"/>
                </a:lnTo>
                <a:lnTo>
                  <a:pt x="118110" y="300990"/>
                </a:lnTo>
                <a:lnTo>
                  <a:pt x="116840" y="302260"/>
                </a:lnTo>
                <a:lnTo>
                  <a:pt x="116840" y="302260"/>
                </a:lnTo>
                <a:lnTo>
                  <a:pt x="111760" y="307340"/>
                </a:lnTo>
                <a:lnTo>
                  <a:pt x="105410" y="313690"/>
                </a:lnTo>
                <a:lnTo>
                  <a:pt x="99060" y="318770"/>
                </a:lnTo>
                <a:lnTo>
                  <a:pt x="96520" y="321310"/>
                </a:lnTo>
                <a:lnTo>
                  <a:pt x="93980" y="323850"/>
                </a:lnTo>
                <a:lnTo>
                  <a:pt x="87630" y="327660"/>
                </a:lnTo>
                <a:lnTo>
                  <a:pt x="81280" y="330200"/>
                </a:lnTo>
                <a:lnTo>
                  <a:pt x="77470" y="332740"/>
                </a:lnTo>
                <a:lnTo>
                  <a:pt x="74930" y="334010"/>
                </a:lnTo>
                <a:lnTo>
                  <a:pt x="71120" y="335280"/>
                </a:lnTo>
                <a:lnTo>
                  <a:pt x="68580" y="336550"/>
                </a:lnTo>
                <a:lnTo>
                  <a:pt x="64770" y="336550"/>
                </a:lnTo>
                <a:lnTo>
                  <a:pt x="62230" y="337820"/>
                </a:lnTo>
                <a:lnTo>
                  <a:pt x="59690" y="339090"/>
                </a:lnTo>
                <a:lnTo>
                  <a:pt x="59690" y="339090"/>
                </a:lnTo>
                <a:lnTo>
                  <a:pt x="58420" y="337820"/>
                </a:lnTo>
                <a:lnTo>
                  <a:pt x="55880" y="339090"/>
                </a:lnTo>
                <a:lnTo>
                  <a:pt x="52070" y="339090"/>
                </a:lnTo>
                <a:lnTo>
                  <a:pt x="49530" y="339090"/>
                </a:lnTo>
                <a:lnTo>
                  <a:pt x="45720" y="339090"/>
                </a:lnTo>
                <a:lnTo>
                  <a:pt x="43180" y="337820"/>
                </a:lnTo>
                <a:lnTo>
                  <a:pt x="40640" y="337820"/>
                </a:lnTo>
                <a:lnTo>
                  <a:pt x="36830" y="336550"/>
                </a:lnTo>
                <a:lnTo>
                  <a:pt x="34290" y="336550"/>
                </a:lnTo>
                <a:lnTo>
                  <a:pt x="31750" y="335280"/>
                </a:lnTo>
                <a:lnTo>
                  <a:pt x="29210" y="334010"/>
                </a:lnTo>
                <a:lnTo>
                  <a:pt x="26670" y="332740"/>
                </a:lnTo>
                <a:lnTo>
                  <a:pt x="24130" y="331470"/>
                </a:lnTo>
                <a:lnTo>
                  <a:pt x="21590" y="330200"/>
                </a:lnTo>
                <a:lnTo>
                  <a:pt x="19050" y="328930"/>
                </a:lnTo>
                <a:lnTo>
                  <a:pt x="17780" y="327660"/>
                </a:lnTo>
                <a:lnTo>
                  <a:pt x="15240" y="326390"/>
                </a:lnTo>
                <a:lnTo>
                  <a:pt x="13970" y="323850"/>
                </a:lnTo>
                <a:lnTo>
                  <a:pt x="11430" y="321310"/>
                </a:lnTo>
                <a:lnTo>
                  <a:pt x="10160" y="32004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4960"/>
                </a:lnTo>
                <a:lnTo>
                  <a:pt x="5080" y="312420"/>
                </a:lnTo>
                <a:lnTo>
                  <a:pt x="5080" y="309880"/>
                </a:lnTo>
                <a:lnTo>
                  <a:pt x="3810" y="307340"/>
                </a:lnTo>
                <a:lnTo>
                  <a:pt x="2540" y="303530"/>
                </a:lnTo>
                <a:lnTo>
                  <a:pt x="2540" y="300990"/>
                </a:lnTo>
                <a:lnTo>
                  <a:pt x="1270" y="297180"/>
                </a:lnTo>
                <a:lnTo>
                  <a:pt x="0" y="293370"/>
                </a:lnTo>
                <a:lnTo>
                  <a:pt x="0" y="290830"/>
                </a:lnTo>
                <a:lnTo>
                  <a:pt x="0" y="287020"/>
                </a:lnTo>
                <a:lnTo>
                  <a:pt x="0" y="283210"/>
                </a:lnTo>
                <a:lnTo>
                  <a:pt x="0" y="279400"/>
                </a:lnTo>
                <a:lnTo>
                  <a:pt x="0" y="275590"/>
                </a:lnTo>
                <a:lnTo>
                  <a:pt x="0" y="270510"/>
                </a:lnTo>
                <a:lnTo>
                  <a:pt x="1270" y="266700"/>
                </a:lnTo>
                <a:lnTo>
                  <a:pt x="1270" y="261620"/>
                </a:lnTo>
                <a:lnTo>
                  <a:pt x="2540" y="256540"/>
                </a:lnTo>
                <a:lnTo>
                  <a:pt x="3810" y="252730"/>
                </a:lnTo>
                <a:lnTo>
                  <a:pt x="3810" y="250190"/>
                </a:lnTo>
                <a:lnTo>
                  <a:pt x="5080" y="246380"/>
                </a:lnTo>
                <a:lnTo>
                  <a:pt x="5080" y="242570"/>
                </a:lnTo>
                <a:lnTo>
                  <a:pt x="6350" y="238760"/>
                </a:lnTo>
                <a:lnTo>
                  <a:pt x="8890" y="231140"/>
                </a:lnTo>
                <a:lnTo>
                  <a:pt x="10160" y="227330"/>
                </a:lnTo>
                <a:lnTo>
                  <a:pt x="11430" y="223520"/>
                </a:lnTo>
                <a:lnTo>
                  <a:pt x="13970" y="214630"/>
                </a:lnTo>
                <a:lnTo>
                  <a:pt x="15240" y="210820"/>
                </a:lnTo>
                <a:lnTo>
                  <a:pt x="16510" y="205740"/>
                </a:lnTo>
                <a:lnTo>
                  <a:pt x="17780" y="203200"/>
                </a:lnTo>
                <a:lnTo>
                  <a:pt x="19050" y="199390"/>
                </a:lnTo>
                <a:lnTo>
                  <a:pt x="36830" y="137160"/>
                </a:lnTo>
                <a:lnTo>
                  <a:pt x="36830" y="134620"/>
                </a:lnTo>
                <a:lnTo>
                  <a:pt x="64770" y="26670"/>
                </a:lnTo>
                <a:lnTo>
                  <a:pt x="54610" y="22860"/>
                </a:lnTo>
                <a:lnTo>
                  <a:pt x="54610" y="22860"/>
                </a:lnTo>
                <a:lnTo>
                  <a:pt x="40640" y="13970"/>
                </a:lnTo>
                <a:lnTo>
                  <a:pt x="45720" y="0"/>
                </a:lnTo>
                <a:lnTo>
                  <a:pt x="58420" y="1270"/>
                </a:lnTo>
                <a:lnTo>
                  <a:pt x="58420" y="1270"/>
                </a:lnTo>
                <a:lnTo>
                  <a:pt x="96520" y="7620"/>
                </a:lnTo>
                <a:lnTo>
                  <a:pt x="96520" y="7620"/>
                </a:lnTo>
                <a:lnTo>
                  <a:pt x="101600" y="7620"/>
                </a:lnTo>
                <a:lnTo>
                  <a:pt x="91440" y="58420"/>
                </a:lnTo>
                <a:lnTo>
                  <a:pt x="90170" y="59690"/>
                </a:lnTo>
                <a:lnTo>
                  <a:pt x="55880" y="205740"/>
                </a:lnTo>
                <a:lnTo>
                  <a:pt x="55880" y="209550"/>
                </a:lnTo>
                <a:lnTo>
                  <a:pt x="54610" y="213360"/>
                </a:lnTo>
                <a:lnTo>
                  <a:pt x="53340" y="217170"/>
                </a:lnTo>
                <a:lnTo>
                  <a:pt x="53340" y="220980"/>
                </a:lnTo>
                <a:lnTo>
                  <a:pt x="50800" y="228600"/>
                </a:lnTo>
                <a:lnTo>
                  <a:pt x="49530" y="232410"/>
                </a:lnTo>
                <a:lnTo>
                  <a:pt x="48260" y="237490"/>
                </a:lnTo>
                <a:lnTo>
                  <a:pt x="48260" y="241300"/>
                </a:lnTo>
                <a:lnTo>
                  <a:pt x="46990" y="245110"/>
                </a:lnTo>
                <a:lnTo>
                  <a:pt x="45720" y="251460"/>
                </a:lnTo>
                <a:lnTo>
                  <a:pt x="44450" y="254000"/>
                </a:lnTo>
                <a:lnTo>
                  <a:pt x="43180" y="257810"/>
                </a:lnTo>
                <a:lnTo>
                  <a:pt x="43180" y="259080"/>
                </a:lnTo>
                <a:lnTo>
                  <a:pt x="43180" y="261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6095137" y="4898798"/>
            <a:ext cx="215084" cy="349704"/>
          </a:xfrm>
          <a:custGeom>
            <a:avLst/>
            <a:gdLst/>
            <a:ahLst/>
            <a:cxnLst/>
            <a:rect l="l" t="t" r="r" b="b"/>
            <a:pathLst>
              <a:path w="215084" h="349704">
                <a:moveTo>
                  <a:pt x="47853" y="266292"/>
                </a:moveTo>
                <a:lnTo>
                  <a:pt x="47853" y="270102"/>
                </a:lnTo>
                <a:lnTo>
                  <a:pt x="47853" y="273912"/>
                </a:lnTo>
                <a:lnTo>
                  <a:pt x="47853" y="277722"/>
                </a:lnTo>
                <a:lnTo>
                  <a:pt x="47853" y="280262"/>
                </a:lnTo>
                <a:lnTo>
                  <a:pt x="47853" y="284072"/>
                </a:lnTo>
                <a:lnTo>
                  <a:pt x="47853" y="286612"/>
                </a:lnTo>
                <a:lnTo>
                  <a:pt x="49123" y="290422"/>
                </a:lnTo>
                <a:lnTo>
                  <a:pt x="50393" y="291692"/>
                </a:lnTo>
                <a:lnTo>
                  <a:pt x="50393" y="292962"/>
                </a:lnTo>
                <a:lnTo>
                  <a:pt x="50393" y="294232"/>
                </a:lnTo>
                <a:lnTo>
                  <a:pt x="51663" y="295502"/>
                </a:lnTo>
                <a:lnTo>
                  <a:pt x="52933" y="296772"/>
                </a:lnTo>
                <a:lnTo>
                  <a:pt x="52933" y="298042"/>
                </a:lnTo>
                <a:lnTo>
                  <a:pt x="54203" y="298042"/>
                </a:lnTo>
                <a:lnTo>
                  <a:pt x="55473" y="299312"/>
                </a:lnTo>
                <a:lnTo>
                  <a:pt x="56743" y="300582"/>
                </a:lnTo>
                <a:lnTo>
                  <a:pt x="58013" y="300582"/>
                </a:lnTo>
                <a:lnTo>
                  <a:pt x="58013" y="301852"/>
                </a:lnTo>
                <a:lnTo>
                  <a:pt x="59283" y="301852"/>
                </a:lnTo>
                <a:lnTo>
                  <a:pt x="61823" y="303122"/>
                </a:lnTo>
                <a:lnTo>
                  <a:pt x="65633" y="304392"/>
                </a:lnTo>
                <a:lnTo>
                  <a:pt x="68173" y="304392"/>
                </a:lnTo>
                <a:lnTo>
                  <a:pt x="69443" y="304392"/>
                </a:lnTo>
                <a:lnTo>
                  <a:pt x="69443" y="304392"/>
                </a:lnTo>
                <a:lnTo>
                  <a:pt x="70713" y="304392"/>
                </a:lnTo>
                <a:lnTo>
                  <a:pt x="74523" y="304392"/>
                </a:lnTo>
                <a:lnTo>
                  <a:pt x="77063" y="304392"/>
                </a:lnTo>
                <a:lnTo>
                  <a:pt x="79603" y="304392"/>
                </a:lnTo>
                <a:lnTo>
                  <a:pt x="82143" y="303122"/>
                </a:lnTo>
                <a:lnTo>
                  <a:pt x="84683" y="301852"/>
                </a:lnTo>
                <a:lnTo>
                  <a:pt x="88493" y="301852"/>
                </a:lnTo>
                <a:lnTo>
                  <a:pt x="91033" y="300582"/>
                </a:lnTo>
                <a:lnTo>
                  <a:pt x="93573" y="299312"/>
                </a:lnTo>
                <a:lnTo>
                  <a:pt x="97383" y="296772"/>
                </a:lnTo>
                <a:lnTo>
                  <a:pt x="99923" y="295502"/>
                </a:lnTo>
                <a:lnTo>
                  <a:pt x="102463" y="294232"/>
                </a:lnTo>
                <a:lnTo>
                  <a:pt x="108813" y="289152"/>
                </a:lnTo>
                <a:lnTo>
                  <a:pt x="113893" y="285342"/>
                </a:lnTo>
                <a:lnTo>
                  <a:pt x="118973" y="280262"/>
                </a:lnTo>
                <a:lnTo>
                  <a:pt x="122783" y="276452"/>
                </a:lnTo>
                <a:lnTo>
                  <a:pt x="124053" y="276452"/>
                </a:lnTo>
                <a:lnTo>
                  <a:pt x="124053" y="273912"/>
                </a:lnTo>
                <a:lnTo>
                  <a:pt x="129133" y="267562"/>
                </a:lnTo>
                <a:lnTo>
                  <a:pt x="134213" y="261212"/>
                </a:lnTo>
                <a:lnTo>
                  <a:pt x="139293" y="254862"/>
                </a:lnTo>
                <a:lnTo>
                  <a:pt x="141833" y="248512"/>
                </a:lnTo>
                <a:lnTo>
                  <a:pt x="146913" y="242162"/>
                </a:lnTo>
                <a:lnTo>
                  <a:pt x="149453" y="235812"/>
                </a:lnTo>
                <a:lnTo>
                  <a:pt x="177393" y="30072"/>
                </a:lnTo>
                <a:lnTo>
                  <a:pt x="177393" y="26262"/>
                </a:lnTo>
                <a:lnTo>
                  <a:pt x="178663" y="17372"/>
                </a:lnTo>
                <a:lnTo>
                  <a:pt x="210413" y="17372"/>
                </a:lnTo>
                <a:lnTo>
                  <a:pt x="178663" y="319632"/>
                </a:lnTo>
                <a:lnTo>
                  <a:pt x="209143" y="328522"/>
                </a:lnTo>
                <a:lnTo>
                  <a:pt x="206603" y="343762"/>
                </a:lnTo>
                <a:lnTo>
                  <a:pt x="173583" y="345032"/>
                </a:lnTo>
                <a:lnTo>
                  <a:pt x="173583" y="345032"/>
                </a:lnTo>
                <a:lnTo>
                  <a:pt x="134213" y="342492"/>
                </a:lnTo>
                <a:lnTo>
                  <a:pt x="143103" y="276452"/>
                </a:lnTo>
                <a:lnTo>
                  <a:pt x="138023" y="284072"/>
                </a:lnTo>
                <a:lnTo>
                  <a:pt x="132943" y="292962"/>
                </a:lnTo>
                <a:lnTo>
                  <a:pt x="127863" y="299312"/>
                </a:lnTo>
                <a:lnTo>
                  <a:pt x="122783" y="305662"/>
                </a:lnTo>
                <a:lnTo>
                  <a:pt x="121513" y="306932"/>
                </a:lnTo>
                <a:lnTo>
                  <a:pt x="121513" y="306932"/>
                </a:lnTo>
                <a:lnTo>
                  <a:pt x="116433" y="312012"/>
                </a:lnTo>
                <a:lnTo>
                  <a:pt x="110083" y="318362"/>
                </a:lnTo>
                <a:lnTo>
                  <a:pt x="103733" y="323442"/>
                </a:lnTo>
                <a:lnTo>
                  <a:pt x="101193" y="325982"/>
                </a:lnTo>
                <a:lnTo>
                  <a:pt x="98653" y="328522"/>
                </a:lnTo>
                <a:lnTo>
                  <a:pt x="92303" y="332332"/>
                </a:lnTo>
                <a:lnTo>
                  <a:pt x="85953" y="334872"/>
                </a:lnTo>
                <a:lnTo>
                  <a:pt x="82143" y="337412"/>
                </a:lnTo>
                <a:lnTo>
                  <a:pt x="79603" y="338682"/>
                </a:lnTo>
                <a:lnTo>
                  <a:pt x="75793" y="339952"/>
                </a:lnTo>
                <a:lnTo>
                  <a:pt x="73253" y="341222"/>
                </a:lnTo>
                <a:lnTo>
                  <a:pt x="69443" y="341222"/>
                </a:lnTo>
                <a:lnTo>
                  <a:pt x="66903" y="342492"/>
                </a:lnTo>
                <a:lnTo>
                  <a:pt x="64363" y="343762"/>
                </a:lnTo>
                <a:lnTo>
                  <a:pt x="64363" y="343762"/>
                </a:lnTo>
                <a:lnTo>
                  <a:pt x="63093" y="342492"/>
                </a:lnTo>
                <a:lnTo>
                  <a:pt x="60553" y="343762"/>
                </a:lnTo>
                <a:lnTo>
                  <a:pt x="56743" y="343762"/>
                </a:lnTo>
                <a:lnTo>
                  <a:pt x="54203" y="343762"/>
                </a:lnTo>
                <a:lnTo>
                  <a:pt x="50393" y="343762"/>
                </a:lnTo>
                <a:lnTo>
                  <a:pt x="47853" y="342492"/>
                </a:lnTo>
                <a:lnTo>
                  <a:pt x="45313" y="342492"/>
                </a:lnTo>
                <a:lnTo>
                  <a:pt x="41503" y="341222"/>
                </a:lnTo>
                <a:lnTo>
                  <a:pt x="38963" y="341222"/>
                </a:lnTo>
                <a:lnTo>
                  <a:pt x="36423" y="339952"/>
                </a:lnTo>
                <a:lnTo>
                  <a:pt x="33883" y="338682"/>
                </a:lnTo>
                <a:lnTo>
                  <a:pt x="31343" y="337412"/>
                </a:lnTo>
                <a:lnTo>
                  <a:pt x="28803" y="336142"/>
                </a:lnTo>
                <a:lnTo>
                  <a:pt x="26263" y="334872"/>
                </a:lnTo>
                <a:lnTo>
                  <a:pt x="23723" y="333602"/>
                </a:lnTo>
                <a:lnTo>
                  <a:pt x="22453" y="332332"/>
                </a:lnTo>
                <a:lnTo>
                  <a:pt x="19913" y="331062"/>
                </a:lnTo>
                <a:lnTo>
                  <a:pt x="18643" y="328522"/>
                </a:lnTo>
                <a:lnTo>
                  <a:pt x="16103" y="325982"/>
                </a:lnTo>
                <a:lnTo>
                  <a:pt x="14833" y="324712"/>
                </a:lnTo>
                <a:lnTo>
                  <a:pt x="12293" y="322172"/>
                </a:lnTo>
                <a:lnTo>
                  <a:pt x="12293" y="322172"/>
                </a:lnTo>
                <a:lnTo>
                  <a:pt x="12293" y="322172"/>
                </a:lnTo>
                <a:lnTo>
                  <a:pt x="12293" y="319632"/>
                </a:lnTo>
                <a:lnTo>
                  <a:pt x="9753" y="317092"/>
                </a:lnTo>
                <a:lnTo>
                  <a:pt x="9753" y="314552"/>
                </a:lnTo>
                <a:lnTo>
                  <a:pt x="8483" y="312012"/>
                </a:lnTo>
                <a:lnTo>
                  <a:pt x="7213" y="308202"/>
                </a:lnTo>
                <a:lnTo>
                  <a:pt x="7213" y="305662"/>
                </a:lnTo>
                <a:lnTo>
                  <a:pt x="5943" y="301852"/>
                </a:lnTo>
                <a:lnTo>
                  <a:pt x="4673" y="298042"/>
                </a:lnTo>
                <a:lnTo>
                  <a:pt x="4673" y="295502"/>
                </a:lnTo>
                <a:lnTo>
                  <a:pt x="4673" y="291692"/>
                </a:lnTo>
                <a:lnTo>
                  <a:pt x="4673" y="287882"/>
                </a:lnTo>
                <a:lnTo>
                  <a:pt x="4673" y="284072"/>
                </a:lnTo>
                <a:lnTo>
                  <a:pt x="4673" y="280262"/>
                </a:lnTo>
                <a:lnTo>
                  <a:pt x="4673" y="275182"/>
                </a:lnTo>
                <a:lnTo>
                  <a:pt x="5943" y="271372"/>
                </a:lnTo>
                <a:lnTo>
                  <a:pt x="5943" y="266292"/>
                </a:lnTo>
                <a:lnTo>
                  <a:pt x="7213" y="261212"/>
                </a:lnTo>
                <a:lnTo>
                  <a:pt x="8483" y="257402"/>
                </a:lnTo>
                <a:lnTo>
                  <a:pt x="8483" y="254862"/>
                </a:lnTo>
                <a:lnTo>
                  <a:pt x="9753" y="251052"/>
                </a:lnTo>
                <a:lnTo>
                  <a:pt x="9753" y="247242"/>
                </a:lnTo>
                <a:lnTo>
                  <a:pt x="11023" y="243432"/>
                </a:lnTo>
                <a:lnTo>
                  <a:pt x="13563" y="235812"/>
                </a:lnTo>
                <a:lnTo>
                  <a:pt x="14833" y="232002"/>
                </a:lnTo>
                <a:lnTo>
                  <a:pt x="16103" y="228192"/>
                </a:lnTo>
                <a:lnTo>
                  <a:pt x="18643" y="219302"/>
                </a:lnTo>
                <a:lnTo>
                  <a:pt x="19913" y="215492"/>
                </a:lnTo>
                <a:lnTo>
                  <a:pt x="21183" y="210412"/>
                </a:lnTo>
                <a:lnTo>
                  <a:pt x="22453" y="207872"/>
                </a:lnTo>
                <a:lnTo>
                  <a:pt x="23723" y="204062"/>
                </a:lnTo>
                <a:lnTo>
                  <a:pt x="41503" y="141832"/>
                </a:lnTo>
                <a:lnTo>
                  <a:pt x="41503" y="139292"/>
                </a:lnTo>
                <a:lnTo>
                  <a:pt x="69443" y="31342"/>
                </a:lnTo>
                <a:lnTo>
                  <a:pt x="59283" y="27532"/>
                </a:lnTo>
                <a:lnTo>
                  <a:pt x="59283" y="27532"/>
                </a:lnTo>
                <a:lnTo>
                  <a:pt x="45313" y="18642"/>
                </a:lnTo>
                <a:lnTo>
                  <a:pt x="50393" y="4672"/>
                </a:lnTo>
                <a:lnTo>
                  <a:pt x="63093" y="5942"/>
                </a:lnTo>
                <a:lnTo>
                  <a:pt x="63093" y="5942"/>
                </a:lnTo>
                <a:lnTo>
                  <a:pt x="101193" y="12292"/>
                </a:lnTo>
                <a:lnTo>
                  <a:pt x="101193" y="12292"/>
                </a:lnTo>
                <a:lnTo>
                  <a:pt x="106273" y="12292"/>
                </a:lnTo>
                <a:lnTo>
                  <a:pt x="96113" y="63092"/>
                </a:lnTo>
                <a:lnTo>
                  <a:pt x="94843" y="64362"/>
                </a:lnTo>
                <a:lnTo>
                  <a:pt x="60553" y="210412"/>
                </a:lnTo>
                <a:lnTo>
                  <a:pt x="60553" y="214222"/>
                </a:lnTo>
                <a:lnTo>
                  <a:pt x="59283" y="218032"/>
                </a:lnTo>
                <a:lnTo>
                  <a:pt x="58013" y="221842"/>
                </a:lnTo>
                <a:lnTo>
                  <a:pt x="58013" y="225652"/>
                </a:lnTo>
                <a:lnTo>
                  <a:pt x="55473" y="233272"/>
                </a:lnTo>
                <a:lnTo>
                  <a:pt x="54203" y="237082"/>
                </a:lnTo>
                <a:lnTo>
                  <a:pt x="52933" y="242162"/>
                </a:lnTo>
                <a:lnTo>
                  <a:pt x="52933" y="245972"/>
                </a:lnTo>
                <a:lnTo>
                  <a:pt x="51663" y="249782"/>
                </a:lnTo>
                <a:lnTo>
                  <a:pt x="50393" y="256132"/>
                </a:lnTo>
                <a:lnTo>
                  <a:pt x="49123" y="258672"/>
                </a:lnTo>
                <a:lnTo>
                  <a:pt x="47853" y="262482"/>
                </a:lnTo>
                <a:lnTo>
                  <a:pt x="47853" y="263752"/>
                </a:lnTo>
                <a:lnTo>
                  <a:pt x="47853" y="26629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5952490" y="4766310"/>
            <a:ext cx="106680" cy="160020"/>
          </a:xfrm>
          <a:custGeom>
            <a:avLst/>
            <a:gdLst/>
            <a:ahLst/>
            <a:cxnLst/>
            <a:rect l="l" t="t" r="r" b="b"/>
            <a:pathLst>
              <a:path w="106680" h="160020">
                <a:moveTo>
                  <a:pt x="11430" y="93980"/>
                </a:moveTo>
                <a:lnTo>
                  <a:pt x="12700" y="88900"/>
                </a:lnTo>
                <a:lnTo>
                  <a:pt x="15240" y="85090"/>
                </a:lnTo>
                <a:lnTo>
                  <a:pt x="17780" y="80010"/>
                </a:lnTo>
                <a:lnTo>
                  <a:pt x="20320" y="76200"/>
                </a:lnTo>
                <a:lnTo>
                  <a:pt x="21590" y="71120"/>
                </a:lnTo>
                <a:lnTo>
                  <a:pt x="24130" y="67310"/>
                </a:lnTo>
                <a:lnTo>
                  <a:pt x="26670" y="63500"/>
                </a:lnTo>
                <a:lnTo>
                  <a:pt x="29210" y="59690"/>
                </a:lnTo>
                <a:lnTo>
                  <a:pt x="31750" y="54610"/>
                </a:lnTo>
                <a:lnTo>
                  <a:pt x="33020" y="54610"/>
                </a:lnTo>
                <a:lnTo>
                  <a:pt x="33020" y="54610"/>
                </a:lnTo>
                <a:lnTo>
                  <a:pt x="34290" y="52070"/>
                </a:lnTo>
                <a:lnTo>
                  <a:pt x="38100" y="48260"/>
                </a:lnTo>
                <a:lnTo>
                  <a:pt x="40640" y="44450"/>
                </a:lnTo>
                <a:lnTo>
                  <a:pt x="43180" y="40640"/>
                </a:lnTo>
                <a:lnTo>
                  <a:pt x="45720" y="38100"/>
                </a:lnTo>
                <a:lnTo>
                  <a:pt x="49530" y="34290"/>
                </a:lnTo>
                <a:lnTo>
                  <a:pt x="52070" y="31750"/>
                </a:lnTo>
                <a:lnTo>
                  <a:pt x="55880" y="29210"/>
                </a:lnTo>
                <a:lnTo>
                  <a:pt x="58420" y="25400"/>
                </a:lnTo>
                <a:lnTo>
                  <a:pt x="60960" y="22860"/>
                </a:lnTo>
                <a:lnTo>
                  <a:pt x="64770" y="20320"/>
                </a:lnTo>
                <a:lnTo>
                  <a:pt x="67310" y="17780"/>
                </a:lnTo>
                <a:lnTo>
                  <a:pt x="71120" y="15240"/>
                </a:lnTo>
                <a:lnTo>
                  <a:pt x="74930" y="13970"/>
                </a:lnTo>
                <a:lnTo>
                  <a:pt x="77470" y="11430"/>
                </a:lnTo>
                <a:lnTo>
                  <a:pt x="81280" y="8890"/>
                </a:lnTo>
                <a:lnTo>
                  <a:pt x="85090" y="7620"/>
                </a:lnTo>
                <a:lnTo>
                  <a:pt x="88900" y="6350"/>
                </a:lnTo>
                <a:lnTo>
                  <a:pt x="90170" y="6350"/>
                </a:lnTo>
                <a:lnTo>
                  <a:pt x="91440" y="5080"/>
                </a:lnTo>
                <a:lnTo>
                  <a:pt x="91440" y="3810"/>
                </a:lnTo>
                <a:lnTo>
                  <a:pt x="100330" y="1270"/>
                </a:lnTo>
                <a:lnTo>
                  <a:pt x="106680" y="0"/>
                </a:lnTo>
                <a:lnTo>
                  <a:pt x="99060" y="25400"/>
                </a:lnTo>
                <a:lnTo>
                  <a:pt x="93980" y="26670"/>
                </a:lnTo>
                <a:lnTo>
                  <a:pt x="90170" y="27940"/>
                </a:lnTo>
                <a:lnTo>
                  <a:pt x="86360" y="29210"/>
                </a:lnTo>
                <a:lnTo>
                  <a:pt x="82550" y="30480"/>
                </a:lnTo>
                <a:lnTo>
                  <a:pt x="81280" y="31750"/>
                </a:lnTo>
                <a:lnTo>
                  <a:pt x="81280" y="33020"/>
                </a:lnTo>
                <a:lnTo>
                  <a:pt x="77470" y="33020"/>
                </a:lnTo>
                <a:lnTo>
                  <a:pt x="74930" y="35560"/>
                </a:lnTo>
                <a:lnTo>
                  <a:pt x="71120" y="36830"/>
                </a:lnTo>
                <a:lnTo>
                  <a:pt x="67310" y="39370"/>
                </a:lnTo>
                <a:lnTo>
                  <a:pt x="64770" y="41910"/>
                </a:lnTo>
                <a:lnTo>
                  <a:pt x="62230" y="45720"/>
                </a:lnTo>
                <a:lnTo>
                  <a:pt x="60960" y="46990"/>
                </a:lnTo>
                <a:lnTo>
                  <a:pt x="59690" y="48260"/>
                </a:lnTo>
                <a:lnTo>
                  <a:pt x="58420" y="49530"/>
                </a:lnTo>
                <a:lnTo>
                  <a:pt x="55880" y="52070"/>
                </a:lnTo>
                <a:lnTo>
                  <a:pt x="55880" y="53340"/>
                </a:lnTo>
                <a:lnTo>
                  <a:pt x="53340" y="55880"/>
                </a:lnTo>
                <a:lnTo>
                  <a:pt x="53340" y="57150"/>
                </a:lnTo>
                <a:lnTo>
                  <a:pt x="52070" y="59690"/>
                </a:lnTo>
                <a:lnTo>
                  <a:pt x="50800" y="60960"/>
                </a:lnTo>
                <a:lnTo>
                  <a:pt x="49530" y="63500"/>
                </a:lnTo>
                <a:lnTo>
                  <a:pt x="48260" y="66040"/>
                </a:lnTo>
                <a:lnTo>
                  <a:pt x="48260" y="67310"/>
                </a:lnTo>
                <a:lnTo>
                  <a:pt x="46990" y="69850"/>
                </a:lnTo>
                <a:lnTo>
                  <a:pt x="46990" y="71120"/>
                </a:lnTo>
                <a:lnTo>
                  <a:pt x="46990" y="72390"/>
                </a:lnTo>
                <a:lnTo>
                  <a:pt x="45720" y="72390"/>
                </a:lnTo>
                <a:lnTo>
                  <a:pt x="45720" y="73660"/>
                </a:lnTo>
                <a:lnTo>
                  <a:pt x="45720" y="74930"/>
                </a:lnTo>
                <a:lnTo>
                  <a:pt x="45720" y="76200"/>
                </a:lnTo>
                <a:lnTo>
                  <a:pt x="45720" y="76200"/>
                </a:lnTo>
                <a:lnTo>
                  <a:pt x="45720" y="77470"/>
                </a:lnTo>
                <a:lnTo>
                  <a:pt x="45720" y="78740"/>
                </a:lnTo>
                <a:lnTo>
                  <a:pt x="45720" y="80010"/>
                </a:lnTo>
                <a:lnTo>
                  <a:pt x="45720" y="80010"/>
                </a:lnTo>
                <a:lnTo>
                  <a:pt x="45720" y="81280"/>
                </a:lnTo>
                <a:lnTo>
                  <a:pt x="45720" y="81280"/>
                </a:lnTo>
                <a:lnTo>
                  <a:pt x="45720" y="82550"/>
                </a:lnTo>
                <a:lnTo>
                  <a:pt x="46990" y="85090"/>
                </a:lnTo>
                <a:lnTo>
                  <a:pt x="48260" y="88900"/>
                </a:lnTo>
                <a:lnTo>
                  <a:pt x="49530" y="95250"/>
                </a:lnTo>
                <a:lnTo>
                  <a:pt x="52070" y="101600"/>
                </a:lnTo>
                <a:lnTo>
                  <a:pt x="52070" y="104140"/>
                </a:lnTo>
                <a:lnTo>
                  <a:pt x="52070" y="10541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9220"/>
                </a:lnTo>
                <a:lnTo>
                  <a:pt x="53340" y="110490"/>
                </a:lnTo>
                <a:lnTo>
                  <a:pt x="53340" y="111760"/>
                </a:lnTo>
                <a:lnTo>
                  <a:pt x="53340" y="113030"/>
                </a:lnTo>
                <a:lnTo>
                  <a:pt x="53340" y="114300"/>
                </a:lnTo>
                <a:lnTo>
                  <a:pt x="53340" y="115570"/>
                </a:lnTo>
                <a:lnTo>
                  <a:pt x="53340" y="116840"/>
                </a:lnTo>
                <a:lnTo>
                  <a:pt x="52070" y="119380"/>
                </a:lnTo>
                <a:lnTo>
                  <a:pt x="52070" y="121920"/>
                </a:lnTo>
                <a:lnTo>
                  <a:pt x="50800" y="124460"/>
                </a:lnTo>
                <a:lnTo>
                  <a:pt x="50800" y="128270"/>
                </a:lnTo>
                <a:lnTo>
                  <a:pt x="48260" y="132080"/>
                </a:lnTo>
                <a:lnTo>
                  <a:pt x="46990" y="135890"/>
                </a:lnTo>
                <a:lnTo>
                  <a:pt x="45720" y="139700"/>
                </a:lnTo>
                <a:lnTo>
                  <a:pt x="43180" y="143510"/>
                </a:lnTo>
                <a:lnTo>
                  <a:pt x="43180" y="144780"/>
                </a:lnTo>
                <a:lnTo>
                  <a:pt x="41910" y="146050"/>
                </a:lnTo>
                <a:lnTo>
                  <a:pt x="40640" y="148590"/>
                </a:lnTo>
                <a:lnTo>
                  <a:pt x="39370" y="149860"/>
                </a:lnTo>
                <a:lnTo>
                  <a:pt x="39370" y="151130"/>
                </a:lnTo>
                <a:lnTo>
                  <a:pt x="36830" y="152400"/>
                </a:lnTo>
                <a:lnTo>
                  <a:pt x="36830" y="153670"/>
                </a:lnTo>
                <a:lnTo>
                  <a:pt x="36830" y="153670"/>
                </a:lnTo>
                <a:lnTo>
                  <a:pt x="35560" y="153670"/>
                </a:lnTo>
                <a:lnTo>
                  <a:pt x="35560" y="153670"/>
                </a:lnTo>
                <a:lnTo>
                  <a:pt x="34290" y="154940"/>
                </a:lnTo>
                <a:lnTo>
                  <a:pt x="33020" y="156210"/>
                </a:lnTo>
                <a:lnTo>
                  <a:pt x="31750" y="156210"/>
                </a:lnTo>
                <a:lnTo>
                  <a:pt x="30480" y="157480"/>
                </a:lnTo>
                <a:lnTo>
                  <a:pt x="29210" y="158750"/>
                </a:lnTo>
                <a:lnTo>
                  <a:pt x="27940" y="158750"/>
                </a:lnTo>
                <a:lnTo>
                  <a:pt x="25400" y="160020"/>
                </a:lnTo>
                <a:lnTo>
                  <a:pt x="22860" y="160020"/>
                </a:lnTo>
                <a:lnTo>
                  <a:pt x="20320" y="160020"/>
                </a:lnTo>
                <a:lnTo>
                  <a:pt x="17780" y="160020"/>
                </a:lnTo>
                <a:lnTo>
                  <a:pt x="15240" y="158750"/>
                </a:lnTo>
                <a:lnTo>
                  <a:pt x="12700" y="158750"/>
                </a:lnTo>
                <a:lnTo>
                  <a:pt x="11430" y="157480"/>
                </a:lnTo>
                <a:lnTo>
                  <a:pt x="10160" y="157480"/>
                </a:lnTo>
                <a:lnTo>
                  <a:pt x="8890" y="156210"/>
                </a:lnTo>
                <a:lnTo>
                  <a:pt x="7620" y="154940"/>
                </a:lnTo>
                <a:lnTo>
                  <a:pt x="7620" y="153670"/>
                </a:lnTo>
                <a:lnTo>
                  <a:pt x="6350" y="153670"/>
                </a:lnTo>
                <a:lnTo>
                  <a:pt x="5080" y="152400"/>
                </a:lnTo>
                <a:lnTo>
                  <a:pt x="5080" y="151130"/>
                </a:lnTo>
                <a:lnTo>
                  <a:pt x="3810" y="148590"/>
                </a:lnTo>
                <a:lnTo>
                  <a:pt x="2540" y="147320"/>
                </a:lnTo>
                <a:lnTo>
                  <a:pt x="2540" y="146050"/>
                </a:lnTo>
                <a:lnTo>
                  <a:pt x="2540" y="144780"/>
                </a:lnTo>
                <a:lnTo>
                  <a:pt x="1270" y="143510"/>
                </a:lnTo>
                <a:lnTo>
                  <a:pt x="1270" y="140970"/>
                </a:lnTo>
                <a:lnTo>
                  <a:pt x="1270" y="138430"/>
                </a:lnTo>
                <a:lnTo>
                  <a:pt x="0" y="137160"/>
                </a:lnTo>
                <a:lnTo>
                  <a:pt x="0" y="135890"/>
                </a:lnTo>
                <a:lnTo>
                  <a:pt x="0" y="133350"/>
                </a:lnTo>
                <a:lnTo>
                  <a:pt x="1270" y="130810"/>
                </a:lnTo>
                <a:lnTo>
                  <a:pt x="1270" y="130810"/>
                </a:lnTo>
                <a:lnTo>
                  <a:pt x="1270" y="129540"/>
                </a:lnTo>
                <a:lnTo>
                  <a:pt x="1270" y="128270"/>
                </a:lnTo>
                <a:lnTo>
                  <a:pt x="1270" y="125730"/>
                </a:lnTo>
                <a:lnTo>
                  <a:pt x="1270" y="123190"/>
                </a:lnTo>
                <a:lnTo>
                  <a:pt x="2540" y="118110"/>
                </a:lnTo>
                <a:lnTo>
                  <a:pt x="3810" y="115570"/>
                </a:lnTo>
                <a:lnTo>
                  <a:pt x="3810" y="113030"/>
                </a:lnTo>
                <a:lnTo>
                  <a:pt x="5080" y="110490"/>
                </a:lnTo>
                <a:lnTo>
                  <a:pt x="6350" y="106680"/>
                </a:lnTo>
                <a:lnTo>
                  <a:pt x="7620" y="104140"/>
                </a:lnTo>
                <a:lnTo>
                  <a:pt x="7620" y="100330"/>
                </a:lnTo>
                <a:lnTo>
                  <a:pt x="1143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5947818" y="4761637"/>
            <a:ext cx="116024" cy="169364"/>
          </a:xfrm>
          <a:custGeom>
            <a:avLst/>
            <a:gdLst/>
            <a:ahLst/>
            <a:cxnLst/>
            <a:rect l="l" t="t" r="r" b="b"/>
            <a:pathLst>
              <a:path w="116024" h="169364">
                <a:moveTo>
                  <a:pt x="16102" y="98653"/>
                </a:moveTo>
                <a:lnTo>
                  <a:pt x="17372" y="93573"/>
                </a:lnTo>
                <a:lnTo>
                  <a:pt x="19912" y="89763"/>
                </a:lnTo>
                <a:lnTo>
                  <a:pt x="22452" y="84683"/>
                </a:lnTo>
                <a:lnTo>
                  <a:pt x="24992" y="80873"/>
                </a:lnTo>
                <a:lnTo>
                  <a:pt x="26262" y="75793"/>
                </a:lnTo>
                <a:lnTo>
                  <a:pt x="28802" y="71983"/>
                </a:lnTo>
                <a:lnTo>
                  <a:pt x="31342" y="68173"/>
                </a:lnTo>
                <a:lnTo>
                  <a:pt x="33882" y="64363"/>
                </a:lnTo>
                <a:lnTo>
                  <a:pt x="36422" y="59283"/>
                </a:lnTo>
                <a:lnTo>
                  <a:pt x="37692" y="59283"/>
                </a:lnTo>
                <a:lnTo>
                  <a:pt x="37692" y="59283"/>
                </a:lnTo>
                <a:lnTo>
                  <a:pt x="38962" y="56743"/>
                </a:lnTo>
                <a:lnTo>
                  <a:pt x="42772" y="52933"/>
                </a:lnTo>
                <a:lnTo>
                  <a:pt x="45312" y="49123"/>
                </a:lnTo>
                <a:lnTo>
                  <a:pt x="47852" y="45313"/>
                </a:lnTo>
                <a:lnTo>
                  <a:pt x="50392" y="42773"/>
                </a:lnTo>
                <a:lnTo>
                  <a:pt x="54202" y="38963"/>
                </a:lnTo>
                <a:lnTo>
                  <a:pt x="56742" y="36423"/>
                </a:lnTo>
                <a:lnTo>
                  <a:pt x="60552" y="33883"/>
                </a:lnTo>
                <a:lnTo>
                  <a:pt x="63092" y="30073"/>
                </a:lnTo>
                <a:lnTo>
                  <a:pt x="65632" y="27533"/>
                </a:lnTo>
                <a:lnTo>
                  <a:pt x="69442" y="24993"/>
                </a:lnTo>
                <a:lnTo>
                  <a:pt x="71982" y="22453"/>
                </a:lnTo>
                <a:lnTo>
                  <a:pt x="75792" y="19913"/>
                </a:lnTo>
                <a:lnTo>
                  <a:pt x="79602" y="18643"/>
                </a:lnTo>
                <a:lnTo>
                  <a:pt x="82142" y="16103"/>
                </a:lnTo>
                <a:lnTo>
                  <a:pt x="85952" y="13563"/>
                </a:lnTo>
                <a:lnTo>
                  <a:pt x="89762" y="12293"/>
                </a:lnTo>
                <a:lnTo>
                  <a:pt x="93572" y="11023"/>
                </a:lnTo>
                <a:lnTo>
                  <a:pt x="94842" y="11023"/>
                </a:lnTo>
                <a:lnTo>
                  <a:pt x="96112" y="9753"/>
                </a:lnTo>
                <a:lnTo>
                  <a:pt x="96112" y="8483"/>
                </a:lnTo>
                <a:lnTo>
                  <a:pt x="105002" y="5943"/>
                </a:lnTo>
                <a:lnTo>
                  <a:pt x="111352" y="4673"/>
                </a:lnTo>
                <a:lnTo>
                  <a:pt x="103732" y="30073"/>
                </a:lnTo>
                <a:lnTo>
                  <a:pt x="98652" y="31343"/>
                </a:lnTo>
                <a:lnTo>
                  <a:pt x="94842" y="32613"/>
                </a:lnTo>
                <a:lnTo>
                  <a:pt x="91032" y="33883"/>
                </a:lnTo>
                <a:lnTo>
                  <a:pt x="87222" y="35153"/>
                </a:lnTo>
                <a:lnTo>
                  <a:pt x="85952" y="36423"/>
                </a:lnTo>
                <a:lnTo>
                  <a:pt x="85952" y="37693"/>
                </a:lnTo>
                <a:lnTo>
                  <a:pt x="82142" y="37693"/>
                </a:lnTo>
                <a:lnTo>
                  <a:pt x="79602" y="40233"/>
                </a:lnTo>
                <a:lnTo>
                  <a:pt x="75792" y="41503"/>
                </a:lnTo>
                <a:lnTo>
                  <a:pt x="71982" y="44043"/>
                </a:lnTo>
                <a:lnTo>
                  <a:pt x="69442" y="46583"/>
                </a:lnTo>
                <a:lnTo>
                  <a:pt x="66902" y="50393"/>
                </a:lnTo>
                <a:lnTo>
                  <a:pt x="65632" y="51663"/>
                </a:lnTo>
                <a:lnTo>
                  <a:pt x="64362" y="52933"/>
                </a:lnTo>
                <a:lnTo>
                  <a:pt x="63092" y="54203"/>
                </a:lnTo>
                <a:lnTo>
                  <a:pt x="60552" y="56743"/>
                </a:lnTo>
                <a:lnTo>
                  <a:pt x="60552" y="58013"/>
                </a:lnTo>
                <a:lnTo>
                  <a:pt x="58012" y="60553"/>
                </a:lnTo>
                <a:lnTo>
                  <a:pt x="58012" y="61823"/>
                </a:lnTo>
                <a:lnTo>
                  <a:pt x="56742" y="64363"/>
                </a:lnTo>
                <a:lnTo>
                  <a:pt x="55472" y="65633"/>
                </a:lnTo>
                <a:lnTo>
                  <a:pt x="54202" y="68173"/>
                </a:lnTo>
                <a:lnTo>
                  <a:pt x="52932" y="70713"/>
                </a:lnTo>
                <a:lnTo>
                  <a:pt x="52932" y="71983"/>
                </a:lnTo>
                <a:lnTo>
                  <a:pt x="51662" y="74523"/>
                </a:lnTo>
                <a:lnTo>
                  <a:pt x="51662" y="75793"/>
                </a:lnTo>
                <a:lnTo>
                  <a:pt x="51662" y="77063"/>
                </a:lnTo>
                <a:lnTo>
                  <a:pt x="50392" y="77063"/>
                </a:lnTo>
                <a:lnTo>
                  <a:pt x="50392" y="78333"/>
                </a:lnTo>
                <a:lnTo>
                  <a:pt x="50392" y="79603"/>
                </a:lnTo>
                <a:lnTo>
                  <a:pt x="50392" y="80873"/>
                </a:lnTo>
                <a:lnTo>
                  <a:pt x="50392" y="80873"/>
                </a:lnTo>
                <a:lnTo>
                  <a:pt x="50392" y="82143"/>
                </a:lnTo>
                <a:lnTo>
                  <a:pt x="50392" y="83413"/>
                </a:lnTo>
                <a:lnTo>
                  <a:pt x="50392" y="84683"/>
                </a:lnTo>
                <a:lnTo>
                  <a:pt x="50392" y="84683"/>
                </a:lnTo>
                <a:lnTo>
                  <a:pt x="50392" y="85953"/>
                </a:lnTo>
                <a:lnTo>
                  <a:pt x="50392" y="85953"/>
                </a:lnTo>
                <a:lnTo>
                  <a:pt x="50392" y="87223"/>
                </a:lnTo>
                <a:lnTo>
                  <a:pt x="51662" y="89763"/>
                </a:lnTo>
                <a:lnTo>
                  <a:pt x="52932" y="93573"/>
                </a:lnTo>
                <a:lnTo>
                  <a:pt x="54202" y="99923"/>
                </a:lnTo>
                <a:lnTo>
                  <a:pt x="56742" y="106273"/>
                </a:lnTo>
                <a:lnTo>
                  <a:pt x="56742" y="108813"/>
                </a:lnTo>
                <a:lnTo>
                  <a:pt x="56742" y="110083"/>
                </a:lnTo>
                <a:lnTo>
                  <a:pt x="58012" y="112623"/>
                </a:lnTo>
                <a:lnTo>
                  <a:pt x="58012" y="112623"/>
                </a:lnTo>
                <a:lnTo>
                  <a:pt x="58012" y="112623"/>
                </a:lnTo>
                <a:lnTo>
                  <a:pt x="58012" y="113893"/>
                </a:lnTo>
                <a:lnTo>
                  <a:pt x="58012" y="115163"/>
                </a:lnTo>
                <a:lnTo>
                  <a:pt x="58012" y="116433"/>
                </a:lnTo>
                <a:lnTo>
                  <a:pt x="58012" y="117703"/>
                </a:lnTo>
                <a:lnTo>
                  <a:pt x="58012" y="118973"/>
                </a:lnTo>
                <a:lnTo>
                  <a:pt x="58012" y="120243"/>
                </a:lnTo>
                <a:lnTo>
                  <a:pt x="58012" y="121513"/>
                </a:lnTo>
                <a:lnTo>
                  <a:pt x="56742" y="124053"/>
                </a:lnTo>
                <a:lnTo>
                  <a:pt x="56742" y="126593"/>
                </a:lnTo>
                <a:lnTo>
                  <a:pt x="55472" y="129133"/>
                </a:lnTo>
                <a:lnTo>
                  <a:pt x="55472" y="132943"/>
                </a:lnTo>
                <a:lnTo>
                  <a:pt x="52932" y="136753"/>
                </a:lnTo>
                <a:lnTo>
                  <a:pt x="51662" y="140563"/>
                </a:lnTo>
                <a:lnTo>
                  <a:pt x="50392" y="144373"/>
                </a:lnTo>
                <a:lnTo>
                  <a:pt x="47852" y="148183"/>
                </a:lnTo>
                <a:lnTo>
                  <a:pt x="47852" y="149453"/>
                </a:lnTo>
                <a:lnTo>
                  <a:pt x="46582" y="150723"/>
                </a:lnTo>
                <a:lnTo>
                  <a:pt x="45312" y="153263"/>
                </a:lnTo>
                <a:lnTo>
                  <a:pt x="44042" y="154533"/>
                </a:lnTo>
                <a:lnTo>
                  <a:pt x="44042" y="155803"/>
                </a:lnTo>
                <a:lnTo>
                  <a:pt x="41502" y="157073"/>
                </a:lnTo>
                <a:lnTo>
                  <a:pt x="41502" y="158343"/>
                </a:lnTo>
                <a:lnTo>
                  <a:pt x="41502" y="158343"/>
                </a:lnTo>
                <a:lnTo>
                  <a:pt x="40232" y="158343"/>
                </a:lnTo>
                <a:lnTo>
                  <a:pt x="40232" y="158343"/>
                </a:lnTo>
                <a:lnTo>
                  <a:pt x="38962" y="159613"/>
                </a:lnTo>
                <a:lnTo>
                  <a:pt x="37692" y="160883"/>
                </a:lnTo>
                <a:lnTo>
                  <a:pt x="36422" y="160883"/>
                </a:lnTo>
                <a:lnTo>
                  <a:pt x="35152" y="162153"/>
                </a:lnTo>
                <a:lnTo>
                  <a:pt x="33882" y="163423"/>
                </a:lnTo>
                <a:lnTo>
                  <a:pt x="32612" y="163423"/>
                </a:lnTo>
                <a:lnTo>
                  <a:pt x="30072" y="164693"/>
                </a:lnTo>
                <a:lnTo>
                  <a:pt x="27532" y="164693"/>
                </a:lnTo>
                <a:lnTo>
                  <a:pt x="24992" y="164693"/>
                </a:lnTo>
                <a:lnTo>
                  <a:pt x="22452" y="164693"/>
                </a:lnTo>
                <a:lnTo>
                  <a:pt x="19912" y="163423"/>
                </a:lnTo>
                <a:lnTo>
                  <a:pt x="17372" y="163423"/>
                </a:lnTo>
                <a:lnTo>
                  <a:pt x="16102" y="162153"/>
                </a:lnTo>
                <a:lnTo>
                  <a:pt x="14832" y="162153"/>
                </a:lnTo>
                <a:lnTo>
                  <a:pt x="13562" y="160883"/>
                </a:lnTo>
                <a:lnTo>
                  <a:pt x="12292" y="159613"/>
                </a:lnTo>
                <a:lnTo>
                  <a:pt x="12292" y="158343"/>
                </a:lnTo>
                <a:lnTo>
                  <a:pt x="11022" y="158343"/>
                </a:lnTo>
                <a:lnTo>
                  <a:pt x="9752" y="157073"/>
                </a:lnTo>
                <a:lnTo>
                  <a:pt x="9752" y="155803"/>
                </a:lnTo>
                <a:lnTo>
                  <a:pt x="8482" y="153263"/>
                </a:lnTo>
                <a:lnTo>
                  <a:pt x="7212" y="151993"/>
                </a:lnTo>
                <a:lnTo>
                  <a:pt x="7212" y="150723"/>
                </a:lnTo>
                <a:lnTo>
                  <a:pt x="7212" y="149453"/>
                </a:lnTo>
                <a:lnTo>
                  <a:pt x="5942" y="148183"/>
                </a:lnTo>
                <a:lnTo>
                  <a:pt x="5942" y="145643"/>
                </a:lnTo>
                <a:lnTo>
                  <a:pt x="5942" y="143103"/>
                </a:lnTo>
                <a:lnTo>
                  <a:pt x="4672" y="141833"/>
                </a:lnTo>
                <a:lnTo>
                  <a:pt x="4672" y="140563"/>
                </a:lnTo>
                <a:lnTo>
                  <a:pt x="4672" y="138023"/>
                </a:lnTo>
                <a:lnTo>
                  <a:pt x="5942" y="135483"/>
                </a:lnTo>
                <a:lnTo>
                  <a:pt x="5942" y="135483"/>
                </a:lnTo>
                <a:lnTo>
                  <a:pt x="5942" y="134213"/>
                </a:lnTo>
                <a:lnTo>
                  <a:pt x="5942" y="132943"/>
                </a:lnTo>
                <a:lnTo>
                  <a:pt x="5942" y="130403"/>
                </a:lnTo>
                <a:lnTo>
                  <a:pt x="5942" y="127863"/>
                </a:lnTo>
                <a:lnTo>
                  <a:pt x="7212" y="122783"/>
                </a:lnTo>
                <a:lnTo>
                  <a:pt x="8482" y="120243"/>
                </a:lnTo>
                <a:lnTo>
                  <a:pt x="8482" y="117703"/>
                </a:lnTo>
                <a:lnTo>
                  <a:pt x="9752" y="115163"/>
                </a:lnTo>
                <a:lnTo>
                  <a:pt x="11022" y="111353"/>
                </a:lnTo>
                <a:lnTo>
                  <a:pt x="12292" y="108813"/>
                </a:lnTo>
                <a:lnTo>
                  <a:pt x="12292" y="105003"/>
                </a:lnTo>
                <a:lnTo>
                  <a:pt x="16102" y="986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5434330" y="4691380"/>
            <a:ext cx="430530" cy="433070"/>
          </a:xfrm>
          <a:custGeom>
            <a:avLst/>
            <a:gdLst/>
            <a:ahLst/>
            <a:cxnLst/>
            <a:rect l="l" t="t" r="r" b="b"/>
            <a:pathLst>
              <a:path w="430530" h="433070">
                <a:moveTo>
                  <a:pt x="311150" y="0"/>
                </a:moveTo>
                <a:lnTo>
                  <a:pt x="316230" y="3810"/>
                </a:lnTo>
                <a:lnTo>
                  <a:pt x="316230" y="3810"/>
                </a:lnTo>
                <a:lnTo>
                  <a:pt x="344170" y="30480"/>
                </a:lnTo>
                <a:lnTo>
                  <a:pt x="344170" y="30480"/>
                </a:lnTo>
                <a:lnTo>
                  <a:pt x="374650" y="55880"/>
                </a:lnTo>
                <a:lnTo>
                  <a:pt x="374650" y="55880"/>
                </a:lnTo>
                <a:lnTo>
                  <a:pt x="405130" y="80010"/>
                </a:lnTo>
                <a:lnTo>
                  <a:pt x="405130" y="80010"/>
                </a:lnTo>
                <a:lnTo>
                  <a:pt x="430530" y="96520"/>
                </a:lnTo>
                <a:lnTo>
                  <a:pt x="398780" y="137160"/>
                </a:lnTo>
                <a:lnTo>
                  <a:pt x="356870" y="149860"/>
                </a:lnTo>
                <a:lnTo>
                  <a:pt x="356870" y="151130"/>
                </a:lnTo>
                <a:lnTo>
                  <a:pt x="334010" y="156210"/>
                </a:lnTo>
                <a:lnTo>
                  <a:pt x="290830" y="166370"/>
                </a:lnTo>
                <a:lnTo>
                  <a:pt x="290830" y="166370"/>
                </a:lnTo>
                <a:lnTo>
                  <a:pt x="273050" y="168910"/>
                </a:lnTo>
                <a:lnTo>
                  <a:pt x="245110" y="175260"/>
                </a:lnTo>
                <a:lnTo>
                  <a:pt x="231140" y="177800"/>
                </a:lnTo>
                <a:lnTo>
                  <a:pt x="217170" y="182880"/>
                </a:lnTo>
                <a:lnTo>
                  <a:pt x="217170" y="182880"/>
                </a:lnTo>
                <a:lnTo>
                  <a:pt x="217170" y="181610"/>
                </a:lnTo>
                <a:lnTo>
                  <a:pt x="203200" y="185420"/>
                </a:lnTo>
                <a:lnTo>
                  <a:pt x="190500" y="189230"/>
                </a:lnTo>
                <a:lnTo>
                  <a:pt x="177800" y="194310"/>
                </a:lnTo>
                <a:lnTo>
                  <a:pt x="165100" y="199390"/>
                </a:lnTo>
                <a:lnTo>
                  <a:pt x="157479" y="201930"/>
                </a:lnTo>
                <a:lnTo>
                  <a:pt x="151129" y="204470"/>
                </a:lnTo>
                <a:lnTo>
                  <a:pt x="144779" y="208280"/>
                </a:lnTo>
                <a:lnTo>
                  <a:pt x="138429" y="212090"/>
                </a:lnTo>
                <a:lnTo>
                  <a:pt x="132079" y="214630"/>
                </a:lnTo>
                <a:lnTo>
                  <a:pt x="125729" y="218440"/>
                </a:lnTo>
                <a:lnTo>
                  <a:pt x="119379" y="223520"/>
                </a:lnTo>
                <a:lnTo>
                  <a:pt x="114300" y="227330"/>
                </a:lnTo>
                <a:lnTo>
                  <a:pt x="107950" y="231140"/>
                </a:lnTo>
                <a:lnTo>
                  <a:pt x="101600" y="236220"/>
                </a:lnTo>
                <a:lnTo>
                  <a:pt x="101600" y="236220"/>
                </a:lnTo>
                <a:lnTo>
                  <a:pt x="101600" y="236220"/>
                </a:lnTo>
                <a:lnTo>
                  <a:pt x="95250" y="241300"/>
                </a:lnTo>
                <a:lnTo>
                  <a:pt x="88900" y="246380"/>
                </a:lnTo>
                <a:lnTo>
                  <a:pt x="82550" y="251460"/>
                </a:lnTo>
                <a:lnTo>
                  <a:pt x="76200" y="257810"/>
                </a:lnTo>
                <a:lnTo>
                  <a:pt x="64770" y="269240"/>
                </a:lnTo>
                <a:lnTo>
                  <a:pt x="58420" y="276860"/>
                </a:lnTo>
                <a:lnTo>
                  <a:pt x="54610" y="283210"/>
                </a:lnTo>
                <a:lnTo>
                  <a:pt x="49529" y="289560"/>
                </a:lnTo>
                <a:lnTo>
                  <a:pt x="48260" y="293370"/>
                </a:lnTo>
                <a:lnTo>
                  <a:pt x="45720" y="295910"/>
                </a:lnTo>
                <a:lnTo>
                  <a:pt x="45720" y="295910"/>
                </a:lnTo>
                <a:lnTo>
                  <a:pt x="45720" y="295910"/>
                </a:lnTo>
                <a:lnTo>
                  <a:pt x="44450" y="299720"/>
                </a:lnTo>
                <a:lnTo>
                  <a:pt x="43179" y="302260"/>
                </a:lnTo>
                <a:lnTo>
                  <a:pt x="41910" y="304800"/>
                </a:lnTo>
                <a:lnTo>
                  <a:pt x="41910" y="308610"/>
                </a:lnTo>
                <a:lnTo>
                  <a:pt x="40640" y="311150"/>
                </a:lnTo>
                <a:lnTo>
                  <a:pt x="40640" y="314960"/>
                </a:lnTo>
                <a:lnTo>
                  <a:pt x="40640" y="317500"/>
                </a:lnTo>
                <a:lnTo>
                  <a:pt x="40640" y="320040"/>
                </a:lnTo>
                <a:lnTo>
                  <a:pt x="40640" y="323850"/>
                </a:lnTo>
                <a:lnTo>
                  <a:pt x="40640" y="326390"/>
                </a:lnTo>
                <a:lnTo>
                  <a:pt x="41910" y="328930"/>
                </a:lnTo>
                <a:lnTo>
                  <a:pt x="41910" y="331470"/>
                </a:lnTo>
                <a:lnTo>
                  <a:pt x="44450" y="337820"/>
                </a:lnTo>
                <a:lnTo>
                  <a:pt x="46990" y="344170"/>
                </a:lnTo>
                <a:lnTo>
                  <a:pt x="50800" y="349250"/>
                </a:lnTo>
                <a:lnTo>
                  <a:pt x="54610" y="355600"/>
                </a:lnTo>
                <a:lnTo>
                  <a:pt x="59690" y="360680"/>
                </a:lnTo>
                <a:lnTo>
                  <a:pt x="63500" y="365760"/>
                </a:lnTo>
                <a:lnTo>
                  <a:pt x="64770" y="365760"/>
                </a:lnTo>
                <a:lnTo>
                  <a:pt x="64770" y="367030"/>
                </a:lnTo>
                <a:lnTo>
                  <a:pt x="68579" y="369570"/>
                </a:lnTo>
                <a:lnTo>
                  <a:pt x="72390" y="372110"/>
                </a:lnTo>
                <a:lnTo>
                  <a:pt x="76200" y="374650"/>
                </a:lnTo>
                <a:lnTo>
                  <a:pt x="80010" y="377190"/>
                </a:lnTo>
                <a:lnTo>
                  <a:pt x="83820" y="378460"/>
                </a:lnTo>
                <a:lnTo>
                  <a:pt x="87629" y="381000"/>
                </a:lnTo>
                <a:lnTo>
                  <a:pt x="95250" y="384810"/>
                </a:lnTo>
                <a:lnTo>
                  <a:pt x="99060" y="386080"/>
                </a:lnTo>
                <a:lnTo>
                  <a:pt x="102870" y="387350"/>
                </a:lnTo>
                <a:lnTo>
                  <a:pt x="106679" y="388620"/>
                </a:lnTo>
                <a:lnTo>
                  <a:pt x="110490" y="389890"/>
                </a:lnTo>
                <a:lnTo>
                  <a:pt x="114300" y="391160"/>
                </a:lnTo>
                <a:lnTo>
                  <a:pt x="118110" y="391160"/>
                </a:lnTo>
                <a:lnTo>
                  <a:pt x="120650" y="392430"/>
                </a:lnTo>
                <a:lnTo>
                  <a:pt x="120650" y="392430"/>
                </a:lnTo>
                <a:lnTo>
                  <a:pt x="121920" y="392430"/>
                </a:lnTo>
                <a:lnTo>
                  <a:pt x="124460" y="392430"/>
                </a:lnTo>
                <a:lnTo>
                  <a:pt x="171450" y="358140"/>
                </a:lnTo>
                <a:lnTo>
                  <a:pt x="186690" y="368300"/>
                </a:lnTo>
                <a:lnTo>
                  <a:pt x="124460" y="433070"/>
                </a:lnTo>
                <a:lnTo>
                  <a:pt x="102870" y="424180"/>
                </a:lnTo>
                <a:lnTo>
                  <a:pt x="97790" y="421640"/>
                </a:lnTo>
                <a:lnTo>
                  <a:pt x="97790" y="421640"/>
                </a:lnTo>
                <a:lnTo>
                  <a:pt x="92710" y="419100"/>
                </a:lnTo>
                <a:lnTo>
                  <a:pt x="82550" y="414020"/>
                </a:lnTo>
                <a:lnTo>
                  <a:pt x="73660" y="407670"/>
                </a:lnTo>
                <a:lnTo>
                  <a:pt x="62229" y="401320"/>
                </a:lnTo>
                <a:lnTo>
                  <a:pt x="53340" y="393700"/>
                </a:lnTo>
                <a:lnTo>
                  <a:pt x="45720" y="388620"/>
                </a:lnTo>
                <a:lnTo>
                  <a:pt x="45720" y="387350"/>
                </a:lnTo>
                <a:lnTo>
                  <a:pt x="43179" y="386080"/>
                </a:lnTo>
                <a:lnTo>
                  <a:pt x="33020" y="375920"/>
                </a:lnTo>
                <a:lnTo>
                  <a:pt x="29210" y="370840"/>
                </a:lnTo>
                <a:lnTo>
                  <a:pt x="25400" y="365760"/>
                </a:lnTo>
                <a:lnTo>
                  <a:pt x="20320" y="360680"/>
                </a:lnTo>
                <a:lnTo>
                  <a:pt x="17779" y="355600"/>
                </a:lnTo>
                <a:lnTo>
                  <a:pt x="13970" y="350520"/>
                </a:lnTo>
                <a:lnTo>
                  <a:pt x="11429" y="346710"/>
                </a:lnTo>
                <a:lnTo>
                  <a:pt x="8890" y="341630"/>
                </a:lnTo>
                <a:lnTo>
                  <a:pt x="7620" y="339090"/>
                </a:lnTo>
                <a:lnTo>
                  <a:pt x="7620" y="339090"/>
                </a:lnTo>
                <a:lnTo>
                  <a:pt x="6350" y="336550"/>
                </a:lnTo>
                <a:lnTo>
                  <a:pt x="5079" y="331470"/>
                </a:lnTo>
                <a:lnTo>
                  <a:pt x="3810" y="326390"/>
                </a:lnTo>
                <a:lnTo>
                  <a:pt x="2540" y="321310"/>
                </a:lnTo>
                <a:lnTo>
                  <a:pt x="1270" y="316230"/>
                </a:lnTo>
                <a:lnTo>
                  <a:pt x="0" y="311150"/>
                </a:lnTo>
                <a:lnTo>
                  <a:pt x="0" y="306070"/>
                </a:lnTo>
                <a:lnTo>
                  <a:pt x="0" y="302260"/>
                </a:lnTo>
                <a:lnTo>
                  <a:pt x="0" y="297180"/>
                </a:lnTo>
                <a:lnTo>
                  <a:pt x="1270" y="292100"/>
                </a:lnTo>
                <a:lnTo>
                  <a:pt x="1270" y="288290"/>
                </a:lnTo>
                <a:lnTo>
                  <a:pt x="2540" y="283210"/>
                </a:lnTo>
                <a:lnTo>
                  <a:pt x="3810" y="279400"/>
                </a:lnTo>
                <a:lnTo>
                  <a:pt x="6350" y="274320"/>
                </a:lnTo>
                <a:lnTo>
                  <a:pt x="7620" y="269240"/>
                </a:lnTo>
                <a:lnTo>
                  <a:pt x="10160" y="264160"/>
                </a:lnTo>
                <a:lnTo>
                  <a:pt x="11429" y="260350"/>
                </a:lnTo>
                <a:lnTo>
                  <a:pt x="15240" y="256540"/>
                </a:lnTo>
                <a:lnTo>
                  <a:pt x="17779" y="252730"/>
                </a:lnTo>
                <a:lnTo>
                  <a:pt x="20320" y="247650"/>
                </a:lnTo>
                <a:lnTo>
                  <a:pt x="24129" y="243840"/>
                </a:lnTo>
                <a:lnTo>
                  <a:pt x="27940" y="240030"/>
                </a:lnTo>
                <a:lnTo>
                  <a:pt x="31750" y="236220"/>
                </a:lnTo>
                <a:lnTo>
                  <a:pt x="36829" y="229870"/>
                </a:lnTo>
                <a:lnTo>
                  <a:pt x="43179" y="224790"/>
                </a:lnTo>
                <a:lnTo>
                  <a:pt x="49529" y="219710"/>
                </a:lnTo>
                <a:lnTo>
                  <a:pt x="55879" y="214630"/>
                </a:lnTo>
                <a:lnTo>
                  <a:pt x="60960" y="210820"/>
                </a:lnTo>
                <a:lnTo>
                  <a:pt x="68579" y="205740"/>
                </a:lnTo>
                <a:lnTo>
                  <a:pt x="73660" y="201930"/>
                </a:lnTo>
                <a:lnTo>
                  <a:pt x="80010" y="198120"/>
                </a:lnTo>
                <a:lnTo>
                  <a:pt x="92710" y="191770"/>
                </a:lnTo>
                <a:lnTo>
                  <a:pt x="100329" y="187960"/>
                </a:lnTo>
                <a:lnTo>
                  <a:pt x="106679" y="185420"/>
                </a:lnTo>
                <a:lnTo>
                  <a:pt x="113029" y="182880"/>
                </a:lnTo>
                <a:lnTo>
                  <a:pt x="119379" y="180340"/>
                </a:lnTo>
                <a:lnTo>
                  <a:pt x="125729" y="177800"/>
                </a:lnTo>
                <a:lnTo>
                  <a:pt x="133350" y="175260"/>
                </a:lnTo>
                <a:lnTo>
                  <a:pt x="146050" y="171450"/>
                </a:lnTo>
                <a:lnTo>
                  <a:pt x="160020" y="167640"/>
                </a:lnTo>
                <a:lnTo>
                  <a:pt x="166370" y="166370"/>
                </a:lnTo>
                <a:lnTo>
                  <a:pt x="166370" y="166370"/>
                </a:lnTo>
                <a:lnTo>
                  <a:pt x="173990" y="163830"/>
                </a:lnTo>
                <a:lnTo>
                  <a:pt x="189229" y="160020"/>
                </a:lnTo>
                <a:lnTo>
                  <a:pt x="203200" y="157480"/>
                </a:lnTo>
                <a:lnTo>
                  <a:pt x="217170" y="154940"/>
                </a:lnTo>
                <a:lnTo>
                  <a:pt x="232410" y="152400"/>
                </a:lnTo>
                <a:lnTo>
                  <a:pt x="243840" y="151130"/>
                </a:lnTo>
                <a:lnTo>
                  <a:pt x="243840" y="151130"/>
                </a:lnTo>
                <a:lnTo>
                  <a:pt x="247650" y="149860"/>
                </a:lnTo>
                <a:lnTo>
                  <a:pt x="309880" y="139700"/>
                </a:lnTo>
                <a:lnTo>
                  <a:pt x="311150" y="139700"/>
                </a:lnTo>
                <a:lnTo>
                  <a:pt x="311150" y="139700"/>
                </a:lnTo>
                <a:lnTo>
                  <a:pt x="374650" y="123190"/>
                </a:lnTo>
                <a:lnTo>
                  <a:pt x="341630" y="97790"/>
                </a:lnTo>
                <a:lnTo>
                  <a:pt x="341630" y="97790"/>
                </a:lnTo>
                <a:lnTo>
                  <a:pt x="309880" y="72390"/>
                </a:lnTo>
                <a:lnTo>
                  <a:pt x="309880" y="71120"/>
                </a:lnTo>
                <a:lnTo>
                  <a:pt x="279400" y="43180"/>
                </a:lnTo>
                <a:lnTo>
                  <a:pt x="279400" y="43180"/>
                </a:lnTo>
                <a:lnTo>
                  <a:pt x="271779" y="34290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5429657" y="4686708"/>
            <a:ext cx="439874" cy="442415"/>
          </a:xfrm>
          <a:custGeom>
            <a:avLst/>
            <a:gdLst/>
            <a:ahLst/>
            <a:cxnLst/>
            <a:rect l="l" t="t" r="r" b="b"/>
            <a:pathLst>
              <a:path w="439874" h="442415">
                <a:moveTo>
                  <a:pt x="315823" y="4673"/>
                </a:moveTo>
                <a:lnTo>
                  <a:pt x="320903" y="8483"/>
                </a:lnTo>
                <a:lnTo>
                  <a:pt x="320903" y="8483"/>
                </a:lnTo>
                <a:lnTo>
                  <a:pt x="348843" y="35153"/>
                </a:lnTo>
                <a:lnTo>
                  <a:pt x="348843" y="35153"/>
                </a:lnTo>
                <a:lnTo>
                  <a:pt x="379323" y="60553"/>
                </a:lnTo>
                <a:lnTo>
                  <a:pt x="379323" y="60553"/>
                </a:lnTo>
                <a:lnTo>
                  <a:pt x="409803" y="84683"/>
                </a:lnTo>
                <a:lnTo>
                  <a:pt x="409803" y="84683"/>
                </a:lnTo>
                <a:lnTo>
                  <a:pt x="435203" y="101193"/>
                </a:lnTo>
                <a:lnTo>
                  <a:pt x="403453" y="141833"/>
                </a:lnTo>
                <a:lnTo>
                  <a:pt x="361543" y="154533"/>
                </a:lnTo>
                <a:lnTo>
                  <a:pt x="361543" y="155803"/>
                </a:lnTo>
                <a:lnTo>
                  <a:pt x="338683" y="160883"/>
                </a:lnTo>
                <a:lnTo>
                  <a:pt x="295503" y="171043"/>
                </a:lnTo>
                <a:lnTo>
                  <a:pt x="295503" y="171043"/>
                </a:lnTo>
                <a:lnTo>
                  <a:pt x="277723" y="173583"/>
                </a:lnTo>
                <a:lnTo>
                  <a:pt x="249783" y="179933"/>
                </a:lnTo>
                <a:lnTo>
                  <a:pt x="235813" y="182473"/>
                </a:lnTo>
                <a:lnTo>
                  <a:pt x="221843" y="187553"/>
                </a:lnTo>
                <a:lnTo>
                  <a:pt x="221843" y="187553"/>
                </a:lnTo>
                <a:lnTo>
                  <a:pt x="221843" y="186283"/>
                </a:lnTo>
                <a:lnTo>
                  <a:pt x="207873" y="190093"/>
                </a:lnTo>
                <a:lnTo>
                  <a:pt x="195173" y="193903"/>
                </a:lnTo>
                <a:lnTo>
                  <a:pt x="182473" y="198983"/>
                </a:lnTo>
                <a:lnTo>
                  <a:pt x="169773" y="204063"/>
                </a:lnTo>
                <a:lnTo>
                  <a:pt x="162152" y="206603"/>
                </a:lnTo>
                <a:lnTo>
                  <a:pt x="155802" y="209143"/>
                </a:lnTo>
                <a:lnTo>
                  <a:pt x="149452" y="212953"/>
                </a:lnTo>
                <a:lnTo>
                  <a:pt x="143102" y="216763"/>
                </a:lnTo>
                <a:lnTo>
                  <a:pt x="136752" y="219303"/>
                </a:lnTo>
                <a:lnTo>
                  <a:pt x="130402" y="223113"/>
                </a:lnTo>
                <a:lnTo>
                  <a:pt x="124052" y="228193"/>
                </a:lnTo>
                <a:lnTo>
                  <a:pt x="118973" y="232003"/>
                </a:lnTo>
                <a:lnTo>
                  <a:pt x="112623" y="235813"/>
                </a:lnTo>
                <a:lnTo>
                  <a:pt x="106273" y="240893"/>
                </a:lnTo>
                <a:lnTo>
                  <a:pt x="106273" y="240893"/>
                </a:lnTo>
                <a:lnTo>
                  <a:pt x="106273" y="240893"/>
                </a:lnTo>
                <a:lnTo>
                  <a:pt x="99923" y="245973"/>
                </a:lnTo>
                <a:lnTo>
                  <a:pt x="93573" y="251053"/>
                </a:lnTo>
                <a:lnTo>
                  <a:pt x="87223" y="256133"/>
                </a:lnTo>
                <a:lnTo>
                  <a:pt x="80873" y="262483"/>
                </a:lnTo>
                <a:lnTo>
                  <a:pt x="69443" y="273913"/>
                </a:lnTo>
                <a:lnTo>
                  <a:pt x="63093" y="281533"/>
                </a:lnTo>
                <a:lnTo>
                  <a:pt x="59283" y="287883"/>
                </a:lnTo>
                <a:lnTo>
                  <a:pt x="54202" y="294233"/>
                </a:lnTo>
                <a:lnTo>
                  <a:pt x="52933" y="298043"/>
                </a:lnTo>
                <a:lnTo>
                  <a:pt x="50393" y="300583"/>
                </a:lnTo>
                <a:lnTo>
                  <a:pt x="50393" y="300583"/>
                </a:lnTo>
                <a:lnTo>
                  <a:pt x="50393" y="300583"/>
                </a:lnTo>
                <a:lnTo>
                  <a:pt x="49123" y="304393"/>
                </a:lnTo>
                <a:lnTo>
                  <a:pt x="47852" y="306933"/>
                </a:lnTo>
                <a:lnTo>
                  <a:pt x="46583" y="309473"/>
                </a:lnTo>
                <a:lnTo>
                  <a:pt x="46583" y="313283"/>
                </a:lnTo>
                <a:lnTo>
                  <a:pt x="45313" y="315823"/>
                </a:lnTo>
                <a:lnTo>
                  <a:pt x="45313" y="319633"/>
                </a:lnTo>
                <a:lnTo>
                  <a:pt x="45313" y="322173"/>
                </a:lnTo>
                <a:lnTo>
                  <a:pt x="45313" y="324713"/>
                </a:lnTo>
                <a:lnTo>
                  <a:pt x="45313" y="328523"/>
                </a:lnTo>
                <a:lnTo>
                  <a:pt x="45313" y="331063"/>
                </a:lnTo>
                <a:lnTo>
                  <a:pt x="46583" y="333603"/>
                </a:lnTo>
                <a:lnTo>
                  <a:pt x="46583" y="336143"/>
                </a:lnTo>
                <a:lnTo>
                  <a:pt x="49123" y="342493"/>
                </a:lnTo>
                <a:lnTo>
                  <a:pt x="51663" y="348843"/>
                </a:lnTo>
                <a:lnTo>
                  <a:pt x="55473" y="353923"/>
                </a:lnTo>
                <a:lnTo>
                  <a:pt x="59283" y="360273"/>
                </a:lnTo>
                <a:lnTo>
                  <a:pt x="64363" y="365353"/>
                </a:lnTo>
                <a:lnTo>
                  <a:pt x="68173" y="370433"/>
                </a:lnTo>
                <a:lnTo>
                  <a:pt x="69443" y="370433"/>
                </a:lnTo>
                <a:lnTo>
                  <a:pt x="69443" y="371703"/>
                </a:lnTo>
                <a:lnTo>
                  <a:pt x="73252" y="374243"/>
                </a:lnTo>
                <a:lnTo>
                  <a:pt x="77063" y="376783"/>
                </a:lnTo>
                <a:lnTo>
                  <a:pt x="80873" y="379323"/>
                </a:lnTo>
                <a:lnTo>
                  <a:pt x="84683" y="381863"/>
                </a:lnTo>
                <a:lnTo>
                  <a:pt x="88493" y="383133"/>
                </a:lnTo>
                <a:lnTo>
                  <a:pt x="92302" y="385673"/>
                </a:lnTo>
                <a:lnTo>
                  <a:pt x="99923" y="389483"/>
                </a:lnTo>
                <a:lnTo>
                  <a:pt x="103733" y="390753"/>
                </a:lnTo>
                <a:lnTo>
                  <a:pt x="107543" y="392023"/>
                </a:lnTo>
                <a:lnTo>
                  <a:pt x="111352" y="393293"/>
                </a:lnTo>
                <a:lnTo>
                  <a:pt x="115163" y="394563"/>
                </a:lnTo>
                <a:lnTo>
                  <a:pt x="118973" y="395833"/>
                </a:lnTo>
                <a:lnTo>
                  <a:pt x="122783" y="395833"/>
                </a:lnTo>
                <a:lnTo>
                  <a:pt x="125323" y="397103"/>
                </a:lnTo>
                <a:lnTo>
                  <a:pt x="125323" y="397103"/>
                </a:lnTo>
                <a:lnTo>
                  <a:pt x="126593" y="397103"/>
                </a:lnTo>
                <a:lnTo>
                  <a:pt x="129133" y="397103"/>
                </a:lnTo>
                <a:lnTo>
                  <a:pt x="176123" y="362813"/>
                </a:lnTo>
                <a:lnTo>
                  <a:pt x="191363" y="372973"/>
                </a:lnTo>
                <a:lnTo>
                  <a:pt x="129133" y="437743"/>
                </a:lnTo>
                <a:lnTo>
                  <a:pt x="107543" y="428853"/>
                </a:lnTo>
                <a:lnTo>
                  <a:pt x="102463" y="426313"/>
                </a:lnTo>
                <a:lnTo>
                  <a:pt x="102463" y="426313"/>
                </a:lnTo>
                <a:lnTo>
                  <a:pt x="97383" y="423773"/>
                </a:lnTo>
                <a:lnTo>
                  <a:pt x="87223" y="418693"/>
                </a:lnTo>
                <a:lnTo>
                  <a:pt x="78333" y="412343"/>
                </a:lnTo>
                <a:lnTo>
                  <a:pt x="66902" y="405993"/>
                </a:lnTo>
                <a:lnTo>
                  <a:pt x="58013" y="398373"/>
                </a:lnTo>
                <a:lnTo>
                  <a:pt x="50393" y="393293"/>
                </a:lnTo>
                <a:lnTo>
                  <a:pt x="50393" y="392023"/>
                </a:lnTo>
                <a:lnTo>
                  <a:pt x="47852" y="390753"/>
                </a:lnTo>
                <a:lnTo>
                  <a:pt x="37693" y="380593"/>
                </a:lnTo>
                <a:lnTo>
                  <a:pt x="33883" y="375513"/>
                </a:lnTo>
                <a:lnTo>
                  <a:pt x="30073" y="370433"/>
                </a:lnTo>
                <a:lnTo>
                  <a:pt x="24993" y="365353"/>
                </a:lnTo>
                <a:lnTo>
                  <a:pt x="22452" y="360273"/>
                </a:lnTo>
                <a:lnTo>
                  <a:pt x="18643" y="355193"/>
                </a:lnTo>
                <a:lnTo>
                  <a:pt x="16102" y="351383"/>
                </a:lnTo>
                <a:lnTo>
                  <a:pt x="13563" y="346303"/>
                </a:lnTo>
                <a:lnTo>
                  <a:pt x="12293" y="343763"/>
                </a:lnTo>
                <a:lnTo>
                  <a:pt x="12293" y="343763"/>
                </a:lnTo>
                <a:lnTo>
                  <a:pt x="11023" y="341223"/>
                </a:lnTo>
                <a:lnTo>
                  <a:pt x="9752" y="336143"/>
                </a:lnTo>
                <a:lnTo>
                  <a:pt x="8483" y="331063"/>
                </a:lnTo>
                <a:lnTo>
                  <a:pt x="7213" y="325983"/>
                </a:lnTo>
                <a:lnTo>
                  <a:pt x="5943" y="320903"/>
                </a:lnTo>
                <a:lnTo>
                  <a:pt x="4673" y="315823"/>
                </a:lnTo>
                <a:lnTo>
                  <a:pt x="4673" y="310743"/>
                </a:lnTo>
                <a:lnTo>
                  <a:pt x="4673" y="306933"/>
                </a:lnTo>
                <a:lnTo>
                  <a:pt x="4673" y="301853"/>
                </a:lnTo>
                <a:lnTo>
                  <a:pt x="5943" y="296773"/>
                </a:lnTo>
                <a:lnTo>
                  <a:pt x="5943" y="292963"/>
                </a:lnTo>
                <a:lnTo>
                  <a:pt x="7213" y="287883"/>
                </a:lnTo>
                <a:lnTo>
                  <a:pt x="8483" y="284073"/>
                </a:lnTo>
                <a:lnTo>
                  <a:pt x="11023" y="278993"/>
                </a:lnTo>
                <a:lnTo>
                  <a:pt x="12293" y="273913"/>
                </a:lnTo>
                <a:lnTo>
                  <a:pt x="14833" y="268833"/>
                </a:lnTo>
                <a:lnTo>
                  <a:pt x="16102" y="265023"/>
                </a:lnTo>
                <a:lnTo>
                  <a:pt x="19913" y="261213"/>
                </a:lnTo>
                <a:lnTo>
                  <a:pt x="22452" y="257403"/>
                </a:lnTo>
                <a:lnTo>
                  <a:pt x="24993" y="252323"/>
                </a:lnTo>
                <a:lnTo>
                  <a:pt x="28802" y="248513"/>
                </a:lnTo>
                <a:lnTo>
                  <a:pt x="32613" y="244703"/>
                </a:lnTo>
                <a:lnTo>
                  <a:pt x="36423" y="240893"/>
                </a:lnTo>
                <a:lnTo>
                  <a:pt x="41502" y="234543"/>
                </a:lnTo>
                <a:lnTo>
                  <a:pt x="47852" y="229463"/>
                </a:lnTo>
                <a:lnTo>
                  <a:pt x="54202" y="224383"/>
                </a:lnTo>
                <a:lnTo>
                  <a:pt x="60552" y="219303"/>
                </a:lnTo>
                <a:lnTo>
                  <a:pt x="65633" y="215493"/>
                </a:lnTo>
                <a:lnTo>
                  <a:pt x="73252" y="210413"/>
                </a:lnTo>
                <a:lnTo>
                  <a:pt x="78333" y="206603"/>
                </a:lnTo>
                <a:lnTo>
                  <a:pt x="84683" y="202793"/>
                </a:lnTo>
                <a:lnTo>
                  <a:pt x="97383" y="196443"/>
                </a:lnTo>
                <a:lnTo>
                  <a:pt x="105002" y="192633"/>
                </a:lnTo>
                <a:lnTo>
                  <a:pt x="111352" y="190093"/>
                </a:lnTo>
                <a:lnTo>
                  <a:pt x="117702" y="187553"/>
                </a:lnTo>
                <a:lnTo>
                  <a:pt x="124052" y="185013"/>
                </a:lnTo>
                <a:lnTo>
                  <a:pt x="130402" y="182473"/>
                </a:lnTo>
                <a:lnTo>
                  <a:pt x="138023" y="179933"/>
                </a:lnTo>
                <a:lnTo>
                  <a:pt x="150723" y="176123"/>
                </a:lnTo>
                <a:lnTo>
                  <a:pt x="164693" y="172313"/>
                </a:lnTo>
                <a:lnTo>
                  <a:pt x="171043" y="171043"/>
                </a:lnTo>
                <a:lnTo>
                  <a:pt x="171043" y="171043"/>
                </a:lnTo>
                <a:lnTo>
                  <a:pt x="178663" y="168503"/>
                </a:lnTo>
                <a:lnTo>
                  <a:pt x="193902" y="164693"/>
                </a:lnTo>
                <a:lnTo>
                  <a:pt x="207873" y="162153"/>
                </a:lnTo>
                <a:lnTo>
                  <a:pt x="221843" y="159613"/>
                </a:lnTo>
                <a:lnTo>
                  <a:pt x="237083" y="157073"/>
                </a:lnTo>
                <a:lnTo>
                  <a:pt x="248513" y="155803"/>
                </a:lnTo>
                <a:lnTo>
                  <a:pt x="248513" y="155803"/>
                </a:lnTo>
                <a:lnTo>
                  <a:pt x="252323" y="154533"/>
                </a:lnTo>
                <a:lnTo>
                  <a:pt x="314553" y="144373"/>
                </a:lnTo>
                <a:lnTo>
                  <a:pt x="315823" y="144373"/>
                </a:lnTo>
                <a:lnTo>
                  <a:pt x="315823" y="144373"/>
                </a:lnTo>
                <a:lnTo>
                  <a:pt x="379323" y="127863"/>
                </a:lnTo>
                <a:lnTo>
                  <a:pt x="346303" y="102463"/>
                </a:lnTo>
                <a:lnTo>
                  <a:pt x="346303" y="102463"/>
                </a:lnTo>
                <a:lnTo>
                  <a:pt x="314553" y="77063"/>
                </a:lnTo>
                <a:lnTo>
                  <a:pt x="314553" y="75793"/>
                </a:lnTo>
                <a:lnTo>
                  <a:pt x="284073" y="47853"/>
                </a:lnTo>
                <a:lnTo>
                  <a:pt x="284073" y="47853"/>
                </a:lnTo>
                <a:lnTo>
                  <a:pt x="276452" y="38963"/>
                </a:lnTo>
                <a:lnTo>
                  <a:pt x="315823" y="46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5247641" y="4574540"/>
            <a:ext cx="436879" cy="307340"/>
          </a:xfrm>
          <a:custGeom>
            <a:avLst/>
            <a:gdLst/>
            <a:ahLst/>
            <a:cxnLst/>
            <a:rect l="l" t="t" r="r" b="b"/>
            <a:pathLst>
              <a:path w="436879" h="307340">
                <a:moveTo>
                  <a:pt x="168910" y="59690"/>
                </a:moveTo>
                <a:lnTo>
                  <a:pt x="194310" y="49530"/>
                </a:lnTo>
                <a:lnTo>
                  <a:pt x="218440" y="39370"/>
                </a:lnTo>
                <a:lnTo>
                  <a:pt x="242569" y="30480"/>
                </a:lnTo>
                <a:lnTo>
                  <a:pt x="264160" y="22860"/>
                </a:lnTo>
                <a:lnTo>
                  <a:pt x="274319" y="19050"/>
                </a:lnTo>
                <a:lnTo>
                  <a:pt x="284480" y="15240"/>
                </a:lnTo>
                <a:lnTo>
                  <a:pt x="294640" y="12700"/>
                </a:lnTo>
                <a:lnTo>
                  <a:pt x="303530" y="10160"/>
                </a:lnTo>
                <a:lnTo>
                  <a:pt x="313690" y="7620"/>
                </a:lnTo>
                <a:lnTo>
                  <a:pt x="318769" y="7620"/>
                </a:lnTo>
                <a:lnTo>
                  <a:pt x="320040" y="7620"/>
                </a:lnTo>
                <a:lnTo>
                  <a:pt x="322580" y="6350"/>
                </a:lnTo>
                <a:lnTo>
                  <a:pt x="330200" y="3810"/>
                </a:lnTo>
                <a:lnTo>
                  <a:pt x="339090" y="3810"/>
                </a:lnTo>
                <a:lnTo>
                  <a:pt x="346710" y="1270"/>
                </a:lnTo>
                <a:lnTo>
                  <a:pt x="354330" y="1270"/>
                </a:lnTo>
                <a:lnTo>
                  <a:pt x="361950" y="0"/>
                </a:lnTo>
                <a:lnTo>
                  <a:pt x="368300" y="0"/>
                </a:lnTo>
                <a:lnTo>
                  <a:pt x="375919" y="0"/>
                </a:lnTo>
                <a:lnTo>
                  <a:pt x="381000" y="1270"/>
                </a:lnTo>
                <a:lnTo>
                  <a:pt x="387350" y="2540"/>
                </a:lnTo>
                <a:lnTo>
                  <a:pt x="392430" y="3810"/>
                </a:lnTo>
                <a:lnTo>
                  <a:pt x="396240" y="3810"/>
                </a:lnTo>
                <a:lnTo>
                  <a:pt x="397510" y="3810"/>
                </a:lnTo>
                <a:lnTo>
                  <a:pt x="398780" y="3810"/>
                </a:lnTo>
                <a:lnTo>
                  <a:pt x="403860" y="6350"/>
                </a:lnTo>
                <a:lnTo>
                  <a:pt x="408940" y="8890"/>
                </a:lnTo>
                <a:lnTo>
                  <a:pt x="412750" y="10160"/>
                </a:lnTo>
                <a:lnTo>
                  <a:pt x="416560" y="12700"/>
                </a:lnTo>
                <a:lnTo>
                  <a:pt x="420369" y="16510"/>
                </a:lnTo>
                <a:lnTo>
                  <a:pt x="424180" y="20320"/>
                </a:lnTo>
                <a:lnTo>
                  <a:pt x="426719" y="24130"/>
                </a:lnTo>
                <a:lnTo>
                  <a:pt x="429260" y="29210"/>
                </a:lnTo>
                <a:lnTo>
                  <a:pt x="429260" y="29210"/>
                </a:lnTo>
                <a:lnTo>
                  <a:pt x="430530" y="30480"/>
                </a:lnTo>
                <a:lnTo>
                  <a:pt x="434340" y="36830"/>
                </a:lnTo>
                <a:lnTo>
                  <a:pt x="435610" y="40640"/>
                </a:lnTo>
                <a:lnTo>
                  <a:pt x="436880" y="44450"/>
                </a:lnTo>
                <a:lnTo>
                  <a:pt x="436880" y="48260"/>
                </a:lnTo>
                <a:lnTo>
                  <a:pt x="436880" y="52070"/>
                </a:lnTo>
                <a:lnTo>
                  <a:pt x="436880" y="55880"/>
                </a:lnTo>
                <a:lnTo>
                  <a:pt x="436880" y="59690"/>
                </a:lnTo>
                <a:lnTo>
                  <a:pt x="436880" y="63500"/>
                </a:lnTo>
                <a:lnTo>
                  <a:pt x="435610" y="67310"/>
                </a:lnTo>
                <a:lnTo>
                  <a:pt x="434340" y="72390"/>
                </a:lnTo>
                <a:lnTo>
                  <a:pt x="433069" y="76200"/>
                </a:lnTo>
                <a:lnTo>
                  <a:pt x="433069" y="77470"/>
                </a:lnTo>
                <a:lnTo>
                  <a:pt x="433069" y="77470"/>
                </a:lnTo>
                <a:lnTo>
                  <a:pt x="431800" y="80010"/>
                </a:lnTo>
                <a:lnTo>
                  <a:pt x="430530" y="85090"/>
                </a:lnTo>
                <a:lnTo>
                  <a:pt x="427990" y="90170"/>
                </a:lnTo>
                <a:lnTo>
                  <a:pt x="425450" y="93980"/>
                </a:lnTo>
                <a:lnTo>
                  <a:pt x="422910" y="99060"/>
                </a:lnTo>
                <a:lnTo>
                  <a:pt x="420369" y="104140"/>
                </a:lnTo>
                <a:lnTo>
                  <a:pt x="416560" y="109220"/>
                </a:lnTo>
                <a:lnTo>
                  <a:pt x="414019" y="114300"/>
                </a:lnTo>
                <a:lnTo>
                  <a:pt x="406400" y="124460"/>
                </a:lnTo>
                <a:lnTo>
                  <a:pt x="396240" y="135890"/>
                </a:lnTo>
                <a:lnTo>
                  <a:pt x="386080" y="147320"/>
                </a:lnTo>
                <a:lnTo>
                  <a:pt x="375919" y="158750"/>
                </a:lnTo>
                <a:lnTo>
                  <a:pt x="361950" y="171450"/>
                </a:lnTo>
                <a:lnTo>
                  <a:pt x="354330" y="179070"/>
                </a:lnTo>
                <a:lnTo>
                  <a:pt x="346710" y="185420"/>
                </a:lnTo>
                <a:lnTo>
                  <a:pt x="337819" y="193040"/>
                </a:lnTo>
                <a:lnTo>
                  <a:pt x="328930" y="200660"/>
                </a:lnTo>
                <a:lnTo>
                  <a:pt x="318769" y="208280"/>
                </a:lnTo>
                <a:lnTo>
                  <a:pt x="309880" y="215900"/>
                </a:lnTo>
                <a:lnTo>
                  <a:pt x="299719" y="223520"/>
                </a:lnTo>
                <a:lnTo>
                  <a:pt x="288290" y="231140"/>
                </a:lnTo>
                <a:lnTo>
                  <a:pt x="266700" y="247650"/>
                </a:lnTo>
                <a:lnTo>
                  <a:pt x="243840" y="260350"/>
                </a:lnTo>
                <a:lnTo>
                  <a:pt x="222250" y="273050"/>
                </a:lnTo>
                <a:lnTo>
                  <a:pt x="201930" y="284480"/>
                </a:lnTo>
                <a:lnTo>
                  <a:pt x="199390" y="285750"/>
                </a:lnTo>
                <a:lnTo>
                  <a:pt x="198119" y="287020"/>
                </a:lnTo>
                <a:lnTo>
                  <a:pt x="181610" y="292100"/>
                </a:lnTo>
                <a:lnTo>
                  <a:pt x="172719" y="295910"/>
                </a:lnTo>
                <a:lnTo>
                  <a:pt x="162560" y="299720"/>
                </a:lnTo>
                <a:lnTo>
                  <a:pt x="153669" y="302260"/>
                </a:lnTo>
                <a:lnTo>
                  <a:pt x="144780" y="304800"/>
                </a:lnTo>
                <a:lnTo>
                  <a:pt x="134619" y="306070"/>
                </a:lnTo>
                <a:lnTo>
                  <a:pt x="127000" y="307340"/>
                </a:lnTo>
                <a:lnTo>
                  <a:pt x="118110" y="307340"/>
                </a:lnTo>
                <a:lnTo>
                  <a:pt x="109219" y="307340"/>
                </a:lnTo>
                <a:lnTo>
                  <a:pt x="101600" y="307340"/>
                </a:lnTo>
                <a:lnTo>
                  <a:pt x="93980" y="307340"/>
                </a:lnTo>
                <a:lnTo>
                  <a:pt x="85090" y="306070"/>
                </a:lnTo>
                <a:lnTo>
                  <a:pt x="83819" y="306070"/>
                </a:lnTo>
                <a:lnTo>
                  <a:pt x="83819" y="306070"/>
                </a:lnTo>
                <a:lnTo>
                  <a:pt x="77469" y="304800"/>
                </a:lnTo>
                <a:lnTo>
                  <a:pt x="71119" y="302260"/>
                </a:lnTo>
                <a:lnTo>
                  <a:pt x="63500" y="299720"/>
                </a:lnTo>
                <a:lnTo>
                  <a:pt x="57150" y="297180"/>
                </a:lnTo>
                <a:lnTo>
                  <a:pt x="50800" y="293370"/>
                </a:lnTo>
                <a:lnTo>
                  <a:pt x="44450" y="289560"/>
                </a:lnTo>
                <a:lnTo>
                  <a:pt x="38100" y="284480"/>
                </a:lnTo>
                <a:lnTo>
                  <a:pt x="33019" y="279400"/>
                </a:lnTo>
                <a:lnTo>
                  <a:pt x="27940" y="273050"/>
                </a:lnTo>
                <a:lnTo>
                  <a:pt x="26669" y="273050"/>
                </a:lnTo>
                <a:lnTo>
                  <a:pt x="25400" y="273050"/>
                </a:lnTo>
                <a:lnTo>
                  <a:pt x="21590" y="267970"/>
                </a:lnTo>
                <a:lnTo>
                  <a:pt x="17780" y="260350"/>
                </a:lnTo>
                <a:lnTo>
                  <a:pt x="11430" y="250190"/>
                </a:lnTo>
                <a:lnTo>
                  <a:pt x="6350" y="240030"/>
                </a:lnTo>
                <a:lnTo>
                  <a:pt x="3810" y="229870"/>
                </a:lnTo>
                <a:lnTo>
                  <a:pt x="2540" y="224790"/>
                </a:lnTo>
                <a:lnTo>
                  <a:pt x="1269" y="219710"/>
                </a:lnTo>
                <a:lnTo>
                  <a:pt x="0" y="214630"/>
                </a:lnTo>
                <a:lnTo>
                  <a:pt x="0" y="214630"/>
                </a:lnTo>
                <a:lnTo>
                  <a:pt x="0" y="214630"/>
                </a:lnTo>
                <a:lnTo>
                  <a:pt x="0" y="209550"/>
                </a:lnTo>
                <a:lnTo>
                  <a:pt x="0" y="204470"/>
                </a:lnTo>
                <a:lnTo>
                  <a:pt x="1269" y="198120"/>
                </a:lnTo>
                <a:lnTo>
                  <a:pt x="2540" y="193040"/>
                </a:lnTo>
                <a:lnTo>
                  <a:pt x="3810" y="189230"/>
                </a:lnTo>
                <a:lnTo>
                  <a:pt x="5080" y="182880"/>
                </a:lnTo>
                <a:lnTo>
                  <a:pt x="7619" y="177800"/>
                </a:lnTo>
                <a:lnTo>
                  <a:pt x="8890" y="172720"/>
                </a:lnTo>
                <a:lnTo>
                  <a:pt x="11430" y="168910"/>
                </a:lnTo>
                <a:lnTo>
                  <a:pt x="13969" y="163830"/>
                </a:lnTo>
                <a:lnTo>
                  <a:pt x="17780" y="158750"/>
                </a:lnTo>
                <a:lnTo>
                  <a:pt x="21590" y="153670"/>
                </a:lnTo>
                <a:lnTo>
                  <a:pt x="25400" y="148590"/>
                </a:lnTo>
                <a:lnTo>
                  <a:pt x="34290" y="138430"/>
                </a:lnTo>
                <a:lnTo>
                  <a:pt x="45719" y="129540"/>
                </a:lnTo>
                <a:lnTo>
                  <a:pt x="57150" y="120650"/>
                </a:lnTo>
                <a:lnTo>
                  <a:pt x="69850" y="111760"/>
                </a:lnTo>
                <a:lnTo>
                  <a:pt x="85090" y="101600"/>
                </a:lnTo>
                <a:lnTo>
                  <a:pt x="93980" y="96520"/>
                </a:lnTo>
                <a:lnTo>
                  <a:pt x="102869" y="91440"/>
                </a:lnTo>
                <a:lnTo>
                  <a:pt x="113030" y="86360"/>
                </a:lnTo>
                <a:lnTo>
                  <a:pt x="124460" y="81280"/>
                </a:lnTo>
                <a:lnTo>
                  <a:pt x="168910" y="59690"/>
                </a:lnTo>
                <a:close/>
                <a:moveTo>
                  <a:pt x="196850" y="93980"/>
                </a:moveTo>
                <a:lnTo>
                  <a:pt x="182880" y="101600"/>
                </a:lnTo>
                <a:lnTo>
                  <a:pt x="175260" y="105410"/>
                </a:lnTo>
                <a:lnTo>
                  <a:pt x="167640" y="109220"/>
                </a:lnTo>
                <a:lnTo>
                  <a:pt x="140969" y="123190"/>
                </a:lnTo>
                <a:lnTo>
                  <a:pt x="137160" y="125730"/>
                </a:lnTo>
                <a:lnTo>
                  <a:pt x="135890" y="125730"/>
                </a:lnTo>
                <a:lnTo>
                  <a:pt x="134619" y="127000"/>
                </a:lnTo>
                <a:lnTo>
                  <a:pt x="128269" y="130810"/>
                </a:lnTo>
                <a:lnTo>
                  <a:pt x="115569" y="137160"/>
                </a:lnTo>
                <a:lnTo>
                  <a:pt x="110490" y="140970"/>
                </a:lnTo>
                <a:lnTo>
                  <a:pt x="105410" y="143510"/>
                </a:lnTo>
                <a:lnTo>
                  <a:pt x="96519" y="149860"/>
                </a:lnTo>
                <a:lnTo>
                  <a:pt x="86360" y="156210"/>
                </a:lnTo>
                <a:lnTo>
                  <a:pt x="78740" y="162560"/>
                </a:lnTo>
                <a:lnTo>
                  <a:pt x="69850" y="168910"/>
                </a:lnTo>
                <a:lnTo>
                  <a:pt x="68580" y="170180"/>
                </a:lnTo>
                <a:lnTo>
                  <a:pt x="68580" y="170180"/>
                </a:lnTo>
                <a:lnTo>
                  <a:pt x="66040" y="171450"/>
                </a:lnTo>
                <a:lnTo>
                  <a:pt x="63500" y="175260"/>
                </a:lnTo>
                <a:lnTo>
                  <a:pt x="55880" y="181610"/>
                </a:lnTo>
                <a:lnTo>
                  <a:pt x="53340" y="184150"/>
                </a:lnTo>
                <a:lnTo>
                  <a:pt x="50800" y="187960"/>
                </a:lnTo>
                <a:lnTo>
                  <a:pt x="48260" y="190500"/>
                </a:lnTo>
                <a:lnTo>
                  <a:pt x="45719" y="194310"/>
                </a:lnTo>
                <a:lnTo>
                  <a:pt x="44450" y="196850"/>
                </a:lnTo>
                <a:lnTo>
                  <a:pt x="41910" y="200660"/>
                </a:lnTo>
                <a:lnTo>
                  <a:pt x="40640" y="203200"/>
                </a:lnTo>
                <a:lnTo>
                  <a:pt x="39369" y="205740"/>
                </a:lnTo>
                <a:lnTo>
                  <a:pt x="38100" y="209550"/>
                </a:lnTo>
                <a:lnTo>
                  <a:pt x="36830" y="213360"/>
                </a:lnTo>
                <a:lnTo>
                  <a:pt x="36830" y="215900"/>
                </a:lnTo>
                <a:lnTo>
                  <a:pt x="35560" y="218440"/>
                </a:lnTo>
                <a:lnTo>
                  <a:pt x="35560" y="222250"/>
                </a:lnTo>
                <a:lnTo>
                  <a:pt x="35560" y="224790"/>
                </a:lnTo>
                <a:lnTo>
                  <a:pt x="35560" y="228600"/>
                </a:lnTo>
                <a:lnTo>
                  <a:pt x="35560" y="232410"/>
                </a:lnTo>
                <a:lnTo>
                  <a:pt x="35560" y="234950"/>
                </a:lnTo>
                <a:lnTo>
                  <a:pt x="36830" y="237490"/>
                </a:lnTo>
                <a:lnTo>
                  <a:pt x="38100" y="241300"/>
                </a:lnTo>
                <a:lnTo>
                  <a:pt x="39369" y="243840"/>
                </a:lnTo>
                <a:lnTo>
                  <a:pt x="40640" y="246380"/>
                </a:lnTo>
                <a:lnTo>
                  <a:pt x="43180" y="250190"/>
                </a:lnTo>
                <a:lnTo>
                  <a:pt x="45719" y="254000"/>
                </a:lnTo>
                <a:lnTo>
                  <a:pt x="48260" y="256540"/>
                </a:lnTo>
                <a:lnTo>
                  <a:pt x="48260" y="256540"/>
                </a:lnTo>
                <a:lnTo>
                  <a:pt x="49530" y="257810"/>
                </a:lnTo>
                <a:lnTo>
                  <a:pt x="53340" y="260350"/>
                </a:lnTo>
                <a:lnTo>
                  <a:pt x="57150" y="264160"/>
                </a:lnTo>
                <a:lnTo>
                  <a:pt x="60960" y="266700"/>
                </a:lnTo>
                <a:lnTo>
                  <a:pt x="66040" y="267970"/>
                </a:lnTo>
                <a:lnTo>
                  <a:pt x="71119" y="270510"/>
                </a:lnTo>
                <a:lnTo>
                  <a:pt x="76200" y="271780"/>
                </a:lnTo>
                <a:lnTo>
                  <a:pt x="81280" y="273050"/>
                </a:lnTo>
                <a:lnTo>
                  <a:pt x="86360" y="274320"/>
                </a:lnTo>
                <a:lnTo>
                  <a:pt x="91440" y="274320"/>
                </a:lnTo>
                <a:lnTo>
                  <a:pt x="97790" y="273050"/>
                </a:lnTo>
                <a:lnTo>
                  <a:pt x="104140" y="273050"/>
                </a:lnTo>
                <a:lnTo>
                  <a:pt x="110490" y="273050"/>
                </a:lnTo>
                <a:lnTo>
                  <a:pt x="116840" y="271780"/>
                </a:lnTo>
                <a:lnTo>
                  <a:pt x="123190" y="269240"/>
                </a:lnTo>
                <a:lnTo>
                  <a:pt x="130810" y="267970"/>
                </a:lnTo>
                <a:lnTo>
                  <a:pt x="130810" y="267970"/>
                </a:lnTo>
                <a:lnTo>
                  <a:pt x="132080" y="267970"/>
                </a:lnTo>
                <a:lnTo>
                  <a:pt x="137160" y="265430"/>
                </a:lnTo>
                <a:lnTo>
                  <a:pt x="152400" y="260350"/>
                </a:lnTo>
                <a:lnTo>
                  <a:pt x="168910" y="252730"/>
                </a:lnTo>
                <a:lnTo>
                  <a:pt x="185419" y="243840"/>
                </a:lnTo>
                <a:lnTo>
                  <a:pt x="204469" y="234950"/>
                </a:lnTo>
                <a:lnTo>
                  <a:pt x="222250" y="223520"/>
                </a:lnTo>
                <a:lnTo>
                  <a:pt x="242569" y="212090"/>
                </a:lnTo>
                <a:lnTo>
                  <a:pt x="262890" y="199390"/>
                </a:lnTo>
                <a:lnTo>
                  <a:pt x="312419" y="163830"/>
                </a:lnTo>
                <a:lnTo>
                  <a:pt x="351790" y="130810"/>
                </a:lnTo>
                <a:lnTo>
                  <a:pt x="360680" y="123190"/>
                </a:lnTo>
                <a:lnTo>
                  <a:pt x="368300" y="116840"/>
                </a:lnTo>
                <a:lnTo>
                  <a:pt x="374650" y="109220"/>
                </a:lnTo>
                <a:lnTo>
                  <a:pt x="378460" y="106680"/>
                </a:lnTo>
                <a:lnTo>
                  <a:pt x="381000" y="102870"/>
                </a:lnTo>
                <a:lnTo>
                  <a:pt x="383540" y="99060"/>
                </a:lnTo>
                <a:lnTo>
                  <a:pt x="387350" y="96520"/>
                </a:lnTo>
                <a:lnTo>
                  <a:pt x="389890" y="92710"/>
                </a:lnTo>
                <a:lnTo>
                  <a:pt x="392430" y="90170"/>
                </a:lnTo>
                <a:lnTo>
                  <a:pt x="394969" y="86360"/>
                </a:lnTo>
                <a:lnTo>
                  <a:pt x="396240" y="83820"/>
                </a:lnTo>
                <a:lnTo>
                  <a:pt x="398780" y="80010"/>
                </a:lnTo>
                <a:lnTo>
                  <a:pt x="400050" y="77470"/>
                </a:lnTo>
                <a:lnTo>
                  <a:pt x="402590" y="74930"/>
                </a:lnTo>
                <a:lnTo>
                  <a:pt x="403860" y="72390"/>
                </a:lnTo>
                <a:lnTo>
                  <a:pt x="405130" y="68580"/>
                </a:lnTo>
                <a:lnTo>
                  <a:pt x="406400" y="66040"/>
                </a:lnTo>
                <a:lnTo>
                  <a:pt x="407669" y="63500"/>
                </a:lnTo>
                <a:lnTo>
                  <a:pt x="407669" y="60960"/>
                </a:lnTo>
                <a:lnTo>
                  <a:pt x="408940" y="58420"/>
                </a:lnTo>
                <a:lnTo>
                  <a:pt x="408940" y="55880"/>
                </a:lnTo>
                <a:lnTo>
                  <a:pt x="408940" y="54610"/>
                </a:lnTo>
                <a:lnTo>
                  <a:pt x="408940" y="52070"/>
                </a:lnTo>
                <a:lnTo>
                  <a:pt x="408940" y="49530"/>
                </a:lnTo>
                <a:lnTo>
                  <a:pt x="408940" y="4699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6400" y="43180"/>
                </a:lnTo>
                <a:lnTo>
                  <a:pt x="406400" y="41910"/>
                </a:lnTo>
                <a:lnTo>
                  <a:pt x="405130" y="39370"/>
                </a:lnTo>
                <a:lnTo>
                  <a:pt x="402590" y="36830"/>
                </a:lnTo>
                <a:lnTo>
                  <a:pt x="400050" y="34290"/>
                </a:lnTo>
                <a:lnTo>
                  <a:pt x="397510" y="31750"/>
                </a:lnTo>
                <a:lnTo>
                  <a:pt x="394969" y="30480"/>
                </a:lnTo>
                <a:lnTo>
                  <a:pt x="391160" y="29210"/>
                </a:lnTo>
                <a:lnTo>
                  <a:pt x="387350" y="27940"/>
                </a:lnTo>
                <a:lnTo>
                  <a:pt x="383540" y="27940"/>
                </a:lnTo>
                <a:lnTo>
                  <a:pt x="379730" y="27940"/>
                </a:lnTo>
                <a:lnTo>
                  <a:pt x="375919" y="26670"/>
                </a:lnTo>
                <a:lnTo>
                  <a:pt x="370840" y="27940"/>
                </a:lnTo>
                <a:lnTo>
                  <a:pt x="365760" y="27940"/>
                </a:lnTo>
                <a:lnTo>
                  <a:pt x="363219" y="27940"/>
                </a:lnTo>
                <a:lnTo>
                  <a:pt x="363219" y="27940"/>
                </a:lnTo>
                <a:lnTo>
                  <a:pt x="360680" y="27940"/>
                </a:lnTo>
                <a:lnTo>
                  <a:pt x="355600" y="29210"/>
                </a:lnTo>
                <a:lnTo>
                  <a:pt x="349250" y="30480"/>
                </a:lnTo>
                <a:lnTo>
                  <a:pt x="342900" y="31750"/>
                </a:lnTo>
                <a:lnTo>
                  <a:pt x="336550" y="33020"/>
                </a:lnTo>
                <a:lnTo>
                  <a:pt x="330200" y="35560"/>
                </a:lnTo>
                <a:lnTo>
                  <a:pt x="323850" y="38100"/>
                </a:lnTo>
                <a:lnTo>
                  <a:pt x="308610" y="43180"/>
                </a:lnTo>
                <a:lnTo>
                  <a:pt x="293369" y="49530"/>
                </a:lnTo>
                <a:lnTo>
                  <a:pt x="276860" y="57150"/>
                </a:lnTo>
                <a:lnTo>
                  <a:pt x="257810" y="64770"/>
                </a:lnTo>
                <a:lnTo>
                  <a:pt x="238760" y="73660"/>
                </a:lnTo>
                <a:lnTo>
                  <a:pt x="218440" y="83820"/>
                </a:lnTo>
                <a:lnTo>
                  <a:pt x="19685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5242968" y="4569867"/>
            <a:ext cx="446224" cy="316684"/>
          </a:xfrm>
          <a:custGeom>
            <a:avLst/>
            <a:gdLst/>
            <a:ahLst/>
            <a:cxnLst/>
            <a:rect l="l" t="t" r="r" b="b"/>
            <a:pathLst>
              <a:path w="446224" h="316684">
                <a:moveTo>
                  <a:pt x="173582" y="64363"/>
                </a:moveTo>
                <a:lnTo>
                  <a:pt x="198982" y="54203"/>
                </a:lnTo>
                <a:lnTo>
                  <a:pt x="223112" y="44043"/>
                </a:lnTo>
                <a:lnTo>
                  <a:pt x="247241" y="35153"/>
                </a:lnTo>
                <a:lnTo>
                  <a:pt x="268832" y="27533"/>
                </a:lnTo>
                <a:lnTo>
                  <a:pt x="278991" y="23723"/>
                </a:lnTo>
                <a:lnTo>
                  <a:pt x="289152" y="19913"/>
                </a:lnTo>
                <a:lnTo>
                  <a:pt x="299312" y="17373"/>
                </a:lnTo>
                <a:lnTo>
                  <a:pt x="308202" y="14833"/>
                </a:lnTo>
                <a:lnTo>
                  <a:pt x="318362" y="12293"/>
                </a:lnTo>
                <a:lnTo>
                  <a:pt x="323441" y="12293"/>
                </a:lnTo>
                <a:lnTo>
                  <a:pt x="324712" y="12293"/>
                </a:lnTo>
                <a:lnTo>
                  <a:pt x="327252" y="11023"/>
                </a:lnTo>
                <a:lnTo>
                  <a:pt x="334872" y="8483"/>
                </a:lnTo>
                <a:lnTo>
                  <a:pt x="343762" y="8483"/>
                </a:lnTo>
                <a:lnTo>
                  <a:pt x="351382" y="5943"/>
                </a:lnTo>
                <a:lnTo>
                  <a:pt x="359002" y="5943"/>
                </a:lnTo>
                <a:lnTo>
                  <a:pt x="366622" y="4673"/>
                </a:lnTo>
                <a:lnTo>
                  <a:pt x="372972" y="4673"/>
                </a:lnTo>
                <a:lnTo>
                  <a:pt x="380591" y="4673"/>
                </a:lnTo>
                <a:lnTo>
                  <a:pt x="385672" y="5943"/>
                </a:lnTo>
                <a:lnTo>
                  <a:pt x="392022" y="7213"/>
                </a:lnTo>
                <a:lnTo>
                  <a:pt x="397102" y="8483"/>
                </a:lnTo>
                <a:lnTo>
                  <a:pt x="400912" y="8483"/>
                </a:lnTo>
                <a:lnTo>
                  <a:pt x="402182" y="8483"/>
                </a:lnTo>
                <a:lnTo>
                  <a:pt x="403452" y="8483"/>
                </a:lnTo>
                <a:lnTo>
                  <a:pt x="408532" y="11023"/>
                </a:lnTo>
                <a:lnTo>
                  <a:pt x="413612" y="13563"/>
                </a:lnTo>
                <a:lnTo>
                  <a:pt x="417422" y="14833"/>
                </a:lnTo>
                <a:lnTo>
                  <a:pt x="421232" y="17373"/>
                </a:lnTo>
                <a:lnTo>
                  <a:pt x="425041" y="21183"/>
                </a:lnTo>
                <a:lnTo>
                  <a:pt x="428852" y="24993"/>
                </a:lnTo>
                <a:lnTo>
                  <a:pt x="431391" y="28803"/>
                </a:lnTo>
                <a:lnTo>
                  <a:pt x="433932" y="33883"/>
                </a:lnTo>
                <a:lnTo>
                  <a:pt x="433932" y="33883"/>
                </a:lnTo>
                <a:lnTo>
                  <a:pt x="435202" y="35153"/>
                </a:lnTo>
                <a:lnTo>
                  <a:pt x="439012" y="41503"/>
                </a:lnTo>
                <a:lnTo>
                  <a:pt x="440282" y="45313"/>
                </a:lnTo>
                <a:lnTo>
                  <a:pt x="441552" y="49123"/>
                </a:lnTo>
                <a:lnTo>
                  <a:pt x="441552" y="52933"/>
                </a:lnTo>
                <a:lnTo>
                  <a:pt x="441552" y="56743"/>
                </a:lnTo>
                <a:lnTo>
                  <a:pt x="441552" y="60553"/>
                </a:lnTo>
                <a:lnTo>
                  <a:pt x="441552" y="64363"/>
                </a:lnTo>
                <a:lnTo>
                  <a:pt x="441552" y="68173"/>
                </a:lnTo>
                <a:lnTo>
                  <a:pt x="440282" y="71983"/>
                </a:lnTo>
                <a:lnTo>
                  <a:pt x="439012" y="77063"/>
                </a:lnTo>
                <a:lnTo>
                  <a:pt x="437741" y="80873"/>
                </a:lnTo>
                <a:lnTo>
                  <a:pt x="437741" y="82143"/>
                </a:lnTo>
                <a:lnTo>
                  <a:pt x="437741" y="82143"/>
                </a:lnTo>
                <a:lnTo>
                  <a:pt x="436472" y="84683"/>
                </a:lnTo>
                <a:lnTo>
                  <a:pt x="435202" y="89763"/>
                </a:lnTo>
                <a:lnTo>
                  <a:pt x="432662" y="94843"/>
                </a:lnTo>
                <a:lnTo>
                  <a:pt x="430122" y="98653"/>
                </a:lnTo>
                <a:lnTo>
                  <a:pt x="427582" y="103733"/>
                </a:lnTo>
                <a:lnTo>
                  <a:pt x="425041" y="108813"/>
                </a:lnTo>
                <a:lnTo>
                  <a:pt x="421232" y="113893"/>
                </a:lnTo>
                <a:lnTo>
                  <a:pt x="418691" y="118973"/>
                </a:lnTo>
                <a:lnTo>
                  <a:pt x="411072" y="129133"/>
                </a:lnTo>
                <a:lnTo>
                  <a:pt x="400912" y="140563"/>
                </a:lnTo>
                <a:lnTo>
                  <a:pt x="390752" y="151993"/>
                </a:lnTo>
                <a:lnTo>
                  <a:pt x="380591" y="163423"/>
                </a:lnTo>
                <a:lnTo>
                  <a:pt x="366622" y="176123"/>
                </a:lnTo>
                <a:lnTo>
                  <a:pt x="359002" y="183743"/>
                </a:lnTo>
                <a:lnTo>
                  <a:pt x="351382" y="190093"/>
                </a:lnTo>
                <a:lnTo>
                  <a:pt x="342491" y="197713"/>
                </a:lnTo>
                <a:lnTo>
                  <a:pt x="333602" y="205333"/>
                </a:lnTo>
                <a:lnTo>
                  <a:pt x="323441" y="212953"/>
                </a:lnTo>
                <a:lnTo>
                  <a:pt x="314552" y="220573"/>
                </a:lnTo>
                <a:lnTo>
                  <a:pt x="304391" y="228193"/>
                </a:lnTo>
                <a:lnTo>
                  <a:pt x="292962" y="235813"/>
                </a:lnTo>
                <a:lnTo>
                  <a:pt x="271372" y="252323"/>
                </a:lnTo>
                <a:lnTo>
                  <a:pt x="248512" y="265023"/>
                </a:lnTo>
                <a:lnTo>
                  <a:pt x="226922" y="277723"/>
                </a:lnTo>
                <a:lnTo>
                  <a:pt x="206602" y="289153"/>
                </a:lnTo>
                <a:lnTo>
                  <a:pt x="204062" y="290423"/>
                </a:lnTo>
                <a:lnTo>
                  <a:pt x="202791" y="291693"/>
                </a:lnTo>
                <a:lnTo>
                  <a:pt x="186282" y="296773"/>
                </a:lnTo>
                <a:lnTo>
                  <a:pt x="177391" y="300583"/>
                </a:lnTo>
                <a:lnTo>
                  <a:pt x="167232" y="304393"/>
                </a:lnTo>
                <a:lnTo>
                  <a:pt x="158341" y="306933"/>
                </a:lnTo>
                <a:lnTo>
                  <a:pt x="149452" y="309473"/>
                </a:lnTo>
                <a:lnTo>
                  <a:pt x="139291" y="310743"/>
                </a:lnTo>
                <a:lnTo>
                  <a:pt x="131672" y="312013"/>
                </a:lnTo>
                <a:lnTo>
                  <a:pt x="122782" y="312013"/>
                </a:lnTo>
                <a:lnTo>
                  <a:pt x="113891" y="312013"/>
                </a:lnTo>
                <a:lnTo>
                  <a:pt x="106272" y="312013"/>
                </a:lnTo>
                <a:lnTo>
                  <a:pt x="98652" y="312013"/>
                </a:lnTo>
                <a:lnTo>
                  <a:pt x="89762" y="310743"/>
                </a:lnTo>
                <a:lnTo>
                  <a:pt x="88491" y="310743"/>
                </a:lnTo>
                <a:lnTo>
                  <a:pt x="88491" y="310743"/>
                </a:lnTo>
                <a:lnTo>
                  <a:pt x="82141" y="309473"/>
                </a:lnTo>
                <a:lnTo>
                  <a:pt x="75791" y="306933"/>
                </a:lnTo>
                <a:lnTo>
                  <a:pt x="68172" y="304393"/>
                </a:lnTo>
                <a:lnTo>
                  <a:pt x="61822" y="301853"/>
                </a:lnTo>
                <a:lnTo>
                  <a:pt x="55472" y="298043"/>
                </a:lnTo>
                <a:lnTo>
                  <a:pt x="49122" y="294233"/>
                </a:lnTo>
                <a:lnTo>
                  <a:pt x="42772" y="289153"/>
                </a:lnTo>
                <a:lnTo>
                  <a:pt x="37691" y="284073"/>
                </a:lnTo>
                <a:lnTo>
                  <a:pt x="32612" y="277723"/>
                </a:lnTo>
                <a:lnTo>
                  <a:pt x="31341" y="277723"/>
                </a:lnTo>
                <a:lnTo>
                  <a:pt x="30072" y="277723"/>
                </a:lnTo>
                <a:lnTo>
                  <a:pt x="26262" y="272643"/>
                </a:lnTo>
                <a:lnTo>
                  <a:pt x="22452" y="265023"/>
                </a:lnTo>
                <a:lnTo>
                  <a:pt x="16102" y="254863"/>
                </a:lnTo>
                <a:lnTo>
                  <a:pt x="11022" y="244703"/>
                </a:lnTo>
                <a:lnTo>
                  <a:pt x="8482" y="234543"/>
                </a:lnTo>
                <a:lnTo>
                  <a:pt x="7212" y="229463"/>
                </a:lnTo>
                <a:lnTo>
                  <a:pt x="5941" y="224383"/>
                </a:lnTo>
                <a:lnTo>
                  <a:pt x="4672" y="219303"/>
                </a:lnTo>
                <a:lnTo>
                  <a:pt x="4672" y="219303"/>
                </a:lnTo>
                <a:lnTo>
                  <a:pt x="4672" y="219303"/>
                </a:lnTo>
                <a:lnTo>
                  <a:pt x="4672" y="214223"/>
                </a:lnTo>
                <a:lnTo>
                  <a:pt x="4672" y="209143"/>
                </a:lnTo>
                <a:lnTo>
                  <a:pt x="5941" y="202793"/>
                </a:lnTo>
                <a:lnTo>
                  <a:pt x="7212" y="197713"/>
                </a:lnTo>
                <a:lnTo>
                  <a:pt x="8482" y="193903"/>
                </a:lnTo>
                <a:lnTo>
                  <a:pt x="9752" y="187553"/>
                </a:lnTo>
                <a:lnTo>
                  <a:pt x="12291" y="182473"/>
                </a:lnTo>
                <a:lnTo>
                  <a:pt x="13562" y="177393"/>
                </a:lnTo>
                <a:lnTo>
                  <a:pt x="16102" y="173583"/>
                </a:lnTo>
                <a:lnTo>
                  <a:pt x="18641" y="168503"/>
                </a:lnTo>
                <a:lnTo>
                  <a:pt x="22452" y="163423"/>
                </a:lnTo>
                <a:lnTo>
                  <a:pt x="26262" y="158343"/>
                </a:lnTo>
                <a:lnTo>
                  <a:pt x="30072" y="153263"/>
                </a:lnTo>
                <a:lnTo>
                  <a:pt x="38962" y="143103"/>
                </a:lnTo>
                <a:lnTo>
                  <a:pt x="50391" y="134213"/>
                </a:lnTo>
                <a:lnTo>
                  <a:pt x="61822" y="125323"/>
                </a:lnTo>
                <a:lnTo>
                  <a:pt x="74522" y="116433"/>
                </a:lnTo>
                <a:lnTo>
                  <a:pt x="89762" y="106273"/>
                </a:lnTo>
                <a:lnTo>
                  <a:pt x="98652" y="101193"/>
                </a:lnTo>
                <a:lnTo>
                  <a:pt x="107541" y="96113"/>
                </a:lnTo>
                <a:lnTo>
                  <a:pt x="117702" y="91033"/>
                </a:lnTo>
                <a:lnTo>
                  <a:pt x="129132" y="85953"/>
                </a:lnTo>
                <a:lnTo>
                  <a:pt x="173582" y="643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5278527" y="4596538"/>
            <a:ext cx="382724" cy="256994"/>
          </a:xfrm>
          <a:custGeom>
            <a:avLst/>
            <a:gdLst/>
            <a:ahLst/>
            <a:cxnLst/>
            <a:rect l="l" t="t" r="r" b="b"/>
            <a:pathLst>
              <a:path w="382724" h="256994">
                <a:moveTo>
                  <a:pt x="165963" y="71982"/>
                </a:moveTo>
                <a:lnTo>
                  <a:pt x="151993" y="79602"/>
                </a:lnTo>
                <a:lnTo>
                  <a:pt x="144373" y="83412"/>
                </a:lnTo>
                <a:lnTo>
                  <a:pt x="136753" y="87222"/>
                </a:lnTo>
                <a:lnTo>
                  <a:pt x="110082" y="101192"/>
                </a:lnTo>
                <a:lnTo>
                  <a:pt x="106273" y="103732"/>
                </a:lnTo>
                <a:lnTo>
                  <a:pt x="105003" y="103732"/>
                </a:lnTo>
                <a:lnTo>
                  <a:pt x="103732" y="105002"/>
                </a:lnTo>
                <a:lnTo>
                  <a:pt x="97382" y="108812"/>
                </a:lnTo>
                <a:lnTo>
                  <a:pt x="84682" y="115162"/>
                </a:lnTo>
                <a:lnTo>
                  <a:pt x="79603" y="118972"/>
                </a:lnTo>
                <a:lnTo>
                  <a:pt x="74523" y="121512"/>
                </a:lnTo>
                <a:lnTo>
                  <a:pt x="65632" y="127862"/>
                </a:lnTo>
                <a:lnTo>
                  <a:pt x="55473" y="134212"/>
                </a:lnTo>
                <a:lnTo>
                  <a:pt x="47853" y="140562"/>
                </a:lnTo>
                <a:lnTo>
                  <a:pt x="38963" y="146912"/>
                </a:lnTo>
                <a:lnTo>
                  <a:pt x="37693" y="148182"/>
                </a:lnTo>
                <a:lnTo>
                  <a:pt x="37693" y="148182"/>
                </a:lnTo>
                <a:lnTo>
                  <a:pt x="35153" y="149452"/>
                </a:lnTo>
                <a:lnTo>
                  <a:pt x="32613" y="153262"/>
                </a:lnTo>
                <a:lnTo>
                  <a:pt x="24993" y="159612"/>
                </a:lnTo>
                <a:lnTo>
                  <a:pt x="22453" y="162152"/>
                </a:lnTo>
                <a:lnTo>
                  <a:pt x="19913" y="165962"/>
                </a:lnTo>
                <a:lnTo>
                  <a:pt x="17373" y="168502"/>
                </a:lnTo>
                <a:lnTo>
                  <a:pt x="14832" y="172312"/>
                </a:lnTo>
                <a:lnTo>
                  <a:pt x="13563" y="174852"/>
                </a:lnTo>
                <a:lnTo>
                  <a:pt x="11023" y="178662"/>
                </a:lnTo>
                <a:lnTo>
                  <a:pt x="9753" y="181202"/>
                </a:lnTo>
                <a:lnTo>
                  <a:pt x="8482" y="183742"/>
                </a:lnTo>
                <a:lnTo>
                  <a:pt x="7213" y="187552"/>
                </a:lnTo>
                <a:lnTo>
                  <a:pt x="5943" y="191362"/>
                </a:lnTo>
                <a:lnTo>
                  <a:pt x="5943" y="193902"/>
                </a:lnTo>
                <a:lnTo>
                  <a:pt x="4673" y="196442"/>
                </a:lnTo>
                <a:lnTo>
                  <a:pt x="4673" y="200252"/>
                </a:lnTo>
                <a:lnTo>
                  <a:pt x="4673" y="202792"/>
                </a:lnTo>
                <a:lnTo>
                  <a:pt x="4673" y="206602"/>
                </a:lnTo>
                <a:lnTo>
                  <a:pt x="4673" y="210412"/>
                </a:lnTo>
                <a:lnTo>
                  <a:pt x="4673" y="212952"/>
                </a:lnTo>
                <a:lnTo>
                  <a:pt x="5943" y="215492"/>
                </a:lnTo>
                <a:lnTo>
                  <a:pt x="7213" y="219302"/>
                </a:lnTo>
                <a:lnTo>
                  <a:pt x="8482" y="221842"/>
                </a:lnTo>
                <a:lnTo>
                  <a:pt x="9753" y="224382"/>
                </a:lnTo>
                <a:lnTo>
                  <a:pt x="12293" y="228192"/>
                </a:lnTo>
                <a:lnTo>
                  <a:pt x="14832" y="232002"/>
                </a:lnTo>
                <a:lnTo>
                  <a:pt x="17373" y="234542"/>
                </a:lnTo>
                <a:lnTo>
                  <a:pt x="17373" y="234542"/>
                </a:lnTo>
                <a:lnTo>
                  <a:pt x="18643" y="235812"/>
                </a:lnTo>
                <a:lnTo>
                  <a:pt x="22453" y="238352"/>
                </a:lnTo>
                <a:lnTo>
                  <a:pt x="26263" y="242162"/>
                </a:lnTo>
                <a:lnTo>
                  <a:pt x="30073" y="244702"/>
                </a:lnTo>
                <a:lnTo>
                  <a:pt x="35153" y="245972"/>
                </a:lnTo>
                <a:lnTo>
                  <a:pt x="40232" y="248512"/>
                </a:lnTo>
                <a:lnTo>
                  <a:pt x="45313" y="249782"/>
                </a:lnTo>
                <a:lnTo>
                  <a:pt x="50393" y="251052"/>
                </a:lnTo>
                <a:lnTo>
                  <a:pt x="55473" y="252322"/>
                </a:lnTo>
                <a:lnTo>
                  <a:pt x="60553" y="252322"/>
                </a:lnTo>
                <a:lnTo>
                  <a:pt x="66903" y="251052"/>
                </a:lnTo>
                <a:lnTo>
                  <a:pt x="73253" y="251052"/>
                </a:lnTo>
                <a:lnTo>
                  <a:pt x="79603" y="251052"/>
                </a:lnTo>
                <a:lnTo>
                  <a:pt x="85953" y="249782"/>
                </a:lnTo>
                <a:lnTo>
                  <a:pt x="92303" y="247242"/>
                </a:lnTo>
                <a:lnTo>
                  <a:pt x="99923" y="245972"/>
                </a:lnTo>
                <a:lnTo>
                  <a:pt x="99923" y="245972"/>
                </a:lnTo>
                <a:lnTo>
                  <a:pt x="101193" y="245972"/>
                </a:lnTo>
                <a:lnTo>
                  <a:pt x="106273" y="243432"/>
                </a:lnTo>
                <a:lnTo>
                  <a:pt x="121513" y="238352"/>
                </a:lnTo>
                <a:lnTo>
                  <a:pt x="138023" y="230732"/>
                </a:lnTo>
                <a:lnTo>
                  <a:pt x="154532" y="221842"/>
                </a:lnTo>
                <a:lnTo>
                  <a:pt x="173582" y="212952"/>
                </a:lnTo>
                <a:lnTo>
                  <a:pt x="191363" y="201522"/>
                </a:lnTo>
                <a:lnTo>
                  <a:pt x="211682" y="190092"/>
                </a:lnTo>
                <a:lnTo>
                  <a:pt x="232003" y="177392"/>
                </a:lnTo>
                <a:lnTo>
                  <a:pt x="281532" y="141832"/>
                </a:lnTo>
                <a:lnTo>
                  <a:pt x="320903" y="108812"/>
                </a:lnTo>
                <a:lnTo>
                  <a:pt x="329793" y="101192"/>
                </a:lnTo>
                <a:lnTo>
                  <a:pt x="337413" y="94842"/>
                </a:lnTo>
                <a:lnTo>
                  <a:pt x="343763" y="87222"/>
                </a:lnTo>
                <a:lnTo>
                  <a:pt x="347573" y="84682"/>
                </a:lnTo>
                <a:lnTo>
                  <a:pt x="350113" y="80872"/>
                </a:lnTo>
                <a:lnTo>
                  <a:pt x="352653" y="77062"/>
                </a:lnTo>
                <a:lnTo>
                  <a:pt x="356463" y="74522"/>
                </a:lnTo>
                <a:lnTo>
                  <a:pt x="359003" y="70712"/>
                </a:lnTo>
                <a:lnTo>
                  <a:pt x="361543" y="68172"/>
                </a:lnTo>
                <a:lnTo>
                  <a:pt x="364082" y="64362"/>
                </a:lnTo>
                <a:lnTo>
                  <a:pt x="365353" y="61822"/>
                </a:lnTo>
                <a:lnTo>
                  <a:pt x="367893" y="58012"/>
                </a:lnTo>
                <a:lnTo>
                  <a:pt x="369163" y="55472"/>
                </a:lnTo>
                <a:lnTo>
                  <a:pt x="371703" y="52932"/>
                </a:lnTo>
                <a:lnTo>
                  <a:pt x="372973" y="50392"/>
                </a:lnTo>
                <a:lnTo>
                  <a:pt x="374243" y="46582"/>
                </a:lnTo>
                <a:lnTo>
                  <a:pt x="375513" y="44042"/>
                </a:lnTo>
                <a:lnTo>
                  <a:pt x="376782" y="41502"/>
                </a:lnTo>
                <a:lnTo>
                  <a:pt x="376782" y="38962"/>
                </a:lnTo>
                <a:lnTo>
                  <a:pt x="378053" y="36422"/>
                </a:lnTo>
                <a:lnTo>
                  <a:pt x="378053" y="33882"/>
                </a:lnTo>
                <a:lnTo>
                  <a:pt x="378053" y="32612"/>
                </a:lnTo>
                <a:lnTo>
                  <a:pt x="378053" y="30072"/>
                </a:lnTo>
                <a:lnTo>
                  <a:pt x="378053" y="27532"/>
                </a:lnTo>
                <a:lnTo>
                  <a:pt x="378053" y="24992"/>
                </a:lnTo>
                <a:lnTo>
                  <a:pt x="376782" y="23722"/>
                </a:lnTo>
                <a:lnTo>
                  <a:pt x="376782" y="23722"/>
                </a:lnTo>
                <a:lnTo>
                  <a:pt x="376782" y="23722"/>
                </a:lnTo>
                <a:lnTo>
                  <a:pt x="375513" y="21182"/>
                </a:lnTo>
                <a:lnTo>
                  <a:pt x="375513" y="19912"/>
                </a:lnTo>
                <a:lnTo>
                  <a:pt x="374243" y="17372"/>
                </a:lnTo>
                <a:lnTo>
                  <a:pt x="371703" y="14832"/>
                </a:lnTo>
                <a:lnTo>
                  <a:pt x="369163" y="12292"/>
                </a:lnTo>
                <a:lnTo>
                  <a:pt x="366623" y="9752"/>
                </a:lnTo>
                <a:lnTo>
                  <a:pt x="364082" y="8482"/>
                </a:lnTo>
                <a:lnTo>
                  <a:pt x="360273" y="7212"/>
                </a:lnTo>
                <a:lnTo>
                  <a:pt x="356463" y="5942"/>
                </a:lnTo>
                <a:lnTo>
                  <a:pt x="352653" y="5942"/>
                </a:lnTo>
                <a:lnTo>
                  <a:pt x="348843" y="5942"/>
                </a:lnTo>
                <a:lnTo>
                  <a:pt x="345032" y="4672"/>
                </a:lnTo>
                <a:lnTo>
                  <a:pt x="339953" y="5942"/>
                </a:lnTo>
                <a:lnTo>
                  <a:pt x="334873" y="5942"/>
                </a:lnTo>
                <a:lnTo>
                  <a:pt x="332332" y="5942"/>
                </a:lnTo>
                <a:lnTo>
                  <a:pt x="332332" y="5942"/>
                </a:lnTo>
                <a:lnTo>
                  <a:pt x="329793" y="5942"/>
                </a:lnTo>
                <a:lnTo>
                  <a:pt x="324713" y="7212"/>
                </a:lnTo>
                <a:lnTo>
                  <a:pt x="318363" y="8482"/>
                </a:lnTo>
                <a:lnTo>
                  <a:pt x="312013" y="9752"/>
                </a:lnTo>
                <a:lnTo>
                  <a:pt x="305663" y="11022"/>
                </a:lnTo>
                <a:lnTo>
                  <a:pt x="299313" y="13562"/>
                </a:lnTo>
                <a:lnTo>
                  <a:pt x="292963" y="16102"/>
                </a:lnTo>
                <a:lnTo>
                  <a:pt x="277723" y="21182"/>
                </a:lnTo>
                <a:lnTo>
                  <a:pt x="262482" y="27532"/>
                </a:lnTo>
                <a:lnTo>
                  <a:pt x="245973" y="35152"/>
                </a:lnTo>
                <a:lnTo>
                  <a:pt x="226923" y="42772"/>
                </a:lnTo>
                <a:lnTo>
                  <a:pt x="207873" y="51662"/>
                </a:lnTo>
                <a:lnTo>
                  <a:pt x="187553" y="61822"/>
                </a:lnTo>
                <a:lnTo>
                  <a:pt x="165963" y="7198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5120640" y="4390390"/>
            <a:ext cx="463550" cy="246380"/>
          </a:xfrm>
          <a:custGeom>
            <a:avLst/>
            <a:gdLst/>
            <a:ahLst/>
            <a:cxnLst/>
            <a:rect l="l" t="t" r="r" b="b"/>
            <a:pathLst>
              <a:path w="463550" h="246380">
                <a:moveTo>
                  <a:pt x="199390" y="15240"/>
                </a:moveTo>
                <a:lnTo>
                  <a:pt x="227330" y="11430"/>
                </a:lnTo>
                <a:lnTo>
                  <a:pt x="254000" y="7620"/>
                </a:lnTo>
                <a:lnTo>
                  <a:pt x="278130" y="5080"/>
                </a:lnTo>
                <a:lnTo>
                  <a:pt x="302260" y="2540"/>
                </a:lnTo>
                <a:lnTo>
                  <a:pt x="312419" y="2540"/>
                </a:lnTo>
                <a:lnTo>
                  <a:pt x="323850" y="1270"/>
                </a:lnTo>
                <a:lnTo>
                  <a:pt x="334010" y="1270"/>
                </a:lnTo>
                <a:lnTo>
                  <a:pt x="339090" y="1270"/>
                </a:lnTo>
                <a:lnTo>
                  <a:pt x="339090" y="1270"/>
                </a:lnTo>
                <a:lnTo>
                  <a:pt x="344169" y="1270"/>
                </a:lnTo>
                <a:lnTo>
                  <a:pt x="353060" y="0"/>
                </a:lnTo>
                <a:lnTo>
                  <a:pt x="361950" y="1270"/>
                </a:lnTo>
                <a:lnTo>
                  <a:pt x="370840" y="1270"/>
                </a:lnTo>
                <a:lnTo>
                  <a:pt x="378460" y="2540"/>
                </a:lnTo>
                <a:lnTo>
                  <a:pt x="387350" y="2540"/>
                </a:lnTo>
                <a:lnTo>
                  <a:pt x="394969" y="3810"/>
                </a:lnTo>
                <a:lnTo>
                  <a:pt x="401319" y="5080"/>
                </a:lnTo>
                <a:lnTo>
                  <a:pt x="408940" y="7620"/>
                </a:lnTo>
                <a:lnTo>
                  <a:pt x="415290" y="8890"/>
                </a:lnTo>
                <a:lnTo>
                  <a:pt x="420369" y="10160"/>
                </a:lnTo>
                <a:lnTo>
                  <a:pt x="425450" y="12700"/>
                </a:lnTo>
                <a:lnTo>
                  <a:pt x="426719" y="13970"/>
                </a:lnTo>
                <a:lnTo>
                  <a:pt x="427990" y="13970"/>
                </a:lnTo>
                <a:lnTo>
                  <a:pt x="431800" y="15240"/>
                </a:lnTo>
                <a:lnTo>
                  <a:pt x="435610" y="17780"/>
                </a:lnTo>
                <a:lnTo>
                  <a:pt x="440690" y="20320"/>
                </a:lnTo>
                <a:lnTo>
                  <a:pt x="444500" y="24130"/>
                </a:lnTo>
                <a:lnTo>
                  <a:pt x="448310" y="26670"/>
                </a:lnTo>
                <a:lnTo>
                  <a:pt x="452119" y="31750"/>
                </a:lnTo>
                <a:lnTo>
                  <a:pt x="454660" y="35560"/>
                </a:lnTo>
                <a:lnTo>
                  <a:pt x="457200" y="39370"/>
                </a:lnTo>
                <a:lnTo>
                  <a:pt x="459740" y="43180"/>
                </a:lnTo>
                <a:lnTo>
                  <a:pt x="459740" y="43180"/>
                </a:lnTo>
                <a:lnTo>
                  <a:pt x="459740" y="44450"/>
                </a:lnTo>
                <a:lnTo>
                  <a:pt x="462280" y="50800"/>
                </a:lnTo>
                <a:lnTo>
                  <a:pt x="463550" y="58420"/>
                </a:lnTo>
                <a:lnTo>
                  <a:pt x="463550" y="62230"/>
                </a:lnTo>
                <a:lnTo>
                  <a:pt x="463550" y="66040"/>
                </a:lnTo>
                <a:lnTo>
                  <a:pt x="463550" y="69850"/>
                </a:lnTo>
                <a:lnTo>
                  <a:pt x="463550" y="72390"/>
                </a:lnTo>
                <a:lnTo>
                  <a:pt x="462280" y="77470"/>
                </a:lnTo>
                <a:lnTo>
                  <a:pt x="461010" y="80010"/>
                </a:lnTo>
                <a:lnTo>
                  <a:pt x="459740" y="83820"/>
                </a:lnTo>
                <a:lnTo>
                  <a:pt x="457200" y="87630"/>
                </a:lnTo>
                <a:lnTo>
                  <a:pt x="457200" y="88900"/>
                </a:lnTo>
                <a:lnTo>
                  <a:pt x="457200" y="88900"/>
                </a:lnTo>
                <a:lnTo>
                  <a:pt x="455930" y="91440"/>
                </a:lnTo>
                <a:lnTo>
                  <a:pt x="453390" y="95250"/>
                </a:lnTo>
                <a:lnTo>
                  <a:pt x="450850" y="99060"/>
                </a:lnTo>
                <a:lnTo>
                  <a:pt x="448310" y="102870"/>
                </a:lnTo>
                <a:lnTo>
                  <a:pt x="445769" y="107950"/>
                </a:lnTo>
                <a:lnTo>
                  <a:pt x="441960" y="111760"/>
                </a:lnTo>
                <a:lnTo>
                  <a:pt x="438150" y="115570"/>
                </a:lnTo>
                <a:lnTo>
                  <a:pt x="434340" y="119380"/>
                </a:lnTo>
                <a:lnTo>
                  <a:pt x="430530" y="123190"/>
                </a:lnTo>
                <a:lnTo>
                  <a:pt x="425450" y="127000"/>
                </a:lnTo>
                <a:lnTo>
                  <a:pt x="415290" y="135890"/>
                </a:lnTo>
                <a:lnTo>
                  <a:pt x="403860" y="144780"/>
                </a:lnTo>
                <a:lnTo>
                  <a:pt x="391160" y="152400"/>
                </a:lnTo>
                <a:lnTo>
                  <a:pt x="377190" y="161290"/>
                </a:lnTo>
                <a:lnTo>
                  <a:pt x="361950" y="170180"/>
                </a:lnTo>
                <a:lnTo>
                  <a:pt x="353060" y="175260"/>
                </a:lnTo>
                <a:lnTo>
                  <a:pt x="344169" y="180340"/>
                </a:lnTo>
                <a:lnTo>
                  <a:pt x="334010" y="185420"/>
                </a:lnTo>
                <a:lnTo>
                  <a:pt x="322580" y="190500"/>
                </a:lnTo>
                <a:lnTo>
                  <a:pt x="312419" y="195580"/>
                </a:lnTo>
                <a:lnTo>
                  <a:pt x="300990" y="200660"/>
                </a:lnTo>
                <a:lnTo>
                  <a:pt x="289560" y="205740"/>
                </a:lnTo>
                <a:lnTo>
                  <a:pt x="276860" y="210820"/>
                </a:lnTo>
                <a:lnTo>
                  <a:pt x="251460" y="220980"/>
                </a:lnTo>
                <a:lnTo>
                  <a:pt x="227330" y="228600"/>
                </a:lnTo>
                <a:lnTo>
                  <a:pt x="203200" y="234950"/>
                </a:lnTo>
                <a:lnTo>
                  <a:pt x="180340" y="240030"/>
                </a:lnTo>
                <a:lnTo>
                  <a:pt x="158750" y="243840"/>
                </a:lnTo>
                <a:lnTo>
                  <a:pt x="154940" y="245110"/>
                </a:lnTo>
                <a:lnTo>
                  <a:pt x="153669" y="245110"/>
                </a:lnTo>
                <a:lnTo>
                  <a:pt x="148590" y="245110"/>
                </a:lnTo>
                <a:lnTo>
                  <a:pt x="138430" y="246380"/>
                </a:lnTo>
                <a:lnTo>
                  <a:pt x="129540" y="246380"/>
                </a:lnTo>
                <a:lnTo>
                  <a:pt x="119380" y="246380"/>
                </a:lnTo>
                <a:lnTo>
                  <a:pt x="110490" y="245110"/>
                </a:lnTo>
                <a:lnTo>
                  <a:pt x="101600" y="245110"/>
                </a:lnTo>
                <a:lnTo>
                  <a:pt x="93980" y="242570"/>
                </a:lnTo>
                <a:lnTo>
                  <a:pt x="85090" y="241300"/>
                </a:lnTo>
                <a:lnTo>
                  <a:pt x="77469" y="238760"/>
                </a:lnTo>
                <a:lnTo>
                  <a:pt x="69850" y="236220"/>
                </a:lnTo>
                <a:lnTo>
                  <a:pt x="62230" y="233680"/>
                </a:lnTo>
                <a:lnTo>
                  <a:pt x="55880" y="229870"/>
                </a:lnTo>
                <a:lnTo>
                  <a:pt x="52069" y="228600"/>
                </a:lnTo>
                <a:lnTo>
                  <a:pt x="52069" y="228600"/>
                </a:lnTo>
                <a:lnTo>
                  <a:pt x="49530" y="226060"/>
                </a:lnTo>
                <a:lnTo>
                  <a:pt x="43180" y="222250"/>
                </a:lnTo>
                <a:lnTo>
                  <a:pt x="36830" y="217170"/>
                </a:lnTo>
                <a:lnTo>
                  <a:pt x="31750" y="212090"/>
                </a:lnTo>
                <a:lnTo>
                  <a:pt x="26669" y="207010"/>
                </a:lnTo>
                <a:lnTo>
                  <a:pt x="21590" y="201930"/>
                </a:lnTo>
                <a:lnTo>
                  <a:pt x="17780" y="194310"/>
                </a:lnTo>
                <a:lnTo>
                  <a:pt x="13969" y="187960"/>
                </a:lnTo>
                <a:lnTo>
                  <a:pt x="10160" y="180340"/>
                </a:lnTo>
                <a:lnTo>
                  <a:pt x="8890" y="179070"/>
                </a:lnTo>
                <a:lnTo>
                  <a:pt x="8890" y="177800"/>
                </a:lnTo>
                <a:lnTo>
                  <a:pt x="7619" y="173990"/>
                </a:lnTo>
                <a:lnTo>
                  <a:pt x="3810" y="161290"/>
                </a:lnTo>
                <a:lnTo>
                  <a:pt x="1269" y="151130"/>
                </a:lnTo>
                <a:lnTo>
                  <a:pt x="1269" y="139700"/>
                </a:lnTo>
                <a:lnTo>
                  <a:pt x="0" y="134620"/>
                </a:lnTo>
                <a:lnTo>
                  <a:pt x="1269" y="129540"/>
                </a:lnTo>
                <a:lnTo>
                  <a:pt x="1269" y="124460"/>
                </a:lnTo>
                <a:lnTo>
                  <a:pt x="2540" y="119380"/>
                </a:lnTo>
                <a:lnTo>
                  <a:pt x="3810" y="114300"/>
                </a:lnTo>
                <a:lnTo>
                  <a:pt x="3810" y="113030"/>
                </a:lnTo>
                <a:lnTo>
                  <a:pt x="3810" y="113030"/>
                </a:lnTo>
                <a:lnTo>
                  <a:pt x="6350" y="109220"/>
                </a:lnTo>
                <a:lnTo>
                  <a:pt x="7619" y="104140"/>
                </a:lnTo>
                <a:lnTo>
                  <a:pt x="10160" y="100330"/>
                </a:lnTo>
                <a:lnTo>
                  <a:pt x="12700" y="95250"/>
                </a:lnTo>
                <a:lnTo>
                  <a:pt x="16510" y="91440"/>
                </a:lnTo>
                <a:lnTo>
                  <a:pt x="19050" y="86360"/>
                </a:lnTo>
                <a:lnTo>
                  <a:pt x="22860" y="82550"/>
                </a:lnTo>
                <a:lnTo>
                  <a:pt x="26669" y="78740"/>
                </a:lnTo>
                <a:lnTo>
                  <a:pt x="30480" y="74930"/>
                </a:lnTo>
                <a:lnTo>
                  <a:pt x="35560" y="71120"/>
                </a:lnTo>
                <a:lnTo>
                  <a:pt x="40640" y="67310"/>
                </a:lnTo>
                <a:lnTo>
                  <a:pt x="52069" y="59690"/>
                </a:lnTo>
                <a:lnTo>
                  <a:pt x="64769" y="53340"/>
                </a:lnTo>
                <a:lnTo>
                  <a:pt x="78740" y="46990"/>
                </a:lnTo>
                <a:lnTo>
                  <a:pt x="93980" y="41910"/>
                </a:lnTo>
                <a:lnTo>
                  <a:pt x="109219" y="35560"/>
                </a:lnTo>
                <a:lnTo>
                  <a:pt x="119380" y="33020"/>
                </a:lnTo>
                <a:lnTo>
                  <a:pt x="129540" y="30480"/>
                </a:lnTo>
                <a:lnTo>
                  <a:pt x="140969" y="27940"/>
                </a:lnTo>
                <a:lnTo>
                  <a:pt x="152400" y="25400"/>
                </a:lnTo>
                <a:lnTo>
                  <a:pt x="199390" y="15240"/>
                </a:lnTo>
                <a:close/>
                <a:moveTo>
                  <a:pt x="219710" y="55880"/>
                </a:moveTo>
                <a:lnTo>
                  <a:pt x="204469" y="59690"/>
                </a:lnTo>
                <a:lnTo>
                  <a:pt x="196850" y="60960"/>
                </a:lnTo>
                <a:lnTo>
                  <a:pt x="189230" y="62230"/>
                </a:lnTo>
                <a:lnTo>
                  <a:pt x="158750" y="69850"/>
                </a:lnTo>
                <a:lnTo>
                  <a:pt x="152400" y="72390"/>
                </a:lnTo>
                <a:lnTo>
                  <a:pt x="144780" y="74930"/>
                </a:lnTo>
                <a:lnTo>
                  <a:pt x="130810" y="77470"/>
                </a:lnTo>
                <a:lnTo>
                  <a:pt x="124460" y="80010"/>
                </a:lnTo>
                <a:lnTo>
                  <a:pt x="119380" y="81280"/>
                </a:lnTo>
                <a:lnTo>
                  <a:pt x="109219" y="85090"/>
                </a:lnTo>
                <a:lnTo>
                  <a:pt x="99060" y="88900"/>
                </a:lnTo>
                <a:lnTo>
                  <a:pt x="88900" y="92710"/>
                </a:lnTo>
                <a:lnTo>
                  <a:pt x="80010" y="96520"/>
                </a:lnTo>
                <a:lnTo>
                  <a:pt x="74930" y="99060"/>
                </a:lnTo>
                <a:lnTo>
                  <a:pt x="71119" y="101600"/>
                </a:lnTo>
                <a:lnTo>
                  <a:pt x="63500" y="105410"/>
                </a:lnTo>
                <a:lnTo>
                  <a:pt x="59690" y="107950"/>
                </a:lnTo>
                <a:lnTo>
                  <a:pt x="57150" y="110490"/>
                </a:lnTo>
                <a:lnTo>
                  <a:pt x="53340" y="113030"/>
                </a:lnTo>
                <a:lnTo>
                  <a:pt x="50800" y="115570"/>
                </a:lnTo>
                <a:lnTo>
                  <a:pt x="48260" y="118110"/>
                </a:lnTo>
                <a:lnTo>
                  <a:pt x="45719" y="120650"/>
                </a:lnTo>
                <a:lnTo>
                  <a:pt x="43180" y="123190"/>
                </a:lnTo>
                <a:lnTo>
                  <a:pt x="40640" y="125730"/>
                </a:lnTo>
                <a:lnTo>
                  <a:pt x="39369" y="128270"/>
                </a:lnTo>
                <a:lnTo>
                  <a:pt x="38100" y="132080"/>
                </a:lnTo>
                <a:lnTo>
                  <a:pt x="35560" y="134620"/>
                </a:lnTo>
                <a:lnTo>
                  <a:pt x="34290" y="137160"/>
                </a:lnTo>
                <a:lnTo>
                  <a:pt x="33019" y="139700"/>
                </a:lnTo>
                <a:lnTo>
                  <a:pt x="33019" y="143510"/>
                </a:lnTo>
                <a:lnTo>
                  <a:pt x="31750" y="146050"/>
                </a:lnTo>
                <a:lnTo>
                  <a:pt x="30480" y="149860"/>
                </a:lnTo>
                <a:lnTo>
                  <a:pt x="30480" y="152400"/>
                </a:lnTo>
                <a:lnTo>
                  <a:pt x="31750" y="156210"/>
                </a:lnTo>
                <a:lnTo>
                  <a:pt x="31750" y="158750"/>
                </a:lnTo>
                <a:lnTo>
                  <a:pt x="33019" y="162560"/>
                </a:lnTo>
                <a:lnTo>
                  <a:pt x="33019" y="16510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6830" y="173990"/>
                </a:lnTo>
                <a:lnTo>
                  <a:pt x="39369" y="177800"/>
                </a:lnTo>
                <a:lnTo>
                  <a:pt x="41910" y="182880"/>
                </a:lnTo>
                <a:lnTo>
                  <a:pt x="45719" y="186690"/>
                </a:lnTo>
                <a:lnTo>
                  <a:pt x="48260" y="190500"/>
                </a:lnTo>
                <a:lnTo>
                  <a:pt x="52069" y="193040"/>
                </a:lnTo>
                <a:lnTo>
                  <a:pt x="57150" y="195580"/>
                </a:lnTo>
                <a:lnTo>
                  <a:pt x="60960" y="198120"/>
                </a:lnTo>
                <a:lnTo>
                  <a:pt x="66040" y="200660"/>
                </a:lnTo>
                <a:lnTo>
                  <a:pt x="71119" y="201930"/>
                </a:lnTo>
                <a:lnTo>
                  <a:pt x="76200" y="204470"/>
                </a:lnTo>
                <a:lnTo>
                  <a:pt x="81280" y="204470"/>
                </a:lnTo>
                <a:lnTo>
                  <a:pt x="87630" y="207010"/>
                </a:lnTo>
                <a:lnTo>
                  <a:pt x="93980" y="207010"/>
                </a:lnTo>
                <a:lnTo>
                  <a:pt x="97790" y="208280"/>
                </a:lnTo>
                <a:lnTo>
                  <a:pt x="97790" y="208280"/>
                </a:lnTo>
                <a:lnTo>
                  <a:pt x="100330" y="207010"/>
                </a:lnTo>
                <a:lnTo>
                  <a:pt x="107950" y="207010"/>
                </a:lnTo>
                <a:lnTo>
                  <a:pt x="115569" y="207010"/>
                </a:lnTo>
                <a:lnTo>
                  <a:pt x="121919" y="207010"/>
                </a:lnTo>
                <a:lnTo>
                  <a:pt x="138430" y="204470"/>
                </a:lnTo>
                <a:lnTo>
                  <a:pt x="156210" y="201930"/>
                </a:lnTo>
                <a:lnTo>
                  <a:pt x="173990" y="198120"/>
                </a:lnTo>
                <a:lnTo>
                  <a:pt x="194310" y="193040"/>
                </a:lnTo>
                <a:lnTo>
                  <a:pt x="214630" y="187960"/>
                </a:lnTo>
                <a:lnTo>
                  <a:pt x="236219" y="180340"/>
                </a:lnTo>
                <a:lnTo>
                  <a:pt x="259080" y="172720"/>
                </a:lnTo>
                <a:lnTo>
                  <a:pt x="316230" y="151130"/>
                </a:lnTo>
                <a:lnTo>
                  <a:pt x="361950" y="129540"/>
                </a:lnTo>
                <a:lnTo>
                  <a:pt x="370840" y="124460"/>
                </a:lnTo>
                <a:lnTo>
                  <a:pt x="379730" y="119380"/>
                </a:lnTo>
                <a:lnTo>
                  <a:pt x="388619" y="114300"/>
                </a:lnTo>
                <a:lnTo>
                  <a:pt x="392430" y="111760"/>
                </a:lnTo>
                <a:lnTo>
                  <a:pt x="396240" y="109220"/>
                </a:lnTo>
                <a:lnTo>
                  <a:pt x="400050" y="106680"/>
                </a:lnTo>
                <a:lnTo>
                  <a:pt x="403860" y="104140"/>
                </a:lnTo>
                <a:lnTo>
                  <a:pt x="406400" y="101600"/>
                </a:lnTo>
                <a:lnTo>
                  <a:pt x="410210" y="99060"/>
                </a:lnTo>
                <a:lnTo>
                  <a:pt x="414019" y="96520"/>
                </a:lnTo>
                <a:lnTo>
                  <a:pt x="415290" y="93980"/>
                </a:lnTo>
                <a:lnTo>
                  <a:pt x="419100" y="91440"/>
                </a:lnTo>
                <a:lnTo>
                  <a:pt x="421640" y="88900"/>
                </a:lnTo>
                <a:lnTo>
                  <a:pt x="422910" y="86360"/>
                </a:lnTo>
                <a:lnTo>
                  <a:pt x="425450" y="83820"/>
                </a:lnTo>
                <a:lnTo>
                  <a:pt x="427990" y="81280"/>
                </a:lnTo>
                <a:lnTo>
                  <a:pt x="429260" y="80010"/>
                </a:lnTo>
                <a:lnTo>
                  <a:pt x="430530" y="77470"/>
                </a:lnTo>
                <a:lnTo>
                  <a:pt x="433069" y="74930"/>
                </a:lnTo>
                <a:lnTo>
                  <a:pt x="433069" y="72390"/>
                </a:lnTo>
                <a:lnTo>
                  <a:pt x="434340" y="71120"/>
                </a:lnTo>
                <a:lnTo>
                  <a:pt x="435610" y="68580"/>
                </a:lnTo>
                <a:lnTo>
                  <a:pt x="435610" y="66040"/>
                </a:lnTo>
                <a:lnTo>
                  <a:pt x="436880" y="64770"/>
                </a:lnTo>
                <a:lnTo>
                  <a:pt x="436880" y="62230"/>
                </a:lnTo>
                <a:lnTo>
                  <a:pt x="435610" y="59690"/>
                </a:lnTo>
                <a:lnTo>
                  <a:pt x="435610" y="57150"/>
                </a:lnTo>
                <a:lnTo>
                  <a:pt x="435610" y="55880"/>
                </a:lnTo>
                <a:lnTo>
                  <a:pt x="435610" y="54610"/>
                </a:lnTo>
                <a:lnTo>
                  <a:pt x="435610" y="54610"/>
                </a:lnTo>
                <a:lnTo>
                  <a:pt x="434340" y="53340"/>
                </a:lnTo>
                <a:lnTo>
                  <a:pt x="433069" y="50800"/>
                </a:lnTo>
                <a:lnTo>
                  <a:pt x="430530" y="46990"/>
                </a:lnTo>
                <a:lnTo>
                  <a:pt x="429260" y="44450"/>
                </a:lnTo>
                <a:lnTo>
                  <a:pt x="426719" y="41910"/>
                </a:lnTo>
                <a:lnTo>
                  <a:pt x="422910" y="40640"/>
                </a:lnTo>
                <a:lnTo>
                  <a:pt x="420369" y="38100"/>
                </a:lnTo>
                <a:lnTo>
                  <a:pt x="416560" y="36830"/>
                </a:lnTo>
                <a:lnTo>
                  <a:pt x="412750" y="35560"/>
                </a:lnTo>
                <a:lnTo>
                  <a:pt x="408940" y="34290"/>
                </a:lnTo>
                <a:lnTo>
                  <a:pt x="403860" y="33020"/>
                </a:lnTo>
                <a:lnTo>
                  <a:pt x="398780" y="33020"/>
                </a:lnTo>
                <a:lnTo>
                  <a:pt x="393700" y="31750"/>
                </a:lnTo>
                <a:lnTo>
                  <a:pt x="388619" y="31750"/>
                </a:lnTo>
                <a:lnTo>
                  <a:pt x="383540" y="31750"/>
                </a:lnTo>
                <a:lnTo>
                  <a:pt x="382269" y="31750"/>
                </a:lnTo>
                <a:lnTo>
                  <a:pt x="382269" y="31750"/>
                </a:lnTo>
                <a:lnTo>
                  <a:pt x="375919" y="31750"/>
                </a:lnTo>
                <a:lnTo>
                  <a:pt x="369569" y="31750"/>
                </a:lnTo>
                <a:lnTo>
                  <a:pt x="363219" y="31750"/>
                </a:lnTo>
                <a:lnTo>
                  <a:pt x="355600" y="31750"/>
                </a:lnTo>
                <a:lnTo>
                  <a:pt x="340360" y="33020"/>
                </a:lnTo>
                <a:lnTo>
                  <a:pt x="323850" y="35560"/>
                </a:lnTo>
                <a:lnTo>
                  <a:pt x="306069" y="38100"/>
                </a:lnTo>
                <a:lnTo>
                  <a:pt x="285750" y="41910"/>
                </a:lnTo>
                <a:lnTo>
                  <a:pt x="265430" y="45720"/>
                </a:lnTo>
                <a:lnTo>
                  <a:pt x="242569" y="50800"/>
                </a:lnTo>
                <a:lnTo>
                  <a:pt x="219710" y="55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5115968" y="4385718"/>
            <a:ext cx="472894" cy="255725"/>
          </a:xfrm>
          <a:custGeom>
            <a:avLst/>
            <a:gdLst/>
            <a:ahLst/>
            <a:cxnLst/>
            <a:rect l="l" t="t" r="r" b="b"/>
            <a:pathLst>
              <a:path w="472894" h="255725">
                <a:moveTo>
                  <a:pt x="204062" y="19913"/>
                </a:moveTo>
                <a:lnTo>
                  <a:pt x="232002" y="16103"/>
                </a:lnTo>
                <a:lnTo>
                  <a:pt x="258672" y="12293"/>
                </a:lnTo>
                <a:lnTo>
                  <a:pt x="282802" y="9753"/>
                </a:lnTo>
                <a:lnTo>
                  <a:pt x="306932" y="7213"/>
                </a:lnTo>
                <a:lnTo>
                  <a:pt x="317091" y="7213"/>
                </a:lnTo>
                <a:lnTo>
                  <a:pt x="328522" y="5943"/>
                </a:lnTo>
                <a:lnTo>
                  <a:pt x="338682" y="5943"/>
                </a:lnTo>
                <a:lnTo>
                  <a:pt x="343762" y="5943"/>
                </a:lnTo>
                <a:lnTo>
                  <a:pt x="343762" y="5943"/>
                </a:lnTo>
                <a:lnTo>
                  <a:pt x="348841" y="5943"/>
                </a:lnTo>
                <a:lnTo>
                  <a:pt x="357732" y="4673"/>
                </a:lnTo>
                <a:lnTo>
                  <a:pt x="366622" y="5943"/>
                </a:lnTo>
                <a:lnTo>
                  <a:pt x="375512" y="5943"/>
                </a:lnTo>
                <a:lnTo>
                  <a:pt x="383132" y="7213"/>
                </a:lnTo>
                <a:lnTo>
                  <a:pt x="392022" y="7213"/>
                </a:lnTo>
                <a:lnTo>
                  <a:pt x="399641" y="8483"/>
                </a:lnTo>
                <a:lnTo>
                  <a:pt x="405991" y="9753"/>
                </a:lnTo>
                <a:lnTo>
                  <a:pt x="413612" y="12293"/>
                </a:lnTo>
                <a:lnTo>
                  <a:pt x="419962" y="13563"/>
                </a:lnTo>
                <a:lnTo>
                  <a:pt x="425041" y="14833"/>
                </a:lnTo>
                <a:lnTo>
                  <a:pt x="430122" y="17373"/>
                </a:lnTo>
                <a:lnTo>
                  <a:pt x="431391" y="18643"/>
                </a:lnTo>
                <a:lnTo>
                  <a:pt x="432662" y="18643"/>
                </a:lnTo>
                <a:lnTo>
                  <a:pt x="436472" y="19913"/>
                </a:lnTo>
                <a:lnTo>
                  <a:pt x="440282" y="22453"/>
                </a:lnTo>
                <a:lnTo>
                  <a:pt x="445362" y="24993"/>
                </a:lnTo>
                <a:lnTo>
                  <a:pt x="449172" y="28803"/>
                </a:lnTo>
                <a:lnTo>
                  <a:pt x="452982" y="31343"/>
                </a:lnTo>
                <a:lnTo>
                  <a:pt x="456791" y="36423"/>
                </a:lnTo>
                <a:lnTo>
                  <a:pt x="459332" y="40233"/>
                </a:lnTo>
                <a:lnTo>
                  <a:pt x="461872" y="44043"/>
                </a:lnTo>
                <a:lnTo>
                  <a:pt x="464412" y="47853"/>
                </a:lnTo>
                <a:lnTo>
                  <a:pt x="464412" y="47853"/>
                </a:lnTo>
                <a:lnTo>
                  <a:pt x="464412" y="49123"/>
                </a:lnTo>
                <a:lnTo>
                  <a:pt x="466952" y="55473"/>
                </a:lnTo>
                <a:lnTo>
                  <a:pt x="468222" y="63093"/>
                </a:lnTo>
                <a:lnTo>
                  <a:pt x="468222" y="66903"/>
                </a:lnTo>
                <a:lnTo>
                  <a:pt x="468222" y="70713"/>
                </a:lnTo>
                <a:lnTo>
                  <a:pt x="468222" y="74523"/>
                </a:lnTo>
                <a:lnTo>
                  <a:pt x="468222" y="77063"/>
                </a:lnTo>
                <a:lnTo>
                  <a:pt x="466952" y="82143"/>
                </a:lnTo>
                <a:lnTo>
                  <a:pt x="465682" y="84683"/>
                </a:lnTo>
                <a:lnTo>
                  <a:pt x="464412" y="88493"/>
                </a:lnTo>
                <a:lnTo>
                  <a:pt x="461872" y="92303"/>
                </a:lnTo>
                <a:lnTo>
                  <a:pt x="461872" y="93573"/>
                </a:lnTo>
                <a:lnTo>
                  <a:pt x="461872" y="93573"/>
                </a:lnTo>
                <a:lnTo>
                  <a:pt x="460602" y="96113"/>
                </a:lnTo>
                <a:lnTo>
                  <a:pt x="458062" y="99923"/>
                </a:lnTo>
                <a:lnTo>
                  <a:pt x="455522" y="103733"/>
                </a:lnTo>
                <a:lnTo>
                  <a:pt x="452982" y="107543"/>
                </a:lnTo>
                <a:lnTo>
                  <a:pt x="450441" y="112623"/>
                </a:lnTo>
                <a:lnTo>
                  <a:pt x="446632" y="116433"/>
                </a:lnTo>
                <a:lnTo>
                  <a:pt x="442822" y="120243"/>
                </a:lnTo>
                <a:lnTo>
                  <a:pt x="439012" y="124053"/>
                </a:lnTo>
                <a:lnTo>
                  <a:pt x="435202" y="127863"/>
                </a:lnTo>
                <a:lnTo>
                  <a:pt x="430122" y="131673"/>
                </a:lnTo>
                <a:lnTo>
                  <a:pt x="419962" y="140563"/>
                </a:lnTo>
                <a:lnTo>
                  <a:pt x="408532" y="149453"/>
                </a:lnTo>
                <a:lnTo>
                  <a:pt x="395832" y="157073"/>
                </a:lnTo>
                <a:lnTo>
                  <a:pt x="381862" y="165963"/>
                </a:lnTo>
                <a:lnTo>
                  <a:pt x="366622" y="174853"/>
                </a:lnTo>
                <a:lnTo>
                  <a:pt x="357732" y="179933"/>
                </a:lnTo>
                <a:lnTo>
                  <a:pt x="348841" y="185013"/>
                </a:lnTo>
                <a:lnTo>
                  <a:pt x="338682" y="190093"/>
                </a:lnTo>
                <a:lnTo>
                  <a:pt x="327252" y="195173"/>
                </a:lnTo>
                <a:lnTo>
                  <a:pt x="317091" y="200253"/>
                </a:lnTo>
                <a:lnTo>
                  <a:pt x="305662" y="205333"/>
                </a:lnTo>
                <a:lnTo>
                  <a:pt x="294232" y="210413"/>
                </a:lnTo>
                <a:lnTo>
                  <a:pt x="281532" y="215493"/>
                </a:lnTo>
                <a:lnTo>
                  <a:pt x="256132" y="225653"/>
                </a:lnTo>
                <a:lnTo>
                  <a:pt x="232002" y="233273"/>
                </a:lnTo>
                <a:lnTo>
                  <a:pt x="207872" y="239623"/>
                </a:lnTo>
                <a:lnTo>
                  <a:pt x="185012" y="244703"/>
                </a:lnTo>
                <a:lnTo>
                  <a:pt x="163422" y="248513"/>
                </a:lnTo>
                <a:lnTo>
                  <a:pt x="159612" y="249783"/>
                </a:lnTo>
                <a:lnTo>
                  <a:pt x="158341" y="249783"/>
                </a:lnTo>
                <a:lnTo>
                  <a:pt x="153262" y="249783"/>
                </a:lnTo>
                <a:lnTo>
                  <a:pt x="143102" y="251053"/>
                </a:lnTo>
                <a:lnTo>
                  <a:pt x="134212" y="251053"/>
                </a:lnTo>
                <a:lnTo>
                  <a:pt x="124052" y="251053"/>
                </a:lnTo>
                <a:lnTo>
                  <a:pt x="115162" y="249783"/>
                </a:lnTo>
                <a:lnTo>
                  <a:pt x="106272" y="249783"/>
                </a:lnTo>
                <a:lnTo>
                  <a:pt x="98652" y="247243"/>
                </a:lnTo>
                <a:lnTo>
                  <a:pt x="89762" y="245973"/>
                </a:lnTo>
                <a:lnTo>
                  <a:pt x="82141" y="243433"/>
                </a:lnTo>
                <a:lnTo>
                  <a:pt x="74522" y="240893"/>
                </a:lnTo>
                <a:lnTo>
                  <a:pt x="66902" y="238353"/>
                </a:lnTo>
                <a:lnTo>
                  <a:pt x="60552" y="234543"/>
                </a:lnTo>
                <a:lnTo>
                  <a:pt x="56741" y="233273"/>
                </a:lnTo>
                <a:lnTo>
                  <a:pt x="56741" y="233273"/>
                </a:lnTo>
                <a:lnTo>
                  <a:pt x="54202" y="230733"/>
                </a:lnTo>
                <a:lnTo>
                  <a:pt x="47852" y="226923"/>
                </a:lnTo>
                <a:lnTo>
                  <a:pt x="41502" y="221843"/>
                </a:lnTo>
                <a:lnTo>
                  <a:pt x="36422" y="216763"/>
                </a:lnTo>
                <a:lnTo>
                  <a:pt x="31341" y="211683"/>
                </a:lnTo>
                <a:lnTo>
                  <a:pt x="26262" y="206603"/>
                </a:lnTo>
                <a:lnTo>
                  <a:pt x="22452" y="198983"/>
                </a:lnTo>
                <a:lnTo>
                  <a:pt x="18641" y="192633"/>
                </a:lnTo>
                <a:lnTo>
                  <a:pt x="14832" y="185013"/>
                </a:lnTo>
                <a:lnTo>
                  <a:pt x="13562" y="183743"/>
                </a:lnTo>
                <a:lnTo>
                  <a:pt x="13562" y="182473"/>
                </a:lnTo>
                <a:lnTo>
                  <a:pt x="12291" y="178663"/>
                </a:lnTo>
                <a:lnTo>
                  <a:pt x="8482" y="165963"/>
                </a:lnTo>
                <a:lnTo>
                  <a:pt x="5941" y="155803"/>
                </a:lnTo>
                <a:lnTo>
                  <a:pt x="5941" y="144373"/>
                </a:lnTo>
                <a:lnTo>
                  <a:pt x="4672" y="139293"/>
                </a:lnTo>
                <a:lnTo>
                  <a:pt x="5941" y="134213"/>
                </a:lnTo>
                <a:lnTo>
                  <a:pt x="5941" y="129133"/>
                </a:lnTo>
                <a:lnTo>
                  <a:pt x="7212" y="124053"/>
                </a:lnTo>
                <a:lnTo>
                  <a:pt x="8482" y="118973"/>
                </a:lnTo>
                <a:lnTo>
                  <a:pt x="8482" y="117703"/>
                </a:lnTo>
                <a:lnTo>
                  <a:pt x="8482" y="117703"/>
                </a:lnTo>
                <a:lnTo>
                  <a:pt x="11022" y="113893"/>
                </a:lnTo>
                <a:lnTo>
                  <a:pt x="12291" y="108813"/>
                </a:lnTo>
                <a:lnTo>
                  <a:pt x="14832" y="105003"/>
                </a:lnTo>
                <a:lnTo>
                  <a:pt x="17372" y="99923"/>
                </a:lnTo>
                <a:lnTo>
                  <a:pt x="21182" y="96113"/>
                </a:lnTo>
                <a:lnTo>
                  <a:pt x="23722" y="91033"/>
                </a:lnTo>
                <a:lnTo>
                  <a:pt x="27532" y="87223"/>
                </a:lnTo>
                <a:lnTo>
                  <a:pt x="31341" y="83413"/>
                </a:lnTo>
                <a:lnTo>
                  <a:pt x="35152" y="79603"/>
                </a:lnTo>
                <a:lnTo>
                  <a:pt x="40232" y="75793"/>
                </a:lnTo>
                <a:lnTo>
                  <a:pt x="45312" y="71983"/>
                </a:lnTo>
                <a:lnTo>
                  <a:pt x="56741" y="64363"/>
                </a:lnTo>
                <a:lnTo>
                  <a:pt x="69441" y="58013"/>
                </a:lnTo>
                <a:lnTo>
                  <a:pt x="83412" y="51663"/>
                </a:lnTo>
                <a:lnTo>
                  <a:pt x="98652" y="46583"/>
                </a:lnTo>
                <a:lnTo>
                  <a:pt x="113891" y="40233"/>
                </a:lnTo>
                <a:lnTo>
                  <a:pt x="124052" y="37693"/>
                </a:lnTo>
                <a:lnTo>
                  <a:pt x="134212" y="35153"/>
                </a:lnTo>
                <a:lnTo>
                  <a:pt x="145641" y="32613"/>
                </a:lnTo>
                <a:lnTo>
                  <a:pt x="157072" y="30073"/>
                </a:lnTo>
                <a:lnTo>
                  <a:pt x="204062" y="199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5146448" y="4417468"/>
            <a:ext cx="415744" cy="185875"/>
          </a:xfrm>
          <a:custGeom>
            <a:avLst/>
            <a:gdLst/>
            <a:ahLst/>
            <a:cxnLst/>
            <a:rect l="l" t="t" r="r" b="b"/>
            <a:pathLst>
              <a:path w="415744" h="185875">
                <a:moveTo>
                  <a:pt x="193902" y="28803"/>
                </a:moveTo>
                <a:lnTo>
                  <a:pt x="178661" y="32613"/>
                </a:lnTo>
                <a:lnTo>
                  <a:pt x="171042" y="33883"/>
                </a:lnTo>
                <a:lnTo>
                  <a:pt x="163422" y="35153"/>
                </a:lnTo>
                <a:lnTo>
                  <a:pt x="132942" y="42773"/>
                </a:lnTo>
                <a:lnTo>
                  <a:pt x="126592" y="45313"/>
                </a:lnTo>
                <a:lnTo>
                  <a:pt x="118972" y="47853"/>
                </a:lnTo>
                <a:lnTo>
                  <a:pt x="105002" y="50393"/>
                </a:lnTo>
                <a:lnTo>
                  <a:pt x="98652" y="52933"/>
                </a:lnTo>
                <a:lnTo>
                  <a:pt x="93572" y="54203"/>
                </a:lnTo>
                <a:lnTo>
                  <a:pt x="83411" y="58013"/>
                </a:lnTo>
                <a:lnTo>
                  <a:pt x="73252" y="61823"/>
                </a:lnTo>
                <a:lnTo>
                  <a:pt x="63092" y="65633"/>
                </a:lnTo>
                <a:lnTo>
                  <a:pt x="54202" y="69443"/>
                </a:lnTo>
                <a:lnTo>
                  <a:pt x="49122" y="71983"/>
                </a:lnTo>
                <a:lnTo>
                  <a:pt x="45311" y="74523"/>
                </a:lnTo>
                <a:lnTo>
                  <a:pt x="37692" y="78333"/>
                </a:lnTo>
                <a:lnTo>
                  <a:pt x="33882" y="80873"/>
                </a:lnTo>
                <a:lnTo>
                  <a:pt x="31342" y="83413"/>
                </a:lnTo>
                <a:lnTo>
                  <a:pt x="27532" y="85953"/>
                </a:lnTo>
                <a:lnTo>
                  <a:pt x="24992" y="88493"/>
                </a:lnTo>
                <a:lnTo>
                  <a:pt x="22452" y="91033"/>
                </a:lnTo>
                <a:lnTo>
                  <a:pt x="19911" y="93573"/>
                </a:lnTo>
                <a:lnTo>
                  <a:pt x="17372" y="96113"/>
                </a:lnTo>
                <a:lnTo>
                  <a:pt x="14832" y="98653"/>
                </a:lnTo>
                <a:lnTo>
                  <a:pt x="13561" y="101193"/>
                </a:lnTo>
                <a:lnTo>
                  <a:pt x="12292" y="105003"/>
                </a:lnTo>
                <a:lnTo>
                  <a:pt x="9752" y="107543"/>
                </a:lnTo>
                <a:lnTo>
                  <a:pt x="8482" y="110083"/>
                </a:lnTo>
                <a:lnTo>
                  <a:pt x="7211" y="112623"/>
                </a:lnTo>
                <a:lnTo>
                  <a:pt x="7211" y="116433"/>
                </a:lnTo>
                <a:lnTo>
                  <a:pt x="5942" y="118973"/>
                </a:lnTo>
                <a:lnTo>
                  <a:pt x="4672" y="122783"/>
                </a:lnTo>
                <a:lnTo>
                  <a:pt x="4672" y="125323"/>
                </a:lnTo>
                <a:lnTo>
                  <a:pt x="5942" y="129133"/>
                </a:lnTo>
                <a:lnTo>
                  <a:pt x="5942" y="131673"/>
                </a:lnTo>
                <a:lnTo>
                  <a:pt x="7211" y="135483"/>
                </a:lnTo>
                <a:lnTo>
                  <a:pt x="7211" y="138023"/>
                </a:lnTo>
                <a:lnTo>
                  <a:pt x="8482" y="141833"/>
                </a:lnTo>
                <a:lnTo>
                  <a:pt x="8482" y="141833"/>
                </a:lnTo>
                <a:lnTo>
                  <a:pt x="8482" y="141833"/>
                </a:lnTo>
                <a:lnTo>
                  <a:pt x="11022" y="146913"/>
                </a:lnTo>
                <a:lnTo>
                  <a:pt x="13561" y="150723"/>
                </a:lnTo>
                <a:lnTo>
                  <a:pt x="16102" y="155803"/>
                </a:lnTo>
                <a:lnTo>
                  <a:pt x="19911" y="159613"/>
                </a:lnTo>
                <a:lnTo>
                  <a:pt x="22452" y="163423"/>
                </a:lnTo>
                <a:lnTo>
                  <a:pt x="26261" y="165963"/>
                </a:lnTo>
                <a:lnTo>
                  <a:pt x="31342" y="168503"/>
                </a:lnTo>
                <a:lnTo>
                  <a:pt x="35152" y="171043"/>
                </a:lnTo>
                <a:lnTo>
                  <a:pt x="40232" y="173583"/>
                </a:lnTo>
                <a:lnTo>
                  <a:pt x="45311" y="174853"/>
                </a:lnTo>
                <a:lnTo>
                  <a:pt x="50392" y="177393"/>
                </a:lnTo>
                <a:lnTo>
                  <a:pt x="55472" y="177393"/>
                </a:lnTo>
                <a:lnTo>
                  <a:pt x="61822" y="179933"/>
                </a:lnTo>
                <a:lnTo>
                  <a:pt x="68172" y="179933"/>
                </a:lnTo>
                <a:lnTo>
                  <a:pt x="71982" y="181203"/>
                </a:lnTo>
                <a:lnTo>
                  <a:pt x="71982" y="181203"/>
                </a:lnTo>
                <a:lnTo>
                  <a:pt x="74522" y="179933"/>
                </a:lnTo>
                <a:lnTo>
                  <a:pt x="82142" y="179933"/>
                </a:lnTo>
                <a:lnTo>
                  <a:pt x="89761" y="179933"/>
                </a:lnTo>
                <a:lnTo>
                  <a:pt x="96111" y="179933"/>
                </a:lnTo>
                <a:lnTo>
                  <a:pt x="112622" y="177393"/>
                </a:lnTo>
                <a:lnTo>
                  <a:pt x="130402" y="174853"/>
                </a:lnTo>
                <a:lnTo>
                  <a:pt x="148182" y="171043"/>
                </a:lnTo>
                <a:lnTo>
                  <a:pt x="168502" y="165963"/>
                </a:lnTo>
                <a:lnTo>
                  <a:pt x="188822" y="160883"/>
                </a:lnTo>
                <a:lnTo>
                  <a:pt x="210411" y="153263"/>
                </a:lnTo>
                <a:lnTo>
                  <a:pt x="233272" y="145643"/>
                </a:lnTo>
                <a:lnTo>
                  <a:pt x="290422" y="124053"/>
                </a:lnTo>
                <a:lnTo>
                  <a:pt x="336142" y="102463"/>
                </a:lnTo>
                <a:lnTo>
                  <a:pt x="345032" y="97383"/>
                </a:lnTo>
                <a:lnTo>
                  <a:pt x="353922" y="92303"/>
                </a:lnTo>
                <a:lnTo>
                  <a:pt x="362811" y="87223"/>
                </a:lnTo>
                <a:lnTo>
                  <a:pt x="366622" y="84683"/>
                </a:lnTo>
                <a:lnTo>
                  <a:pt x="370432" y="82143"/>
                </a:lnTo>
                <a:lnTo>
                  <a:pt x="374242" y="79603"/>
                </a:lnTo>
                <a:lnTo>
                  <a:pt x="378052" y="77063"/>
                </a:lnTo>
                <a:lnTo>
                  <a:pt x="380592" y="74523"/>
                </a:lnTo>
                <a:lnTo>
                  <a:pt x="384402" y="71983"/>
                </a:lnTo>
                <a:lnTo>
                  <a:pt x="388211" y="69443"/>
                </a:lnTo>
                <a:lnTo>
                  <a:pt x="389482" y="66903"/>
                </a:lnTo>
                <a:lnTo>
                  <a:pt x="393292" y="64363"/>
                </a:lnTo>
                <a:lnTo>
                  <a:pt x="395832" y="61823"/>
                </a:lnTo>
                <a:lnTo>
                  <a:pt x="397102" y="59283"/>
                </a:lnTo>
                <a:lnTo>
                  <a:pt x="399642" y="56743"/>
                </a:lnTo>
                <a:lnTo>
                  <a:pt x="402182" y="54203"/>
                </a:lnTo>
                <a:lnTo>
                  <a:pt x="403452" y="52933"/>
                </a:lnTo>
                <a:lnTo>
                  <a:pt x="404722" y="50393"/>
                </a:lnTo>
                <a:lnTo>
                  <a:pt x="407261" y="47853"/>
                </a:lnTo>
                <a:lnTo>
                  <a:pt x="407261" y="45313"/>
                </a:lnTo>
                <a:lnTo>
                  <a:pt x="408532" y="44043"/>
                </a:lnTo>
                <a:lnTo>
                  <a:pt x="409802" y="41503"/>
                </a:lnTo>
                <a:lnTo>
                  <a:pt x="409802" y="38963"/>
                </a:lnTo>
                <a:lnTo>
                  <a:pt x="411072" y="37693"/>
                </a:lnTo>
                <a:lnTo>
                  <a:pt x="411072" y="35153"/>
                </a:lnTo>
                <a:lnTo>
                  <a:pt x="409802" y="32613"/>
                </a:lnTo>
                <a:lnTo>
                  <a:pt x="409802" y="30073"/>
                </a:lnTo>
                <a:lnTo>
                  <a:pt x="409802" y="28803"/>
                </a:lnTo>
                <a:lnTo>
                  <a:pt x="409802" y="27533"/>
                </a:lnTo>
                <a:lnTo>
                  <a:pt x="409802" y="27533"/>
                </a:lnTo>
                <a:lnTo>
                  <a:pt x="408532" y="26263"/>
                </a:lnTo>
                <a:lnTo>
                  <a:pt x="407261" y="23723"/>
                </a:lnTo>
                <a:lnTo>
                  <a:pt x="404722" y="19913"/>
                </a:lnTo>
                <a:lnTo>
                  <a:pt x="403452" y="17373"/>
                </a:lnTo>
                <a:lnTo>
                  <a:pt x="400911" y="14833"/>
                </a:lnTo>
                <a:lnTo>
                  <a:pt x="397102" y="13563"/>
                </a:lnTo>
                <a:lnTo>
                  <a:pt x="394561" y="11023"/>
                </a:lnTo>
                <a:lnTo>
                  <a:pt x="390752" y="9753"/>
                </a:lnTo>
                <a:lnTo>
                  <a:pt x="386942" y="8483"/>
                </a:lnTo>
                <a:lnTo>
                  <a:pt x="383132" y="7213"/>
                </a:lnTo>
                <a:lnTo>
                  <a:pt x="378052" y="5943"/>
                </a:lnTo>
                <a:lnTo>
                  <a:pt x="372972" y="5943"/>
                </a:lnTo>
                <a:lnTo>
                  <a:pt x="367892" y="4673"/>
                </a:lnTo>
                <a:lnTo>
                  <a:pt x="362811" y="4673"/>
                </a:lnTo>
                <a:lnTo>
                  <a:pt x="357732" y="4673"/>
                </a:lnTo>
                <a:lnTo>
                  <a:pt x="356461" y="4673"/>
                </a:lnTo>
                <a:lnTo>
                  <a:pt x="356461" y="4673"/>
                </a:lnTo>
                <a:lnTo>
                  <a:pt x="350111" y="4673"/>
                </a:lnTo>
                <a:lnTo>
                  <a:pt x="343761" y="4673"/>
                </a:lnTo>
                <a:lnTo>
                  <a:pt x="337411" y="4673"/>
                </a:lnTo>
                <a:lnTo>
                  <a:pt x="329792" y="4673"/>
                </a:lnTo>
                <a:lnTo>
                  <a:pt x="314552" y="5943"/>
                </a:lnTo>
                <a:lnTo>
                  <a:pt x="298042" y="8483"/>
                </a:lnTo>
                <a:lnTo>
                  <a:pt x="280261" y="11023"/>
                </a:lnTo>
                <a:lnTo>
                  <a:pt x="259942" y="14833"/>
                </a:lnTo>
                <a:lnTo>
                  <a:pt x="239622" y="18643"/>
                </a:lnTo>
                <a:lnTo>
                  <a:pt x="216761" y="23723"/>
                </a:lnTo>
                <a:lnTo>
                  <a:pt x="193902" y="2880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5055870" y="4136390"/>
            <a:ext cx="476250" cy="243840"/>
          </a:xfrm>
          <a:custGeom>
            <a:avLst/>
            <a:gdLst/>
            <a:ahLst/>
            <a:cxnLst/>
            <a:rect l="l" t="t" r="r" b="b"/>
            <a:pathLst>
              <a:path w="476250" h="243840">
                <a:moveTo>
                  <a:pt x="132080" y="218440"/>
                </a:moveTo>
                <a:lnTo>
                  <a:pt x="133350" y="226060"/>
                </a:lnTo>
                <a:lnTo>
                  <a:pt x="133350" y="226060"/>
                </a:lnTo>
                <a:lnTo>
                  <a:pt x="135889" y="234950"/>
                </a:lnTo>
                <a:lnTo>
                  <a:pt x="59689" y="241300"/>
                </a:lnTo>
                <a:lnTo>
                  <a:pt x="59689" y="242570"/>
                </a:lnTo>
                <a:lnTo>
                  <a:pt x="27939" y="243840"/>
                </a:lnTo>
                <a:lnTo>
                  <a:pt x="16510" y="187960"/>
                </a:lnTo>
                <a:lnTo>
                  <a:pt x="16510" y="186690"/>
                </a:lnTo>
                <a:lnTo>
                  <a:pt x="8889" y="125730"/>
                </a:lnTo>
                <a:lnTo>
                  <a:pt x="8889" y="125730"/>
                </a:lnTo>
                <a:lnTo>
                  <a:pt x="2539" y="62230"/>
                </a:lnTo>
                <a:lnTo>
                  <a:pt x="2539" y="62230"/>
                </a:lnTo>
                <a:lnTo>
                  <a:pt x="0" y="0"/>
                </a:lnTo>
                <a:lnTo>
                  <a:pt x="26670" y="3810"/>
                </a:lnTo>
                <a:lnTo>
                  <a:pt x="129539" y="54610"/>
                </a:lnTo>
                <a:lnTo>
                  <a:pt x="129539" y="54610"/>
                </a:lnTo>
                <a:lnTo>
                  <a:pt x="243839" y="96520"/>
                </a:lnTo>
                <a:lnTo>
                  <a:pt x="245110" y="96520"/>
                </a:lnTo>
                <a:lnTo>
                  <a:pt x="359410" y="128270"/>
                </a:lnTo>
                <a:lnTo>
                  <a:pt x="360680" y="128270"/>
                </a:lnTo>
                <a:lnTo>
                  <a:pt x="469900" y="147320"/>
                </a:lnTo>
                <a:lnTo>
                  <a:pt x="471170" y="149860"/>
                </a:lnTo>
                <a:lnTo>
                  <a:pt x="471170" y="149860"/>
                </a:lnTo>
                <a:lnTo>
                  <a:pt x="476250" y="172720"/>
                </a:lnTo>
                <a:lnTo>
                  <a:pt x="408939" y="163830"/>
                </a:lnTo>
                <a:lnTo>
                  <a:pt x="407670" y="163830"/>
                </a:lnTo>
                <a:lnTo>
                  <a:pt x="294639" y="139700"/>
                </a:lnTo>
                <a:lnTo>
                  <a:pt x="293370" y="139700"/>
                </a:lnTo>
                <a:lnTo>
                  <a:pt x="182880" y="104140"/>
                </a:lnTo>
                <a:lnTo>
                  <a:pt x="181610" y="104140"/>
                </a:lnTo>
                <a:lnTo>
                  <a:pt x="71120" y="58420"/>
                </a:lnTo>
                <a:lnTo>
                  <a:pt x="69850" y="58420"/>
                </a:lnTo>
                <a:lnTo>
                  <a:pt x="54610" y="49530"/>
                </a:lnTo>
                <a:lnTo>
                  <a:pt x="54610" y="58420"/>
                </a:lnTo>
                <a:lnTo>
                  <a:pt x="54610" y="58420"/>
                </a:lnTo>
                <a:lnTo>
                  <a:pt x="59689" y="119380"/>
                </a:lnTo>
                <a:lnTo>
                  <a:pt x="59689" y="119380"/>
                </a:lnTo>
                <a:lnTo>
                  <a:pt x="67310" y="179070"/>
                </a:lnTo>
                <a:lnTo>
                  <a:pt x="67310" y="179070"/>
                </a:lnTo>
                <a:lnTo>
                  <a:pt x="73660" y="212090"/>
                </a:lnTo>
                <a:lnTo>
                  <a:pt x="132080" y="218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5051198" y="4131717"/>
            <a:ext cx="485594" cy="253184"/>
          </a:xfrm>
          <a:custGeom>
            <a:avLst/>
            <a:gdLst/>
            <a:ahLst/>
            <a:cxnLst/>
            <a:rect l="l" t="t" r="r" b="b"/>
            <a:pathLst>
              <a:path w="485594" h="253184">
                <a:moveTo>
                  <a:pt x="136752" y="223113"/>
                </a:moveTo>
                <a:lnTo>
                  <a:pt x="138022" y="230733"/>
                </a:lnTo>
                <a:lnTo>
                  <a:pt x="138022" y="230733"/>
                </a:lnTo>
                <a:lnTo>
                  <a:pt x="140561" y="239623"/>
                </a:lnTo>
                <a:lnTo>
                  <a:pt x="64361" y="245973"/>
                </a:lnTo>
                <a:lnTo>
                  <a:pt x="64361" y="247243"/>
                </a:lnTo>
                <a:lnTo>
                  <a:pt x="32611" y="248513"/>
                </a:lnTo>
                <a:lnTo>
                  <a:pt x="21182" y="192633"/>
                </a:lnTo>
                <a:lnTo>
                  <a:pt x="21182" y="191363"/>
                </a:lnTo>
                <a:lnTo>
                  <a:pt x="13561" y="130403"/>
                </a:lnTo>
                <a:lnTo>
                  <a:pt x="13561" y="130403"/>
                </a:lnTo>
                <a:lnTo>
                  <a:pt x="7211" y="66903"/>
                </a:lnTo>
                <a:lnTo>
                  <a:pt x="7211" y="66903"/>
                </a:lnTo>
                <a:lnTo>
                  <a:pt x="4672" y="4673"/>
                </a:lnTo>
                <a:lnTo>
                  <a:pt x="31342" y="8483"/>
                </a:lnTo>
                <a:lnTo>
                  <a:pt x="134211" y="59283"/>
                </a:lnTo>
                <a:lnTo>
                  <a:pt x="134211" y="59283"/>
                </a:lnTo>
                <a:lnTo>
                  <a:pt x="248511" y="101193"/>
                </a:lnTo>
                <a:lnTo>
                  <a:pt x="249782" y="101193"/>
                </a:lnTo>
                <a:lnTo>
                  <a:pt x="364082" y="132943"/>
                </a:lnTo>
                <a:lnTo>
                  <a:pt x="365352" y="132943"/>
                </a:lnTo>
                <a:lnTo>
                  <a:pt x="474572" y="151993"/>
                </a:lnTo>
                <a:lnTo>
                  <a:pt x="475842" y="154533"/>
                </a:lnTo>
                <a:lnTo>
                  <a:pt x="475842" y="154533"/>
                </a:lnTo>
                <a:lnTo>
                  <a:pt x="480922" y="177393"/>
                </a:lnTo>
                <a:lnTo>
                  <a:pt x="413611" y="168503"/>
                </a:lnTo>
                <a:lnTo>
                  <a:pt x="412342" y="168503"/>
                </a:lnTo>
                <a:lnTo>
                  <a:pt x="299311" y="144373"/>
                </a:lnTo>
                <a:lnTo>
                  <a:pt x="298042" y="144373"/>
                </a:lnTo>
                <a:lnTo>
                  <a:pt x="187552" y="108813"/>
                </a:lnTo>
                <a:lnTo>
                  <a:pt x="186282" y="108813"/>
                </a:lnTo>
                <a:lnTo>
                  <a:pt x="75792" y="63093"/>
                </a:lnTo>
                <a:lnTo>
                  <a:pt x="74522" y="63093"/>
                </a:lnTo>
                <a:lnTo>
                  <a:pt x="59282" y="54203"/>
                </a:lnTo>
                <a:lnTo>
                  <a:pt x="59282" y="63093"/>
                </a:lnTo>
                <a:lnTo>
                  <a:pt x="59282" y="63093"/>
                </a:lnTo>
                <a:lnTo>
                  <a:pt x="64361" y="124053"/>
                </a:lnTo>
                <a:lnTo>
                  <a:pt x="64361" y="124053"/>
                </a:lnTo>
                <a:lnTo>
                  <a:pt x="71982" y="183743"/>
                </a:lnTo>
                <a:lnTo>
                  <a:pt x="71982" y="183743"/>
                </a:lnTo>
                <a:lnTo>
                  <a:pt x="78332" y="216763"/>
                </a:lnTo>
                <a:lnTo>
                  <a:pt x="136752" y="2231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2217420" y="546355"/>
            <a:ext cx="769569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PERFORMANCE CLASSIFICATION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1656" name="object 1656"/>
          <p:cNvSpPr/>
          <p:nvPr/>
        </p:nvSpPr>
        <p:spPr>
          <a:xfrm>
            <a:off x="1752600" y="1295400"/>
            <a:ext cx="1292860" cy="325120"/>
          </a:xfrm>
          <a:custGeom>
            <a:avLst/>
            <a:gdLst/>
            <a:ahLst/>
            <a:cxnLst/>
            <a:rect l="l" t="t" r="r" b="b"/>
            <a:pathLst>
              <a:path w="1292860" h="325120">
                <a:moveTo>
                  <a:pt x="0" y="0"/>
                </a:moveTo>
                <a:lnTo>
                  <a:pt x="1292860" y="0"/>
                </a:lnTo>
                <a:lnTo>
                  <a:pt x="1292860" y="325120"/>
                </a:lnTo>
                <a:lnTo>
                  <a:pt x="0" y="325120"/>
                </a:lnTo>
                <a:lnTo>
                  <a:pt x="0" y="0"/>
                </a:ln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2249170" y="1341564"/>
            <a:ext cx="304892" cy="230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00" b="1" spc="10" dirty="0">
                <a:latin typeface="Times New Roman"/>
                <a:cs typeface="Times New Roman"/>
              </a:rPr>
              <a:t>f(</a:t>
            </a:r>
            <a:r>
              <a:rPr sz="1500" b="1" i="1" spc="10" dirty="0">
                <a:latin typeface="Times New Roman"/>
                <a:cs typeface="Times New Roman"/>
              </a:rPr>
              <a:t>n</a:t>
            </a:r>
            <a:r>
              <a:rPr sz="1500" b="1" spc="1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57" name="object 1657"/>
          <p:cNvSpPr/>
          <p:nvPr/>
        </p:nvSpPr>
        <p:spPr>
          <a:xfrm>
            <a:off x="3045460" y="1295400"/>
            <a:ext cx="7317740" cy="325120"/>
          </a:xfrm>
          <a:custGeom>
            <a:avLst/>
            <a:gdLst/>
            <a:ahLst/>
            <a:cxnLst/>
            <a:rect l="l" t="t" r="r" b="b"/>
            <a:pathLst>
              <a:path w="7317740" h="325120">
                <a:moveTo>
                  <a:pt x="0" y="0"/>
                </a:moveTo>
                <a:lnTo>
                  <a:pt x="7317740" y="0"/>
                </a:lnTo>
                <a:lnTo>
                  <a:pt x="7317740" y="325120"/>
                </a:lnTo>
                <a:lnTo>
                  <a:pt x="0" y="325120"/>
                </a:lnTo>
                <a:lnTo>
                  <a:pt x="0" y="0"/>
                </a:ln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6150611" y="1341564"/>
            <a:ext cx="1128835" cy="230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00" b="1" spc="10" dirty="0">
                <a:latin typeface="Times New Roman"/>
                <a:cs typeface="Times New Roman"/>
              </a:rPr>
              <a:t>Classification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350771" y="1666684"/>
            <a:ext cx="97463" cy="230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00" b="1" spc="1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135630" y="1666456"/>
            <a:ext cx="630622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i="1" spc="10" dirty="0">
                <a:latin typeface="Times New Roman"/>
                <a:cs typeface="Times New Roman"/>
              </a:rPr>
              <a:t>Constant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747770" y="1666456"/>
            <a:ext cx="57388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844188" y="1666456"/>
            <a:ext cx="67037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 run time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532159" y="1666456"/>
            <a:ext cx="55816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is fixed,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113477" y="1666456"/>
            <a:ext cx="635430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and does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772227" y="1666456"/>
            <a:ext cx="139685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not depend upon n.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166330" y="1666456"/>
            <a:ext cx="40876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 Most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604010" y="1666456"/>
            <a:ext cx="858568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instructions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477224" y="1666456"/>
            <a:ext cx="23166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are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8746172" y="1666456"/>
            <a:ext cx="1045479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executed once,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9802976" y="1666456"/>
            <a:ext cx="159659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or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3135630" y="1848067"/>
            <a:ext cx="532299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only a few times, regardless of the amount of information being processed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199641" y="2349944"/>
            <a:ext cx="407163" cy="230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00" b="1" spc="10" dirty="0">
                <a:latin typeface="Times New Roman"/>
                <a:cs typeface="Times New Roman"/>
              </a:rPr>
              <a:t>log 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3135630" y="2349717"/>
            <a:ext cx="866904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i="1" spc="10" dirty="0">
                <a:latin typeface="Times New Roman"/>
                <a:cs typeface="Times New Roman"/>
              </a:rPr>
              <a:t>Logarithmic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3978910" y="2349717"/>
            <a:ext cx="57388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075328" y="2349717"/>
            <a:ext cx="428002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 when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535171" y="2349717"/>
            <a:ext cx="9425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i="1" spc="1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626611" y="2349717"/>
            <a:ext cx="740459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 increases,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5389207" y="2349717"/>
            <a:ext cx="512320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so does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928258" y="2349717"/>
            <a:ext cx="67037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run time,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617387" y="2349717"/>
            <a:ext cx="245901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but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6895581" y="2349717"/>
            <a:ext cx="944233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much slower.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870166" y="2349717"/>
            <a:ext cx="1595821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Common in programs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9460739" y="2349717"/>
            <a:ext cx="432811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which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3135630" y="2531326"/>
            <a:ext cx="4784258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solve large problems by transforming them into smaller problems.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2345689" y="3226244"/>
            <a:ext cx="108684" cy="230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00" b="1" spc="1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68" name="text 1"/>
          <p:cNvSpPr txBox="1"/>
          <p:nvPr/>
        </p:nvSpPr>
        <p:spPr>
          <a:xfrm>
            <a:off x="3135631" y="3226017"/>
            <a:ext cx="470963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i="1" spc="10" dirty="0">
                <a:latin typeface="Times New Roman"/>
                <a:cs typeface="Times New Roman"/>
              </a:rPr>
              <a:t>Linear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69" name="text 1"/>
          <p:cNvSpPr txBox="1"/>
          <p:nvPr/>
        </p:nvSpPr>
        <p:spPr>
          <a:xfrm>
            <a:off x="3592829" y="3226017"/>
            <a:ext cx="57388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70" name="text 1"/>
          <p:cNvSpPr txBox="1"/>
          <p:nvPr/>
        </p:nvSpPr>
        <p:spPr>
          <a:xfrm>
            <a:off x="3688092" y="3226017"/>
            <a:ext cx="67037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 run time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71" name="text 1"/>
          <p:cNvSpPr txBox="1"/>
          <p:nvPr/>
        </p:nvSpPr>
        <p:spPr>
          <a:xfrm>
            <a:off x="4376065" y="3226017"/>
            <a:ext cx="432491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varies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72" name="text 1"/>
          <p:cNvSpPr txBox="1"/>
          <p:nvPr/>
        </p:nvSpPr>
        <p:spPr>
          <a:xfrm>
            <a:off x="4837848" y="3226017"/>
            <a:ext cx="917752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directly with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73" name="text 1"/>
          <p:cNvSpPr txBox="1"/>
          <p:nvPr/>
        </p:nvSpPr>
        <p:spPr>
          <a:xfrm>
            <a:off x="5735321" y="3226017"/>
            <a:ext cx="13721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i="1" spc="10" dirty="0">
                <a:latin typeface="Times New Roman"/>
                <a:cs typeface="Times New Roman"/>
              </a:rPr>
              <a:t> 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74" name="text 1"/>
          <p:cNvSpPr txBox="1"/>
          <p:nvPr/>
        </p:nvSpPr>
        <p:spPr>
          <a:xfrm>
            <a:off x="5867400" y="3226017"/>
            <a:ext cx="42960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75" name="text 1"/>
          <p:cNvSpPr txBox="1"/>
          <p:nvPr/>
        </p:nvSpPr>
        <p:spPr>
          <a:xfrm>
            <a:off x="5949785" y="3226017"/>
            <a:ext cx="739754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 Typically,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576" name="text 1"/>
          <p:cNvSpPr txBox="1"/>
          <p:nvPr/>
        </p:nvSpPr>
        <p:spPr>
          <a:xfrm>
            <a:off x="6734011" y="3226017"/>
            <a:ext cx="1112805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a small amount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77" name="text 1"/>
          <p:cNvSpPr txBox="1"/>
          <p:nvPr/>
        </p:nvSpPr>
        <p:spPr>
          <a:xfrm>
            <a:off x="7850252" y="3226017"/>
            <a:ext cx="1490664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of processing is done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78" name="text 1"/>
          <p:cNvSpPr txBox="1"/>
          <p:nvPr/>
        </p:nvSpPr>
        <p:spPr>
          <a:xfrm>
            <a:off x="9340280" y="3226017"/>
            <a:ext cx="550792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on each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79" name="text 1"/>
          <p:cNvSpPr txBox="1"/>
          <p:nvPr/>
        </p:nvSpPr>
        <p:spPr>
          <a:xfrm>
            <a:off x="3135630" y="3407626"/>
            <a:ext cx="608180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element.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80" name="text 1"/>
          <p:cNvSpPr txBox="1"/>
          <p:nvPr/>
        </p:nvSpPr>
        <p:spPr>
          <a:xfrm>
            <a:off x="2122171" y="3768534"/>
            <a:ext cx="565219" cy="230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00" b="1" spc="10" dirty="0">
                <a:latin typeface="Times New Roman"/>
                <a:cs typeface="Times New Roman"/>
              </a:rPr>
              <a:t>n log 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81" name="text 1"/>
          <p:cNvSpPr txBox="1"/>
          <p:nvPr/>
        </p:nvSpPr>
        <p:spPr>
          <a:xfrm>
            <a:off x="3135630" y="3768307"/>
            <a:ext cx="431528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When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82" name="text 1"/>
          <p:cNvSpPr txBox="1"/>
          <p:nvPr/>
        </p:nvSpPr>
        <p:spPr>
          <a:xfrm>
            <a:off x="3596641" y="3768307"/>
            <a:ext cx="9425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i="1" spc="1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83" name="text 1"/>
          <p:cNvSpPr txBox="1"/>
          <p:nvPr/>
        </p:nvSpPr>
        <p:spPr>
          <a:xfrm>
            <a:off x="3688080" y="3768307"/>
            <a:ext cx="641522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 doubles,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84" name="text 1"/>
          <p:cNvSpPr txBox="1"/>
          <p:nvPr/>
        </p:nvSpPr>
        <p:spPr>
          <a:xfrm>
            <a:off x="4350626" y="3768307"/>
            <a:ext cx="62741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run time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85" name="text 1"/>
          <p:cNvSpPr txBox="1"/>
          <p:nvPr/>
        </p:nvSpPr>
        <p:spPr>
          <a:xfrm>
            <a:off x="4997983" y="3768307"/>
            <a:ext cx="945002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slightly more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86" name="text 1"/>
          <p:cNvSpPr txBox="1"/>
          <p:nvPr/>
        </p:nvSpPr>
        <p:spPr>
          <a:xfrm>
            <a:off x="5957711" y="3768307"/>
            <a:ext cx="972061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than doubles.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87" name="text 1"/>
          <p:cNvSpPr txBox="1"/>
          <p:nvPr/>
        </p:nvSpPr>
        <p:spPr>
          <a:xfrm>
            <a:off x="6940385" y="3768307"/>
            <a:ext cx="1638782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 Common in programs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88" name="text 1"/>
          <p:cNvSpPr txBox="1"/>
          <p:nvPr/>
        </p:nvSpPr>
        <p:spPr>
          <a:xfrm>
            <a:off x="3135631" y="3768306"/>
            <a:ext cx="7164525" cy="4001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435942"/>
            <a:r>
              <a:rPr sz="1300" b="1" spc="10" dirty="0">
                <a:latin typeface="Times New Roman"/>
                <a:cs typeface="Times New Roman"/>
              </a:rPr>
              <a:t>which break a problem</a:t>
            </a:r>
            <a:endParaRPr sz="1300" dirty="0">
              <a:latin typeface="Times New Roman"/>
              <a:cs typeface="Times New Roman"/>
            </a:endParaRPr>
          </a:p>
          <a:p>
            <a:r>
              <a:rPr sz="1300" b="1" spc="10" dirty="0">
                <a:latin typeface="Times New Roman"/>
                <a:cs typeface="Times New Roman"/>
              </a:rPr>
              <a:t>down into smaller sub-problems, solves them independently, then combines solutions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589" name="text 1"/>
          <p:cNvSpPr txBox="1"/>
          <p:nvPr/>
        </p:nvSpPr>
        <p:spPr>
          <a:xfrm>
            <a:off x="2317750" y="4451794"/>
            <a:ext cx="108684" cy="230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00" b="1" spc="1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90" name="text 1"/>
          <p:cNvSpPr txBox="1"/>
          <p:nvPr/>
        </p:nvSpPr>
        <p:spPr>
          <a:xfrm>
            <a:off x="2424431" y="4465934"/>
            <a:ext cx="55785" cy="13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50" b="1" spc="1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58" name="text 1"/>
          <p:cNvSpPr txBox="1"/>
          <p:nvPr/>
        </p:nvSpPr>
        <p:spPr>
          <a:xfrm>
            <a:off x="3135630" y="4451567"/>
            <a:ext cx="705642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i="1" spc="10" dirty="0">
                <a:latin typeface="Times New Roman"/>
                <a:cs typeface="Times New Roman"/>
              </a:rPr>
              <a:t>Quadratic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59" name="text 1"/>
          <p:cNvSpPr txBox="1"/>
          <p:nvPr/>
        </p:nvSpPr>
        <p:spPr>
          <a:xfrm>
            <a:off x="3821430" y="4451567"/>
            <a:ext cx="57388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60" name="text 1"/>
          <p:cNvSpPr txBox="1"/>
          <p:nvPr/>
        </p:nvSpPr>
        <p:spPr>
          <a:xfrm>
            <a:off x="3916692" y="4451567"/>
            <a:ext cx="385042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when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61" name="text 1"/>
          <p:cNvSpPr txBox="1"/>
          <p:nvPr/>
        </p:nvSpPr>
        <p:spPr>
          <a:xfrm>
            <a:off x="4335781" y="4451567"/>
            <a:ext cx="9425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i="1" spc="1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62" name="text 1"/>
          <p:cNvSpPr txBox="1"/>
          <p:nvPr/>
        </p:nvSpPr>
        <p:spPr>
          <a:xfrm>
            <a:off x="4467860" y="4451567"/>
            <a:ext cx="598562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doubles,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63" name="text 1"/>
          <p:cNvSpPr txBox="1"/>
          <p:nvPr/>
        </p:nvSpPr>
        <p:spPr>
          <a:xfrm>
            <a:off x="5089958" y="4451567"/>
            <a:ext cx="584455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runtime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8" name="text 1"/>
          <p:cNvSpPr txBox="1"/>
          <p:nvPr/>
        </p:nvSpPr>
        <p:spPr>
          <a:xfrm>
            <a:off x="5696700" y="4451567"/>
            <a:ext cx="654538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increases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9" name="text 1"/>
          <p:cNvSpPr txBox="1"/>
          <p:nvPr/>
        </p:nvSpPr>
        <p:spPr>
          <a:xfrm>
            <a:off x="6376417" y="4451567"/>
            <a:ext cx="63831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fourfold.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0" name="text 1"/>
          <p:cNvSpPr txBox="1"/>
          <p:nvPr/>
        </p:nvSpPr>
        <p:spPr>
          <a:xfrm>
            <a:off x="7034176" y="4451567"/>
            <a:ext cx="1308371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 Practical only for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1" name="text 1"/>
          <p:cNvSpPr txBox="1"/>
          <p:nvPr/>
        </p:nvSpPr>
        <p:spPr>
          <a:xfrm>
            <a:off x="8342429" y="4451567"/>
            <a:ext cx="1160767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small problems;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2" name="text 1"/>
          <p:cNvSpPr txBox="1"/>
          <p:nvPr/>
        </p:nvSpPr>
        <p:spPr>
          <a:xfrm>
            <a:off x="9509025" y="4451567"/>
            <a:ext cx="623889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typically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3" name="text 1"/>
          <p:cNvSpPr txBox="1"/>
          <p:nvPr/>
        </p:nvSpPr>
        <p:spPr>
          <a:xfrm>
            <a:off x="3135631" y="4633177"/>
            <a:ext cx="5020349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the program processes all pairs of input (e.g. in a double nested loop).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34" name="text 1"/>
          <p:cNvSpPr txBox="1"/>
          <p:nvPr/>
        </p:nvSpPr>
        <p:spPr>
          <a:xfrm>
            <a:off x="2317750" y="5132514"/>
            <a:ext cx="108684" cy="230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00" b="1" spc="1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5" name="text 1"/>
          <p:cNvSpPr txBox="1"/>
          <p:nvPr/>
        </p:nvSpPr>
        <p:spPr>
          <a:xfrm>
            <a:off x="2424431" y="5146654"/>
            <a:ext cx="55785" cy="13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50" b="1" spc="10" dirty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1" name="text 1"/>
          <p:cNvSpPr txBox="1"/>
          <p:nvPr/>
        </p:nvSpPr>
        <p:spPr>
          <a:xfrm>
            <a:off x="3135631" y="5132287"/>
            <a:ext cx="413575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i="1" spc="10" dirty="0">
                <a:latin typeface="Times New Roman"/>
                <a:cs typeface="Times New Roman"/>
              </a:rPr>
              <a:t>Cubic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2" name="text 1"/>
          <p:cNvSpPr txBox="1"/>
          <p:nvPr/>
        </p:nvSpPr>
        <p:spPr>
          <a:xfrm>
            <a:off x="3536950" y="5132287"/>
            <a:ext cx="57388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3" name="text 1"/>
          <p:cNvSpPr txBox="1"/>
          <p:nvPr/>
        </p:nvSpPr>
        <p:spPr>
          <a:xfrm>
            <a:off x="3633203" y="5132287"/>
            <a:ext cx="1163780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when n doubles,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4" name="text 1"/>
          <p:cNvSpPr txBox="1"/>
          <p:nvPr/>
        </p:nvSpPr>
        <p:spPr>
          <a:xfrm>
            <a:off x="4806074" y="5132287"/>
            <a:ext cx="584455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runtime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45" name="text 1"/>
          <p:cNvSpPr txBox="1"/>
          <p:nvPr/>
        </p:nvSpPr>
        <p:spPr>
          <a:xfrm>
            <a:off x="5412816" y="5132287"/>
            <a:ext cx="654538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increases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6" name="text 1"/>
          <p:cNvSpPr txBox="1"/>
          <p:nvPr/>
        </p:nvSpPr>
        <p:spPr>
          <a:xfrm>
            <a:off x="6092699" y="5132287"/>
            <a:ext cx="643125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eightfold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7" name="text 1"/>
          <p:cNvSpPr txBox="1"/>
          <p:nvPr/>
        </p:nvSpPr>
        <p:spPr>
          <a:xfrm>
            <a:off x="2320291" y="5676074"/>
            <a:ext cx="97463" cy="230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00" b="1" spc="1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8" name="text 1"/>
          <p:cNvSpPr txBox="1"/>
          <p:nvPr/>
        </p:nvSpPr>
        <p:spPr>
          <a:xfrm>
            <a:off x="2416811" y="5690214"/>
            <a:ext cx="62197" cy="1308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850" b="1" spc="1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9" name="text 1"/>
          <p:cNvSpPr txBox="1"/>
          <p:nvPr/>
        </p:nvSpPr>
        <p:spPr>
          <a:xfrm>
            <a:off x="3135630" y="5674576"/>
            <a:ext cx="857286" cy="4001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i="1" spc="10" dirty="0">
                <a:latin typeface="Times New Roman"/>
                <a:cs typeface="Times New Roman"/>
              </a:rPr>
              <a:t>Exponential</a:t>
            </a:r>
            <a:endParaRPr sz="1300">
              <a:latin typeface="Times New Roman"/>
              <a:cs typeface="Times New Roman"/>
            </a:endParaRPr>
          </a:p>
          <a:p>
            <a:r>
              <a:rPr sz="1300" b="1" spc="10" dirty="0">
                <a:latin typeface="Times New Roman"/>
                <a:cs typeface="Times New Roman"/>
              </a:rPr>
              <a:t>solution.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0" name="text 1"/>
          <p:cNvSpPr txBox="1"/>
          <p:nvPr/>
        </p:nvSpPr>
        <p:spPr>
          <a:xfrm>
            <a:off x="3967480" y="5674577"/>
            <a:ext cx="57388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1" name="text 1"/>
          <p:cNvSpPr txBox="1"/>
          <p:nvPr/>
        </p:nvSpPr>
        <p:spPr>
          <a:xfrm>
            <a:off x="4062742" y="5674577"/>
            <a:ext cx="1163780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when n doubles,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2" name="text 1"/>
          <p:cNvSpPr txBox="1"/>
          <p:nvPr/>
        </p:nvSpPr>
        <p:spPr>
          <a:xfrm>
            <a:off x="5235448" y="5674577"/>
            <a:ext cx="627416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run time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3" name="text 1"/>
          <p:cNvSpPr txBox="1"/>
          <p:nvPr/>
        </p:nvSpPr>
        <p:spPr>
          <a:xfrm>
            <a:off x="5882806" y="5674577"/>
            <a:ext cx="593945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squares.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4" name="text 1"/>
          <p:cNvSpPr txBox="1"/>
          <p:nvPr/>
        </p:nvSpPr>
        <p:spPr>
          <a:xfrm>
            <a:off x="6504572" y="5674577"/>
            <a:ext cx="1196674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 This is often the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5" name="text 1"/>
          <p:cNvSpPr txBox="1"/>
          <p:nvPr/>
        </p:nvSpPr>
        <p:spPr>
          <a:xfrm>
            <a:off x="7706500" y="5674577"/>
            <a:ext cx="596830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result of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6" name="text 1"/>
          <p:cNvSpPr txBox="1"/>
          <p:nvPr/>
        </p:nvSpPr>
        <p:spPr>
          <a:xfrm>
            <a:off x="8326947" y="5674577"/>
            <a:ext cx="1232069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a natural, “brute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7" name="text 1"/>
          <p:cNvSpPr txBox="1"/>
          <p:nvPr/>
        </p:nvSpPr>
        <p:spPr>
          <a:xfrm>
            <a:off x="9560904" y="5674577"/>
            <a:ext cx="448713" cy="20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300" b="1" spc="10" dirty="0">
                <a:latin typeface="Times New Roman"/>
                <a:cs typeface="Times New Roman"/>
              </a:rPr>
              <a:t>force”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8" name="text 1"/>
          <p:cNvSpPr txBox="1"/>
          <p:nvPr/>
        </p:nvSpPr>
        <p:spPr>
          <a:xfrm>
            <a:off x="9044941" y="6387211"/>
            <a:ext cx="201337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object 1661"/>
          <p:cNvSpPr/>
          <p:nvPr/>
        </p:nvSpPr>
        <p:spPr>
          <a:xfrm>
            <a:off x="9679940" y="5715000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10" h="549910">
                <a:moveTo>
                  <a:pt x="275590" y="0"/>
                </a:moveTo>
                <a:cubicBezTo>
                  <a:pt x="430530" y="0"/>
                  <a:pt x="549910" y="119380"/>
                  <a:pt x="549910" y="274320"/>
                </a:cubicBezTo>
                <a:cubicBezTo>
                  <a:pt x="549910" y="430530"/>
                  <a:pt x="430530" y="549910"/>
                  <a:pt x="275590" y="549910"/>
                </a:cubicBezTo>
                <a:cubicBezTo>
                  <a:pt x="119379" y="549910"/>
                  <a:pt x="0" y="430530"/>
                  <a:pt x="0" y="274320"/>
                </a:cubicBezTo>
                <a:cubicBezTo>
                  <a:pt x="0" y="119380"/>
                  <a:pt x="119379" y="0"/>
                  <a:pt x="275590" y="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98" y="2829968"/>
            <a:ext cx="2493464" cy="2522674"/>
          </a:xfrm>
          <a:prstGeom prst="rect">
            <a:avLst/>
          </a:prstGeom>
        </p:spPr>
      </p:pic>
      <p:sp>
        <p:nvSpPr>
          <p:cNvPr id="1662" name="object 1662"/>
          <p:cNvSpPr/>
          <p:nvPr/>
        </p:nvSpPr>
        <p:spPr>
          <a:xfrm>
            <a:off x="5073650" y="3726180"/>
            <a:ext cx="450850" cy="372110"/>
          </a:xfrm>
          <a:custGeom>
            <a:avLst/>
            <a:gdLst/>
            <a:ahLst/>
            <a:cxnLst/>
            <a:rect l="l" t="t" r="r" b="b"/>
            <a:pathLst>
              <a:path w="450850" h="372110">
                <a:moveTo>
                  <a:pt x="449580" y="266700"/>
                </a:moveTo>
                <a:lnTo>
                  <a:pt x="449580" y="273050"/>
                </a:lnTo>
                <a:lnTo>
                  <a:pt x="447040" y="279400"/>
                </a:lnTo>
                <a:lnTo>
                  <a:pt x="445770" y="285750"/>
                </a:lnTo>
                <a:lnTo>
                  <a:pt x="443230" y="29083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38150" y="302260"/>
                </a:lnTo>
                <a:lnTo>
                  <a:pt x="434340" y="307340"/>
                </a:lnTo>
                <a:lnTo>
                  <a:pt x="431800" y="312420"/>
                </a:lnTo>
                <a:lnTo>
                  <a:pt x="427990" y="316230"/>
                </a:lnTo>
                <a:lnTo>
                  <a:pt x="422909" y="321310"/>
                </a:lnTo>
                <a:lnTo>
                  <a:pt x="419100" y="325120"/>
                </a:lnTo>
                <a:lnTo>
                  <a:pt x="414020" y="33020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3859" y="337820"/>
                </a:lnTo>
                <a:lnTo>
                  <a:pt x="397509" y="341630"/>
                </a:lnTo>
                <a:lnTo>
                  <a:pt x="392430" y="344170"/>
                </a:lnTo>
                <a:lnTo>
                  <a:pt x="386080" y="347980"/>
                </a:lnTo>
                <a:lnTo>
                  <a:pt x="378459" y="350520"/>
                </a:lnTo>
                <a:lnTo>
                  <a:pt x="372109" y="354330"/>
                </a:lnTo>
                <a:lnTo>
                  <a:pt x="364490" y="355600"/>
                </a:lnTo>
                <a:lnTo>
                  <a:pt x="356870" y="359410"/>
                </a:lnTo>
                <a:lnTo>
                  <a:pt x="349250" y="360680"/>
                </a:lnTo>
                <a:lnTo>
                  <a:pt x="341630" y="363220"/>
                </a:lnTo>
                <a:lnTo>
                  <a:pt x="332740" y="365760"/>
                </a:lnTo>
                <a:lnTo>
                  <a:pt x="325120" y="367030"/>
                </a:lnTo>
                <a:lnTo>
                  <a:pt x="316230" y="368300"/>
                </a:lnTo>
                <a:lnTo>
                  <a:pt x="307340" y="369570"/>
                </a:lnTo>
                <a:lnTo>
                  <a:pt x="297180" y="370840"/>
                </a:lnTo>
                <a:lnTo>
                  <a:pt x="287020" y="370840"/>
                </a:lnTo>
                <a:lnTo>
                  <a:pt x="278130" y="370840"/>
                </a:lnTo>
                <a:lnTo>
                  <a:pt x="267970" y="372110"/>
                </a:lnTo>
                <a:lnTo>
                  <a:pt x="257809" y="372110"/>
                </a:lnTo>
                <a:lnTo>
                  <a:pt x="241300" y="370840"/>
                </a:lnTo>
                <a:lnTo>
                  <a:pt x="226059" y="370840"/>
                </a:lnTo>
                <a:lnTo>
                  <a:pt x="210820" y="368300"/>
                </a:lnTo>
                <a:lnTo>
                  <a:pt x="195580" y="367030"/>
                </a:lnTo>
                <a:lnTo>
                  <a:pt x="181609" y="364490"/>
                </a:lnTo>
                <a:lnTo>
                  <a:pt x="167640" y="361950"/>
                </a:lnTo>
                <a:lnTo>
                  <a:pt x="153670" y="358140"/>
                </a:lnTo>
                <a:lnTo>
                  <a:pt x="140970" y="353060"/>
                </a:lnTo>
                <a:lnTo>
                  <a:pt x="128270" y="349250"/>
                </a:lnTo>
                <a:lnTo>
                  <a:pt x="115570" y="344170"/>
                </a:lnTo>
                <a:lnTo>
                  <a:pt x="104140" y="337820"/>
                </a:lnTo>
                <a:lnTo>
                  <a:pt x="93980" y="331470"/>
                </a:lnTo>
                <a:lnTo>
                  <a:pt x="82550" y="325120"/>
                </a:lnTo>
                <a:lnTo>
                  <a:pt x="72390" y="318770"/>
                </a:lnTo>
                <a:lnTo>
                  <a:pt x="63500" y="311150"/>
                </a:lnTo>
                <a:lnTo>
                  <a:pt x="60959" y="309880"/>
                </a:lnTo>
                <a:lnTo>
                  <a:pt x="60959" y="309880"/>
                </a:lnTo>
                <a:lnTo>
                  <a:pt x="54609" y="302260"/>
                </a:lnTo>
                <a:lnTo>
                  <a:pt x="46990" y="293370"/>
                </a:lnTo>
                <a:lnTo>
                  <a:pt x="39370" y="284480"/>
                </a:lnTo>
                <a:lnTo>
                  <a:pt x="31750" y="275590"/>
                </a:lnTo>
                <a:lnTo>
                  <a:pt x="25400" y="265430"/>
                </a:lnTo>
                <a:lnTo>
                  <a:pt x="20320" y="255270"/>
                </a:lnTo>
                <a:lnTo>
                  <a:pt x="15240" y="245110"/>
                </a:lnTo>
                <a:lnTo>
                  <a:pt x="13970" y="245110"/>
                </a:lnTo>
                <a:lnTo>
                  <a:pt x="13970" y="245110"/>
                </a:lnTo>
                <a:lnTo>
                  <a:pt x="11430" y="233680"/>
                </a:lnTo>
                <a:lnTo>
                  <a:pt x="7620" y="222250"/>
                </a:lnTo>
                <a:lnTo>
                  <a:pt x="5080" y="209550"/>
                </a:lnTo>
                <a:lnTo>
                  <a:pt x="2540" y="198120"/>
                </a:lnTo>
                <a:lnTo>
                  <a:pt x="0" y="185420"/>
                </a:lnTo>
                <a:lnTo>
                  <a:pt x="0" y="180340"/>
                </a:lnTo>
                <a:lnTo>
                  <a:pt x="0" y="179070"/>
                </a:lnTo>
                <a:lnTo>
                  <a:pt x="0" y="172720"/>
                </a:lnTo>
                <a:lnTo>
                  <a:pt x="0" y="160020"/>
                </a:lnTo>
                <a:lnTo>
                  <a:pt x="1270" y="147320"/>
                </a:lnTo>
                <a:lnTo>
                  <a:pt x="2540" y="134620"/>
                </a:lnTo>
                <a:lnTo>
                  <a:pt x="5080" y="120650"/>
                </a:lnTo>
                <a:lnTo>
                  <a:pt x="5080" y="116840"/>
                </a:lnTo>
                <a:lnTo>
                  <a:pt x="5080" y="116840"/>
                </a:lnTo>
                <a:lnTo>
                  <a:pt x="10159" y="101600"/>
                </a:lnTo>
                <a:lnTo>
                  <a:pt x="13970" y="83820"/>
                </a:lnTo>
                <a:lnTo>
                  <a:pt x="20320" y="67310"/>
                </a:lnTo>
                <a:lnTo>
                  <a:pt x="24130" y="57150"/>
                </a:lnTo>
                <a:lnTo>
                  <a:pt x="24130" y="55880"/>
                </a:lnTo>
                <a:lnTo>
                  <a:pt x="26670" y="52070"/>
                </a:lnTo>
                <a:lnTo>
                  <a:pt x="53340" y="0"/>
                </a:lnTo>
                <a:lnTo>
                  <a:pt x="144780" y="43180"/>
                </a:lnTo>
                <a:lnTo>
                  <a:pt x="139700" y="59690"/>
                </a:lnTo>
                <a:lnTo>
                  <a:pt x="83820" y="43180"/>
                </a:lnTo>
                <a:lnTo>
                  <a:pt x="78740" y="45720"/>
                </a:lnTo>
                <a:lnTo>
                  <a:pt x="73659" y="50800"/>
                </a:lnTo>
                <a:lnTo>
                  <a:pt x="69850" y="54610"/>
                </a:lnTo>
                <a:lnTo>
                  <a:pt x="66040" y="58420"/>
                </a:lnTo>
                <a:lnTo>
                  <a:pt x="60959" y="63500"/>
                </a:lnTo>
                <a:lnTo>
                  <a:pt x="58420" y="66040"/>
                </a:lnTo>
                <a:lnTo>
                  <a:pt x="58420" y="66040"/>
                </a:lnTo>
                <a:lnTo>
                  <a:pt x="57150" y="67310"/>
                </a:lnTo>
                <a:lnTo>
                  <a:pt x="54609" y="72390"/>
                </a:lnTo>
                <a:lnTo>
                  <a:pt x="50800" y="78740"/>
                </a:lnTo>
                <a:lnTo>
                  <a:pt x="46990" y="83820"/>
                </a:lnTo>
                <a:lnTo>
                  <a:pt x="44450" y="90170"/>
                </a:lnTo>
                <a:lnTo>
                  <a:pt x="41909" y="96520"/>
                </a:lnTo>
                <a:lnTo>
                  <a:pt x="39370" y="102870"/>
                </a:lnTo>
                <a:lnTo>
                  <a:pt x="36830" y="107950"/>
                </a:lnTo>
                <a:lnTo>
                  <a:pt x="34290" y="115570"/>
                </a:lnTo>
                <a:lnTo>
                  <a:pt x="31750" y="123190"/>
                </a:lnTo>
                <a:lnTo>
                  <a:pt x="31750" y="123190"/>
                </a:lnTo>
                <a:lnTo>
                  <a:pt x="30480" y="128270"/>
                </a:lnTo>
                <a:lnTo>
                  <a:pt x="29209" y="138430"/>
                </a:lnTo>
                <a:lnTo>
                  <a:pt x="27940" y="148590"/>
                </a:lnTo>
                <a:lnTo>
                  <a:pt x="27940" y="157480"/>
                </a:lnTo>
                <a:lnTo>
                  <a:pt x="27940" y="166370"/>
                </a:lnTo>
                <a:lnTo>
                  <a:pt x="29209" y="17653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3020" y="194310"/>
                </a:lnTo>
                <a:lnTo>
                  <a:pt x="36830" y="203200"/>
                </a:lnTo>
                <a:lnTo>
                  <a:pt x="39370" y="212090"/>
                </a:lnTo>
                <a:lnTo>
                  <a:pt x="44450" y="219710"/>
                </a:lnTo>
                <a:lnTo>
                  <a:pt x="49530" y="228600"/>
                </a:lnTo>
                <a:lnTo>
                  <a:pt x="54609" y="236220"/>
                </a:lnTo>
                <a:lnTo>
                  <a:pt x="59690" y="243840"/>
                </a:lnTo>
                <a:lnTo>
                  <a:pt x="64770" y="250190"/>
                </a:lnTo>
                <a:lnTo>
                  <a:pt x="66040" y="250190"/>
                </a:lnTo>
                <a:lnTo>
                  <a:pt x="66040" y="251460"/>
                </a:lnTo>
                <a:lnTo>
                  <a:pt x="73659" y="259080"/>
                </a:lnTo>
                <a:lnTo>
                  <a:pt x="81280" y="265430"/>
                </a:lnTo>
                <a:lnTo>
                  <a:pt x="90170" y="271780"/>
                </a:lnTo>
                <a:lnTo>
                  <a:pt x="99059" y="278130"/>
                </a:lnTo>
                <a:lnTo>
                  <a:pt x="107950" y="284480"/>
                </a:lnTo>
                <a:lnTo>
                  <a:pt x="116840" y="288290"/>
                </a:lnTo>
                <a:lnTo>
                  <a:pt x="127000" y="293370"/>
                </a:lnTo>
                <a:lnTo>
                  <a:pt x="138430" y="298450"/>
                </a:lnTo>
                <a:lnTo>
                  <a:pt x="148590" y="303530"/>
                </a:lnTo>
                <a:lnTo>
                  <a:pt x="160020" y="307340"/>
                </a:lnTo>
                <a:lnTo>
                  <a:pt x="172720" y="311150"/>
                </a:lnTo>
                <a:lnTo>
                  <a:pt x="185420" y="314960"/>
                </a:lnTo>
                <a:lnTo>
                  <a:pt x="198120" y="317500"/>
                </a:lnTo>
                <a:lnTo>
                  <a:pt x="210820" y="320040"/>
                </a:lnTo>
                <a:lnTo>
                  <a:pt x="210820" y="320040"/>
                </a:lnTo>
                <a:lnTo>
                  <a:pt x="212090" y="320040"/>
                </a:lnTo>
                <a:lnTo>
                  <a:pt x="224790" y="322580"/>
                </a:lnTo>
                <a:lnTo>
                  <a:pt x="237490" y="323850"/>
                </a:lnTo>
                <a:lnTo>
                  <a:pt x="252730" y="325120"/>
                </a:lnTo>
                <a:lnTo>
                  <a:pt x="266700" y="326390"/>
                </a:lnTo>
                <a:lnTo>
                  <a:pt x="274320" y="327660"/>
                </a:lnTo>
                <a:lnTo>
                  <a:pt x="281940" y="327660"/>
                </a:lnTo>
                <a:lnTo>
                  <a:pt x="289559" y="327660"/>
                </a:lnTo>
                <a:lnTo>
                  <a:pt x="297180" y="327660"/>
                </a:lnTo>
                <a:lnTo>
                  <a:pt x="304800" y="326390"/>
                </a:lnTo>
                <a:lnTo>
                  <a:pt x="309880" y="326390"/>
                </a:lnTo>
                <a:lnTo>
                  <a:pt x="311150" y="326390"/>
                </a:lnTo>
                <a:lnTo>
                  <a:pt x="312420" y="326390"/>
                </a:lnTo>
                <a:lnTo>
                  <a:pt x="326390" y="325120"/>
                </a:lnTo>
                <a:lnTo>
                  <a:pt x="332740" y="325120"/>
                </a:lnTo>
                <a:lnTo>
                  <a:pt x="340359" y="323850"/>
                </a:lnTo>
                <a:lnTo>
                  <a:pt x="345440" y="322580"/>
                </a:lnTo>
                <a:lnTo>
                  <a:pt x="351790" y="321310"/>
                </a:lnTo>
                <a:lnTo>
                  <a:pt x="358140" y="320040"/>
                </a:lnTo>
                <a:lnTo>
                  <a:pt x="363220" y="317500"/>
                </a:lnTo>
                <a:lnTo>
                  <a:pt x="369570" y="316230"/>
                </a:lnTo>
                <a:lnTo>
                  <a:pt x="374650" y="314960"/>
                </a:lnTo>
                <a:lnTo>
                  <a:pt x="379730" y="312420"/>
                </a:lnTo>
                <a:lnTo>
                  <a:pt x="384809" y="309880"/>
                </a:lnTo>
                <a:lnTo>
                  <a:pt x="388620" y="307340"/>
                </a:lnTo>
                <a:lnTo>
                  <a:pt x="392430" y="304800"/>
                </a:lnTo>
                <a:lnTo>
                  <a:pt x="396240" y="302260"/>
                </a:lnTo>
                <a:lnTo>
                  <a:pt x="401320" y="299720"/>
                </a:lnTo>
                <a:lnTo>
                  <a:pt x="403859" y="295910"/>
                </a:lnTo>
                <a:lnTo>
                  <a:pt x="407670" y="293370"/>
                </a:lnTo>
                <a:lnTo>
                  <a:pt x="407670" y="292100"/>
                </a:lnTo>
                <a:lnTo>
                  <a:pt x="407670" y="292100"/>
                </a:lnTo>
                <a:lnTo>
                  <a:pt x="410209" y="289560"/>
                </a:lnTo>
                <a:lnTo>
                  <a:pt x="412750" y="285750"/>
                </a:lnTo>
                <a:lnTo>
                  <a:pt x="415290" y="281940"/>
                </a:lnTo>
                <a:lnTo>
                  <a:pt x="417830" y="278130"/>
                </a:lnTo>
                <a:lnTo>
                  <a:pt x="419100" y="273050"/>
                </a:lnTo>
                <a:lnTo>
                  <a:pt x="421640" y="269240"/>
                </a:lnTo>
                <a:lnTo>
                  <a:pt x="421640" y="264160"/>
                </a:lnTo>
                <a:lnTo>
                  <a:pt x="422909" y="259080"/>
                </a:lnTo>
                <a:lnTo>
                  <a:pt x="424180" y="254000"/>
                </a:lnTo>
                <a:lnTo>
                  <a:pt x="422909" y="252730"/>
                </a:lnTo>
                <a:lnTo>
                  <a:pt x="422909" y="252730"/>
                </a:lnTo>
                <a:lnTo>
                  <a:pt x="424180" y="247650"/>
                </a:lnTo>
                <a:lnTo>
                  <a:pt x="424180" y="241300"/>
                </a:lnTo>
                <a:lnTo>
                  <a:pt x="424180" y="236220"/>
                </a:lnTo>
                <a:lnTo>
                  <a:pt x="422909" y="229870"/>
                </a:lnTo>
                <a:lnTo>
                  <a:pt x="421640" y="223520"/>
                </a:lnTo>
                <a:lnTo>
                  <a:pt x="420370" y="218440"/>
                </a:lnTo>
                <a:lnTo>
                  <a:pt x="419100" y="213360"/>
                </a:lnTo>
                <a:lnTo>
                  <a:pt x="416559" y="209550"/>
                </a:lnTo>
                <a:lnTo>
                  <a:pt x="416559" y="209550"/>
                </a:lnTo>
                <a:lnTo>
                  <a:pt x="416559" y="207010"/>
                </a:lnTo>
                <a:lnTo>
                  <a:pt x="415290" y="201930"/>
                </a:lnTo>
                <a:lnTo>
                  <a:pt x="412750" y="196850"/>
                </a:lnTo>
                <a:lnTo>
                  <a:pt x="410209" y="191770"/>
                </a:lnTo>
                <a:lnTo>
                  <a:pt x="407670" y="186690"/>
                </a:lnTo>
                <a:lnTo>
                  <a:pt x="405130" y="182880"/>
                </a:lnTo>
                <a:lnTo>
                  <a:pt x="401320" y="177800"/>
                </a:lnTo>
                <a:lnTo>
                  <a:pt x="398780" y="172720"/>
                </a:lnTo>
                <a:lnTo>
                  <a:pt x="347980" y="147320"/>
                </a:lnTo>
                <a:lnTo>
                  <a:pt x="345440" y="146050"/>
                </a:lnTo>
                <a:lnTo>
                  <a:pt x="336550" y="140970"/>
                </a:lnTo>
                <a:lnTo>
                  <a:pt x="340359" y="127000"/>
                </a:lnTo>
                <a:lnTo>
                  <a:pt x="439420" y="168910"/>
                </a:lnTo>
                <a:lnTo>
                  <a:pt x="439420" y="172720"/>
                </a:lnTo>
                <a:lnTo>
                  <a:pt x="440690" y="172720"/>
                </a:lnTo>
                <a:lnTo>
                  <a:pt x="445770" y="191770"/>
                </a:lnTo>
                <a:lnTo>
                  <a:pt x="447040" y="196850"/>
                </a:lnTo>
                <a:lnTo>
                  <a:pt x="448309" y="203200"/>
                </a:lnTo>
                <a:lnTo>
                  <a:pt x="449580" y="215900"/>
                </a:lnTo>
                <a:lnTo>
                  <a:pt x="449580" y="217170"/>
                </a:lnTo>
                <a:lnTo>
                  <a:pt x="449580" y="217170"/>
                </a:lnTo>
                <a:lnTo>
                  <a:pt x="450850" y="222250"/>
                </a:lnTo>
                <a:lnTo>
                  <a:pt x="450850" y="228600"/>
                </a:lnTo>
                <a:lnTo>
                  <a:pt x="450850" y="241300"/>
                </a:lnTo>
                <a:lnTo>
                  <a:pt x="450850" y="247650"/>
                </a:lnTo>
                <a:lnTo>
                  <a:pt x="450850" y="254000"/>
                </a:lnTo>
                <a:lnTo>
                  <a:pt x="450850" y="257810"/>
                </a:lnTo>
                <a:lnTo>
                  <a:pt x="450850" y="257810"/>
                </a:lnTo>
                <a:lnTo>
                  <a:pt x="450850" y="260350"/>
                </a:lnTo>
                <a:lnTo>
                  <a:pt x="44958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5068977" y="3721507"/>
            <a:ext cx="460194" cy="381454"/>
          </a:xfrm>
          <a:custGeom>
            <a:avLst/>
            <a:gdLst/>
            <a:ahLst/>
            <a:cxnLst/>
            <a:rect l="l" t="t" r="r" b="b"/>
            <a:pathLst>
              <a:path w="460194" h="381454">
                <a:moveTo>
                  <a:pt x="454253" y="271373"/>
                </a:moveTo>
                <a:lnTo>
                  <a:pt x="454253" y="277723"/>
                </a:lnTo>
                <a:lnTo>
                  <a:pt x="451713" y="284073"/>
                </a:lnTo>
                <a:lnTo>
                  <a:pt x="450443" y="290423"/>
                </a:lnTo>
                <a:lnTo>
                  <a:pt x="447903" y="295503"/>
                </a:lnTo>
                <a:lnTo>
                  <a:pt x="445363" y="300583"/>
                </a:lnTo>
                <a:lnTo>
                  <a:pt x="445363" y="300583"/>
                </a:lnTo>
                <a:lnTo>
                  <a:pt x="445363" y="300583"/>
                </a:lnTo>
                <a:lnTo>
                  <a:pt x="442823" y="306933"/>
                </a:lnTo>
                <a:lnTo>
                  <a:pt x="439013" y="312013"/>
                </a:lnTo>
                <a:lnTo>
                  <a:pt x="436473" y="317093"/>
                </a:lnTo>
                <a:lnTo>
                  <a:pt x="432663" y="320903"/>
                </a:lnTo>
                <a:lnTo>
                  <a:pt x="427582" y="325983"/>
                </a:lnTo>
                <a:lnTo>
                  <a:pt x="423773" y="329793"/>
                </a:lnTo>
                <a:lnTo>
                  <a:pt x="418693" y="334873"/>
                </a:lnTo>
                <a:lnTo>
                  <a:pt x="413613" y="338683"/>
                </a:lnTo>
                <a:lnTo>
                  <a:pt x="413613" y="338683"/>
                </a:lnTo>
                <a:lnTo>
                  <a:pt x="413613" y="338683"/>
                </a:lnTo>
                <a:lnTo>
                  <a:pt x="408532" y="342493"/>
                </a:lnTo>
                <a:lnTo>
                  <a:pt x="402182" y="346303"/>
                </a:lnTo>
                <a:lnTo>
                  <a:pt x="397103" y="348843"/>
                </a:lnTo>
                <a:lnTo>
                  <a:pt x="390753" y="352653"/>
                </a:lnTo>
                <a:lnTo>
                  <a:pt x="383132" y="355193"/>
                </a:lnTo>
                <a:lnTo>
                  <a:pt x="376782" y="359003"/>
                </a:lnTo>
                <a:lnTo>
                  <a:pt x="369163" y="360273"/>
                </a:lnTo>
                <a:lnTo>
                  <a:pt x="361543" y="364083"/>
                </a:lnTo>
                <a:lnTo>
                  <a:pt x="353923" y="365353"/>
                </a:lnTo>
                <a:lnTo>
                  <a:pt x="346303" y="367893"/>
                </a:lnTo>
                <a:lnTo>
                  <a:pt x="337413" y="370433"/>
                </a:lnTo>
                <a:lnTo>
                  <a:pt x="329793" y="371703"/>
                </a:lnTo>
                <a:lnTo>
                  <a:pt x="320903" y="372973"/>
                </a:lnTo>
                <a:lnTo>
                  <a:pt x="312013" y="374243"/>
                </a:lnTo>
                <a:lnTo>
                  <a:pt x="301853" y="375513"/>
                </a:lnTo>
                <a:lnTo>
                  <a:pt x="291693" y="375513"/>
                </a:lnTo>
                <a:lnTo>
                  <a:pt x="282803" y="375513"/>
                </a:lnTo>
                <a:lnTo>
                  <a:pt x="272643" y="376783"/>
                </a:lnTo>
                <a:lnTo>
                  <a:pt x="262482" y="376783"/>
                </a:lnTo>
                <a:lnTo>
                  <a:pt x="245973" y="375513"/>
                </a:lnTo>
                <a:lnTo>
                  <a:pt x="230732" y="375513"/>
                </a:lnTo>
                <a:lnTo>
                  <a:pt x="215493" y="372973"/>
                </a:lnTo>
                <a:lnTo>
                  <a:pt x="200253" y="371703"/>
                </a:lnTo>
                <a:lnTo>
                  <a:pt x="186282" y="369163"/>
                </a:lnTo>
                <a:lnTo>
                  <a:pt x="172313" y="366623"/>
                </a:lnTo>
                <a:lnTo>
                  <a:pt x="158343" y="362813"/>
                </a:lnTo>
                <a:lnTo>
                  <a:pt x="145643" y="357733"/>
                </a:lnTo>
                <a:lnTo>
                  <a:pt x="132943" y="353923"/>
                </a:lnTo>
                <a:lnTo>
                  <a:pt x="120243" y="348843"/>
                </a:lnTo>
                <a:lnTo>
                  <a:pt x="108813" y="342493"/>
                </a:lnTo>
                <a:lnTo>
                  <a:pt x="98653" y="336143"/>
                </a:lnTo>
                <a:lnTo>
                  <a:pt x="87223" y="329793"/>
                </a:lnTo>
                <a:lnTo>
                  <a:pt x="77063" y="323443"/>
                </a:lnTo>
                <a:lnTo>
                  <a:pt x="68173" y="315823"/>
                </a:lnTo>
                <a:lnTo>
                  <a:pt x="65632" y="314553"/>
                </a:lnTo>
                <a:lnTo>
                  <a:pt x="65632" y="314553"/>
                </a:lnTo>
                <a:lnTo>
                  <a:pt x="59282" y="306933"/>
                </a:lnTo>
                <a:lnTo>
                  <a:pt x="51663" y="298043"/>
                </a:lnTo>
                <a:lnTo>
                  <a:pt x="44043" y="289153"/>
                </a:lnTo>
                <a:lnTo>
                  <a:pt x="36423" y="280263"/>
                </a:lnTo>
                <a:lnTo>
                  <a:pt x="30073" y="270103"/>
                </a:lnTo>
                <a:lnTo>
                  <a:pt x="24993" y="259943"/>
                </a:lnTo>
                <a:lnTo>
                  <a:pt x="19913" y="249783"/>
                </a:lnTo>
                <a:lnTo>
                  <a:pt x="18643" y="249783"/>
                </a:lnTo>
                <a:lnTo>
                  <a:pt x="18643" y="249783"/>
                </a:lnTo>
                <a:lnTo>
                  <a:pt x="16103" y="238353"/>
                </a:lnTo>
                <a:lnTo>
                  <a:pt x="12293" y="226923"/>
                </a:lnTo>
                <a:lnTo>
                  <a:pt x="9753" y="214223"/>
                </a:lnTo>
                <a:lnTo>
                  <a:pt x="7213" y="202793"/>
                </a:lnTo>
                <a:lnTo>
                  <a:pt x="4673" y="190093"/>
                </a:lnTo>
                <a:lnTo>
                  <a:pt x="4673" y="185013"/>
                </a:lnTo>
                <a:lnTo>
                  <a:pt x="4673" y="183743"/>
                </a:lnTo>
                <a:lnTo>
                  <a:pt x="4673" y="177393"/>
                </a:lnTo>
                <a:lnTo>
                  <a:pt x="4673" y="164693"/>
                </a:lnTo>
                <a:lnTo>
                  <a:pt x="5943" y="151993"/>
                </a:lnTo>
                <a:lnTo>
                  <a:pt x="7213" y="139293"/>
                </a:lnTo>
                <a:lnTo>
                  <a:pt x="9753" y="125323"/>
                </a:lnTo>
                <a:lnTo>
                  <a:pt x="9753" y="121513"/>
                </a:lnTo>
                <a:lnTo>
                  <a:pt x="9753" y="121513"/>
                </a:lnTo>
                <a:lnTo>
                  <a:pt x="14832" y="106273"/>
                </a:lnTo>
                <a:lnTo>
                  <a:pt x="18643" y="88493"/>
                </a:lnTo>
                <a:lnTo>
                  <a:pt x="24993" y="71983"/>
                </a:lnTo>
                <a:lnTo>
                  <a:pt x="28803" y="61823"/>
                </a:lnTo>
                <a:lnTo>
                  <a:pt x="28803" y="60553"/>
                </a:lnTo>
                <a:lnTo>
                  <a:pt x="31343" y="56743"/>
                </a:lnTo>
                <a:lnTo>
                  <a:pt x="58013" y="4673"/>
                </a:lnTo>
                <a:lnTo>
                  <a:pt x="149453" y="47853"/>
                </a:lnTo>
                <a:lnTo>
                  <a:pt x="144373" y="64363"/>
                </a:lnTo>
                <a:lnTo>
                  <a:pt x="88493" y="47853"/>
                </a:lnTo>
                <a:lnTo>
                  <a:pt x="83413" y="50393"/>
                </a:lnTo>
                <a:lnTo>
                  <a:pt x="78332" y="55473"/>
                </a:lnTo>
                <a:lnTo>
                  <a:pt x="74523" y="59283"/>
                </a:lnTo>
                <a:lnTo>
                  <a:pt x="70713" y="63093"/>
                </a:lnTo>
                <a:lnTo>
                  <a:pt x="65632" y="68173"/>
                </a:lnTo>
                <a:lnTo>
                  <a:pt x="63093" y="70713"/>
                </a:lnTo>
                <a:lnTo>
                  <a:pt x="63093" y="70713"/>
                </a:lnTo>
                <a:lnTo>
                  <a:pt x="61823" y="71983"/>
                </a:lnTo>
                <a:lnTo>
                  <a:pt x="59282" y="77063"/>
                </a:lnTo>
                <a:lnTo>
                  <a:pt x="55473" y="83413"/>
                </a:lnTo>
                <a:lnTo>
                  <a:pt x="51663" y="88493"/>
                </a:lnTo>
                <a:lnTo>
                  <a:pt x="49123" y="94843"/>
                </a:lnTo>
                <a:lnTo>
                  <a:pt x="46582" y="101193"/>
                </a:lnTo>
                <a:lnTo>
                  <a:pt x="44043" y="107543"/>
                </a:lnTo>
                <a:lnTo>
                  <a:pt x="41503" y="112623"/>
                </a:lnTo>
                <a:lnTo>
                  <a:pt x="38963" y="120243"/>
                </a:lnTo>
                <a:lnTo>
                  <a:pt x="36423" y="127863"/>
                </a:lnTo>
                <a:lnTo>
                  <a:pt x="36423" y="127863"/>
                </a:lnTo>
                <a:lnTo>
                  <a:pt x="35153" y="132943"/>
                </a:lnTo>
                <a:lnTo>
                  <a:pt x="33882" y="143103"/>
                </a:lnTo>
                <a:lnTo>
                  <a:pt x="32613" y="153263"/>
                </a:lnTo>
                <a:lnTo>
                  <a:pt x="32613" y="162153"/>
                </a:lnTo>
                <a:lnTo>
                  <a:pt x="32613" y="171043"/>
                </a:lnTo>
                <a:lnTo>
                  <a:pt x="33882" y="181203"/>
                </a:lnTo>
                <a:lnTo>
                  <a:pt x="35153" y="190093"/>
                </a:lnTo>
                <a:lnTo>
                  <a:pt x="35153" y="190093"/>
                </a:lnTo>
                <a:lnTo>
                  <a:pt x="35153" y="190093"/>
                </a:lnTo>
                <a:lnTo>
                  <a:pt x="37693" y="198983"/>
                </a:lnTo>
                <a:lnTo>
                  <a:pt x="41503" y="207873"/>
                </a:lnTo>
                <a:lnTo>
                  <a:pt x="44043" y="216763"/>
                </a:lnTo>
                <a:lnTo>
                  <a:pt x="49123" y="224383"/>
                </a:lnTo>
                <a:lnTo>
                  <a:pt x="54203" y="233273"/>
                </a:lnTo>
                <a:lnTo>
                  <a:pt x="59282" y="240893"/>
                </a:lnTo>
                <a:lnTo>
                  <a:pt x="64363" y="248513"/>
                </a:lnTo>
                <a:lnTo>
                  <a:pt x="69443" y="254863"/>
                </a:lnTo>
                <a:lnTo>
                  <a:pt x="70713" y="254863"/>
                </a:lnTo>
                <a:lnTo>
                  <a:pt x="70713" y="256133"/>
                </a:lnTo>
                <a:lnTo>
                  <a:pt x="78332" y="263753"/>
                </a:lnTo>
                <a:lnTo>
                  <a:pt x="85953" y="270103"/>
                </a:lnTo>
                <a:lnTo>
                  <a:pt x="94843" y="276453"/>
                </a:lnTo>
                <a:lnTo>
                  <a:pt x="103732" y="282803"/>
                </a:lnTo>
                <a:lnTo>
                  <a:pt x="112623" y="289153"/>
                </a:lnTo>
                <a:lnTo>
                  <a:pt x="121513" y="292963"/>
                </a:lnTo>
                <a:lnTo>
                  <a:pt x="131673" y="298043"/>
                </a:lnTo>
                <a:lnTo>
                  <a:pt x="143103" y="303123"/>
                </a:lnTo>
                <a:lnTo>
                  <a:pt x="153263" y="308203"/>
                </a:lnTo>
                <a:lnTo>
                  <a:pt x="164693" y="312013"/>
                </a:lnTo>
                <a:lnTo>
                  <a:pt x="177393" y="315823"/>
                </a:lnTo>
                <a:lnTo>
                  <a:pt x="190093" y="319633"/>
                </a:lnTo>
                <a:lnTo>
                  <a:pt x="202793" y="322173"/>
                </a:lnTo>
                <a:lnTo>
                  <a:pt x="215493" y="324713"/>
                </a:lnTo>
                <a:lnTo>
                  <a:pt x="215493" y="324713"/>
                </a:lnTo>
                <a:lnTo>
                  <a:pt x="216763" y="324713"/>
                </a:lnTo>
                <a:lnTo>
                  <a:pt x="229463" y="327253"/>
                </a:lnTo>
                <a:lnTo>
                  <a:pt x="242163" y="328523"/>
                </a:lnTo>
                <a:lnTo>
                  <a:pt x="257403" y="329793"/>
                </a:lnTo>
                <a:lnTo>
                  <a:pt x="271373" y="331063"/>
                </a:lnTo>
                <a:lnTo>
                  <a:pt x="278993" y="332333"/>
                </a:lnTo>
                <a:lnTo>
                  <a:pt x="286613" y="332333"/>
                </a:lnTo>
                <a:lnTo>
                  <a:pt x="294232" y="332333"/>
                </a:lnTo>
                <a:lnTo>
                  <a:pt x="301853" y="332333"/>
                </a:lnTo>
                <a:lnTo>
                  <a:pt x="309473" y="331063"/>
                </a:lnTo>
                <a:lnTo>
                  <a:pt x="314553" y="331063"/>
                </a:lnTo>
                <a:lnTo>
                  <a:pt x="315823" y="331063"/>
                </a:lnTo>
                <a:lnTo>
                  <a:pt x="317093" y="331063"/>
                </a:lnTo>
                <a:lnTo>
                  <a:pt x="331063" y="329793"/>
                </a:lnTo>
                <a:lnTo>
                  <a:pt x="337413" y="329793"/>
                </a:lnTo>
                <a:lnTo>
                  <a:pt x="345032" y="328523"/>
                </a:lnTo>
                <a:lnTo>
                  <a:pt x="350113" y="327253"/>
                </a:lnTo>
                <a:lnTo>
                  <a:pt x="356463" y="325983"/>
                </a:lnTo>
                <a:lnTo>
                  <a:pt x="362813" y="324713"/>
                </a:lnTo>
                <a:lnTo>
                  <a:pt x="367893" y="322173"/>
                </a:lnTo>
                <a:lnTo>
                  <a:pt x="374243" y="320903"/>
                </a:lnTo>
                <a:lnTo>
                  <a:pt x="379323" y="319633"/>
                </a:lnTo>
                <a:lnTo>
                  <a:pt x="384403" y="317093"/>
                </a:lnTo>
                <a:lnTo>
                  <a:pt x="389482" y="314553"/>
                </a:lnTo>
                <a:lnTo>
                  <a:pt x="393293" y="312013"/>
                </a:lnTo>
                <a:lnTo>
                  <a:pt x="397103" y="309473"/>
                </a:lnTo>
                <a:lnTo>
                  <a:pt x="400913" y="306933"/>
                </a:lnTo>
                <a:lnTo>
                  <a:pt x="405993" y="304393"/>
                </a:lnTo>
                <a:lnTo>
                  <a:pt x="408532" y="300583"/>
                </a:lnTo>
                <a:lnTo>
                  <a:pt x="412343" y="298043"/>
                </a:lnTo>
                <a:lnTo>
                  <a:pt x="412343" y="296773"/>
                </a:lnTo>
                <a:lnTo>
                  <a:pt x="412343" y="296773"/>
                </a:lnTo>
                <a:lnTo>
                  <a:pt x="414882" y="294233"/>
                </a:lnTo>
                <a:lnTo>
                  <a:pt x="417423" y="290423"/>
                </a:lnTo>
                <a:lnTo>
                  <a:pt x="419963" y="286613"/>
                </a:lnTo>
                <a:lnTo>
                  <a:pt x="422503" y="282803"/>
                </a:lnTo>
                <a:lnTo>
                  <a:pt x="423773" y="277723"/>
                </a:lnTo>
                <a:lnTo>
                  <a:pt x="426313" y="273913"/>
                </a:lnTo>
                <a:lnTo>
                  <a:pt x="426313" y="268833"/>
                </a:lnTo>
                <a:lnTo>
                  <a:pt x="427582" y="263753"/>
                </a:lnTo>
                <a:lnTo>
                  <a:pt x="428853" y="258673"/>
                </a:lnTo>
                <a:lnTo>
                  <a:pt x="427582" y="257403"/>
                </a:lnTo>
                <a:lnTo>
                  <a:pt x="427582" y="257403"/>
                </a:lnTo>
                <a:lnTo>
                  <a:pt x="428853" y="252323"/>
                </a:lnTo>
                <a:lnTo>
                  <a:pt x="428853" y="245973"/>
                </a:lnTo>
                <a:lnTo>
                  <a:pt x="428853" y="240893"/>
                </a:lnTo>
                <a:lnTo>
                  <a:pt x="427582" y="234543"/>
                </a:lnTo>
                <a:lnTo>
                  <a:pt x="426313" y="228193"/>
                </a:lnTo>
                <a:lnTo>
                  <a:pt x="425043" y="223113"/>
                </a:lnTo>
                <a:lnTo>
                  <a:pt x="423773" y="218033"/>
                </a:lnTo>
                <a:lnTo>
                  <a:pt x="421232" y="214223"/>
                </a:lnTo>
                <a:lnTo>
                  <a:pt x="421232" y="214223"/>
                </a:lnTo>
                <a:lnTo>
                  <a:pt x="421232" y="211683"/>
                </a:lnTo>
                <a:lnTo>
                  <a:pt x="419963" y="206603"/>
                </a:lnTo>
                <a:lnTo>
                  <a:pt x="417423" y="201523"/>
                </a:lnTo>
                <a:lnTo>
                  <a:pt x="414882" y="196443"/>
                </a:lnTo>
                <a:lnTo>
                  <a:pt x="412343" y="191363"/>
                </a:lnTo>
                <a:lnTo>
                  <a:pt x="409803" y="187553"/>
                </a:lnTo>
                <a:lnTo>
                  <a:pt x="405993" y="182473"/>
                </a:lnTo>
                <a:lnTo>
                  <a:pt x="403453" y="177393"/>
                </a:lnTo>
                <a:lnTo>
                  <a:pt x="352653" y="151993"/>
                </a:lnTo>
                <a:lnTo>
                  <a:pt x="350113" y="150723"/>
                </a:lnTo>
                <a:lnTo>
                  <a:pt x="341223" y="145643"/>
                </a:lnTo>
                <a:lnTo>
                  <a:pt x="345032" y="131673"/>
                </a:lnTo>
                <a:lnTo>
                  <a:pt x="444093" y="173583"/>
                </a:lnTo>
                <a:lnTo>
                  <a:pt x="444093" y="177393"/>
                </a:lnTo>
                <a:lnTo>
                  <a:pt x="445363" y="177393"/>
                </a:lnTo>
                <a:lnTo>
                  <a:pt x="450443" y="196443"/>
                </a:lnTo>
                <a:lnTo>
                  <a:pt x="451713" y="201523"/>
                </a:lnTo>
                <a:lnTo>
                  <a:pt x="452982" y="207873"/>
                </a:lnTo>
                <a:lnTo>
                  <a:pt x="454253" y="220573"/>
                </a:lnTo>
                <a:lnTo>
                  <a:pt x="454253" y="221843"/>
                </a:lnTo>
                <a:lnTo>
                  <a:pt x="454253" y="221843"/>
                </a:lnTo>
                <a:lnTo>
                  <a:pt x="455523" y="226923"/>
                </a:lnTo>
                <a:lnTo>
                  <a:pt x="455523" y="233273"/>
                </a:lnTo>
                <a:lnTo>
                  <a:pt x="455523" y="245973"/>
                </a:lnTo>
                <a:lnTo>
                  <a:pt x="455523" y="252323"/>
                </a:lnTo>
                <a:lnTo>
                  <a:pt x="455523" y="258673"/>
                </a:lnTo>
                <a:lnTo>
                  <a:pt x="455523" y="262483"/>
                </a:lnTo>
                <a:lnTo>
                  <a:pt x="455523" y="262483"/>
                </a:lnTo>
                <a:lnTo>
                  <a:pt x="455523" y="265023"/>
                </a:lnTo>
                <a:lnTo>
                  <a:pt x="454253" y="2713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5281930" y="3575050"/>
            <a:ext cx="302260" cy="257810"/>
          </a:xfrm>
          <a:custGeom>
            <a:avLst/>
            <a:gdLst/>
            <a:ahLst/>
            <a:cxnLst/>
            <a:rect l="l" t="t" r="r" b="b"/>
            <a:pathLst>
              <a:path w="302260" h="257810">
                <a:moveTo>
                  <a:pt x="170179" y="210820"/>
                </a:moveTo>
                <a:lnTo>
                  <a:pt x="180340" y="215900"/>
                </a:lnTo>
                <a:lnTo>
                  <a:pt x="190500" y="218440"/>
                </a:lnTo>
                <a:lnTo>
                  <a:pt x="199390" y="220980"/>
                </a:lnTo>
                <a:lnTo>
                  <a:pt x="208279" y="223520"/>
                </a:lnTo>
                <a:lnTo>
                  <a:pt x="217170" y="226060"/>
                </a:lnTo>
                <a:lnTo>
                  <a:pt x="224790" y="226060"/>
                </a:lnTo>
                <a:lnTo>
                  <a:pt x="228600" y="227330"/>
                </a:lnTo>
                <a:lnTo>
                  <a:pt x="232410" y="227330"/>
                </a:lnTo>
                <a:lnTo>
                  <a:pt x="236220" y="227330"/>
                </a:lnTo>
                <a:lnTo>
                  <a:pt x="238760" y="227330"/>
                </a:lnTo>
                <a:lnTo>
                  <a:pt x="242570" y="227330"/>
                </a:lnTo>
                <a:lnTo>
                  <a:pt x="245110" y="227330"/>
                </a:lnTo>
                <a:lnTo>
                  <a:pt x="247650" y="226060"/>
                </a:lnTo>
                <a:lnTo>
                  <a:pt x="251460" y="226060"/>
                </a:lnTo>
                <a:lnTo>
                  <a:pt x="254000" y="226060"/>
                </a:lnTo>
                <a:lnTo>
                  <a:pt x="256540" y="224790"/>
                </a:lnTo>
                <a:lnTo>
                  <a:pt x="259079" y="223520"/>
                </a:lnTo>
                <a:lnTo>
                  <a:pt x="260350" y="223520"/>
                </a:lnTo>
                <a:lnTo>
                  <a:pt x="261620" y="220980"/>
                </a:lnTo>
                <a:lnTo>
                  <a:pt x="264160" y="220980"/>
                </a:lnTo>
                <a:lnTo>
                  <a:pt x="266700" y="219710"/>
                </a:lnTo>
                <a:lnTo>
                  <a:pt x="266700" y="217170"/>
                </a:lnTo>
                <a:lnTo>
                  <a:pt x="269240" y="215900"/>
                </a:lnTo>
                <a:lnTo>
                  <a:pt x="269240" y="214630"/>
                </a:lnTo>
                <a:lnTo>
                  <a:pt x="271779" y="210820"/>
                </a:lnTo>
                <a:lnTo>
                  <a:pt x="273050" y="208280"/>
                </a:lnTo>
                <a:lnTo>
                  <a:pt x="273050" y="208280"/>
                </a:lnTo>
                <a:lnTo>
                  <a:pt x="273050" y="207010"/>
                </a:lnTo>
                <a:lnTo>
                  <a:pt x="274320" y="203200"/>
                </a:lnTo>
                <a:lnTo>
                  <a:pt x="274320" y="200660"/>
                </a:lnTo>
                <a:lnTo>
                  <a:pt x="274320" y="196850"/>
                </a:lnTo>
                <a:lnTo>
                  <a:pt x="274320" y="193040"/>
                </a:lnTo>
                <a:lnTo>
                  <a:pt x="273050" y="189230"/>
                </a:lnTo>
                <a:lnTo>
                  <a:pt x="271779" y="185420"/>
                </a:lnTo>
                <a:lnTo>
                  <a:pt x="270510" y="180340"/>
                </a:lnTo>
                <a:lnTo>
                  <a:pt x="267970" y="176530"/>
                </a:lnTo>
                <a:lnTo>
                  <a:pt x="265429" y="171450"/>
                </a:lnTo>
                <a:lnTo>
                  <a:pt x="262890" y="167640"/>
                </a:lnTo>
                <a:lnTo>
                  <a:pt x="259079" y="162560"/>
                </a:lnTo>
                <a:lnTo>
                  <a:pt x="256540" y="158750"/>
                </a:lnTo>
                <a:lnTo>
                  <a:pt x="252729" y="153670"/>
                </a:lnTo>
                <a:lnTo>
                  <a:pt x="252729" y="153670"/>
                </a:lnTo>
                <a:lnTo>
                  <a:pt x="252729" y="152400"/>
                </a:lnTo>
                <a:lnTo>
                  <a:pt x="248920" y="148590"/>
                </a:lnTo>
                <a:lnTo>
                  <a:pt x="245110" y="143510"/>
                </a:lnTo>
                <a:lnTo>
                  <a:pt x="240029" y="137160"/>
                </a:lnTo>
                <a:lnTo>
                  <a:pt x="234950" y="132080"/>
                </a:lnTo>
                <a:lnTo>
                  <a:pt x="231140" y="127000"/>
                </a:lnTo>
                <a:lnTo>
                  <a:pt x="224790" y="121920"/>
                </a:lnTo>
                <a:lnTo>
                  <a:pt x="219710" y="116840"/>
                </a:lnTo>
                <a:lnTo>
                  <a:pt x="213360" y="111760"/>
                </a:lnTo>
                <a:lnTo>
                  <a:pt x="207010" y="106680"/>
                </a:lnTo>
                <a:lnTo>
                  <a:pt x="200660" y="100330"/>
                </a:lnTo>
                <a:lnTo>
                  <a:pt x="194310" y="95250"/>
                </a:lnTo>
                <a:lnTo>
                  <a:pt x="186690" y="90170"/>
                </a:lnTo>
                <a:lnTo>
                  <a:pt x="180340" y="85090"/>
                </a:lnTo>
                <a:lnTo>
                  <a:pt x="172720" y="80010"/>
                </a:lnTo>
                <a:lnTo>
                  <a:pt x="165100" y="74930"/>
                </a:lnTo>
                <a:lnTo>
                  <a:pt x="156210" y="69850"/>
                </a:lnTo>
                <a:lnTo>
                  <a:pt x="148590" y="64770"/>
                </a:lnTo>
                <a:lnTo>
                  <a:pt x="139700" y="59690"/>
                </a:lnTo>
                <a:lnTo>
                  <a:pt x="129540" y="54610"/>
                </a:lnTo>
                <a:lnTo>
                  <a:pt x="119379" y="49530"/>
                </a:lnTo>
                <a:lnTo>
                  <a:pt x="111760" y="45720"/>
                </a:lnTo>
                <a:lnTo>
                  <a:pt x="102870" y="41910"/>
                </a:lnTo>
                <a:lnTo>
                  <a:pt x="93979" y="39370"/>
                </a:lnTo>
                <a:lnTo>
                  <a:pt x="86360" y="38100"/>
                </a:lnTo>
                <a:lnTo>
                  <a:pt x="78740" y="36830"/>
                </a:lnTo>
                <a:lnTo>
                  <a:pt x="74929" y="36830"/>
                </a:lnTo>
                <a:lnTo>
                  <a:pt x="71120" y="36830"/>
                </a:lnTo>
                <a:lnTo>
                  <a:pt x="67310" y="36830"/>
                </a:lnTo>
                <a:lnTo>
                  <a:pt x="64770" y="36830"/>
                </a:lnTo>
                <a:lnTo>
                  <a:pt x="60960" y="36830"/>
                </a:lnTo>
                <a:lnTo>
                  <a:pt x="58420" y="38100"/>
                </a:lnTo>
                <a:lnTo>
                  <a:pt x="55879" y="39370"/>
                </a:lnTo>
                <a:lnTo>
                  <a:pt x="52070" y="40640"/>
                </a:lnTo>
                <a:lnTo>
                  <a:pt x="49529" y="41910"/>
                </a:lnTo>
                <a:lnTo>
                  <a:pt x="48260" y="41910"/>
                </a:lnTo>
                <a:lnTo>
                  <a:pt x="45720" y="44450"/>
                </a:lnTo>
                <a:lnTo>
                  <a:pt x="43179" y="45720"/>
                </a:lnTo>
                <a:lnTo>
                  <a:pt x="43179" y="45720"/>
                </a:lnTo>
                <a:lnTo>
                  <a:pt x="43179" y="45720"/>
                </a:lnTo>
                <a:lnTo>
                  <a:pt x="40640" y="48260"/>
                </a:lnTo>
                <a:lnTo>
                  <a:pt x="39370" y="49530"/>
                </a:lnTo>
                <a:lnTo>
                  <a:pt x="38100" y="52070"/>
                </a:lnTo>
                <a:lnTo>
                  <a:pt x="35560" y="54610"/>
                </a:lnTo>
                <a:lnTo>
                  <a:pt x="33020" y="60960"/>
                </a:lnTo>
                <a:lnTo>
                  <a:pt x="30479" y="64770"/>
                </a:lnTo>
                <a:lnTo>
                  <a:pt x="30479" y="68580"/>
                </a:lnTo>
                <a:lnTo>
                  <a:pt x="29210" y="73660"/>
                </a:lnTo>
                <a:lnTo>
                  <a:pt x="29210" y="77470"/>
                </a:lnTo>
                <a:lnTo>
                  <a:pt x="29210" y="82550"/>
                </a:lnTo>
                <a:lnTo>
                  <a:pt x="29210" y="87630"/>
                </a:lnTo>
                <a:lnTo>
                  <a:pt x="30479" y="91440"/>
                </a:lnTo>
                <a:lnTo>
                  <a:pt x="31750" y="96520"/>
                </a:lnTo>
                <a:lnTo>
                  <a:pt x="31750" y="100330"/>
                </a:lnTo>
                <a:lnTo>
                  <a:pt x="31750" y="100330"/>
                </a:lnTo>
                <a:lnTo>
                  <a:pt x="33020" y="102870"/>
                </a:lnTo>
                <a:lnTo>
                  <a:pt x="35560" y="107950"/>
                </a:lnTo>
                <a:lnTo>
                  <a:pt x="38100" y="113030"/>
                </a:lnTo>
                <a:lnTo>
                  <a:pt x="40640" y="118110"/>
                </a:lnTo>
                <a:lnTo>
                  <a:pt x="44450" y="123190"/>
                </a:lnTo>
                <a:lnTo>
                  <a:pt x="48260" y="128270"/>
                </a:lnTo>
                <a:lnTo>
                  <a:pt x="52070" y="133350"/>
                </a:lnTo>
                <a:lnTo>
                  <a:pt x="57150" y="138430"/>
                </a:lnTo>
                <a:lnTo>
                  <a:pt x="60960" y="143510"/>
                </a:lnTo>
                <a:lnTo>
                  <a:pt x="66040" y="148590"/>
                </a:lnTo>
                <a:lnTo>
                  <a:pt x="71120" y="153670"/>
                </a:lnTo>
                <a:lnTo>
                  <a:pt x="77470" y="158750"/>
                </a:lnTo>
                <a:lnTo>
                  <a:pt x="83820" y="162560"/>
                </a:lnTo>
                <a:lnTo>
                  <a:pt x="90170" y="167640"/>
                </a:lnTo>
                <a:lnTo>
                  <a:pt x="96520" y="172720"/>
                </a:lnTo>
                <a:lnTo>
                  <a:pt x="104140" y="177800"/>
                </a:lnTo>
                <a:lnTo>
                  <a:pt x="110490" y="182880"/>
                </a:lnTo>
                <a:lnTo>
                  <a:pt x="118110" y="186690"/>
                </a:lnTo>
                <a:lnTo>
                  <a:pt x="127000" y="191770"/>
                </a:lnTo>
                <a:lnTo>
                  <a:pt x="134620" y="195580"/>
                </a:lnTo>
                <a:lnTo>
                  <a:pt x="143510" y="199390"/>
                </a:lnTo>
                <a:lnTo>
                  <a:pt x="152400" y="204470"/>
                </a:lnTo>
                <a:lnTo>
                  <a:pt x="161290" y="208280"/>
                </a:lnTo>
                <a:lnTo>
                  <a:pt x="170179" y="210820"/>
                </a:lnTo>
                <a:close/>
                <a:moveTo>
                  <a:pt x="297179" y="223520"/>
                </a:moveTo>
                <a:lnTo>
                  <a:pt x="295910" y="227330"/>
                </a:lnTo>
                <a:lnTo>
                  <a:pt x="293370" y="229870"/>
                </a:lnTo>
                <a:lnTo>
                  <a:pt x="292100" y="232410"/>
                </a:lnTo>
                <a:lnTo>
                  <a:pt x="289560" y="234950"/>
                </a:lnTo>
                <a:lnTo>
                  <a:pt x="287020" y="238760"/>
                </a:lnTo>
                <a:lnTo>
                  <a:pt x="283210" y="240030"/>
                </a:lnTo>
                <a:lnTo>
                  <a:pt x="280670" y="242570"/>
                </a:lnTo>
                <a:lnTo>
                  <a:pt x="278129" y="245110"/>
                </a:lnTo>
                <a:lnTo>
                  <a:pt x="274320" y="247650"/>
                </a:lnTo>
                <a:lnTo>
                  <a:pt x="270510" y="248920"/>
                </a:lnTo>
                <a:lnTo>
                  <a:pt x="267970" y="250190"/>
                </a:lnTo>
                <a:lnTo>
                  <a:pt x="266700" y="250190"/>
                </a:lnTo>
                <a:lnTo>
                  <a:pt x="266700" y="251460"/>
                </a:lnTo>
                <a:lnTo>
                  <a:pt x="262890" y="252730"/>
                </a:lnTo>
                <a:lnTo>
                  <a:pt x="259079" y="254000"/>
                </a:lnTo>
                <a:lnTo>
                  <a:pt x="254000" y="255270"/>
                </a:lnTo>
                <a:lnTo>
                  <a:pt x="250190" y="255270"/>
                </a:lnTo>
                <a:lnTo>
                  <a:pt x="245110" y="256540"/>
                </a:lnTo>
                <a:lnTo>
                  <a:pt x="241300" y="256540"/>
                </a:lnTo>
                <a:lnTo>
                  <a:pt x="236220" y="257810"/>
                </a:lnTo>
                <a:lnTo>
                  <a:pt x="231140" y="257810"/>
                </a:lnTo>
                <a:lnTo>
                  <a:pt x="226060" y="257810"/>
                </a:lnTo>
                <a:lnTo>
                  <a:pt x="219710" y="257810"/>
                </a:lnTo>
                <a:lnTo>
                  <a:pt x="213360" y="257810"/>
                </a:lnTo>
                <a:lnTo>
                  <a:pt x="208279" y="256540"/>
                </a:lnTo>
                <a:lnTo>
                  <a:pt x="201929" y="256540"/>
                </a:lnTo>
                <a:lnTo>
                  <a:pt x="195579" y="255270"/>
                </a:lnTo>
                <a:lnTo>
                  <a:pt x="189229" y="254000"/>
                </a:lnTo>
                <a:lnTo>
                  <a:pt x="182879" y="252730"/>
                </a:lnTo>
                <a:lnTo>
                  <a:pt x="175260" y="251460"/>
                </a:lnTo>
                <a:lnTo>
                  <a:pt x="168910" y="250190"/>
                </a:lnTo>
                <a:lnTo>
                  <a:pt x="161290" y="247650"/>
                </a:lnTo>
                <a:lnTo>
                  <a:pt x="153670" y="245110"/>
                </a:lnTo>
                <a:lnTo>
                  <a:pt x="147320" y="242570"/>
                </a:lnTo>
                <a:lnTo>
                  <a:pt x="138429" y="240030"/>
                </a:lnTo>
                <a:lnTo>
                  <a:pt x="128270" y="236220"/>
                </a:lnTo>
                <a:lnTo>
                  <a:pt x="119379" y="232410"/>
                </a:lnTo>
                <a:lnTo>
                  <a:pt x="111760" y="228600"/>
                </a:lnTo>
                <a:lnTo>
                  <a:pt x="102870" y="224790"/>
                </a:lnTo>
                <a:lnTo>
                  <a:pt x="93979" y="219710"/>
                </a:lnTo>
                <a:lnTo>
                  <a:pt x="86360" y="214630"/>
                </a:lnTo>
                <a:lnTo>
                  <a:pt x="78740" y="210820"/>
                </a:lnTo>
                <a:lnTo>
                  <a:pt x="69850" y="205740"/>
                </a:lnTo>
                <a:lnTo>
                  <a:pt x="63500" y="199390"/>
                </a:lnTo>
                <a:lnTo>
                  <a:pt x="57150" y="194310"/>
                </a:lnTo>
                <a:lnTo>
                  <a:pt x="49529" y="187960"/>
                </a:lnTo>
                <a:lnTo>
                  <a:pt x="44450" y="182880"/>
                </a:lnTo>
                <a:lnTo>
                  <a:pt x="38100" y="176530"/>
                </a:lnTo>
                <a:lnTo>
                  <a:pt x="31750" y="170180"/>
                </a:lnTo>
                <a:lnTo>
                  <a:pt x="26670" y="163830"/>
                </a:lnTo>
                <a:lnTo>
                  <a:pt x="21590" y="157480"/>
                </a:lnTo>
                <a:lnTo>
                  <a:pt x="19050" y="153670"/>
                </a:lnTo>
                <a:lnTo>
                  <a:pt x="19050" y="152400"/>
                </a:lnTo>
                <a:lnTo>
                  <a:pt x="17779" y="149860"/>
                </a:lnTo>
                <a:lnTo>
                  <a:pt x="13970" y="143510"/>
                </a:lnTo>
                <a:lnTo>
                  <a:pt x="11429" y="135890"/>
                </a:lnTo>
                <a:lnTo>
                  <a:pt x="7620" y="128270"/>
                </a:lnTo>
                <a:lnTo>
                  <a:pt x="5079" y="121920"/>
                </a:lnTo>
                <a:lnTo>
                  <a:pt x="3810" y="114300"/>
                </a:lnTo>
                <a:lnTo>
                  <a:pt x="2540" y="106680"/>
                </a:lnTo>
                <a:lnTo>
                  <a:pt x="1270" y="99060"/>
                </a:lnTo>
                <a:lnTo>
                  <a:pt x="0" y="91440"/>
                </a:lnTo>
                <a:lnTo>
                  <a:pt x="0" y="85090"/>
                </a:lnTo>
                <a:lnTo>
                  <a:pt x="0" y="85090"/>
                </a:lnTo>
                <a:lnTo>
                  <a:pt x="0" y="83820"/>
                </a:lnTo>
                <a:lnTo>
                  <a:pt x="1270" y="76200"/>
                </a:lnTo>
                <a:lnTo>
                  <a:pt x="2540" y="68580"/>
                </a:lnTo>
                <a:lnTo>
                  <a:pt x="5079" y="60960"/>
                </a:lnTo>
                <a:lnTo>
                  <a:pt x="7620" y="53340"/>
                </a:lnTo>
                <a:lnTo>
                  <a:pt x="11429" y="45720"/>
                </a:lnTo>
                <a:lnTo>
                  <a:pt x="12700" y="40640"/>
                </a:lnTo>
                <a:lnTo>
                  <a:pt x="15240" y="36830"/>
                </a:lnTo>
                <a:lnTo>
                  <a:pt x="17779" y="31750"/>
                </a:lnTo>
                <a:lnTo>
                  <a:pt x="17779" y="31750"/>
                </a:lnTo>
                <a:lnTo>
                  <a:pt x="17779" y="31750"/>
                </a:lnTo>
                <a:lnTo>
                  <a:pt x="21590" y="27940"/>
                </a:lnTo>
                <a:lnTo>
                  <a:pt x="24129" y="24130"/>
                </a:lnTo>
                <a:lnTo>
                  <a:pt x="27940" y="21590"/>
                </a:lnTo>
                <a:lnTo>
                  <a:pt x="31750" y="17780"/>
                </a:lnTo>
                <a:lnTo>
                  <a:pt x="36829" y="15240"/>
                </a:lnTo>
                <a:lnTo>
                  <a:pt x="40640" y="12700"/>
                </a:lnTo>
                <a:lnTo>
                  <a:pt x="44450" y="10159"/>
                </a:lnTo>
                <a:lnTo>
                  <a:pt x="49529" y="7620"/>
                </a:lnTo>
                <a:lnTo>
                  <a:pt x="53340" y="5080"/>
                </a:lnTo>
                <a:lnTo>
                  <a:pt x="58420" y="3809"/>
                </a:lnTo>
                <a:lnTo>
                  <a:pt x="63500" y="2540"/>
                </a:lnTo>
                <a:lnTo>
                  <a:pt x="67310" y="2540"/>
                </a:lnTo>
                <a:lnTo>
                  <a:pt x="72390" y="1270"/>
                </a:lnTo>
                <a:lnTo>
                  <a:pt x="76200" y="1270"/>
                </a:lnTo>
                <a:lnTo>
                  <a:pt x="76200" y="1270"/>
                </a:lnTo>
                <a:lnTo>
                  <a:pt x="78740" y="0"/>
                </a:lnTo>
                <a:lnTo>
                  <a:pt x="83820" y="0"/>
                </a:lnTo>
                <a:lnTo>
                  <a:pt x="88900" y="0"/>
                </a:lnTo>
                <a:lnTo>
                  <a:pt x="95250" y="1270"/>
                </a:lnTo>
                <a:lnTo>
                  <a:pt x="100329" y="2540"/>
                </a:lnTo>
                <a:lnTo>
                  <a:pt x="106679" y="2540"/>
                </a:lnTo>
                <a:lnTo>
                  <a:pt x="113029" y="3809"/>
                </a:lnTo>
                <a:lnTo>
                  <a:pt x="119379" y="6350"/>
                </a:lnTo>
                <a:lnTo>
                  <a:pt x="124460" y="7620"/>
                </a:lnTo>
                <a:lnTo>
                  <a:pt x="130810" y="10159"/>
                </a:lnTo>
                <a:lnTo>
                  <a:pt x="137160" y="12700"/>
                </a:lnTo>
                <a:lnTo>
                  <a:pt x="143510" y="15240"/>
                </a:lnTo>
                <a:lnTo>
                  <a:pt x="149860" y="19050"/>
                </a:lnTo>
                <a:lnTo>
                  <a:pt x="156210" y="21590"/>
                </a:lnTo>
                <a:lnTo>
                  <a:pt x="162560" y="25400"/>
                </a:lnTo>
                <a:lnTo>
                  <a:pt x="170179" y="29209"/>
                </a:lnTo>
                <a:lnTo>
                  <a:pt x="177800" y="34290"/>
                </a:lnTo>
                <a:lnTo>
                  <a:pt x="186690" y="40640"/>
                </a:lnTo>
                <a:lnTo>
                  <a:pt x="194310" y="45720"/>
                </a:lnTo>
                <a:lnTo>
                  <a:pt x="201929" y="52070"/>
                </a:lnTo>
                <a:lnTo>
                  <a:pt x="209550" y="57150"/>
                </a:lnTo>
                <a:lnTo>
                  <a:pt x="217170" y="63500"/>
                </a:lnTo>
                <a:lnTo>
                  <a:pt x="223520" y="69850"/>
                </a:lnTo>
                <a:lnTo>
                  <a:pt x="231140" y="76200"/>
                </a:lnTo>
                <a:lnTo>
                  <a:pt x="237490" y="82550"/>
                </a:lnTo>
                <a:lnTo>
                  <a:pt x="243840" y="88900"/>
                </a:lnTo>
                <a:lnTo>
                  <a:pt x="250190" y="95250"/>
                </a:lnTo>
                <a:lnTo>
                  <a:pt x="255270" y="101600"/>
                </a:lnTo>
                <a:lnTo>
                  <a:pt x="259079" y="106680"/>
                </a:lnTo>
                <a:lnTo>
                  <a:pt x="260350" y="107950"/>
                </a:lnTo>
                <a:lnTo>
                  <a:pt x="260350" y="109220"/>
                </a:lnTo>
                <a:lnTo>
                  <a:pt x="265429" y="115570"/>
                </a:lnTo>
                <a:lnTo>
                  <a:pt x="270510" y="121920"/>
                </a:lnTo>
                <a:lnTo>
                  <a:pt x="275590" y="128270"/>
                </a:lnTo>
                <a:lnTo>
                  <a:pt x="279400" y="134620"/>
                </a:lnTo>
                <a:lnTo>
                  <a:pt x="283210" y="140970"/>
                </a:lnTo>
                <a:lnTo>
                  <a:pt x="287020" y="147320"/>
                </a:lnTo>
                <a:lnTo>
                  <a:pt x="289560" y="153670"/>
                </a:lnTo>
                <a:lnTo>
                  <a:pt x="293370" y="160020"/>
                </a:lnTo>
                <a:lnTo>
                  <a:pt x="295910" y="166370"/>
                </a:lnTo>
                <a:lnTo>
                  <a:pt x="297179" y="172720"/>
                </a:lnTo>
                <a:lnTo>
                  <a:pt x="297179" y="176530"/>
                </a:lnTo>
                <a:lnTo>
                  <a:pt x="298450" y="176530"/>
                </a:lnTo>
                <a:lnTo>
                  <a:pt x="298450" y="177800"/>
                </a:lnTo>
                <a:lnTo>
                  <a:pt x="299720" y="184150"/>
                </a:lnTo>
                <a:lnTo>
                  <a:pt x="300990" y="190500"/>
                </a:lnTo>
                <a:lnTo>
                  <a:pt x="302260" y="195580"/>
                </a:lnTo>
                <a:lnTo>
                  <a:pt x="302260" y="201930"/>
                </a:lnTo>
                <a:lnTo>
                  <a:pt x="300990" y="207010"/>
                </a:lnTo>
                <a:lnTo>
                  <a:pt x="299720" y="212090"/>
                </a:lnTo>
                <a:lnTo>
                  <a:pt x="298450" y="218440"/>
                </a:lnTo>
                <a:lnTo>
                  <a:pt x="298450" y="220980"/>
                </a:lnTo>
                <a:lnTo>
                  <a:pt x="298450" y="220980"/>
                </a:lnTo>
                <a:lnTo>
                  <a:pt x="297179" y="223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5306468" y="3607207"/>
            <a:ext cx="254454" cy="199844"/>
          </a:xfrm>
          <a:custGeom>
            <a:avLst/>
            <a:gdLst/>
            <a:ahLst/>
            <a:cxnLst/>
            <a:rect l="l" t="t" r="r" b="b"/>
            <a:pathLst>
              <a:path w="254454" h="199844">
                <a:moveTo>
                  <a:pt x="145641" y="178663"/>
                </a:moveTo>
                <a:lnTo>
                  <a:pt x="155802" y="183743"/>
                </a:lnTo>
                <a:lnTo>
                  <a:pt x="165962" y="186283"/>
                </a:lnTo>
                <a:lnTo>
                  <a:pt x="174852" y="188823"/>
                </a:lnTo>
                <a:lnTo>
                  <a:pt x="183741" y="191363"/>
                </a:lnTo>
                <a:lnTo>
                  <a:pt x="192632" y="193903"/>
                </a:lnTo>
                <a:lnTo>
                  <a:pt x="200252" y="193903"/>
                </a:lnTo>
                <a:lnTo>
                  <a:pt x="204062" y="195173"/>
                </a:lnTo>
                <a:lnTo>
                  <a:pt x="207872" y="195173"/>
                </a:lnTo>
                <a:lnTo>
                  <a:pt x="211682" y="195173"/>
                </a:lnTo>
                <a:lnTo>
                  <a:pt x="214222" y="195173"/>
                </a:lnTo>
                <a:lnTo>
                  <a:pt x="218032" y="195173"/>
                </a:lnTo>
                <a:lnTo>
                  <a:pt x="220572" y="195173"/>
                </a:lnTo>
                <a:lnTo>
                  <a:pt x="223112" y="193903"/>
                </a:lnTo>
                <a:lnTo>
                  <a:pt x="226922" y="193903"/>
                </a:lnTo>
                <a:lnTo>
                  <a:pt x="229462" y="193903"/>
                </a:lnTo>
                <a:lnTo>
                  <a:pt x="232002" y="192633"/>
                </a:lnTo>
                <a:lnTo>
                  <a:pt x="234541" y="191363"/>
                </a:lnTo>
                <a:lnTo>
                  <a:pt x="235812" y="191363"/>
                </a:lnTo>
                <a:lnTo>
                  <a:pt x="237082" y="188823"/>
                </a:lnTo>
                <a:lnTo>
                  <a:pt x="239622" y="188823"/>
                </a:lnTo>
                <a:lnTo>
                  <a:pt x="242162" y="187553"/>
                </a:lnTo>
                <a:lnTo>
                  <a:pt x="242162" y="185013"/>
                </a:lnTo>
                <a:lnTo>
                  <a:pt x="244702" y="183743"/>
                </a:lnTo>
                <a:lnTo>
                  <a:pt x="244702" y="182473"/>
                </a:lnTo>
                <a:lnTo>
                  <a:pt x="247241" y="178663"/>
                </a:lnTo>
                <a:lnTo>
                  <a:pt x="248512" y="176123"/>
                </a:lnTo>
                <a:lnTo>
                  <a:pt x="248512" y="176123"/>
                </a:lnTo>
                <a:lnTo>
                  <a:pt x="248512" y="174853"/>
                </a:lnTo>
                <a:lnTo>
                  <a:pt x="249782" y="171043"/>
                </a:lnTo>
                <a:lnTo>
                  <a:pt x="249782" y="168503"/>
                </a:lnTo>
                <a:lnTo>
                  <a:pt x="249782" y="164693"/>
                </a:lnTo>
                <a:lnTo>
                  <a:pt x="249782" y="160883"/>
                </a:lnTo>
                <a:lnTo>
                  <a:pt x="248512" y="157073"/>
                </a:lnTo>
                <a:lnTo>
                  <a:pt x="247241" y="153263"/>
                </a:lnTo>
                <a:lnTo>
                  <a:pt x="245972" y="148183"/>
                </a:lnTo>
                <a:lnTo>
                  <a:pt x="243432" y="144373"/>
                </a:lnTo>
                <a:lnTo>
                  <a:pt x="240891" y="139293"/>
                </a:lnTo>
                <a:lnTo>
                  <a:pt x="238352" y="135483"/>
                </a:lnTo>
                <a:lnTo>
                  <a:pt x="234541" y="130403"/>
                </a:lnTo>
                <a:lnTo>
                  <a:pt x="232002" y="126593"/>
                </a:lnTo>
                <a:lnTo>
                  <a:pt x="228191" y="121513"/>
                </a:lnTo>
                <a:lnTo>
                  <a:pt x="228191" y="121513"/>
                </a:lnTo>
                <a:lnTo>
                  <a:pt x="228191" y="120243"/>
                </a:lnTo>
                <a:lnTo>
                  <a:pt x="224382" y="116433"/>
                </a:lnTo>
                <a:lnTo>
                  <a:pt x="220572" y="111353"/>
                </a:lnTo>
                <a:lnTo>
                  <a:pt x="215491" y="105003"/>
                </a:lnTo>
                <a:lnTo>
                  <a:pt x="210412" y="99923"/>
                </a:lnTo>
                <a:lnTo>
                  <a:pt x="206602" y="94843"/>
                </a:lnTo>
                <a:lnTo>
                  <a:pt x="200252" y="89763"/>
                </a:lnTo>
                <a:lnTo>
                  <a:pt x="195172" y="84683"/>
                </a:lnTo>
                <a:lnTo>
                  <a:pt x="188822" y="79603"/>
                </a:lnTo>
                <a:lnTo>
                  <a:pt x="182472" y="74523"/>
                </a:lnTo>
                <a:lnTo>
                  <a:pt x="176122" y="68173"/>
                </a:lnTo>
                <a:lnTo>
                  <a:pt x="169772" y="63093"/>
                </a:lnTo>
                <a:lnTo>
                  <a:pt x="162152" y="58013"/>
                </a:lnTo>
                <a:lnTo>
                  <a:pt x="155802" y="52933"/>
                </a:lnTo>
                <a:lnTo>
                  <a:pt x="148182" y="47853"/>
                </a:lnTo>
                <a:lnTo>
                  <a:pt x="140562" y="42773"/>
                </a:lnTo>
                <a:lnTo>
                  <a:pt x="131672" y="37693"/>
                </a:lnTo>
                <a:lnTo>
                  <a:pt x="124052" y="32613"/>
                </a:lnTo>
                <a:lnTo>
                  <a:pt x="115162" y="27533"/>
                </a:lnTo>
                <a:lnTo>
                  <a:pt x="105002" y="22453"/>
                </a:lnTo>
                <a:lnTo>
                  <a:pt x="94841" y="17373"/>
                </a:lnTo>
                <a:lnTo>
                  <a:pt x="87222" y="13563"/>
                </a:lnTo>
                <a:lnTo>
                  <a:pt x="78332" y="9753"/>
                </a:lnTo>
                <a:lnTo>
                  <a:pt x="69441" y="7213"/>
                </a:lnTo>
                <a:lnTo>
                  <a:pt x="61822" y="5943"/>
                </a:lnTo>
                <a:lnTo>
                  <a:pt x="54202" y="4673"/>
                </a:lnTo>
                <a:lnTo>
                  <a:pt x="50391" y="4673"/>
                </a:lnTo>
                <a:lnTo>
                  <a:pt x="46582" y="4673"/>
                </a:lnTo>
                <a:lnTo>
                  <a:pt x="42772" y="4673"/>
                </a:lnTo>
                <a:lnTo>
                  <a:pt x="40232" y="4673"/>
                </a:lnTo>
                <a:lnTo>
                  <a:pt x="36422" y="4673"/>
                </a:lnTo>
                <a:lnTo>
                  <a:pt x="33882" y="5943"/>
                </a:lnTo>
                <a:lnTo>
                  <a:pt x="31341" y="7213"/>
                </a:lnTo>
                <a:lnTo>
                  <a:pt x="27532" y="8483"/>
                </a:lnTo>
                <a:lnTo>
                  <a:pt x="24991" y="9753"/>
                </a:lnTo>
                <a:lnTo>
                  <a:pt x="23722" y="9753"/>
                </a:lnTo>
                <a:lnTo>
                  <a:pt x="21182" y="12293"/>
                </a:lnTo>
                <a:lnTo>
                  <a:pt x="18641" y="13563"/>
                </a:lnTo>
                <a:lnTo>
                  <a:pt x="18641" y="13563"/>
                </a:lnTo>
                <a:lnTo>
                  <a:pt x="18641" y="13563"/>
                </a:lnTo>
                <a:lnTo>
                  <a:pt x="16102" y="16103"/>
                </a:lnTo>
                <a:lnTo>
                  <a:pt x="14832" y="17373"/>
                </a:lnTo>
                <a:lnTo>
                  <a:pt x="13562" y="19913"/>
                </a:lnTo>
                <a:lnTo>
                  <a:pt x="11022" y="22453"/>
                </a:lnTo>
                <a:lnTo>
                  <a:pt x="8482" y="28803"/>
                </a:lnTo>
                <a:lnTo>
                  <a:pt x="5941" y="32613"/>
                </a:lnTo>
                <a:lnTo>
                  <a:pt x="5941" y="36423"/>
                </a:lnTo>
                <a:lnTo>
                  <a:pt x="4672" y="41503"/>
                </a:lnTo>
                <a:lnTo>
                  <a:pt x="4672" y="45313"/>
                </a:lnTo>
                <a:lnTo>
                  <a:pt x="4672" y="50393"/>
                </a:lnTo>
                <a:lnTo>
                  <a:pt x="4672" y="55473"/>
                </a:lnTo>
                <a:lnTo>
                  <a:pt x="5941" y="59283"/>
                </a:lnTo>
                <a:lnTo>
                  <a:pt x="7212" y="64363"/>
                </a:lnTo>
                <a:lnTo>
                  <a:pt x="7212" y="68173"/>
                </a:lnTo>
                <a:lnTo>
                  <a:pt x="7212" y="68173"/>
                </a:lnTo>
                <a:lnTo>
                  <a:pt x="8482" y="70713"/>
                </a:lnTo>
                <a:lnTo>
                  <a:pt x="11022" y="75793"/>
                </a:lnTo>
                <a:lnTo>
                  <a:pt x="13562" y="80873"/>
                </a:lnTo>
                <a:lnTo>
                  <a:pt x="16102" y="85953"/>
                </a:lnTo>
                <a:lnTo>
                  <a:pt x="19912" y="91033"/>
                </a:lnTo>
                <a:lnTo>
                  <a:pt x="23722" y="96113"/>
                </a:lnTo>
                <a:lnTo>
                  <a:pt x="27532" y="101193"/>
                </a:lnTo>
                <a:lnTo>
                  <a:pt x="32612" y="106273"/>
                </a:lnTo>
                <a:lnTo>
                  <a:pt x="36422" y="111353"/>
                </a:lnTo>
                <a:lnTo>
                  <a:pt x="41502" y="116433"/>
                </a:lnTo>
                <a:lnTo>
                  <a:pt x="46582" y="121513"/>
                </a:lnTo>
                <a:lnTo>
                  <a:pt x="52932" y="126593"/>
                </a:lnTo>
                <a:lnTo>
                  <a:pt x="59282" y="130403"/>
                </a:lnTo>
                <a:lnTo>
                  <a:pt x="65632" y="135483"/>
                </a:lnTo>
                <a:lnTo>
                  <a:pt x="71982" y="140563"/>
                </a:lnTo>
                <a:lnTo>
                  <a:pt x="79602" y="145643"/>
                </a:lnTo>
                <a:lnTo>
                  <a:pt x="85952" y="150723"/>
                </a:lnTo>
                <a:lnTo>
                  <a:pt x="93572" y="154533"/>
                </a:lnTo>
                <a:lnTo>
                  <a:pt x="102462" y="159613"/>
                </a:lnTo>
                <a:lnTo>
                  <a:pt x="110082" y="163423"/>
                </a:lnTo>
                <a:lnTo>
                  <a:pt x="118972" y="167233"/>
                </a:lnTo>
                <a:lnTo>
                  <a:pt x="127862" y="172313"/>
                </a:lnTo>
                <a:lnTo>
                  <a:pt x="136752" y="176123"/>
                </a:lnTo>
                <a:lnTo>
                  <a:pt x="145641" y="1786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5277257" y="3570377"/>
            <a:ext cx="311604" cy="267154"/>
          </a:xfrm>
          <a:custGeom>
            <a:avLst/>
            <a:gdLst/>
            <a:ahLst/>
            <a:cxnLst/>
            <a:rect l="l" t="t" r="r" b="b"/>
            <a:pathLst>
              <a:path w="311604" h="267154">
                <a:moveTo>
                  <a:pt x="301852" y="228193"/>
                </a:moveTo>
                <a:lnTo>
                  <a:pt x="300583" y="232003"/>
                </a:lnTo>
                <a:lnTo>
                  <a:pt x="298043" y="234543"/>
                </a:lnTo>
                <a:lnTo>
                  <a:pt x="296773" y="237083"/>
                </a:lnTo>
                <a:lnTo>
                  <a:pt x="294233" y="239623"/>
                </a:lnTo>
                <a:lnTo>
                  <a:pt x="291693" y="243433"/>
                </a:lnTo>
                <a:lnTo>
                  <a:pt x="287883" y="244703"/>
                </a:lnTo>
                <a:lnTo>
                  <a:pt x="285343" y="247243"/>
                </a:lnTo>
                <a:lnTo>
                  <a:pt x="282802" y="249783"/>
                </a:lnTo>
                <a:lnTo>
                  <a:pt x="278993" y="252323"/>
                </a:lnTo>
                <a:lnTo>
                  <a:pt x="275183" y="253593"/>
                </a:lnTo>
                <a:lnTo>
                  <a:pt x="272643" y="254863"/>
                </a:lnTo>
                <a:lnTo>
                  <a:pt x="271373" y="254863"/>
                </a:lnTo>
                <a:lnTo>
                  <a:pt x="271373" y="256133"/>
                </a:lnTo>
                <a:lnTo>
                  <a:pt x="267563" y="257403"/>
                </a:lnTo>
                <a:lnTo>
                  <a:pt x="263752" y="258673"/>
                </a:lnTo>
                <a:lnTo>
                  <a:pt x="258673" y="259943"/>
                </a:lnTo>
                <a:lnTo>
                  <a:pt x="254863" y="259943"/>
                </a:lnTo>
                <a:lnTo>
                  <a:pt x="249783" y="261213"/>
                </a:lnTo>
                <a:lnTo>
                  <a:pt x="245973" y="261213"/>
                </a:lnTo>
                <a:lnTo>
                  <a:pt x="240893" y="262483"/>
                </a:lnTo>
                <a:lnTo>
                  <a:pt x="235813" y="262483"/>
                </a:lnTo>
                <a:lnTo>
                  <a:pt x="230733" y="262483"/>
                </a:lnTo>
                <a:lnTo>
                  <a:pt x="224383" y="262483"/>
                </a:lnTo>
                <a:lnTo>
                  <a:pt x="218033" y="262483"/>
                </a:lnTo>
                <a:lnTo>
                  <a:pt x="212952" y="261213"/>
                </a:lnTo>
                <a:lnTo>
                  <a:pt x="206602" y="261213"/>
                </a:lnTo>
                <a:lnTo>
                  <a:pt x="200252" y="259943"/>
                </a:lnTo>
                <a:lnTo>
                  <a:pt x="193902" y="258673"/>
                </a:lnTo>
                <a:lnTo>
                  <a:pt x="187552" y="257403"/>
                </a:lnTo>
                <a:lnTo>
                  <a:pt x="179933" y="256133"/>
                </a:lnTo>
                <a:lnTo>
                  <a:pt x="173583" y="254863"/>
                </a:lnTo>
                <a:lnTo>
                  <a:pt x="165963" y="252323"/>
                </a:lnTo>
                <a:lnTo>
                  <a:pt x="158343" y="249783"/>
                </a:lnTo>
                <a:lnTo>
                  <a:pt x="151993" y="247243"/>
                </a:lnTo>
                <a:lnTo>
                  <a:pt x="143102" y="244703"/>
                </a:lnTo>
                <a:lnTo>
                  <a:pt x="132943" y="240893"/>
                </a:lnTo>
                <a:lnTo>
                  <a:pt x="124052" y="237083"/>
                </a:lnTo>
                <a:lnTo>
                  <a:pt x="116433" y="233273"/>
                </a:lnTo>
                <a:lnTo>
                  <a:pt x="107543" y="229463"/>
                </a:lnTo>
                <a:lnTo>
                  <a:pt x="98652" y="224383"/>
                </a:lnTo>
                <a:lnTo>
                  <a:pt x="91033" y="219303"/>
                </a:lnTo>
                <a:lnTo>
                  <a:pt x="83413" y="215493"/>
                </a:lnTo>
                <a:lnTo>
                  <a:pt x="74523" y="210413"/>
                </a:lnTo>
                <a:lnTo>
                  <a:pt x="68173" y="204063"/>
                </a:lnTo>
                <a:lnTo>
                  <a:pt x="61823" y="198983"/>
                </a:lnTo>
                <a:lnTo>
                  <a:pt x="54202" y="192633"/>
                </a:lnTo>
                <a:lnTo>
                  <a:pt x="49123" y="187553"/>
                </a:lnTo>
                <a:lnTo>
                  <a:pt x="42773" y="181203"/>
                </a:lnTo>
                <a:lnTo>
                  <a:pt x="36423" y="174853"/>
                </a:lnTo>
                <a:lnTo>
                  <a:pt x="31343" y="168503"/>
                </a:lnTo>
                <a:lnTo>
                  <a:pt x="26263" y="162153"/>
                </a:lnTo>
                <a:lnTo>
                  <a:pt x="23723" y="158343"/>
                </a:lnTo>
                <a:lnTo>
                  <a:pt x="23723" y="157073"/>
                </a:lnTo>
                <a:lnTo>
                  <a:pt x="22452" y="154533"/>
                </a:lnTo>
                <a:lnTo>
                  <a:pt x="18643" y="148183"/>
                </a:lnTo>
                <a:lnTo>
                  <a:pt x="16102" y="140563"/>
                </a:lnTo>
                <a:lnTo>
                  <a:pt x="12293" y="132943"/>
                </a:lnTo>
                <a:lnTo>
                  <a:pt x="9752" y="126593"/>
                </a:lnTo>
                <a:lnTo>
                  <a:pt x="8483" y="118973"/>
                </a:lnTo>
                <a:lnTo>
                  <a:pt x="7213" y="111353"/>
                </a:lnTo>
                <a:lnTo>
                  <a:pt x="5943" y="103733"/>
                </a:lnTo>
                <a:lnTo>
                  <a:pt x="4673" y="96113"/>
                </a:lnTo>
                <a:lnTo>
                  <a:pt x="4673" y="89763"/>
                </a:lnTo>
                <a:lnTo>
                  <a:pt x="4673" y="89763"/>
                </a:lnTo>
                <a:lnTo>
                  <a:pt x="4673" y="88493"/>
                </a:lnTo>
                <a:lnTo>
                  <a:pt x="5943" y="80873"/>
                </a:lnTo>
                <a:lnTo>
                  <a:pt x="7213" y="73253"/>
                </a:lnTo>
                <a:lnTo>
                  <a:pt x="9752" y="65633"/>
                </a:lnTo>
                <a:lnTo>
                  <a:pt x="12293" y="58013"/>
                </a:lnTo>
                <a:lnTo>
                  <a:pt x="16102" y="50393"/>
                </a:lnTo>
                <a:lnTo>
                  <a:pt x="17373" y="45313"/>
                </a:lnTo>
                <a:lnTo>
                  <a:pt x="19913" y="41503"/>
                </a:lnTo>
                <a:lnTo>
                  <a:pt x="22452" y="36423"/>
                </a:lnTo>
                <a:lnTo>
                  <a:pt x="22452" y="36423"/>
                </a:lnTo>
                <a:lnTo>
                  <a:pt x="22452" y="36423"/>
                </a:lnTo>
                <a:lnTo>
                  <a:pt x="26263" y="32613"/>
                </a:lnTo>
                <a:lnTo>
                  <a:pt x="28802" y="28803"/>
                </a:lnTo>
                <a:lnTo>
                  <a:pt x="32613" y="26263"/>
                </a:lnTo>
                <a:lnTo>
                  <a:pt x="36423" y="22453"/>
                </a:lnTo>
                <a:lnTo>
                  <a:pt x="41502" y="19913"/>
                </a:lnTo>
                <a:lnTo>
                  <a:pt x="45313" y="17373"/>
                </a:lnTo>
                <a:lnTo>
                  <a:pt x="49123" y="14832"/>
                </a:lnTo>
                <a:lnTo>
                  <a:pt x="54202" y="12293"/>
                </a:lnTo>
                <a:lnTo>
                  <a:pt x="58013" y="9753"/>
                </a:lnTo>
                <a:lnTo>
                  <a:pt x="63093" y="8482"/>
                </a:lnTo>
                <a:lnTo>
                  <a:pt x="68173" y="7213"/>
                </a:lnTo>
                <a:lnTo>
                  <a:pt x="71983" y="7213"/>
                </a:lnTo>
                <a:lnTo>
                  <a:pt x="77063" y="5943"/>
                </a:lnTo>
                <a:lnTo>
                  <a:pt x="80873" y="5943"/>
                </a:lnTo>
                <a:lnTo>
                  <a:pt x="80873" y="5943"/>
                </a:lnTo>
                <a:lnTo>
                  <a:pt x="83413" y="4673"/>
                </a:lnTo>
                <a:lnTo>
                  <a:pt x="88493" y="4673"/>
                </a:lnTo>
                <a:lnTo>
                  <a:pt x="93573" y="4673"/>
                </a:lnTo>
                <a:lnTo>
                  <a:pt x="99923" y="5943"/>
                </a:lnTo>
                <a:lnTo>
                  <a:pt x="105002" y="7213"/>
                </a:lnTo>
                <a:lnTo>
                  <a:pt x="111352" y="7213"/>
                </a:lnTo>
                <a:lnTo>
                  <a:pt x="117702" y="8482"/>
                </a:lnTo>
                <a:lnTo>
                  <a:pt x="124052" y="11023"/>
                </a:lnTo>
                <a:lnTo>
                  <a:pt x="129133" y="12293"/>
                </a:lnTo>
                <a:lnTo>
                  <a:pt x="135483" y="14832"/>
                </a:lnTo>
                <a:lnTo>
                  <a:pt x="141833" y="17373"/>
                </a:lnTo>
                <a:lnTo>
                  <a:pt x="148183" y="19913"/>
                </a:lnTo>
                <a:lnTo>
                  <a:pt x="154533" y="23723"/>
                </a:lnTo>
                <a:lnTo>
                  <a:pt x="160883" y="26263"/>
                </a:lnTo>
                <a:lnTo>
                  <a:pt x="167233" y="30073"/>
                </a:lnTo>
                <a:lnTo>
                  <a:pt x="174852" y="33882"/>
                </a:lnTo>
                <a:lnTo>
                  <a:pt x="182473" y="38963"/>
                </a:lnTo>
                <a:lnTo>
                  <a:pt x="191363" y="45313"/>
                </a:lnTo>
                <a:lnTo>
                  <a:pt x="198983" y="50393"/>
                </a:lnTo>
                <a:lnTo>
                  <a:pt x="206602" y="56743"/>
                </a:lnTo>
                <a:lnTo>
                  <a:pt x="214223" y="61823"/>
                </a:lnTo>
                <a:lnTo>
                  <a:pt x="221843" y="68173"/>
                </a:lnTo>
                <a:lnTo>
                  <a:pt x="228193" y="74523"/>
                </a:lnTo>
                <a:lnTo>
                  <a:pt x="235813" y="80873"/>
                </a:lnTo>
                <a:lnTo>
                  <a:pt x="242163" y="87223"/>
                </a:lnTo>
                <a:lnTo>
                  <a:pt x="248513" y="93573"/>
                </a:lnTo>
                <a:lnTo>
                  <a:pt x="254863" y="99923"/>
                </a:lnTo>
                <a:lnTo>
                  <a:pt x="259943" y="106273"/>
                </a:lnTo>
                <a:lnTo>
                  <a:pt x="263752" y="111353"/>
                </a:lnTo>
                <a:lnTo>
                  <a:pt x="265023" y="112623"/>
                </a:lnTo>
                <a:lnTo>
                  <a:pt x="265023" y="113893"/>
                </a:lnTo>
                <a:lnTo>
                  <a:pt x="270102" y="120243"/>
                </a:lnTo>
                <a:lnTo>
                  <a:pt x="275183" y="126593"/>
                </a:lnTo>
                <a:lnTo>
                  <a:pt x="280263" y="132943"/>
                </a:lnTo>
                <a:lnTo>
                  <a:pt x="284073" y="139293"/>
                </a:lnTo>
                <a:lnTo>
                  <a:pt x="287883" y="145643"/>
                </a:lnTo>
                <a:lnTo>
                  <a:pt x="291693" y="151993"/>
                </a:lnTo>
                <a:lnTo>
                  <a:pt x="294233" y="158343"/>
                </a:lnTo>
                <a:lnTo>
                  <a:pt x="298043" y="164693"/>
                </a:lnTo>
                <a:lnTo>
                  <a:pt x="300583" y="171043"/>
                </a:lnTo>
                <a:lnTo>
                  <a:pt x="301852" y="177393"/>
                </a:lnTo>
                <a:lnTo>
                  <a:pt x="301852" y="181203"/>
                </a:lnTo>
                <a:lnTo>
                  <a:pt x="303123" y="181203"/>
                </a:lnTo>
                <a:lnTo>
                  <a:pt x="303123" y="182473"/>
                </a:lnTo>
                <a:lnTo>
                  <a:pt x="304393" y="188823"/>
                </a:lnTo>
                <a:lnTo>
                  <a:pt x="305663" y="195173"/>
                </a:lnTo>
                <a:lnTo>
                  <a:pt x="306933" y="200253"/>
                </a:lnTo>
                <a:lnTo>
                  <a:pt x="306933" y="206603"/>
                </a:lnTo>
                <a:lnTo>
                  <a:pt x="305663" y="211683"/>
                </a:lnTo>
                <a:lnTo>
                  <a:pt x="304393" y="216763"/>
                </a:lnTo>
                <a:lnTo>
                  <a:pt x="303123" y="223113"/>
                </a:lnTo>
                <a:lnTo>
                  <a:pt x="303123" y="225653"/>
                </a:lnTo>
                <a:lnTo>
                  <a:pt x="303123" y="225653"/>
                </a:lnTo>
                <a:lnTo>
                  <a:pt x="301852" y="2281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5370830" y="3351530"/>
            <a:ext cx="403860" cy="439420"/>
          </a:xfrm>
          <a:custGeom>
            <a:avLst/>
            <a:gdLst/>
            <a:ahLst/>
            <a:cxnLst/>
            <a:rect l="l" t="t" r="r" b="b"/>
            <a:pathLst>
              <a:path w="403860" h="439420">
                <a:moveTo>
                  <a:pt x="274320" y="307340"/>
                </a:moveTo>
                <a:lnTo>
                  <a:pt x="275590" y="307340"/>
                </a:lnTo>
                <a:lnTo>
                  <a:pt x="276860" y="308610"/>
                </a:lnTo>
                <a:lnTo>
                  <a:pt x="278129" y="309880"/>
                </a:lnTo>
                <a:lnTo>
                  <a:pt x="280670" y="311150"/>
                </a:lnTo>
                <a:lnTo>
                  <a:pt x="281940" y="313690"/>
                </a:lnTo>
                <a:lnTo>
                  <a:pt x="290829" y="320040"/>
                </a:lnTo>
                <a:lnTo>
                  <a:pt x="292100" y="321310"/>
                </a:lnTo>
                <a:lnTo>
                  <a:pt x="293370" y="321310"/>
                </a:lnTo>
                <a:lnTo>
                  <a:pt x="294640" y="322580"/>
                </a:lnTo>
                <a:lnTo>
                  <a:pt x="294640" y="323850"/>
                </a:lnTo>
                <a:lnTo>
                  <a:pt x="295910" y="323850"/>
                </a:lnTo>
                <a:lnTo>
                  <a:pt x="295910" y="325120"/>
                </a:lnTo>
                <a:lnTo>
                  <a:pt x="298450" y="326390"/>
                </a:lnTo>
                <a:lnTo>
                  <a:pt x="298450" y="326390"/>
                </a:lnTo>
                <a:lnTo>
                  <a:pt x="299720" y="327660"/>
                </a:lnTo>
                <a:lnTo>
                  <a:pt x="302260" y="328930"/>
                </a:lnTo>
                <a:lnTo>
                  <a:pt x="303529" y="330200"/>
                </a:lnTo>
                <a:lnTo>
                  <a:pt x="303529" y="331470"/>
                </a:lnTo>
                <a:lnTo>
                  <a:pt x="304800" y="331470"/>
                </a:lnTo>
                <a:lnTo>
                  <a:pt x="372110" y="387350"/>
                </a:lnTo>
                <a:lnTo>
                  <a:pt x="382270" y="378460"/>
                </a:lnTo>
                <a:lnTo>
                  <a:pt x="382270" y="378460"/>
                </a:lnTo>
                <a:lnTo>
                  <a:pt x="392430" y="372110"/>
                </a:lnTo>
                <a:lnTo>
                  <a:pt x="403860" y="382270"/>
                </a:lnTo>
                <a:lnTo>
                  <a:pt x="398780" y="389890"/>
                </a:lnTo>
                <a:lnTo>
                  <a:pt x="398780" y="389890"/>
                </a:lnTo>
                <a:lnTo>
                  <a:pt x="381000" y="416560"/>
                </a:lnTo>
                <a:lnTo>
                  <a:pt x="381000" y="416560"/>
                </a:lnTo>
                <a:lnTo>
                  <a:pt x="368300" y="439420"/>
                </a:lnTo>
                <a:lnTo>
                  <a:pt x="355600" y="430530"/>
                </a:lnTo>
                <a:lnTo>
                  <a:pt x="358140" y="408940"/>
                </a:lnTo>
                <a:lnTo>
                  <a:pt x="290829" y="358140"/>
                </a:lnTo>
                <a:lnTo>
                  <a:pt x="289560" y="356870"/>
                </a:lnTo>
                <a:lnTo>
                  <a:pt x="33020" y="135890"/>
                </a:lnTo>
                <a:lnTo>
                  <a:pt x="11429" y="153670"/>
                </a:lnTo>
                <a:lnTo>
                  <a:pt x="0" y="143510"/>
                </a:lnTo>
                <a:lnTo>
                  <a:pt x="19050" y="115570"/>
                </a:lnTo>
                <a:lnTo>
                  <a:pt x="19050" y="115570"/>
                </a:lnTo>
                <a:lnTo>
                  <a:pt x="39370" y="86360"/>
                </a:lnTo>
                <a:lnTo>
                  <a:pt x="77470" y="121920"/>
                </a:lnTo>
                <a:lnTo>
                  <a:pt x="73660" y="105410"/>
                </a:lnTo>
                <a:lnTo>
                  <a:pt x="69850" y="88900"/>
                </a:lnTo>
                <a:lnTo>
                  <a:pt x="69850" y="83820"/>
                </a:lnTo>
                <a:lnTo>
                  <a:pt x="68579" y="83820"/>
                </a:lnTo>
                <a:lnTo>
                  <a:pt x="68579" y="81279"/>
                </a:lnTo>
                <a:lnTo>
                  <a:pt x="68579" y="73660"/>
                </a:lnTo>
                <a:lnTo>
                  <a:pt x="68579" y="67310"/>
                </a:lnTo>
                <a:lnTo>
                  <a:pt x="68579" y="59690"/>
                </a:lnTo>
                <a:lnTo>
                  <a:pt x="68579" y="53340"/>
                </a:lnTo>
                <a:lnTo>
                  <a:pt x="69850" y="46990"/>
                </a:lnTo>
                <a:lnTo>
                  <a:pt x="71120" y="41910"/>
                </a:lnTo>
                <a:lnTo>
                  <a:pt x="72390" y="36829"/>
                </a:lnTo>
                <a:lnTo>
                  <a:pt x="73660" y="31750"/>
                </a:lnTo>
                <a:lnTo>
                  <a:pt x="76200" y="27940"/>
                </a:lnTo>
                <a:lnTo>
                  <a:pt x="78740" y="22860"/>
                </a:lnTo>
                <a:lnTo>
                  <a:pt x="78740" y="21590"/>
                </a:lnTo>
                <a:lnTo>
                  <a:pt x="78740" y="21590"/>
                </a:lnTo>
                <a:lnTo>
                  <a:pt x="81279" y="19050"/>
                </a:lnTo>
                <a:lnTo>
                  <a:pt x="83820" y="16510"/>
                </a:lnTo>
                <a:lnTo>
                  <a:pt x="86360" y="13970"/>
                </a:lnTo>
                <a:lnTo>
                  <a:pt x="88900" y="11429"/>
                </a:lnTo>
                <a:lnTo>
                  <a:pt x="92710" y="8890"/>
                </a:lnTo>
                <a:lnTo>
                  <a:pt x="95250" y="7620"/>
                </a:lnTo>
                <a:lnTo>
                  <a:pt x="97790" y="6350"/>
                </a:lnTo>
                <a:lnTo>
                  <a:pt x="101600" y="3810"/>
                </a:lnTo>
                <a:lnTo>
                  <a:pt x="105410" y="2540"/>
                </a:lnTo>
                <a:lnTo>
                  <a:pt x="107950" y="2540"/>
                </a:lnTo>
                <a:lnTo>
                  <a:pt x="113029" y="1270"/>
                </a:lnTo>
                <a:lnTo>
                  <a:pt x="115570" y="0"/>
                </a:lnTo>
                <a:lnTo>
                  <a:pt x="119379" y="0"/>
                </a:lnTo>
                <a:lnTo>
                  <a:pt x="123190" y="0"/>
                </a:lnTo>
                <a:lnTo>
                  <a:pt x="127000" y="0"/>
                </a:lnTo>
                <a:lnTo>
                  <a:pt x="130810" y="1270"/>
                </a:lnTo>
                <a:lnTo>
                  <a:pt x="135890" y="1270"/>
                </a:lnTo>
                <a:lnTo>
                  <a:pt x="139700" y="2540"/>
                </a:lnTo>
                <a:lnTo>
                  <a:pt x="139700" y="2540"/>
                </a:lnTo>
                <a:lnTo>
                  <a:pt x="139700" y="2540"/>
                </a:lnTo>
                <a:lnTo>
                  <a:pt x="143510" y="3810"/>
                </a:lnTo>
                <a:lnTo>
                  <a:pt x="148590" y="5079"/>
                </a:lnTo>
                <a:lnTo>
                  <a:pt x="152400" y="6350"/>
                </a:lnTo>
                <a:lnTo>
                  <a:pt x="157479" y="8890"/>
                </a:lnTo>
                <a:lnTo>
                  <a:pt x="161290" y="11429"/>
                </a:lnTo>
                <a:lnTo>
                  <a:pt x="166370" y="13970"/>
                </a:lnTo>
                <a:lnTo>
                  <a:pt x="171450" y="16510"/>
                </a:lnTo>
                <a:lnTo>
                  <a:pt x="175260" y="19050"/>
                </a:lnTo>
                <a:lnTo>
                  <a:pt x="180340" y="22860"/>
                </a:lnTo>
                <a:lnTo>
                  <a:pt x="185420" y="26670"/>
                </a:lnTo>
                <a:lnTo>
                  <a:pt x="189229" y="30479"/>
                </a:lnTo>
                <a:lnTo>
                  <a:pt x="194310" y="34290"/>
                </a:lnTo>
                <a:lnTo>
                  <a:pt x="199390" y="38100"/>
                </a:lnTo>
                <a:lnTo>
                  <a:pt x="204470" y="43179"/>
                </a:lnTo>
                <a:lnTo>
                  <a:pt x="209550" y="46990"/>
                </a:lnTo>
                <a:lnTo>
                  <a:pt x="218440" y="58420"/>
                </a:lnTo>
                <a:lnTo>
                  <a:pt x="228600" y="68579"/>
                </a:lnTo>
                <a:lnTo>
                  <a:pt x="237490" y="80010"/>
                </a:lnTo>
                <a:lnTo>
                  <a:pt x="246379" y="91440"/>
                </a:lnTo>
                <a:lnTo>
                  <a:pt x="254000" y="102870"/>
                </a:lnTo>
                <a:lnTo>
                  <a:pt x="261620" y="114300"/>
                </a:lnTo>
                <a:lnTo>
                  <a:pt x="269240" y="125729"/>
                </a:lnTo>
                <a:lnTo>
                  <a:pt x="274320" y="134620"/>
                </a:lnTo>
                <a:lnTo>
                  <a:pt x="274320" y="135890"/>
                </a:lnTo>
                <a:lnTo>
                  <a:pt x="275590" y="135890"/>
                </a:lnTo>
                <a:lnTo>
                  <a:pt x="279400" y="142240"/>
                </a:lnTo>
                <a:lnTo>
                  <a:pt x="281940" y="148590"/>
                </a:lnTo>
                <a:lnTo>
                  <a:pt x="284479" y="153670"/>
                </a:lnTo>
                <a:lnTo>
                  <a:pt x="287020" y="158750"/>
                </a:lnTo>
                <a:lnTo>
                  <a:pt x="290829" y="165100"/>
                </a:lnTo>
                <a:lnTo>
                  <a:pt x="292100" y="170179"/>
                </a:lnTo>
                <a:lnTo>
                  <a:pt x="297179" y="181610"/>
                </a:lnTo>
                <a:lnTo>
                  <a:pt x="300990" y="191770"/>
                </a:lnTo>
                <a:lnTo>
                  <a:pt x="303529" y="201929"/>
                </a:lnTo>
                <a:lnTo>
                  <a:pt x="304800" y="207010"/>
                </a:lnTo>
                <a:lnTo>
                  <a:pt x="306070" y="212090"/>
                </a:lnTo>
                <a:lnTo>
                  <a:pt x="307340" y="217170"/>
                </a:lnTo>
                <a:lnTo>
                  <a:pt x="308610" y="222250"/>
                </a:lnTo>
                <a:lnTo>
                  <a:pt x="308610" y="224790"/>
                </a:lnTo>
                <a:lnTo>
                  <a:pt x="308610" y="224790"/>
                </a:lnTo>
                <a:lnTo>
                  <a:pt x="309879" y="231140"/>
                </a:lnTo>
                <a:lnTo>
                  <a:pt x="309879" y="236220"/>
                </a:lnTo>
                <a:lnTo>
                  <a:pt x="311150" y="240029"/>
                </a:lnTo>
                <a:lnTo>
                  <a:pt x="311150" y="245110"/>
                </a:lnTo>
                <a:lnTo>
                  <a:pt x="311150" y="248920"/>
                </a:lnTo>
                <a:lnTo>
                  <a:pt x="309879" y="252729"/>
                </a:lnTo>
                <a:lnTo>
                  <a:pt x="309879" y="256540"/>
                </a:lnTo>
                <a:lnTo>
                  <a:pt x="309879" y="261620"/>
                </a:lnTo>
                <a:lnTo>
                  <a:pt x="308610" y="265430"/>
                </a:lnTo>
                <a:lnTo>
                  <a:pt x="307340" y="269240"/>
                </a:lnTo>
                <a:lnTo>
                  <a:pt x="304800" y="271780"/>
                </a:lnTo>
                <a:lnTo>
                  <a:pt x="304800" y="273050"/>
                </a:lnTo>
                <a:lnTo>
                  <a:pt x="304800" y="273050"/>
                </a:lnTo>
                <a:lnTo>
                  <a:pt x="304800" y="275590"/>
                </a:lnTo>
                <a:lnTo>
                  <a:pt x="302260" y="279400"/>
                </a:lnTo>
                <a:lnTo>
                  <a:pt x="300990" y="281940"/>
                </a:lnTo>
                <a:lnTo>
                  <a:pt x="298450" y="285750"/>
                </a:lnTo>
                <a:lnTo>
                  <a:pt x="293370" y="292100"/>
                </a:lnTo>
                <a:lnTo>
                  <a:pt x="293370" y="293370"/>
                </a:lnTo>
                <a:lnTo>
                  <a:pt x="290829" y="295910"/>
                </a:lnTo>
                <a:lnTo>
                  <a:pt x="289560" y="297180"/>
                </a:lnTo>
                <a:lnTo>
                  <a:pt x="289560" y="297180"/>
                </a:lnTo>
                <a:lnTo>
                  <a:pt x="288290" y="298450"/>
                </a:lnTo>
                <a:lnTo>
                  <a:pt x="285750" y="299720"/>
                </a:lnTo>
                <a:lnTo>
                  <a:pt x="284479" y="300990"/>
                </a:lnTo>
                <a:lnTo>
                  <a:pt x="280670" y="303530"/>
                </a:lnTo>
                <a:lnTo>
                  <a:pt x="280670" y="304800"/>
                </a:lnTo>
                <a:lnTo>
                  <a:pt x="28067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8129" y="304800"/>
                </a:lnTo>
                <a:lnTo>
                  <a:pt x="274320" y="307340"/>
                </a:lnTo>
                <a:close/>
                <a:moveTo>
                  <a:pt x="248920" y="283210"/>
                </a:moveTo>
                <a:lnTo>
                  <a:pt x="250190" y="281940"/>
                </a:lnTo>
                <a:lnTo>
                  <a:pt x="250190" y="281940"/>
                </a:lnTo>
                <a:lnTo>
                  <a:pt x="250190" y="281940"/>
                </a:lnTo>
                <a:lnTo>
                  <a:pt x="251460" y="281940"/>
                </a:lnTo>
                <a:lnTo>
                  <a:pt x="252729" y="281940"/>
                </a:lnTo>
                <a:lnTo>
                  <a:pt x="254000" y="281940"/>
                </a:lnTo>
                <a:lnTo>
                  <a:pt x="256540" y="281940"/>
                </a:lnTo>
                <a:lnTo>
                  <a:pt x="259079" y="280670"/>
                </a:lnTo>
                <a:lnTo>
                  <a:pt x="261620" y="279400"/>
                </a:lnTo>
                <a:lnTo>
                  <a:pt x="264160" y="279400"/>
                </a:lnTo>
                <a:lnTo>
                  <a:pt x="265429" y="278130"/>
                </a:lnTo>
                <a:lnTo>
                  <a:pt x="266700" y="278130"/>
                </a:lnTo>
                <a:lnTo>
                  <a:pt x="266700" y="278130"/>
                </a:lnTo>
                <a:lnTo>
                  <a:pt x="267970" y="276860"/>
                </a:lnTo>
                <a:lnTo>
                  <a:pt x="271779" y="274320"/>
                </a:lnTo>
                <a:lnTo>
                  <a:pt x="274320" y="273050"/>
                </a:lnTo>
                <a:lnTo>
                  <a:pt x="275590" y="271780"/>
                </a:lnTo>
                <a:lnTo>
                  <a:pt x="276860" y="270510"/>
                </a:lnTo>
                <a:lnTo>
                  <a:pt x="278129" y="269240"/>
                </a:lnTo>
                <a:lnTo>
                  <a:pt x="280670" y="265430"/>
                </a:lnTo>
                <a:lnTo>
                  <a:pt x="281940" y="262890"/>
                </a:lnTo>
                <a:lnTo>
                  <a:pt x="283210" y="260350"/>
                </a:lnTo>
                <a:lnTo>
                  <a:pt x="284479" y="259080"/>
                </a:lnTo>
                <a:lnTo>
                  <a:pt x="284479" y="256540"/>
                </a:lnTo>
                <a:lnTo>
                  <a:pt x="283210" y="256540"/>
                </a:lnTo>
                <a:lnTo>
                  <a:pt x="284479" y="255270"/>
                </a:lnTo>
                <a:lnTo>
                  <a:pt x="285750" y="252729"/>
                </a:lnTo>
                <a:lnTo>
                  <a:pt x="285750" y="250190"/>
                </a:lnTo>
                <a:lnTo>
                  <a:pt x="285750" y="247650"/>
                </a:lnTo>
                <a:lnTo>
                  <a:pt x="285750" y="243840"/>
                </a:lnTo>
                <a:lnTo>
                  <a:pt x="285750" y="241300"/>
                </a:lnTo>
                <a:lnTo>
                  <a:pt x="285750" y="237490"/>
                </a:lnTo>
                <a:lnTo>
                  <a:pt x="285750" y="234950"/>
                </a:lnTo>
                <a:lnTo>
                  <a:pt x="284479" y="231140"/>
                </a:lnTo>
                <a:lnTo>
                  <a:pt x="283210" y="227329"/>
                </a:lnTo>
                <a:lnTo>
                  <a:pt x="283210" y="224790"/>
                </a:lnTo>
                <a:lnTo>
                  <a:pt x="281940" y="220979"/>
                </a:lnTo>
                <a:lnTo>
                  <a:pt x="280670" y="215900"/>
                </a:lnTo>
                <a:lnTo>
                  <a:pt x="276860" y="208279"/>
                </a:lnTo>
                <a:lnTo>
                  <a:pt x="274320" y="200660"/>
                </a:lnTo>
                <a:lnTo>
                  <a:pt x="271779" y="196850"/>
                </a:lnTo>
                <a:lnTo>
                  <a:pt x="269240" y="193040"/>
                </a:lnTo>
                <a:lnTo>
                  <a:pt x="266700" y="187960"/>
                </a:lnTo>
                <a:lnTo>
                  <a:pt x="266700" y="187960"/>
                </a:lnTo>
                <a:lnTo>
                  <a:pt x="266700" y="186690"/>
                </a:lnTo>
                <a:lnTo>
                  <a:pt x="265429" y="184150"/>
                </a:lnTo>
                <a:lnTo>
                  <a:pt x="260350" y="175260"/>
                </a:lnTo>
                <a:lnTo>
                  <a:pt x="255270" y="167640"/>
                </a:lnTo>
                <a:lnTo>
                  <a:pt x="248920" y="158750"/>
                </a:lnTo>
                <a:lnTo>
                  <a:pt x="242570" y="149860"/>
                </a:lnTo>
                <a:lnTo>
                  <a:pt x="229870" y="132079"/>
                </a:lnTo>
                <a:lnTo>
                  <a:pt x="223520" y="124460"/>
                </a:lnTo>
                <a:lnTo>
                  <a:pt x="219710" y="120650"/>
                </a:lnTo>
                <a:lnTo>
                  <a:pt x="215900" y="115570"/>
                </a:lnTo>
                <a:lnTo>
                  <a:pt x="209550" y="107950"/>
                </a:lnTo>
                <a:lnTo>
                  <a:pt x="201929" y="100329"/>
                </a:lnTo>
                <a:lnTo>
                  <a:pt x="194310" y="92710"/>
                </a:lnTo>
                <a:lnTo>
                  <a:pt x="186690" y="85090"/>
                </a:lnTo>
                <a:lnTo>
                  <a:pt x="179070" y="78740"/>
                </a:lnTo>
                <a:lnTo>
                  <a:pt x="175260" y="74929"/>
                </a:lnTo>
                <a:lnTo>
                  <a:pt x="171450" y="72390"/>
                </a:lnTo>
                <a:lnTo>
                  <a:pt x="167640" y="69850"/>
                </a:lnTo>
                <a:lnTo>
                  <a:pt x="165100" y="67310"/>
                </a:lnTo>
                <a:lnTo>
                  <a:pt x="161290" y="64770"/>
                </a:lnTo>
                <a:lnTo>
                  <a:pt x="157479" y="62229"/>
                </a:lnTo>
                <a:lnTo>
                  <a:pt x="154940" y="60960"/>
                </a:lnTo>
                <a:lnTo>
                  <a:pt x="151129" y="59690"/>
                </a:lnTo>
                <a:lnTo>
                  <a:pt x="148590" y="57150"/>
                </a:lnTo>
                <a:lnTo>
                  <a:pt x="144779" y="55879"/>
                </a:lnTo>
                <a:lnTo>
                  <a:pt x="142240" y="54610"/>
                </a:lnTo>
                <a:lnTo>
                  <a:pt x="139700" y="54610"/>
                </a:lnTo>
                <a:lnTo>
                  <a:pt x="137160" y="53340"/>
                </a:lnTo>
                <a:lnTo>
                  <a:pt x="133350" y="52070"/>
                </a:lnTo>
                <a:lnTo>
                  <a:pt x="130810" y="52070"/>
                </a:lnTo>
                <a:lnTo>
                  <a:pt x="128270" y="52070"/>
                </a:lnTo>
                <a:lnTo>
                  <a:pt x="125729" y="52070"/>
                </a:lnTo>
                <a:lnTo>
                  <a:pt x="123190" y="52070"/>
                </a:lnTo>
                <a:lnTo>
                  <a:pt x="120650" y="52070"/>
                </a:lnTo>
                <a:lnTo>
                  <a:pt x="118110" y="52070"/>
                </a:lnTo>
                <a:lnTo>
                  <a:pt x="115570" y="52070"/>
                </a:lnTo>
                <a:lnTo>
                  <a:pt x="114300" y="52070"/>
                </a:lnTo>
                <a:lnTo>
                  <a:pt x="114300" y="52070"/>
                </a:lnTo>
                <a:lnTo>
                  <a:pt x="114300" y="53340"/>
                </a:lnTo>
                <a:lnTo>
                  <a:pt x="111760" y="53340"/>
                </a:lnTo>
                <a:lnTo>
                  <a:pt x="110490" y="54610"/>
                </a:lnTo>
                <a:lnTo>
                  <a:pt x="107950" y="55879"/>
                </a:lnTo>
                <a:lnTo>
                  <a:pt x="106679" y="57150"/>
                </a:lnTo>
                <a:lnTo>
                  <a:pt x="105410" y="58420"/>
                </a:lnTo>
                <a:lnTo>
                  <a:pt x="104140" y="59690"/>
                </a:lnTo>
                <a:lnTo>
                  <a:pt x="102870" y="60960"/>
                </a:lnTo>
                <a:lnTo>
                  <a:pt x="101600" y="62229"/>
                </a:lnTo>
                <a:lnTo>
                  <a:pt x="100329" y="63500"/>
                </a:lnTo>
                <a:lnTo>
                  <a:pt x="99060" y="64770"/>
                </a:lnTo>
                <a:lnTo>
                  <a:pt x="97790" y="66040"/>
                </a:lnTo>
                <a:lnTo>
                  <a:pt x="97790" y="68579"/>
                </a:lnTo>
                <a:lnTo>
                  <a:pt x="96520" y="69850"/>
                </a:lnTo>
                <a:lnTo>
                  <a:pt x="96520" y="71120"/>
                </a:lnTo>
                <a:lnTo>
                  <a:pt x="95250" y="73660"/>
                </a:lnTo>
                <a:lnTo>
                  <a:pt x="93979" y="76200"/>
                </a:lnTo>
                <a:lnTo>
                  <a:pt x="92710" y="85090"/>
                </a:lnTo>
                <a:lnTo>
                  <a:pt x="92710" y="90170"/>
                </a:lnTo>
                <a:lnTo>
                  <a:pt x="91440" y="92710"/>
                </a:lnTo>
                <a:lnTo>
                  <a:pt x="91440" y="95250"/>
                </a:lnTo>
                <a:lnTo>
                  <a:pt x="91440" y="100329"/>
                </a:lnTo>
                <a:lnTo>
                  <a:pt x="91440" y="101600"/>
                </a:lnTo>
                <a:lnTo>
                  <a:pt x="91440" y="102870"/>
                </a:lnTo>
                <a:lnTo>
                  <a:pt x="91440" y="105410"/>
                </a:lnTo>
                <a:lnTo>
                  <a:pt x="92710" y="111760"/>
                </a:lnTo>
                <a:lnTo>
                  <a:pt x="93979" y="118110"/>
                </a:lnTo>
                <a:lnTo>
                  <a:pt x="93979" y="120650"/>
                </a:lnTo>
                <a:lnTo>
                  <a:pt x="93979" y="124460"/>
                </a:lnTo>
                <a:lnTo>
                  <a:pt x="96520" y="130810"/>
                </a:lnTo>
                <a:lnTo>
                  <a:pt x="97790" y="135890"/>
                </a:lnTo>
                <a:lnTo>
                  <a:pt x="99060" y="142240"/>
                </a:lnTo>
                <a:lnTo>
                  <a:pt x="238760" y="274320"/>
                </a:lnTo>
                <a:lnTo>
                  <a:pt x="238760" y="274320"/>
                </a:lnTo>
                <a:lnTo>
                  <a:pt x="248920" y="283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5366157" y="3346857"/>
            <a:ext cx="413204" cy="448764"/>
          </a:xfrm>
          <a:custGeom>
            <a:avLst/>
            <a:gdLst/>
            <a:ahLst/>
            <a:cxnLst/>
            <a:rect l="l" t="t" r="r" b="b"/>
            <a:pathLst>
              <a:path w="413204" h="448764">
                <a:moveTo>
                  <a:pt x="278993" y="312013"/>
                </a:moveTo>
                <a:lnTo>
                  <a:pt x="280263" y="312013"/>
                </a:lnTo>
                <a:lnTo>
                  <a:pt x="281533" y="313283"/>
                </a:lnTo>
                <a:lnTo>
                  <a:pt x="282802" y="314553"/>
                </a:lnTo>
                <a:lnTo>
                  <a:pt x="285343" y="315823"/>
                </a:lnTo>
                <a:lnTo>
                  <a:pt x="286613" y="318363"/>
                </a:lnTo>
                <a:lnTo>
                  <a:pt x="295502" y="324713"/>
                </a:lnTo>
                <a:lnTo>
                  <a:pt x="296773" y="325983"/>
                </a:lnTo>
                <a:lnTo>
                  <a:pt x="298043" y="325983"/>
                </a:lnTo>
                <a:lnTo>
                  <a:pt x="299313" y="327253"/>
                </a:lnTo>
                <a:lnTo>
                  <a:pt x="299313" y="328523"/>
                </a:lnTo>
                <a:lnTo>
                  <a:pt x="300583" y="328523"/>
                </a:lnTo>
                <a:lnTo>
                  <a:pt x="300583" y="329793"/>
                </a:lnTo>
                <a:lnTo>
                  <a:pt x="303123" y="331063"/>
                </a:lnTo>
                <a:lnTo>
                  <a:pt x="303123" y="331063"/>
                </a:lnTo>
                <a:lnTo>
                  <a:pt x="304393" y="332333"/>
                </a:lnTo>
                <a:lnTo>
                  <a:pt x="306933" y="333603"/>
                </a:lnTo>
                <a:lnTo>
                  <a:pt x="308202" y="334873"/>
                </a:lnTo>
                <a:lnTo>
                  <a:pt x="308202" y="336143"/>
                </a:lnTo>
                <a:lnTo>
                  <a:pt x="309473" y="336143"/>
                </a:lnTo>
                <a:lnTo>
                  <a:pt x="376783" y="392023"/>
                </a:lnTo>
                <a:lnTo>
                  <a:pt x="386943" y="383133"/>
                </a:lnTo>
                <a:lnTo>
                  <a:pt x="386943" y="383133"/>
                </a:lnTo>
                <a:lnTo>
                  <a:pt x="397103" y="376783"/>
                </a:lnTo>
                <a:lnTo>
                  <a:pt x="408533" y="386943"/>
                </a:lnTo>
                <a:lnTo>
                  <a:pt x="403453" y="394563"/>
                </a:lnTo>
                <a:lnTo>
                  <a:pt x="403453" y="394563"/>
                </a:lnTo>
                <a:lnTo>
                  <a:pt x="385673" y="421233"/>
                </a:lnTo>
                <a:lnTo>
                  <a:pt x="385673" y="421233"/>
                </a:lnTo>
                <a:lnTo>
                  <a:pt x="372973" y="444093"/>
                </a:lnTo>
                <a:lnTo>
                  <a:pt x="360273" y="435203"/>
                </a:lnTo>
                <a:lnTo>
                  <a:pt x="362813" y="413613"/>
                </a:lnTo>
                <a:lnTo>
                  <a:pt x="295502" y="362813"/>
                </a:lnTo>
                <a:lnTo>
                  <a:pt x="294233" y="361543"/>
                </a:lnTo>
                <a:lnTo>
                  <a:pt x="37693" y="140563"/>
                </a:lnTo>
                <a:lnTo>
                  <a:pt x="16102" y="158343"/>
                </a:lnTo>
                <a:lnTo>
                  <a:pt x="4673" y="148183"/>
                </a:lnTo>
                <a:lnTo>
                  <a:pt x="23723" y="120243"/>
                </a:lnTo>
                <a:lnTo>
                  <a:pt x="23723" y="120243"/>
                </a:lnTo>
                <a:lnTo>
                  <a:pt x="44043" y="91033"/>
                </a:lnTo>
                <a:lnTo>
                  <a:pt x="82143" y="126593"/>
                </a:lnTo>
                <a:lnTo>
                  <a:pt x="78333" y="110083"/>
                </a:lnTo>
                <a:lnTo>
                  <a:pt x="74523" y="93573"/>
                </a:lnTo>
                <a:lnTo>
                  <a:pt x="74523" y="88493"/>
                </a:lnTo>
                <a:lnTo>
                  <a:pt x="73252" y="88493"/>
                </a:lnTo>
                <a:lnTo>
                  <a:pt x="73252" y="85952"/>
                </a:lnTo>
                <a:lnTo>
                  <a:pt x="73252" y="78333"/>
                </a:lnTo>
                <a:lnTo>
                  <a:pt x="73252" y="71983"/>
                </a:lnTo>
                <a:lnTo>
                  <a:pt x="73252" y="64363"/>
                </a:lnTo>
                <a:lnTo>
                  <a:pt x="73252" y="58013"/>
                </a:lnTo>
                <a:lnTo>
                  <a:pt x="74523" y="51663"/>
                </a:lnTo>
                <a:lnTo>
                  <a:pt x="75793" y="46583"/>
                </a:lnTo>
                <a:lnTo>
                  <a:pt x="77063" y="41502"/>
                </a:lnTo>
                <a:lnTo>
                  <a:pt x="78333" y="36423"/>
                </a:lnTo>
                <a:lnTo>
                  <a:pt x="80873" y="32613"/>
                </a:lnTo>
                <a:lnTo>
                  <a:pt x="83413" y="27533"/>
                </a:lnTo>
                <a:lnTo>
                  <a:pt x="83413" y="26263"/>
                </a:lnTo>
                <a:lnTo>
                  <a:pt x="83413" y="26263"/>
                </a:lnTo>
                <a:lnTo>
                  <a:pt x="85952" y="23723"/>
                </a:lnTo>
                <a:lnTo>
                  <a:pt x="88493" y="21183"/>
                </a:lnTo>
                <a:lnTo>
                  <a:pt x="91033" y="18643"/>
                </a:lnTo>
                <a:lnTo>
                  <a:pt x="93573" y="16102"/>
                </a:lnTo>
                <a:lnTo>
                  <a:pt x="97383" y="13563"/>
                </a:lnTo>
                <a:lnTo>
                  <a:pt x="99923" y="12293"/>
                </a:lnTo>
                <a:lnTo>
                  <a:pt x="102463" y="11023"/>
                </a:lnTo>
                <a:lnTo>
                  <a:pt x="106273" y="8483"/>
                </a:lnTo>
                <a:lnTo>
                  <a:pt x="110083" y="7213"/>
                </a:lnTo>
                <a:lnTo>
                  <a:pt x="112623" y="7213"/>
                </a:lnTo>
                <a:lnTo>
                  <a:pt x="117702" y="5943"/>
                </a:lnTo>
                <a:lnTo>
                  <a:pt x="120243" y="4673"/>
                </a:lnTo>
                <a:lnTo>
                  <a:pt x="124052" y="4673"/>
                </a:lnTo>
                <a:lnTo>
                  <a:pt x="127863" y="4673"/>
                </a:lnTo>
                <a:lnTo>
                  <a:pt x="131673" y="4673"/>
                </a:lnTo>
                <a:lnTo>
                  <a:pt x="135483" y="5943"/>
                </a:lnTo>
                <a:lnTo>
                  <a:pt x="140563" y="5943"/>
                </a:lnTo>
                <a:lnTo>
                  <a:pt x="144373" y="7213"/>
                </a:lnTo>
                <a:lnTo>
                  <a:pt x="144373" y="7213"/>
                </a:lnTo>
                <a:lnTo>
                  <a:pt x="144373" y="7213"/>
                </a:lnTo>
                <a:lnTo>
                  <a:pt x="148183" y="8483"/>
                </a:lnTo>
                <a:lnTo>
                  <a:pt x="153263" y="9752"/>
                </a:lnTo>
                <a:lnTo>
                  <a:pt x="157073" y="11023"/>
                </a:lnTo>
                <a:lnTo>
                  <a:pt x="162152" y="13563"/>
                </a:lnTo>
                <a:lnTo>
                  <a:pt x="165963" y="16102"/>
                </a:lnTo>
                <a:lnTo>
                  <a:pt x="171043" y="18643"/>
                </a:lnTo>
                <a:lnTo>
                  <a:pt x="176123" y="21183"/>
                </a:lnTo>
                <a:lnTo>
                  <a:pt x="179933" y="23723"/>
                </a:lnTo>
                <a:lnTo>
                  <a:pt x="185013" y="27533"/>
                </a:lnTo>
                <a:lnTo>
                  <a:pt x="190093" y="31343"/>
                </a:lnTo>
                <a:lnTo>
                  <a:pt x="193902" y="35152"/>
                </a:lnTo>
                <a:lnTo>
                  <a:pt x="198983" y="38963"/>
                </a:lnTo>
                <a:lnTo>
                  <a:pt x="204063" y="42773"/>
                </a:lnTo>
                <a:lnTo>
                  <a:pt x="209143" y="47852"/>
                </a:lnTo>
                <a:lnTo>
                  <a:pt x="214223" y="51663"/>
                </a:lnTo>
                <a:lnTo>
                  <a:pt x="223113" y="63093"/>
                </a:lnTo>
                <a:lnTo>
                  <a:pt x="233273" y="73252"/>
                </a:lnTo>
                <a:lnTo>
                  <a:pt x="242163" y="84683"/>
                </a:lnTo>
                <a:lnTo>
                  <a:pt x="251052" y="96113"/>
                </a:lnTo>
                <a:lnTo>
                  <a:pt x="258673" y="107543"/>
                </a:lnTo>
                <a:lnTo>
                  <a:pt x="266293" y="118973"/>
                </a:lnTo>
                <a:lnTo>
                  <a:pt x="273913" y="130402"/>
                </a:lnTo>
                <a:lnTo>
                  <a:pt x="278993" y="139293"/>
                </a:lnTo>
                <a:lnTo>
                  <a:pt x="278993" y="140563"/>
                </a:lnTo>
                <a:lnTo>
                  <a:pt x="280263" y="140563"/>
                </a:lnTo>
                <a:lnTo>
                  <a:pt x="284073" y="146913"/>
                </a:lnTo>
                <a:lnTo>
                  <a:pt x="286613" y="153263"/>
                </a:lnTo>
                <a:lnTo>
                  <a:pt x="289152" y="158343"/>
                </a:lnTo>
                <a:lnTo>
                  <a:pt x="291693" y="163423"/>
                </a:lnTo>
                <a:lnTo>
                  <a:pt x="295502" y="169773"/>
                </a:lnTo>
                <a:lnTo>
                  <a:pt x="296773" y="174852"/>
                </a:lnTo>
                <a:lnTo>
                  <a:pt x="301852" y="186283"/>
                </a:lnTo>
                <a:lnTo>
                  <a:pt x="305663" y="196443"/>
                </a:lnTo>
                <a:lnTo>
                  <a:pt x="308202" y="206602"/>
                </a:lnTo>
                <a:lnTo>
                  <a:pt x="309473" y="211683"/>
                </a:lnTo>
                <a:lnTo>
                  <a:pt x="310743" y="216763"/>
                </a:lnTo>
                <a:lnTo>
                  <a:pt x="312013" y="221843"/>
                </a:lnTo>
                <a:lnTo>
                  <a:pt x="313283" y="226923"/>
                </a:lnTo>
                <a:lnTo>
                  <a:pt x="313283" y="229463"/>
                </a:lnTo>
                <a:lnTo>
                  <a:pt x="313283" y="229463"/>
                </a:lnTo>
                <a:lnTo>
                  <a:pt x="314552" y="235813"/>
                </a:lnTo>
                <a:lnTo>
                  <a:pt x="314552" y="240893"/>
                </a:lnTo>
                <a:lnTo>
                  <a:pt x="315823" y="244702"/>
                </a:lnTo>
                <a:lnTo>
                  <a:pt x="315823" y="249783"/>
                </a:lnTo>
                <a:lnTo>
                  <a:pt x="315823" y="253593"/>
                </a:lnTo>
                <a:lnTo>
                  <a:pt x="314552" y="257402"/>
                </a:lnTo>
                <a:lnTo>
                  <a:pt x="314552" y="261213"/>
                </a:lnTo>
                <a:lnTo>
                  <a:pt x="314552" y="266293"/>
                </a:lnTo>
                <a:lnTo>
                  <a:pt x="313283" y="270103"/>
                </a:lnTo>
                <a:lnTo>
                  <a:pt x="312013" y="273913"/>
                </a:lnTo>
                <a:lnTo>
                  <a:pt x="309473" y="276453"/>
                </a:lnTo>
                <a:lnTo>
                  <a:pt x="309473" y="277723"/>
                </a:lnTo>
                <a:lnTo>
                  <a:pt x="309473" y="277723"/>
                </a:lnTo>
                <a:lnTo>
                  <a:pt x="309473" y="280263"/>
                </a:lnTo>
                <a:lnTo>
                  <a:pt x="306933" y="284073"/>
                </a:lnTo>
                <a:lnTo>
                  <a:pt x="305663" y="286613"/>
                </a:lnTo>
                <a:lnTo>
                  <a:pt x="303123" y="290423"/>
                </a:lnTo>
                <a:lnTo>
                  <a:pt x="298043" y="296773"/>
                </a:lnTo>
                <a:lnTo>
                  <a:pt x="298043" y="298043"/>
                </a:lnTo>
                <a:lnTo>
                  <a:pt x="295502" y="300583"/>
                </a:lnTo>
                <a:lnTo>
                  <a:pt x="294233" y="301853"/>
                </a:lnTo>
                <a:lnTo>
                  <a:pt x="294233" y="301853"/>
                </a:lnTo>
                <a:lnTo>
                  <a:pt x="292963" y="303123"/>
                </a:lnTo>
                <a:lnTo>
                  <a:pt x="290423" y="304393"/>
                </a:lnTo>
                <a:lnTo>
                  <a:pt x="289152" y="305663"/>
                </a:lnTo>
                <a:lnTo>
                  <a:pt x="285343" y="308203"/>
                </a:lnTo>
                <a:lnTo>
                  <a:pt x="285343" y="309473"/>
                </a:lnTo>
                <a:lnTo>
                  <a:pt x="285343" y="309473"/>
                </a:lnTo>
                <a:lnTo>
                  <a:pt x="284073" y="309473"/>
                </a:lnTo>
                <a:lnTo>
                  <a:pt x="284073" y="309473"/>
                </a:lnTo>
                <a:lnTo>
                  <a:pt x="284073" y="309473"/>
                </a:lnTo>
                <a:lnTo>
                  <a:pt x="282802" y="309473"/>
                </a:lnTo>
                <a:lnTo>
                  <a:pt x="278993" y="3120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5457598" y="3398927"/>
            <a:ext cx="203654" cy="240484"/>
          </a:xfrm>
          <a:custGeom>
            <a:avLst/>
            <a:gdLst/>
            <a:ahLst/>
            <a:cxnLst/>
            <a:rect l="l" t="t" r="r" b="b"/>
            <a:pathLst>
              <a:path w="203654" h="240484">
                <a:moveTo>
                  <a:pt x="162152" y="235813"/>
                </a:moveTo>
                <a:lnTo>
                  <a:pt x="163422" y="234543"/>
                </a:lnTo>
                <a:lnTo>
                  <a:pt x="163422" y="234543"/>
                </a:lnTo>
                <a:lnTo>
                  <a:pt x="163422" y="234543"/>
                </a:lnTo>
                <a:lnTo>
                  <a:pt x="164692" y="234543"/>
                </a:lnTo>
                <a:lnTo>
                  <a:pt x="165961" y="234543"/>
                </a:lnTo>
                <a:lnTo>
                  <a:pt x="167232" y="234543"/>
                </a:lnTo>
                <a:lnTo>
                  <a:pt x="169772" y="234543"/>
                </a:lnTo>
                <a:lnTo>
                  <a:pt x="172311" y="233273"/>
                </a:lnTo>
                <a:lnTo>
                  <a:pt x="174852" y="232003"/>
                </a:lnTo>
                <a:lnTo>
                  <a:pt x="177392" y="232003"/>
                </a:lnTo>
                <a:lnTo>
                  <a:pt x="178661" y="230733"/>
                </a:lnTo>
                <a:lnTo>
                  <a:pt x="179932" y="230733"/>
                </a:lnTo>
                <a:lnTo>
                  <a:pt x="179932" y="230733"/>
                </a:lnTo>
                <a:lnTo>
                  <a:pt x="181202" y="229463"/>
                </a:lnTo>
                <a:lnTo>
                  <a:pt x="185011" y="226923"/>
                </a:lnTo>
                <a:lnTo>
                  <a:pt x="187552" y="225653"/>
                </a:lnTo>
                <a:lnTo>
                  <a:pt x="188822" y="224383"/>
                </a:lnTo>
                <a:lnTo>
                  <a:pt x="190092" y="223113"/>
                </a:lnTo>
                <a:lnTo>
                  <a:pt x="191361" y="221843"/>
                </a:lnTo>
                <a:lnTo>
                  <a:pt x="193902" y="218033"/>
                </a:lnTo>
                <a:lnTo>
                  <a:pt x="195172" y="215493"/>
                </a:lnTo>
                <a:lnTo>
                  <a:pt x="196442" y="212953"/>
                </a:lnTo>
                <a:lnTo>
                  <a:pt x="197711" y="211683"/>
                </a:lnTo>
                <a:lnTo>
                  <a:pt x="197711" y="209143"/>
                </a:lnTo>
                <a:lnTo>
                  <a:pt x="196442" y="209143"/>
                </a:lnTo>
                <a:lnTo>
                  <a:pt x="197711" y="207873"/>
                </a:lnTo>
                <a:lnTo>
                  <a:pt x="198982" y="205332"/>
                </a:lnTo>
                <a:lnTo>
                  <a:pt x="198982" y="202793"/>
                </a:lnTo>
                <a:lnTo>
                  <a:pt x="198982" y="200253"/>
                </a:lnTo>
                <a:lnTo>
                  <a:pt x="198982" y="196443"/>
                </a:lnTo>
                <a:lnTo>
                  <a:pt x="198982" y="193903"/>
                </a:lnTo>
                <a:lnTo>
                  <a:pt x="198982" y="190093"/>
                </a:lnTo>
                <a:lnTo>
                  <a:pt x="198982" y="187553"/>
                </a:lnTo>
                <a:lnTo>
                  <a:pt x="197711" y="183743"/>
                </a:lnTo>
                <a:lnTo>
                  <a:pt x="196442" y="179932"/>
                </a:lnTo>
                <a:lnTo>
                  <a:pt x="196442" y="177393"/>
                </a:lnTo>
                <a:lnTo>
                  <a:pt x="195172" y="173582"/>
                </a:lnTo>
                <a:lnTo>
                  <a:pt x="193902" y="168503"/>
                </a:lnTo>
                <a:lnTo>
                  <a:pt x="190092" y="160882"/>
                </a:lnTo>
                <a:lnTo>
                  <a:pt x="187552" y="153263"/>
                </a:lnTo>
                <a:lnTo>
                  <a:pt x="185011" y="149453"/>
                </a:lnTo>
                <a:lnTo>
                  <a:pt x="182472" y="145643"/>
                </a:lnTo>
                <a:lnTo>
                  <a:pt x="179932" y="140563"/>
                </a:lnTo>
                <a:lnTo>
                  <a:pt x="179932" y="140563"/>
                </a:lnTo>
                <a:lnTo>
                  <a:pt x="179932" y="139293"/>
                </a:lnTo>
                <a:lnTo>
                  <a:pt x="178661" y="136753"/>
                </a:lnTo>
                <a:lnTo>
                  <a:pt x="173582" y="127863"/>
                </a:lnTo>
                <a:lnTo>
                  <a:pt x="168502" y="120243"/>
                </a:lnTo>
                <a:lnTo>
                  <a:pt x="162152" y="111353"/>
                </a:lnTo>
                <a:lnTo>
                  <a:pt x="155802" y="102463"/>
                </a:lnTo>
                <a:lnTo>
                  <a:pt x="143102" y="84682"/>
                </a:lnTo>
                <a:lnTo>
                  <a:pt x="136752" y="77063"/>
                </a:lnTo>
                <a:lnTo>
                  <a:pt x="132942" y="73253"/>
                </a:lnTo>
                <a:lnTo>
                  <a:pt x="129132" y="68173"/>
                </a:lnTo>
                <a:lnTo>
                  <a:pt x="122782" y="60553"/>
                </a:lnTo>
                <a:lnTo>
                  <a:pt x="115161" y="52932"/>
                </a:lnTo>
                <a:lnTo>
                  <a:pt x="107542" y="45313"/>
                </a:lnTo>
                <a:lnTo>
                  <a:pt x="99922" y="37693"/>
                </a:lnTo>
                <a:lnTo>
                  <a:pt x="92302" y="31343"/>
                </a:lnTo>
                <a:lnTo>
                  <a:pt x="88492" y="27532"/>
                </a:lnTo>
                <a:lnTo>
                  <a:pt x="84682" y="24993"/>
                </a:lnTo>
                <a:lnTo>
                  <a:pt x="80872" y="22453"/>
                </a:lnTo>
                <a:lnTo>
                  <a:pt x="78332" y="19913"/>
                </a:lnTo>
                <a:lnTo>
                  <a:pt x="74522" y="17373"/>
                </a:lnTo>
                <a:lnTo>
                  <a:pt x="70711" y="14832"/>
                </a:lnTo>
                <a:lnTo>
                  <a:pt x="68172" y="13563"/>
                </a:lnTo>
                <a:lnTo>
                  <a:pt x="64361" y="12293"/>
                </a:lnTo>
                <a:lnTo>
                  <a:pt x="61822" y="9753"/>
                </a:lnTo>
                <a:lnTo>
                  <a:pt x="58011" y="8482"/>
                </a:lnTo>
                <a:lnTo>
                  <a:pt x="55472" y="7213"/>
                </a:lnTo>
                <a:lnTo>
                  <a:pt x="52932" y="7213"/>
                </a:lnTo>
                <a:lnTo>
                  <a:pt x="50392" y="5943"/>
                </a:lnTo>
                <a:lnTo>
                  <a:pt x="46582" y="4673"/>
                </a:lnTo>
                <a:lnTo>
                  <a:pt x="44042" y="4673"/>
                </a:lnTo>
                <a:lnTo>
                  <a:pt x="41502" y="4673"/>
                </a:lnTo>
                <a:lnTo>
                  <a:pt x="38961" y="4673"/>
                </a:lnTo>
                <a:lnTo>
                  <a:pt x="36422" y="4673"/>
                </a:lnTo>
                <a:lnTo>
                  <a:pt x="33882" y="4673"/>
                </a:lnTo>
                <a:lnTo>
                  <a:pt x="31342" y="4673"/>
                </a:lnTo>
                <a:lnTo>
                  <a:pt x="28802" y="4673"/>
                </a:lnTo>
                <a:lnTo>
                  <a:pt x="27532" y="4673"/>
                </a:lnTo>
                <a:lnTo>
                  <a:pt x="27532" y="4673"/>
                </a:lnTo>
                <a:lnTo>
                  <a:pt x="27532" y="5943"/>
                </a:lnTo>
                <a:lnTo>
                  <a:pt x="24992" y="5943"/>
                </a:lnTo>
                <a:lnTo>
                  <a:pt x="23722" y="7213"/>
                </a:lnTo>
                <a:lnTo>
                  <a:pt x="21182" y="8482"/>
                </a:lnTo>
                <a:lnTo>
                  <a:pt x="19911" y="9753"/>
                </a:lnTo>
                <a:lnTo>
                  <a:pt x="18642" y="11023"/>
                </a:lnTo>
                <a:lnTo>
                  <a:pt x="17372" y="12293"/>
                </a:lnTo>
                <a:lnTo>
                  <a:pt x="16102" y="13563"/>
                </a:lnTo>
                <a:lnTo>
                  <a:pt x="14832" y="14832"/>
                </a:lnTo>
                <a:lnTo>
                  <a:pt x="13561" y="16103"/>
                </a:lnTo>
                <a:lnTo>
                  <a:pt x="12292" y="17373"/>
                </a:lnTo>
                <a:lnTo>
                  <a:pt x="11022" y="18643"/>
                </a:lnTo>
                <a:lnTo>
                  <a:pt x="11022" y="21182"/>
                </a:lnTo>
                <a:lnTo>
                  <a:pt x="9752" y="22453"/>
                </a:lnTo>
                <a:lnTo>
                  <a:pt x="9752" y="23723"/>
                </a:lnTo>
                <a:lnTo>
                  <a:pt x="8482" y="26263"/>
                </a:lnTo>
                <a:lnTo>
                  <a:pt x="7211" y="28803"/>
                </a:lnTo>
                <a:lnTo>
                  <a:pt x="5942" y="37693"/>
                </a:lnTo>
                <a:lnTo>
                  <a:pt x="5942" y="42773"/>
                </a:lnTo>
                <a:lnTo>
                  <a:pt x="4672" y="45313"/>
                </a:lnTo>
                <a:lnTo>
                  <a:pt x="4672" y="47853"/>
                </a:lnTo>
                <a:lnTo>
                  <a:pt x="4672" y="52932"/>
                </a:lnTo>
                <a:lnTo>
                  <a:pt x="4672" y="54203"/>
                </a:lnTo>
                <a:lnTo>
                  <a:pt x="4672" y="55473"/>
                </a:lnTo>
                <a:lnTo>
                  <a:pt x="4672" y="58013"/>
                </a:lnTo>
                <a:lnTo>
                  <a:pt x="5942" y="64363"/>
                </a:lnTo>
                <a:lnTo>
                  <a:pt x="7211" y="70713"/>
                </a:lnTo>
                <a:lnTo>
                  <a:pt x="7211" y="73253"/>
                </a:lnTo>
                <a:lnTo>
                  <a:pt x="7211" y="77063"/>
                </a:lnTo>
                <a:lnTo>
                  <a:pt x="9752" y="83413"/>
                </a:lnTo>
                <a:lnTo>
                  <a:pt x="11022" y="88493"/>
                </a:lnTo>
                <a:lnTo>
                  <a:pt x="12292" y="94843"/>
                </a:lnTo>
                <a:lnTo>
                  <a:pt x="151992" y="226923"/>
                </a:lnTo>
                <a:lnTo>
                  <a:pt x="151992" y="226923"/>
                </a:lnTo>
                <a:lnTo>
                  <a:pt x="162152" y="2358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5527041" y="3163570"/>
            <a:ext cx="321309" cy="504190"/>
          </a:xfrm>
          <a:custGeom>
            <a:avLst/>
            <a:gdLst/>
            <a:ahLst/>
            <a:cxnLst/>
            <a:rect l="l" t="t" r="r" b="b"/>
            <a:pathLst>
              <a:path w="321309" h="504190">
                <a:moveTo>
                  <a:pt x="0" y="138430"/>
                </a:moveTo>
                <a:lnTo>
                  <a:pt x="5080" y="133350"/>
                </a:lnTo>
                <a:lnTo>
                  <a:pt x="5080" y="133350"/>
                </a:lnTo>
                <a:lnTo>
                  <a:pt x="44450" y="96520"/>
                </a:lnTo>
                <a:lnTo>
                  <a:pt x="44450" y="95250"/>
                </a:lnTo>
                <a:lnTo>
                  <a:pt x="48260" y="92710"/>
                </a:lnTo>
                <a:lnTo>
                  <a:pt x="231140" y="266700"/>
                </a:lnTo>
                <a:lnTo>
                  <a:pt x="222250" y="241300"/>
                </a:lnTo>
                <a:lnTo>
                  <a:pt x="220980" y="238760"/>
                </a:lnTo>
                <a:lnTo>
                  <a:pt x="190500" y="121920"/>
                </a:lnTo>
                <a:lnTo>
                  <a:pt x="187960" y="111760"/>
                </a:lnTo>
                <a:lnTo>
                  <a:pt x="187960" y="111760"/>
                </a:lnTo>
                <a:lnTo>
                  <a:pt x="186690" y="110489"/>
                </a:lnTo>
                <a:lnTo>
                  <a:pt x="185419" y="102870"/>
                </a:lnTo>
                <a:lnTo>
                  <a:pt x="184150" y="97789"/>
                </a:lnTo>
                <a:lnTo>
                  <a:pt x="182880" y="93980"/>
                </a:lnTo>
                <a:lnTo>
                  <a:pt x="181610" y="88900"/>
                </a:lnTo>
                <a:lnTo>
                  <a:pt x="179069" y="85089"/>
                </a:lnTo>
                <a:lnTo>
                  <a:pt x="177800" y="81280"/>
                </a:lnTo>
                <a:lnTo>
                  <a:pt x="176530" y="77470"/>
                </a:lnTo>
                <a:lnTo>
                  <a:pt x="175260" y="73660"/>
                </a:lnTo>
                <a:lnTo>
                  <a:pt x="172719" y="69850"/>
                </a:lnTo>
                <a:lnTo>
                  <a:pt x="171450" y="67310"/>
                </a:lnTo>
                <a:lnTo>
                  <a:pt x="170180" y="64770"/>
                </a:lnTo>
                <a:lnTo>
                  <a:pt x="167640" y="60960"/>
                </a:lnTo>
                <a:lnTo>
                  <a:pt x="166369" y="58420"/>
                </a:lnTo>
                <a:lnTo>
                  <a:pt x="163830" y="55880"/>
                </a:lnTo>
                <a:lnTo>
                  <a:pt x="162560" y="53339"/>
                </a:lnTo>
                <a:lnTo>
                  <a:pt x="161290" y="50800"/>
                </a:lnTo>
                <a:lnTo>
                  <a:pt x="158750" y="49530"/>
                </a:lnTo>
                <a:lnTo>
                  <a:pt x="157480" y="48260"/>
                </a:lnTo>
                <a:lnTo>
                  <a:pt x="156210" y="48260"/>
                </a:lnTo>
                <a:lnTo>
                  <a:pt x="156210" y="46989"/>
                </a:lnTo>
                <a:lnTo>
                  <a:pt x="154940" y="45720"/>
                </a:lnTo>
                <a:lnTo>
                  <a:pt x="153669" y="45720"/>
                </a:lnTo>
                <a:lnTo>
                  <a:pt x="152400" y="45720"/>
                </a:lnTo>
                <a:lnTo>
                  <a:pt x="151130" y="44450"/>
                </a:lnTo>
                <a:lnTo>
                  <a:pt x="151130" y="44450"/>
                </a:lnTo>
                <a:lnTo>
                  <a:pt x="148590" y="43180"/>
                </a:lnTo>
                <a:lnTo>
                  <a:pt x="146050" y="43180"/>
                </a:lnTo>
                <a:lnTo>
                  <a:pt x="144780" y="43180"/>
                </a:lnTo>
                <a:lnTo>
                  <a:pt x="142240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38430" y="43180"/>
                </a:lnTo>
                <a:lnTo>
                  <a:pt x="137160" y="43180"/>
                </a:lnTo>
                <a:lnTo>
                  <a:pt x="135890" y="43180"/>
                </a:lnTo>
                <a:lnTo>
                  <a:pt x="128269" y="29210"/>
                </a:lnTo>
                <a:lnTo>
                  <a:pt x="129540" y="27939"/>
                </a:lnTo>
                <a:lnTo>
                  <a:pt x="129540" y="27939"/>
                </a:lnTo>
                <a:lnTo>
                  <a:pt x="170180" y="0"/>
                </a:lnTo>
                <a:lnTo>
                  <a:pt x="170180" y="1270"/>
                </a:lnTo>
                <a:lnTo>
                  <a:pt x="170180" y="1270"/>
                </a:lnTo>
                <a:lnTo>
                  <a:pt x="170180" y="1270"/>
                </a:lnTo>
                <a:lnTo>
                  <a:pt x="171450" y="1270"/>
                </a:lnTo>
                <a:lnTo>
                  <a:pt x="172719" y="2539"/>
                </a:lnTo>
                <a:lnTo>
                  <a:pt x="173990" y="2539"/>
                </a:lnTo>
                <a:lnTo>
                  <a:pt x="175260" y="3810"/>
                </a:lnTo>
                <a:lnTo>
                  <a:pt x="177800" y="5080"/>
                </a:lnTo>
                <a:lnTo>
                  <a:pt x="179069" y="6350"/>
                </a:lnTo>
                <a:lnTo>
                  <a:pt x="180340" y="6350"/>
                </a:lnTo>
                <a:lnTo>
                  <a:pt x="181610" y="8889"/>
                </a:lnTo>
                <a:lnTo>
                  <a:pt x="182880" y="8889"/>
                </a:lnTo>
                <a:lnTo>
                  <a:pt x="182880" y="11430"/>
                </a:lnTo>
                <a:lnTo>
                  <a:pt x="184150" y="11430"/>
                </a:lnTo>
                <a:lnTo>
                  <a:pt x="185419" y="13970"/>
                </a:lnTo>
                <a:lnTo>
                  <a:pt x="186690" y="15239"/>
                </a:lnTo>
                <a:lnTo>
                  <a:pt x="187960" y="17780"/>
                </a:lnTo>
                <a:lnTo>
                  <a:pt x="189230" y="20320"/>
                </a:lnTo>
                <a:lnTo>
                  <a:pt x="190500" y="24130"/>
                </a:lnTo>
                <a:lnTo>
                  <a:pt x="191770" y="26670"/>
                </a:lnTo>
                <a:lnTo>
                  <a:pt x="193040" y="30480"/>
                </a:lnTo>
                <a:lnTo>
                  <a:pt x="195580" y="34289"/>
                </a:lnTo>
                <a:lnTo>
                  <a:pt x="196850" y="38100"/>
                </a:lnTo>
                <a:lnTo>
                  <a:pt x="198120" y="43180"/>
                </a:lnTo>
                <a:lnTo>
                  <a:pt x="199390" y="48260"/>
                </a:lnTo>
                <a:lnTo>
                  <a:pt x="200660" y="52070"/>
                </a:lnTo>
                <a:lnTo>
                  <a:pt x="204470" y="63500"/>
                </a:lnTo>
                <a:lnTo>
                  <a:pt x="207010" y="76200"/>
                </a:lnTo>
                <a:lnTo>
                  <a:pt x="209550" y="91439"/>
                </a:lnTo>
                <a:lnTo>
                  <a:pt x="224790" y="166370"/>
                </a:lnTo>
                <a:lnTo>
                  <a:pt x="224790" y="166370"/>
                </a:lnTo>
                <a:lnTo>
                  <a:pt x="259080" y="289560"/>
                </a:lnTo>
                <a:lnTo>
                  <a:pt x="260350" y="290830"/>
                </a:lnTo>
                <a:lnTo>
                  <a:pt x="274320" y="328930"/>
                </a:lnTo>
                <a:lnTo>
                  <a:pt x="297180" y="389889"/>
                </a:lnTo>
                <a:lnTo>
                  <a:pt x="302260" y="403860"/>
                </a:lnTo>
                <a:lnTo>
                  <a:pt x="302260" y="405130"/>
                </a:lnTo>
                <a:lnTo>
                  <a:pt x="303530" y="406400"/>
                </a:lnTo>
                <a:lnTo>
                  <a:pt x="307340" y="415289"/>
                </a:lnTo>
                <a:lnTo>
                  <a:pt x="311150" y="426720"/>
                </a:lnTo>
                <a:lnTo>
                  <a:pt x="314960" y="436880"/>
                </a:lnTo>
                <a:lnTo>
                  <a:pt x="316230" y="441960"/>
                </a:lnTo>
                <a:lnTo>
                  <a:pt x="317500" y="447040"/>
                </a:lnTo>
                <a:lnTo>
                  <a:pt x="318770" y="452120"/>
                </a:lnTo>
                <a:lnTo>
                  <a:pt x="320040" y="455930"/>
                </a:lnTo>
                <a:lnTo>
                  <a:pt x="320040" y="459740"/>
                </a:lnTo>
                <a:lnTo>
                  <a:pt x="320040" y="463550"/>
                </a:lnTo>
                <a:lnTo>
                  <a:pt x="321310" y="467360"/>
                </a:lnTo>
                <a:lnTo>
                  <a:pt x="321310" y="471170"/>
                </a:lnTo>
                <a:lnTo>
                  <a:pt x="321310" y="474980"/>
                </a:lnTo>
                <a:lnTo>
                  <a:pt x="320040" y="476250"/>
                </a:lnTo>
                <a:lnTo>
                  <a:pt x="321310" y="476250"/>
                </a:lnTo>
                <a:lnTo>
                  <a:pt x="321310" y="477520"/>
                </a:lnTo>
                <a:lnTo>
                  <a:pt x="321310" y="481330"/>
                </a:lnTo>
                <a:lnTo>
                  <a:pt x="320040" y="482600"/>
                </a:lnTo>
                <a:lnTo>
                  <a:pt x="318770" y="485140"/>
                </a:lnTo>
                <a:lnTo>
                  <a:pt x="317500" y="487680"/>
                </a:lnTo>
                <a:lnTo>
                  <a:pt x="316230" y="490220"/>
                </a:lnTo>
                <a:lnTo>
                  <a:pt x="314960" y="492760"/>
                </a:lnTo>
                <a:lnTo>
                  <a:pt x="309880" y="497840"/>
                </a:lnTo>
                <a:lnTo>
                  <a:pt x="308610" y="497840"/>
                </a:lnTo>
                <a:lnTo>
                  <a:pt x="307340" y="499110"/>
                </a:lnTo>
                <a:lnTo>
                  <a:pt x="306070" y="500380"/>
                </a:lnTo>
                <a:lnTo>
                  <a:pt x="306070" y="50038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294640" y="504190"/>
                </a:lnTo>
                <a:lnTo>
                  <a:pt x="248920" y="452120"/>
                </a:lnTo>
                <a:lnTo>
                  <a:pt x="250190" y="452120"/>
                </a:lnTo>
                <a:lnTo>
                  <a:pt x="250190" y="452120"/>
                </a:lnTo>
                <a:lnTo>
                  <a:pt x="255270" y="447040"/>
                </a:lnTo>
                <a:lnTo>
                  <a:pt x="279400" y="467360"/>
                </a:lnTo>
                <a:lnTo>
                  <a:pt x="280670" y="468630"/>
                </a:lnTo>
                <a:lnTo>
                  <a:pt x="281940" y="468630"/>
                </a:lnTo>
                <a:lnTo>
                  <a:pt x="281940" y="468630"/>
                </a:lnTo>
                <a:lnTo>
                  <a:pt x="283210" y="468630"/>
                </a:lnTo>
                <a:lnTo>
                  <a:pt x="284480" y="468630"/>
                </a:lnTo>
                <a:lnTo>
                  <a:pt x="285750" y="468630"/>
                </a:lnTo>
                <a:lnTo>
                  <a:pt x="287020" y="468630"/>
                </a:lnTo>
                <a:lnTo>
                  <a:pt x="289560" y="467360"/>
                </a:lnTo>
                <a:lnTo>
                  <a:pt x="290830" y="466090"/>
                </a:lnTo>
                <a:lnTo>
                  <a:pt x="293370" y="466090"/>
                </a:lnTo>
                <a:lnTo>
                  <a:pt x="294640" y="463550"/>
                </a:lnTo>
                <a:lnTo>
                  <a:pt x="295910" y="462280"/>
                </a:lnTo>
                <a:lnTo>
                  <a:pt x="295910" y="461010"/>
                </a:lnTo>
                <a:lnTo>
                  <a:pt x="297180" y="459740"/>
                </a:lnTo>
                <a:lnTo>
                  <a:pt x="297180" y="457200"/>
                </a:lnTo>
                <a:lnTo>
                  <a:pt x="298450" y="455930"/>
                </a:lnTo>
                <a:lnTo>
                  <a:pt x="298450" y="453390"/>
                </a:lnTo>
                <a:lnTo>
                  <a:pt x="298450" y="452120"/>
                </a:lnTo>
                <a:lnTo>
                  <a:pt x="297180" y="452120"/>
                </a:lnTo>
                <a:lnTo>
                  <a:pt x="298450" y="450850"/>
                </a:lnTo>
                <a:lnTo>
                  <a:pt x="298450" y="448310"/>
                </a:lnTo>
                <a:lnTo>
                  <a:pt x="297180" y="445770"/>
                </a:lnTo>
                <a:lnTo>
                  <a:pt x="297180" y="441960"/>
                </a:lnTo>
                <a:lnTo>
                  <a:pt x="297180" y="439420"/>
                </a:lnTo>
                <a:lnTo>
                  <a:pt x="295910" y="436880"/>
                </a:lnTo>
                <a:lnTo>
                  <a:pt x="295910" y="433070"/>
                </a:lnTo>
                <a:lnTo>
                  <a:pt x="294640" y="430530"/>
                </a:lnTo>
                <a:lnTo>
                  <a:pt x="292100" y="422910"/>
                </a:lnTo>
                <a:lnTo>
                  <a:pt x="289560" y="415289"/>
                </a:lnTo>
                <a:lnTo>
                  <a:pt x="287020" y="408939"/>
                </a:lnTo>
                <a:lnTo>
                  <a:pt x="284480" y="401320"/>
                </a:lnTo>
                <a:lnTo>
                  <a:pt x="281940" y="392430"/>
                </a:lnTo>
                <a:lnTo>
                  <a:pt x="274320" y="377189"/>
                </a:lnTo>
                <a:lnTo>
                  <a:pt x="270510" y="368300"/>
                </a:lnTo>
                <a:lnTo>
                  <a:pt x="269240" y="365760"/>
                </a:lnTo>
                <a:lnTo>
                  <a:pt x="269240" y="364489"/>
                </a:lnTo>
                <a:lnTo>
                  <a:pt x="267970" y="361950"/>
                </a:lnTo>
                <a:lnTo>
                  <a:pt x="256540" y="334010"/>
                </a:lnTo>
                <a:lnTo>
                  <a:pt x="195580" y="276860"/>
                </a:lnTo>
                <a:lnTo>
                  <a:pt x="194310" y="275589"/>
                </a:lnTo>
                <a:lnTo>
                  <a:pt x="35560" y="137160"/>
                </a:lnTo>
                <a:lnTo>
                  <a:pt x="16510" y="147320"/>
                </a:lnTo>
                <a:lnTo>
                  <a:pt x="16510" y="147320"/>
                </a:lnTo>
                <a:lnTo>
                  <a:pt x="8890" y="151130"/>
                </a:lnTo>
                <a:lnTo>
                  <a:pt x="0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5522368" y="3158898"/>
            <a:ext cx="330654" cy="513534"/>
          </a:xfrm>
          <a:custGeom>
            <a:avLst/>
            <a:gdLst/>
            <a:ahLst/>
            <a:cxnLst/>
            <a:rect l="l" t="t" r="r" b="b"/>
            <a:pathLst>
              <a:path w="330654" h="513534">
                <a:moveTo>
                  <a:pt x="4672" y="143102"/>
                </a:moveTo>
                <a:lnTo>
                  <a:pt x="9752" y="138022"/>
                </a:lnTo>
                <a:lnTo>
                  <a:pt x="9752" y="138022"/>
                </a:lnTo>
                <a:lnTo>
                  <a:pt x="49122" y="101192"/>
                </a:lnTo>
                <a:lnTo>
                  <a:pt x="49122" y="99922"/>
                </a:lnTo>
                <a:lnTo>
                  <a:pt x="52932" y="97382"/>
                </a:lnTo>
                <a:lnTo>
                  <a:pt x="235812" y="271372"/>
                </a:lnTo>
                <a:lnTo>
                  <a:pt x="226922" y="245972"/>
                </a:lnTo>
                <a:lnTo>
                  <a:pt x="225652" y="243432"/>
                </a:lnTo>
                <a:lnTo>
                  <a:pt x="195172" y="126592"/>
                </a:lnTo>
                <a:lnTo>
                  <a:pt x="192632" y="116432"/>
                </a:lnTo>
                <a:lnTo>
                  <a:pt x="192632" y="116432"/>
                </a:lnTo>
                <a:lnTo>
                  <a:pt x="191362" y="115161"/>
                </a:lnTo>
                <a:lnTo>
                  <a:pt x="190091" y="107542"/>
                </a:lnTo>
                <a:lnTo>
                  <a:pt x="188822" y="102461"/>
                </a:lnTo>
                <a:lnTo>
                  <a:pt x="187552" y="98652"/>
                </a:lnTo>
                <a:lnTo>
                  <a:pt x="186282" y="93572"/>
                </a:lnTo>
                <a:lnTo>
                  <a:pt x="183741" y="89761"/>
                </a:lnTo>
                <a:lnTo>
                  <a:pt x="182472" y="85952"/>
                </a:lnTo>
                <a:lnTo>
                  <a:pt x="181202" y="82142"/>
                </a:lnTo>
                <a:lnTo>
                  <a:pt x="179932" y="78332"/>
                </a:lnTo>
                <a:lnTo>
                  <a:pt x="177391" y="74522"/>
                </a:lnTo>
                <a:lnTo>
                  <a:pt x="176122" y="71982"/>
                </a:lnTo>
                <a:lnTo>
                  <a:pt x="174852" y="69442"/>
                </a:lnTo>
                <a:lnTo>
                  <a:pt x="172312" y="65632"/>
                </a:lnTo>
                <a:lnTo>
                  <a:pt x="171041" y="63092"/>
                </a:lnTo>
                <a:lnTo>
                  <a:pt x="168502" y="60552"/>
                </a:lnTo>
                <a:lnTo>
                  <a:pt x="167232" y="58011"/>
                </a:lnTo>
                <a:lnTo>
                  <a:pt x="165962" y="55472"/>
                </a:lnTo>
                <a:lnTo>
                  <a:pt x="163422" y="54202"/>
                </a:lnTo>
                <a:lnTo>
                  <a:pt x="162152" y="52932"/>
                </a:lnTo>
                <a:lnTo>
                  <a:pt x="160882" y="52932"/>
                </a:lnTo>
                <a:lnTo>
                  <a:pt x="160882" y="51661"/>
                </a:lnTo>
                <a:lnTo>
                  <a:pt x="159612" y="50392"/>
                </a:lnTo>
                <a:lnTo>
                  <a:pt x="158341" y="50392"/>
                </a:lnTo>
                <a:lnTo>
                  <a:pt x="157072" y="50392"/>
                </a:lnTo>
                <a:lnTo>
                  <a:pt x="155802" y="49122"/>
                </a:lnTo>
                <a:lnTo>
                  <a:pt x="155802" y="49122"/>
                </a:lnTo>
                <a:lnTo>
                  <a:pt x="153262" y="47852"/>
                </a:lnTo>
                <a:lnTo>
                  <a:pt x="150722" y="47852"/>
                </a:lnTo>
                <a:lnTo>
                  <a:pt x="149452" y="47852"/>
                </a:lnTo>
                <a:lnTo>
                  <a:pt x="146912" y="47852"/>
                </a:lnTo>
                <a:lnTo>
                  <a:pt x="145641" y="47852"/>
                </a:lnTo>
                <a:lnTo>
                  <a:pt x="145641" y="47852"/>
                </a:lnTo>
                <a:lnTo>
                  <a:pt x="145641" y="47852"/>
                </a:lnTo>
                <a:lnTo>
                  <a:pt x="143102" y="47852"/>
                </a:lnTo>
                <a:lnTo>
                  <a:pt x="141832" y="47852"/>
                </a:lnTo>
                <a:lnTo>
                  <a:pt x="140562" y="47852"/>
                </a:lnTo>
                <a:lnTo>
                  <a:pt x="132941" y="33882"/>
                </a:lnTo>
                <a:lnTo>
                  <a:pt x="134212" y="32611"/>
                </a:lnTo>
                <a:lnTo>
                  <a:pt x="134212" y="32611"/>
                </a:lnTo>
                <a:lnTo>
                  <a:pt x="174852" y="4672"/>
                </a:lnTo>
                <a:lnTo>
                  <a:pt x="174852" y="5942"/>
                </a:lnTo>
                <a:lnTo>
                  <a:pt x="174852" y="5942"/>
                </a:lnTo>
                <a:lnTo>
                  <a:pt x="174852" y="5942"/>
                </a:lnTo>
                <a:lnTo>
                  <a:pt x="176122" y="5942"/>
                </a:lnTo>
                <a:lnTo>
                  <a:pt x="177391" y="7211"/>
                </a:lnTo>
                <a:lnTo>
                  <a:pt x="178662" y="7211"/>
                </a:lnTo>
                <a:lnTo>
                  <a:pt x="179932" y="8482"/>
                </a:lnTo>
                <a:lnTo>
                  <a:pt x="182472" y="9752"/>
                </a:lnTo>
                <a:lnTo>
                  <a:pt x="183741" y="11022"/>
                </a:lnTo>
                <a:lnTo>
                  <a:pt x="185012" y="11022"/>
                </a:lnTo>
                <a:lnTo>
                  <a:pt x="186282" y="13561"/>
                </a:lnTo>
                <a:lnTo>
                  <a:pt x="187552" y="13561"/>
                </a:lnTo>
                <a:lnTo>
                  <a:pt x="187552" y="16102"/>
                </a:lnTo>
                <a:lnTo>
                  <a:pt x="188822" y="16102"/>
                </a:lnTo>
                <a:lnTo>
                  <a:pt x="190091" y="18642"/>
                </a:lnTo>
                <a:lnTo>
                  <a:pt x="191362" y="19911"/>
                </a:lnTo>
                <a:lnTo>
                  <a:pt x="192632" y="22452"/>
                </a:lnTo>
                <a:lnTo>
                  <a:pt x="193902" y="24992"/>
                </a:lnTo>
                <a:lnTo>
                  <a:pt x="195172" y="28802"/>
                </a:lnTo>
                <a:lnTo>
                  <a:pt x="196442" y="31342"/>
                </a:lnTo>
                <a:lnTo>
                  <a:pt x="197712" y="35152"/>
                </a:lnTo>
                <a:lnTo>
                  <a:pt x="200252" y="38961"/>
                </a:lnTo>
                <a:lnTo>
                  <a:pt x="201522" y="42772"/>
                </a:lnTo>
                <a:lnTo>
                  <a:pt x="202792" y="47852"/>
                </a:lnTo>
                <a:lnTo>
                  <a:pt x="204062" y="52932"/>
                </a:lnTo>
                <a:lnTo>
                  <a:pt x="205332" y="56742"/>
                </a:lnTo>
                <a:lnTo>
                  <a:pt x="209142" y="68172"/>
                </a:lnTo>
                <a:lnTo>
                  <a:pt x="211682" y="80872"/>
                </a:lnTo>
                <a:lnTo>
                  <a:pt x="214222" y="96111"/>
                </a:lnTo>
                <a:lnTo>
                  <a:pt x="229462" y="171042"/>
                </a:lnTo>
                <a:lnTo>
                  <a:pt x="229462" y="171042"/>
                </a:lnTo>
                <a:lnTo>
                  <a:pt x="263752" y="294232"/>
                </a:lnTo>
                <a:lnTo>
                  <a:pt x="265022" y="295502"/>
                </a:lnTo>
                <a:lnTo>
                  <a:pt x="278992" y="333602"/>
                </a:lnTo>
                <a:lnTo>
                  <a:pt x="301852" y="394561"/>
                </a:lnTo>
                <a:lnTo>
                  <a:pt x="306932" y="408532"/>
                </a:lnTo>
                <a:lnTo>
                  <a:pt x="306932" y="409802"/>
                </a:lnTo>
                <a:lnTo>
                  <a:pt x="308202" y="411072"/>
                </a:lnTo>
                <a:lnTo>
                  <a:pt x="312012" y="419961"/>
                </a:lnTo>
                <a:lnTo>
                  <a:pt x="315822" y="431392"/>
                </a:lnTo>
                <a:lnTo>
                  <a:pt x="319632" y="441552"/>
                </a:lnTo>
                <a:lnTo>
                  <a:pt x="320902" y="446632"/>
                </a:lnTo>
                <a:lnTo>
                  <a:pt x="322172" y="451712"/>
                </a:lnTo>
                <a:lnTo>
                  <a:pt x="323442" y="456792"/>
                </a:lnTo>
                <a:lnTo>
                  <a:pt x="324712" y="460602"/>
                </a:lnTo>
                <a:lnTo>
                  <a:pt x="324712" y="464412"/>
                </a:lnTo>
                <a:lnTo>
                  <a:pt x="324712" y="468222"/>
                </a:lnTo>
                <a:lnTo>
                  <a:pt x="325982" y="472032"/>
                </a:lnTo>
                <a:lnTo>
                  <a:pt x="325982" y="475842"/>
                </a:lnTo>
                <a:lnTo>
                  <a:pt x="325982" y="479652"/>
                </a:lnTo>
                <a:lnTo>
                  <a:pt x="324712" y="480922"/>
                </a:lnTo>
                <a:lnTo>
                  <a:pt x="325982" y="480922"/>
                </a:lnTo>
                <a:lnTo>
                  <a:pt x="325982" y="482192"/>
                </a:lnTo>
                <a:lnTo>
                  <a:pt x="325982" y="486002"/>
                </a:lnTo>
                <a:lnTo>
                  <a:pt x="324712" y="487272"/>
                </a:lnTo>
                <a:lnTo>
                  <a:pt x="323442" y="489812"/>
                </a:lnTo>
                <a:lnTo>
                  <a:pt x="322172" y="492352"/>
                </a:lnTo>
                <a:lnTo>
                  <a:pt x="320902" y="494892"/>
                </a:lnTo>
                <a:lnTo>
                  <a:pt x="319632" y="497432"/>
                </a:lnTo>
                <a:lnTo>
                  <a:pt x="314552" y="502512"/>
                </a:lnTo>
                <a:lnTo>
                  <a:pt x="313282" y="502512"/>
                </a:lnTo>
                <a:lnTo>
                  <a:pt x="312012" y="503782"/>
                </a:lnTo>
                <a:lnTo>
                  <a:pt x="310742" y="505052"/>
                </a:lnTo>
                <a:lnTo>
                  <a:pt x="310742" y="505052"/>
                </a:lnTo>
                <a:lnTo>
                  <a:pt x="305662" y="507592"/>
                </a:lnTo>
                <a:lnTo>
                  <a:pt x="305662" y="507592"/>
                </a:lnTo>
                <a:lnTo>
                  <a:pt x="305662" y="507592"/>
                </a:lnTo>
                <a:lnTo>
                  <a:pt x="299312" y="508862"/>
                </a:lnTo>
                <a:lnTo>
                  <a:pt x="253592" y="456792"/>
                </a:lnTo>
                <a:lnTo>
                  <a:pt x="254862" y="456792"/>
                </a:lnTo>
                <a:lnTo>
                  <a:pt x="254862" y="456792"/>
                </a:lnTo>
                <a:lnTo>
                  <a:pt x="259942" y="451712"/>
                </a:lnTo>
                <a:lnTo>
                  <a:pt x="284072" y="472032"/>
                </a:lnTo>
                <a:lnTo>
                  <a:pt x="285342" y="473302"/>
                </a:lnTo>
                <a:lnTo>
                  <a:pt x="286612" y="473302"/>
                </a:lnTo>
                <a:lnTo>
                  <a:pt x="286612" y="473302"/>
                </a:lnTo>
                <a:lnTo>
                  <a:pt x="287882" y="473302"/>
                </a:lnTo>
                <a:lnTo>
                  <a:pt x="289152" y="473302"/>
                </a:lnTo>
                <a:lnTo>
                  <a:pt x="290422" y="473302"/>
                </a:lnTo>
                <a:lnTo>
                  <a:pt x="291692" y="473302"/>
                </a:lnTo>
                <a:lnTo>
                  <a:pt x="294232" y="472032"/>
                </a:lnTo>
                <a:lnTo>
                  <a:pt x="295502" y="470762"/>
                </a:lnTo>
                <a:lnTo>
                  <a:pt x="298042" y="470762"/>
                </a:lnTo>
                <a:lnTo>
                  <a:pt x="299312" y="468222"/>
                </a:lnTo>
                <a:lnTo>
                  <a:pt x="300582" y="466952"/>
                </a:lnTo>
                <a:lnTo>
                  <a:pt x="300582" y="465682"/>
                </a:lnTo>
                <a:lnTo>
                  <a:pt x="301852" y="464412"/>
                </a:lnTo>
                <a:lnTo>
                  <a:pt x="301852" y="461872"/>
                </a:lnTo>
                <a:lnTo>
                  <a:pt x="303122" y="460602"/>
                </a:lnTo>
                <a:lnTo>
                  <a:pt x="303122" y="458062"/>
                </a:lnTo>
                <a:lnTo>
                  <a:pt x="303122" y="456792"/>
                </a:lnTo>
                <a:lnTo>
                  <a:pt x="301852" y="456792"/>
                </a:lnTo>
                <a:lnTo>
                  <a:pt x="303122" y="455522"/>
                </a:lnTo>
                <a:lnTo>
                  <a:pt x="303122" y="452982"/>
                </a:lnTo>
                <a:lnTo>
                  <a:pt x="301852" y="450442"/>
                </a:lnTo>
                <a:lnTo>
                  <a:pt x="301852" y="446632"/>
                </a:lnTo>
                <a:lnTo>
                  <a:pt x="301852" y="444092"/>
                </a:lnTo>
                <a:lnTo>
                  <a:pt x="300582" y="441552"/>
                </a:lnTo>
                <a:lnTo>
                  <a:pt x="300582" y="437742"/>
                </a:lnTo>
                <a:lnTo>
                  <a:pt x="299312" y="435202"/>
                </a:lnTo>
                <a:lnTo>
                  <a:pt x="296772" y="427582"/>
                </a:lnTo>
                <a:lnTo>
                  <a:pt x="294232" y="419961"/>
                </a:lnTo>
                <a:lnTo>
                  <a:pt x="291692" y="413611"/>
                </a:lnTo>
                <a:lnTo>
                  <a:pt x="289152" y="405992"/>
                </a:lnTo>
                <a:lnTo>
                  <a:pt x="286612" y="397102"/>
                </a:lnTo>
                <a:lnTo>
                  <a:pt x="278992" y="381861"/>
                </a:lnTo>
                <a:lnTo>
                  <a:pt x="275182" y="372972"/>
                </a:lnTo>
                <a:lnTo>
                  <a:pt x="273912" y="370432"/>
                </a:lnTo>
                <a:lnTo>
                  <a:pt x="273912" y="369161"/>
                </a:lnTo>
                <a:lnTo>
                  <a:pt x="272642" y="366622"/>
                </a:lnTo>
                <a:lnTo>
                  <a:pt x="261212" y="338682"/>
                </a:lnTo>
                <a:lnTo>
                  <a:pt x="200252" y="281532"/>
                </a:lnTo>
                <a:lnTo>
                  <a:pt x="198982" y="280261"/>
                </a:lnTo>
                <a:lnTo>
                  <a:pt x="40232" y="141832"/>
                </a:lnTo>
                <a:lnTo>
                  <a:pt x="21182" y="151992"/>
                </a:lnTo>
                <a:lnTo>
                  <a:pt x="21182" y="151992"/>
                </a:lnTo>
                <a:lnTo>
                  <a:pt x="13562" y="155802"/>
                </a:lnTo>
                <a:lnTo>
                  <a:pt x="4672" y="14310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5730240" y="3056891"/>
            <a:ext cx="180340" cy="370839"/>
          </a:xfrm>
          <a:custGeom>
            <a:avLst/>
            <a:gdLst/>
            <a:ahLst/>
            <a:cxnLst/>
            <a:rect l="l" t="t" r="r" b="b"/>
            <a:pathLst>
              <a:path w="180340" h="370839">
                <a:moveTo>
                  <a:pt x="137160" y="6350"/>
                </a:moveTo>
                <a:lnTo>
                  <a:pt x="139700" y="5080"/>
                </a:lnTo>
                <a:lnTo>
                  <a:pt x="142240" y="5080"/>
                </a:lnTo>
                <a:lnTo>
                  <a:pt x="148590" y="2540"/>
                </a:lnTo>
                <a:lnTo>
                  <a:pt x="153670" y="1269"/>
                </a:lnTo>
                <a:lnTo>
                  <a:pt x="154940" y="1269"/>
                </a:lnTo>
                <a:lnTo>
                  <a:pt x="156210" y="1269"/>
                </a:lnTo>
                <a:lnTo>
                  <a:pt x="157480" y="0"/>
                </a:lnTo>
                <a:lnTo>
                  <a:pt x="176530" y="85090"/>
                </a:lnTo>
                <a:lnTo>
                  <a:pt x="167640" y="88900"/>
                </a:lnTo>
                <a:lnTo>
                  <a:pt x="142240" y="52069"/>
                </a:lnTo>
                <a:lnTo>
                  <a:pt x="139700" y="53340"/>
                </a:lnTo>
                <a:lnTo>
                  <a:pt x="137160" y="54610"/>
                </a:lnTo>
                <a:lnTo>
                  <a:pt x="134620" y="55880"/>
                </a:lnTo>
                <a:lnTo>
                  <a:pt x="133350" y="58419"/>
                </a:lnTo>
                <a:lnTo>
                  <a:pt x="130810" y="58419"/>
                </a:lnTo>
                <a:lnTo>
                  <a:pt x="130810" y="58419"/>
                </a:lnTo>
                <a:lnTo>
                  <a:pt x="130810" y="59690"/>
                </a:lnTo>
                <a:lnTo>
                  <a:pt x="128270" y="62230"/>
                </a:lnTo>
                <a:lnTo>
                  <a:pt x="125730" y="63500"/>
                </a:lnTo>
                <a:lnTo>
                  <a:pt x="124460" y="66040"/>
                </a:lnTo>
                <a:lnTo>
                  <a:pt x="121920" y="69850"/>
                </a:lnTo>
                <a:lnTo>
                  <a:pt x="120650" y="72390"/>
                </a:lnTo>
                <a:lnTo>
                  <a:pt x="118110" y="77469"/>
                </a:lnTo>
                <a:lnTo>
                  <a:pt x="114300" y="85090"/>
                </a:lnTo>
                <a:lnTo>
                  <a:pt x="111760" y="91440"/>
                </a:lnTo>
                <a:lnTo>
                  <a:pt x="109220" y="99060"/>
                </a:lnTo>
                <a:lnTo>
                  <a:pt x="107950" y="106680"/>
                </a:lnTo>
                <a:lnTo>
                  <a:pt x="105410" y="113030"/>
                </a:lnTo>
                <a:lnTo>
                  <a:pt x="104140" y="120650"/>
                </a:lnTo>
                <a:lnTo>
                  <a:pt x="104140" y="124460"/>
                </a:lnTo>
                <a:lnTo>
                  <a:pt x="104140" y="124460"/>
                </a:lnTo>
                <a:lnTo>
                  <a:pt x="104140" y="129540"/>
                </a:lnTo>
                <a:lnTo>
                  <a:pt x="102870" y="138430"/>
                </a:lnTo>
                <a:lnTo>
                  <a:pt x="102870" y="147319"/>
                </a:lnTo>
                <a:lnTo>
                  <a:pt x="102870" y="156210"/>
                </a:lnTo>
                <a:lnTo>
                  <a:pt x="180340" y="355600"/>
                </a:lnTo>
                <a:lnTo>
                  <a:pt x="173990" y="359410"/>
                </a:lnTo>
                <a:lnTo>
                  <a:pt x="173990" y="359410"/>
                </a:lnTo>
                <a:lnTo>
                  <a:pt x="153670" y="370840"/>
                </a:lnTo>
                <a:lnTo>
                  <a:pt x="54610" y="140969"/>
                </a:lnTo>
                <a:lnTo>
                  <a:pt x="54610" y="138430"/>
                </a:lnTo>
                <a:lnTo>
                  <a:pt x="36830" y="91440"/>
                </a:lnTo>
                <a:lnTo>
                  <a:pt x="29210" y="93980"/>
                </a:lnTo>
                <a:lnTo>
                  <a:pt x="29210" y="93980"/>
                </a:lnTo>
                <a:lnTo>
                  <a:pt x="6350" y="100330"/>
                </a:lnTo>
                <a:lnTo>
                  <a:pt x="0" y="86360"/>
                </a:lnTo>
                <a:lnTo>
                  <a:pt x="19050" y="74930"/>
                </a:lnTo>
                <a:lnTo>
                  <a:pt x="19050" y="74930"/>
                </a:lnTo>
                <a:lnTo>
                  <a:pt x="63500" y="49530"/>
                </a:lnTo>
                <a:lnTo>
                  <a:pt x="88900" y="119380"/>
                </a:lnTo>
                <a:lnTo>
                  <a:pt x="88900" y="107950"/>
                </a:lnTo>
                <a:lnTo>
                  <a:pt x="90170" y="96519"/>
                </a:lnTo>
                <a:lnTo>
                  <a:pt x="88900" y="95250"/>
                </a:lnTo>
                <a:lnTo>
                  <a:pt x="90170" y="93980"/>
                </a:lnTo>
                <a:lnTo>
                  <a:pt x="90170" y="86360"/>
                </a:lnTo>
                <a:lnTo>
                  <a:pt x="92710" y="77469"/>
                </a:lnTo>
                <a:lnTo>
                  <a:pt x="93980" y="67310"/>
                </a:lnTo>
                <a:lnTo>
                  <a:pt x="96520" y="59690"/>
                </a:lnTo>
                <a:lnTo>
                  <a:pt x="97790" y="55880"/>
                </a:lnTo>
                <a:lnTo>
                  <a:pt x="99060" y="50800"/>
                </a:lnTo>
                <a:lnTo>
                  <a:pt x="100330" y="48260"/>
                </a:lnTo>
                <a:lnTo>
                  <a:pt x="102870" y="44450"/>
                </a:lnTo>
                <a:lnTo>
                  <a:pt x="105410" y="36830"/>
                </a:lnTo>
                <a:lnTo>
                  <a:pt x="109220" y="30480"/>
                </a:lnTo>
                <a:lnTo>
                  <a:pt x="111760" y="27940"/>
                </a:lnTo>
                <a:lnTo>
                  <a:pt x="113030" y="2413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8110" y="19050"/>
                </a:lnTo>
                <a:lnTo>
                  <a:pt x="119380" y="17780"/>
                </a:lnTo>
                <a:lnTo>
                  <a:pt x="121920" y="15240"/>
                </a:lnTo>
                <a:lnTo>
                  <a:pt x="124460" y="13969"/>
                </a:lnTo>
                <a:lnTo>
                  <a:pt x="127000" y="11430"/>
                </a:lnTo>
                <a:lnTo>
                  <a:pt x="129540" y="10160"/>
                </a:lnTo>
                <a:lnTo>
                  <a:pt x="132080" y="8890"/>
                </a:lnTo>
                <a:lnTo>
                  <a:pt x="134620" y="7619"/>
                </a:lnTo>
                <a:lnTo>
                  <a:pt x="137160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5725568" y="3052218"/>
            <a:ext cx="189684" cy="380184"/>
          </a:xfrm>
          <a:custGeom>
            <a:avLst/>
            <a:gdLst/>
            <a:ahLst/>
            <a:cxnLst/>
            <a:rect l="l" t="t" r="r" b="b"/>
            <a:pathLst>
              <a:path w="189684" h="380184">
                <a:moveTo>
                  <a:pt x="141832" y="11022"/>
                </a:moveTo>
                <a:lnTo>
                  <a:pt x="144372" y="9752"/>
                </a:lnTo>
                <a:lnTo>
                  <a:pt x="146912" y="9752"/>
                </a:lnTo>
                <a:lnTo>
                  <a:pt x="153262" y="7212"/>
                </a:lnTo>
                <a:lnTo>
                  <a:pt x="158342" y="5941"/>
                </a:lnTo>
                <a:lnTo>
                  <a:pt x="159612" y="5941"/>
                </a:lnTo>
                <a:lnTo>
                  <a:pt x="160882" y="5941"/>
                </a:lnTo>
                <a:lnTo>
                  <a:pt x="162152" y="4672"/>
                </a:lnTo>
                <a:lnTo>
                  <a:pt x="181202" y="89762"/>
                </a:lnTo>
                <a:lnTo>
                  <a:pt x="172312" y="93572"/>
                </a:lnTo>
                <a:lnTo>
                  <a:pt x="146912" y="56741"/>
                </a:lnTo>
                <a:lnTo>
                  <a:pt x="144372" y="58012"/>
                </a:lnTo>
                <a:lnTo>
                  <a:pt x="141832" y="59282"/>
                </a:lnTo>
                <a:lnTo>
                  <a:pt x="139292" y="60552"/>
                </a:lnTo>
                <a:lnTo>
                  <a:pt x="138022" y="63091"/>
                </a:lnTo>
                <a:lnTo>
                  <a:pt x="135482" y="63091"/>
                </a:lnTo>
                <a:lnTo>
                  <a:pt x="135482" y="63091"/>
                </a:lnTo>
                <a:lnTo>
                  <a:pt x="135482" y="64362"/>
                </a:lnTo>
                <a:lnTo>
                  <a:pt x="132942" y="66902"/>
                </a:lnTo>
                <a:lnTo>
                  <a:pt x="130402" y="68172"/>
                </a:lnTo>
                <a:lnTo>
                  <a:pt x="129132" y="70712"/>
                </a:lnTo>
                <a:lnTo>
                  <a:pt x="126592" y="74522"/>
                </a:lnTo>
                <a:lnTo>
                  <a:pt x="125322" y="77062"/>
                </a:lnTo>
                <a:lnTo>
                  <a:pt x="122782" y="82141"/>
                </a:lnTo>
                <a:lnTo>
                  <a:pt x="118972" y="89762"/>
                </a:lnTo>
                <a:lnTo>
                  <a:pt x="116432" y="96112"/>
                </a:lnTo>
                <a:lnTo>
                  <a:pt x="113892" y="103732"/>
                </a:lnTo>
                <a:lnTo>
                  <a:pt x="112622" y="111352"/>
                </a:lnTo>
                <a:lnTo>
                  <a:pt x="110082" y="117702"/>
                </a:lnTo>
                <a:lnTo>
                  <a:pt x="108812" y="125322"/>
                </a:lnTo>
                <a:lnTo>
                  <a:pt x="108812" y="129132"/>
                </a:lnTo>
                <a:lnTo>
                  <a:pt x="108812" y="129132"/>
                </a:lnTo>
                <a:lnTo>
                  <a:pt x="108812" y="134212"/>
                </a:lnTo>
                <a:lnTo>
                  <a:pt x="107542" y="143102"/>
                </a:lnTo>
                <a:lnTo>
                  <a:pt x="107542" y="151991"/>
                </a:lnTo>
                <a:lnTo>
                  <a:pt x="107542" y="160882"/>
                </a:lnTo>
                <a:lnTo>
                  <a:pt x="185012" y="360272"/>
                </a:lnTo>
                <a:lnTo>
                  <a:pt x="178662" y="364082"/>
                </a:lnTo>
                <a:lnTo>
                  <a:pt x="178662" y="364082"/>
                </a:lnTo>
                <a:lnTo>
                  <a:pt x="158342" y="375512"/>
                </a:lnTo>
                <a:lnTo>
                  <a:pt x="59282" y="145641"/>
                </a:lnTo>
                <a:lnTo>
                  <a:pt x="59282" y="143102"/>
                </a:lnTo>
                <a:lnTo>
                  <a:pt x="41502" y="96112"/>
                </a:lnTo>
                <a:lnTo>
                  <a:pt x="33882" y="98652"/>
                </a:lnTo>
                <a:lnTo>
                  <a:pt x="33882" y="98652"/>
                </a:lnTo>
                <a:lnTo>
                  <a:pt x="11022" y="105002"/>
                </a:lnTo>
                <a:lnTo>
                  <a:pt x="4672" y="91032"/>
                </a:lnTo>
                <a:lnTo>
                  <a:pt x="23722" y="79602"/>
                </a:lnTo>
                <a:lnTo>
                  <a:pt x="23722" y="79602"/>
                </a:lnTo>
                <a:lnTo>
                  <a:pt x="68172" y="54202"/>
                </a:lnTo>
                <a:lnTo>
                  <a:pt x="93572" y="124052"/>
                </a:lnTo>
                <a:lnTo>
                  <a:pt x="93572" y="112622"/>
                </a:lnTo>
                <a:lnTo>
                  <a:pt x="94842" y="101191"/>
                </a:lnTo>
                <a:lnTo>
                  <a:pt x="93572" y="99922"/>
                </a:lnTo>
                <a:lnTo>
                  <a:pt x="94842" y="98652"/>
                </a:lnTo>
                <a:lnTo>
                  <a:pt x="94842" y="91032"/>
                </a:lnTo>
                <a:lnTo>
                  <a:pt x="97382" y="82141"/>
                </a:lnTo>
                <a:lnTo>
                  <a:pt x="98652" y="71982"/>
                </a:lnTo>
                <a:lnTo>
                  <a:pt x="101192" y="64362"/>
                </a:lnTo>
                <a:lnTo>
                  <a:pt x="102462" y="60552"/>
                </a:lnTo>
                <a:lnTo>
                  <a:pt x="103732" y="55472"/>
                </a:lnTo>
                <a:lnTo>
                  <a:pt x="105002" y="52932"/>
                </a:lnTo>
                <a:lnTo>
                  <a:pt x="107542" y="49122"/>
                </a:lnTo>
                <a:lnTo>
                  <a:pt x="110082" y="41502"/>
                </a:lnTo>
                <a:lnTo>
                  <a:pt x="113892" y="35152"/>
                </a:lnTo>
                <a:lnTo>
                  <a:pt x="116432" y="32612"/>
                </a:lnTo>
                <a:lnTo>
                  <a:pt x="117702" y="28802"/>
                </a:lnTo>
                <a:lnTo>
                  <a:pt x="120242" y="26262"/>
                </a:lnTo>
                <a:lnTo>
                  <a:pt x="120242" y="26262"/>
                </a:lnTo>
                <a:lnTo>
                  <a:pt x="120242" y="26262"/>
                </a:lnTo>
                <a:lnTo>
                  <a:pt x="122782" y="23722"/>
                </a:lnTo>
                <a:lnTo>
                  <a:pt x="124052" y="22452"/>
                </a:lnTo>
                <a:lnTo>
                  <a:pt x="126592" y="19912"/>
                </a:lnTo>
                <a:lnTo>
                  <a:pt x="129132" y="18641"/>
                </a:lnTo>
                <a:lnTo>
                  <a:pt x="131672" y="16102"/>
                </a:lnTo>
                <a:lnTo>
                  <a:pt x="134212" y="14832"/>
                </a:lnTo>
                <a:lnTo>
                  <a:pt x="136752" y="13562"/>
                </a:lnTo>
                <a:lnTo>
                  <a:pt x="139292" y="12291"/>
                </a:lnTo>
                <a:lnTo>
                  <a:pt x="141832" y="1102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5924550" y="2889250"/>
            <a:ext cx="157480" cy="471170"/>
          </a:xfrm>
          <a:custGeom>
            <a:avLst/>
            <a:gdLst/>
            <a:ahLst/>
            <a:cxnLst/>
            <a:rect l="l" t="t" r="r" b="b"/>
            <a:pathLst>
              <a:path w="157480" h="471170">
                <a:moveTo>
                  <a:pt x="123190" y="436880"/>
                </a:moveTo>
                <a:lnTo>
                  <a:pt x="153670" y="435609"/>
                </a:lnTo>
                <a:lnTo>
                  <a:pt x="153670" y="435609"/>
                </a:lnTo>
                <a:lnTo>
                  <a:pt x="154940" y="436880"/>
                </a:lnTo>
                <a:lnTo>
                  <a:pt x="153670" y="436880"/>
                </a:lnTo>
                <a:lnTo>
                  <a:pt x="154940" y="438150"/>
                </a:lnTo>
                <a:lnTo>
                  <a:pt x="157480" y="452120"/>
                </a:lnTo>
                <a:lnTo>
                  <a:pt x="120650" y="463550"/>
                </a:lnTo>
                <a:lnTo>
                  <a:pt x="120650" y="463550"/>
                </a:lnTo>
                <a:lnTo>
                  <a:pt x="99060" y="471170"/>
                </a:lnTo>
                <a:lnTo>
                  <a:pt x="45720" y="222250"/>
                </a:lnTo>
                <a:lnTo>
                  <a:pt x="44450" y="219709"/>
                </a:lnTo>
                <a:lnTo>
                  <a:pt x="36830" y="173990"/>
                </a:lnTo>
                <a:lnTo>
                  <a:pt x="30480" y="172720"/>
                </a:lnTo>
                <a:lnTo>
                  <a:pt x="30480" y="172720"/>
                </a:lnTo>
                <a:lnTo>
                  <a:pt x="2540" y="176530"/>
                </a:lnTo>
                <a:lnTo>
                  <a:pt x="0" y="161290"/>
                </a:lnTo>
                <a:lnTo>
                  <a:pt x="22860" y="152400"/>
                </a:lnTo>
                <a:lnTo>
                  <a:pt x="22860" y="152400"/>
                </a:lnTo>
                <a:lnTo>
                  <a:pt x="74930" y="137159"/>
                </a:lnTo>
                <a:lnTo>
                  <a:pt x="123190" y="436880"/>
                </a:lnTo>
                <a:close/>
                <a:moveTo>
                  <a:pt x="64770" y="29209"/>
                </a:moveTo>
                <a:lnTo>
                  <a:pt x="66040" y="30480"/>
                </a:lnTo>
                <a:lnTo>
                  <a:pt x="66040" y="33020"/>
                </a:lnTo>
                <a:lnTo>
                  <a:pt x="66040" y="34290"/>
                </a:lnTo>
                <a:lnTo>
                  <a:pt x="66040" y="35559"/>
                </a:lnTo>
                <a:lnTo>
                  <a:pt x="67310" y="38100"/>
                </a:lnTo>
                <a:lnTo>
                  <a:pt x="67310" y="40640"/>
                </a:lnTo>
                <a:lnTo>
                  <a:pt x="66040" y="41909"/>
                </a:lnTo>
                <a:lnTo>
                  <a:pt x="66040" y="43180"/>
                </a:lnTo>
                <a:lnTo>
                  <a:pt x="66040" y="45720"/>
                </a:lnTo>
                <a:lnTo>
                  <a:pt x="66040" y="46990"/>
                </a:lnTo>
                <a:lnTo>
                  <a:pt x="66040" y="48259"/>
                </a:lnTo>
                <a:lnTo>
                  <a:pt x="64770" y="50800"/>
                </a:lnTo>
                <a:lnTo>
                  <a:pt x="64770" y="52070"/>
                </a:lnTo>
                <a:lnTo>
                  <a:pt x="63500" y="53340"/>
                </a:lnTo>
                <a:lnTo>
                  <a:pt x="63500" y="55880"/>
                </a:lnTo>
                <a:lnTo>
                  <a:pt x="62230" y="57150"/>
                </a:lnTo>
                <a:lnTo>
                  <a:pt x="60960" y="59690"/>
                </a:lnTo>
                <a:lnTo>
                  <a:pt x="59690" y="60959"/>
                </a:lnTo>
                <a:lnTo>
                  <a:pt x="59690" y="62230"/>
                </a:lnTo>
                <a:lnTo>
                  <a:pt x="5842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5880" y="66040"/>
                </a:lnTo>
                <a:lnTo>
                  <a:pt x="54610" y="67309"/>
                </a:lnTo>
                <a:lnTo>
                  <a:pt x="52070" y="69850"/>
                </a:lnTo>
                <a:lnTo>
                  <a:pt x="49530" y="71120"/>
                </a:lnTo>
                <a:lnTo>
                  <a:pt x="49530" y="72390"/>
                </a:lnTo>
                <a:lnTo>
                  <a:pt x="46990" y="72390"/>
                </a:lnTo>
                <a:lnTo>
                  <a:pt x="45720" y="73659"/>
                </a:lnTo>
                <a:lnTo>
                  <a:pt x="44450" y="73659"/>
                </a:lnTo>
                <a:lnTo>
                  <a:pt x="43180" y="74930"/>
                </a:lnTo>
                <a:lnTo>
                  <a:pt x="41910" y="74930"/>
                </a:lnTo>
                <a:lnTo>
                  <a:pt x="39370" y="74930"/>
                </a:lnTo>
                <a:lnTo>
                  <a:pt x="38100" y="74930"/>
                </a:lnTo>
                <a:lnTo>
                  <a:pt x="36830" y="74930"/>
                </a:lnTo>
                <a:lnTo>
                  <a:pt x="35560" y="74930"/>
                </a:lnTo>
                <a:lnTo>
                  <a:pt x="34290" y="73659"/>
                </a:lnTo>
                <a:lnTo>
                  <a:pt x="33020" y="73659"/>
                </a:lnTo>
                <a:lnTo>
                  <a:pt x="31750" y="73659"/>
                </a:lnTo>
                <a:lnTo>
                  <a:pt x="29210" y="73659"/>
                </a:lnTo>
                <a:lnTo>
                  <a:pt x="27940" y="73659"/>
                </a:lnTo>
                <a:lnTo>
                  <a:pt x="26670" y="72390"/>
                </a:lnTo>
                <a:lnTo>
                  <a:pt x="25400" y="71120"/>
                </a:lnTo>
                <a:lnTo>
                  <a:pt x="24130" y="71120"/>
                </a:lnTo>
                <a:lnTo>
                  <a:pt x="22860" y="69850"/>
                </a:lnTo>
                <a:lnTo>
                  <a:pt x="21590" y="69850"/>
                </a:lnTo>
                <a:lnTo>
                  <a:pt x="20320" y="67309"/>
                </a:lnTo>
                <a:lnTo>
                  <a:pt x="17780" y="67309"/>
                </a:lnTo>
                <a:lnTo>
                  <a:pt x="16510" y="66040"/>
                </a:lnTo>
                <a:lnTo>
                  <a:pt x="15240" y="64770"/>
                </a:lnTo>
                <a:lnTo>
                  <a:pt x="15240" y="63500"/>
                </a:lnTo>
                <a:lnTo>
                  <a:pt x="13970" y="62230"/>
                </a:lnTo>
                <a:lnTo>
                  <a:pt x="12700" y="60959"/>
                </a:lnTo>
                <a:lnTo>
                  <a:pt x="11430" y="59690"/>
                </a:lnTo>
                <a:lnTo>
                  <a:pt x="10160" y="58420"/>
                </a:lnTo>
                <a:lnTo>
                  <a:pt x="8890" y="57150"/>
                </a:lnTo>
                <a:lnTo>
                  <a:pt x="8890" y="54609"/>
                </a:lnTo>
                <a:lnTo>
                  <a:pt x="7620" y="53340"/>
                </a:lnTo>
                <a:lnTo>
                  <a:pt x="6350" y="52070"/>
                </a:lnTo>
                <a:lnTo>
                  <a:pt x="6350" y="50800"/>
                </a:lnTo>
                <a:lnTo>
                  <a:pt x="5080" y="48259"/>
                </a:lnTo>
                <a:lnTo>
                  <a:pt x="5080" y="46990"/>
                </a:lnTo>
                <a:lnTo>
                  <a:pt x="3810" y="45720"/>
                </a:lnTo>
                <a:lnTo>
                  <a:pt x="3810" y="43180"/>
                </a:lnTo>
                <a:lnTo>
                  <a:pt x="3810" y="40640"/>
                </a:lnTo>
                <a:lnTo>
                  <a:pt x="3810" y="39370"/>
                </a:lnTo>
                <a:lnTo>
                  <a:pt x="3810" y="38100"/>
                </a:lnTo>
                <a:lnTo>
                  <a:pt x="3810" y="35559"/>
                </a:lnTo>
                <a:lnTo>
                  <a:pt x="2540" y="34290"/>
                </a:lnTo>
                <a:lnTo>
                  <a:pt x="2540" y="33020"/>
                </a:lnTo>
                <a:lnTo>
                  <a:pt x="2540" y="30480"/>
                </a:lnTo>
                <a:lnTo>
                  <a:pt x="3810" y="29209"/>
                </a:lnTo>
                <a:lnTo>
                  <a:pt x="3810" y="26670"/>
                </a:lnTo>
                <a:lnTo>
                  <a:pt x="3810" y="25400"/>
                </a:lnTo>
                <a:lnTo>
                  <a:pt x="3810" y="24130"/>
                </a:lnTo>
                <a:lnTo>
                  <a:pt x="5080" y="21590"/>
                </a:lnTo>
                <a:lnTo>
                  <a:pt x="6350" y="19050"/>
                </a:lnTo>
                <a:lnTo>
                  <a:pt x="6350" y="16509"/>
                </a:lnTo>
                <a:lnTo>
                  <a:pt x="7620" y="15240"/>
                </a:lnTo>
                <a:lnTo>
                  <a:pt x="7620" y="13970"/>
                </a:lnTo>
                <a:lnTo>
                  <a:pt x="8890" y="12700"/>
                </a:lnTo>
                <a:lnTo>
                  <a:pt x="10160" y="11430"/>
                </a:lnTo>
                <a:lnTo>
                  <a:pt x="11430" y="10159"/>
                </a:lnTo>
                <a:lnTo>
                  <a:pt x="13970" y="7620"/>
                </a:lnTo>
                <a:lnTo>
                  <a:pt x="15240" y="6350"/>
                </a:lnTo>
                <a:lnTo>
                  <a:pt x="16510" y="5080"/>
                </a:lnTo>
                <a:lnTo>
                  <a:pt x="17780" y="5080"/>
                </a:lnTo>
                <a:lnTo>
                  <a:pt x="19050" y="3809"/>
                </a:lnTo>
                <a:lnTo>
                  <a:pt x="20320" y="2540"/>
                </a:lnTo>
                <a:lnTo>
                  <a:pt x="21590" y="2540"/>
                </a:lnTo>
                <a:lnTo>
                  <a:pt x="22860" y="1270"/>
                </a:lnTo>
                <a:lnTo>
                  <a:pt x="24130" y="1270"/>
                </a:lnTo>
                <a:lnTo>
                  <a:pt x="25400" y="1270"/>
                </a:lnTo>
                <a:lnTo>
                  <a:pt x="27940" y="0"/>
                </a:lnTo>
                <a:lnTo>
                  <a:pt x="29210" y="0"/>
                </a:lnTo>
                <a:lnTo>
                  <a:pt x="30480" y="0"/>
                </a:lnTo>
                <a:lnTo>
                  <a:pt x="33020" y="0"/>
                </a:lnTo>
                <a:lnTo>
                  <a:pt x="34290" y="0"/>
                </a:lnTo>
                <a:lnTo>
                  <a:pt x="35560" y="0"/>
                </a:lnTo>
                <a:lnTo>
                  <a:pt x="38100" y="0"/>
                </a:lnTo>
                <a:lnTo>
                  <a:pt x="39370" y="0"/>
                </a:lnTo>
                <a:lnTo>
                  <a:pt x="40640" y="0"/>
                </a:lnTo>
                <a:lnTo>
                  <a:pt x="40640" y="0"/>
                </a:lnTo>
                <a:lnTo>
                  <a:pt x="40640" y="1270"/>
                </a:lnTo>
                <a:lnTo>
                  <a:pt x="41910" y="1270"/>
                </a:lnTo>
                <a:lnTo>
                  <a:pt x="43180" y="2540"/>
                </a:lnTo>
                <a:lnTo>
                  <a:pt x="45720" y="2540"/>
                </a:lnTo>
                <a:lnTo>
                  <a:pt x="46990" y="3809"/>
                </a:lnTo>
                <a:lnTo>
                  <a:pt x="48260" y="5080"/>
                </a:lnTo>
                <a:lnTo>
                  <a:pt x="49530" y="5080"/>
                </a:lnTo>
                <a:lnTo>
                  <a:pt x="50800" y="6350"/>
                </a:lnTo>
                <a:lnTo>
                  <a:pt x="52070" y="7620"/>
                </a:lnTo>
                <a:lnTo>
                  <a:pt x="53340" y="8890"/>
                </a:lnTo>
                <a:lnTo>
                  <a:pt x="54610" y="10159"/>
                </a:lnTo>
                <a:lnTo>
                  <a:pt x="55880" y="11430"/>
                </a:lnTo>
                <a:lnTo>
                  <a:pt x="57150" y="12700"/>
                </a:lnTo>
                <a:lnTo>
                  <a:pt x="58420" y="13970"/>
                </a:lnTo>
                <a:lnTo>
                  <a:pt x="59690" y="16509"/>
                </a:lnTo>
                <a:lnTo>
                  <a:pt x="60960" y="19050"/>
                </a:lnTo>
                <a:lnTo>
                  <a:pt x="62230" y="22859"/>
                </a:lnTo>
                <a:lnTo>
                  <a:pt x="63500" y="24130"/>
                </a:lnTo>
                <a:lnTo>
                  <a:pt x="63500" y="25400"/>
                </a:lnTo>
                <a:lnTo>
                  <a:pt x="64770" y="27940"/>
                </a:lnTo>
                <a:lnTo>
                  <a:pt x="64770" y="29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5919878" y="3021737"/>
            <a:ext cx="166824" cy="343354"/>
          </a:xfrm>
          <a:custGeom>
            <a:avLst/>
            <a:gdLst/>
            <a:ahLst/>
            <a:cxnLst/>
            <a:rect l="l" t="t" r="r" b="b"/>
            <a:pathLst>
              <a:path w="166824" h="343354">
                <a:moveTo>
                  <a:pt x="127862" y="304393"/>
                </a:moveTo>
                <a:lnTo>
                  <a:pt x="158342" y="303122"/>
                </a:lnTo>
                <a:lnTo>
                  <a:pt x="158342" y="303122"/>
                </a:lnTo>
                <a:lnTo>
                  <a:pt x="159612" y="304393"/>
                </a:lnTo>
                <a:lnTo>
                  <a:pt x="158342" y="304393"/>
                </a:lnTo>
                <a:lnTo>
                  <a:pt x="159612" y="305663"/>
                </a:lnTo>
                <a:lnTo>
                  <a:pt x="162152" y="319633"/>
                </a:lnTo>
                <a:lnTo>
                  <a:pt x="125322" y="331063"/>
                </a:lnTo>
                <a:lnTo>
                  <a:pt x="125322" y="331063"/>
                </a:lnTo>
                <a:lnTo>
                  <a:pt x="103732" y="338683"/>
                </a:lnTo>
                <a:lnTo>
                  <a:pt x="50392" y="89763"/>
                </a:lnTo>
                <a:lnTo>
                  <a:pt x="49122" y="87222"/>
                </a:lnTo>
                <a:lnTo>
                  <a:pt x="41502" y="41503"/>
                </a:lnTo>
                <a:lnTo>
                  <a:pt x="35152" y="40233"/>
                </a:lnTo>
                <a:lnTo>
                  <a:pt x="35152" y="40233"/>
                </a:lnTo>
                <a:lnTo>
                  <a:pt x="7212" y="44043"/>
                </a:lnTo>
                <a:lnTo>
                  <a:pt x="4672" y="28803"/>
                </a:lnTo>
                <a:lnTo>
                  <a:pt x="27532" y="19913"/>
                </a:lnTo>
                <a:lnTo>
                  <a:pt x="27532" y="19913"/>
                </a:lnTo>
                <a:lnTo>
                  <a:pt x="79602" y="4672"/>
                </a:lnTo>
                <a:lnTo>
                  <a:pt x="127862" y="3043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5922418" y="2884577"/>
            <a:ext cx="74114" cy="84274"/>
          </a:xfrm>
          <a:custGeom>
            <a:avLst/>
            <a:gdLst/>
            <a:ahLst/>
            <a:cxnLst/>
            <a:rect l="l" t="t" r="r" b="b"/>
            <a:pathLst>
              <a:path w="74114" h="84274">
                <a:moveTo>
                  <a:pt x="66902" y="33882"/>
                </a:moveTo>
                <a:lnTo>
                  <a:pt x="68172" y="35153"/>
                </a:lnTo>
                <a:lnTo>
                  <a:pt x="68172" y="37693"/>
                </a:lnTo>
                <a:lnTo>
                  <a:pt x="68172" y="38963"/>
                </a:lnTo>
                <a:lnTo>
                  <a:pt x="68172" y="40232"/>
                </a:lnTo>
                <a:lnTo>
                  <a:pt x="69442" y="42773"/>
                </a:lnTo>
                <a:lnTo>
                  <a:pt x="69442" y="45313"/>
                </a:lnTo>
                <a:lnTo>
                  <a:pt x="68172" y="46582"/>
                </a:lnTo>
                <a:lnTo>
                  <a:pt x="68172" y="47853"/>
                </a:lnTo>
                <a:lnTo>
                  <a:pt x="68172" y="50393"/>
                </a:lnTo>
                <a:lnTo>
                  <a:pt x="68172" y="51663"/>
                </a:lnTo>
                <a:lnTo>
                  <a:pt x="68172" y="52932"/>
                </a:lnTo>
                <a:lnTo>
                  <a:pt x="66902" y="55473"/>
                </a:lnTo>
                <a:lnTo>
                  <a:pt x="66902" y="56743"/>
                </a:lnTo>
                <a:lnTo>
                  <a:pt x="65632" y="58013"/>
                </a:lnTo>
                <a:lnTo>
                  <a:pt x="65632" y="60553"/>
                </a:lnTo>
                <a:lnTo>
                  <a:pt x="64362" y="61823"/>
                </a:lnTo>
                <a:lnTo>
                  <a:pt x="63092" y="64363"/>
                </a:lnTo>
                <a:lnTo>
                  <a:pt x="61822" y="65632"/>
                </a:lnTo>
                <a:lnTo>
                  <a:pt x="61822" y="66903"/>
                </a:lnTo>
                <a:lnTo>
                  <a:pt x="60552" y="69443"/>
                </a:lnTo>
                <a:lnTo>
                  <a:pt x="59282" y="69443"/>
                </a:lnTo>
                <a:lnTo>
                  <a:pt x="59282" y="69443"/>
                </a:lnTo>
                <a:lnTo>
                  <a:pt x="59282" y="69443"/>
                </a:lnTo>
                <a:lnTo>
                  <a:pt x="58012" y="70713"/>
                </a:lnTo>
                <a:lnTo>
                  <a:pt x="56742" y="71982"/>
                </a:lnTo>
                <a:lnTo>
                  <a:pt x="54202" y="74523"/>
                </a:lnTo>
                <a:lnTo>
                  <a:pt x="51662" y="75793"/>
                </a:lnTo>
                <a:lnTo>
                  <a:pt x="51662" y="77063"/>
                </a:lnTo>
                <a:lnTo>
                  <a:pt x="49122" y="77063"/>
                </a:lnTo>
                <a:lnTo>
                  <a:pt x="47852" y="78332"/>
                </a:lnTo>
                <a:lnTo>
                  <a:pt x="46582" y="78332"/>
                </a:lnTo>
                <a:lnTo>
                  <a:pt x="45312" y="79603"/>
                </a:lnTo>
                <a:lnTo>
                  <a:pt x="44042" y="79603"/>
                </a:lnTo>
                <a:lnTo>
                  <a:pt x="41502" y="79603"/>
                </a:lnTo>
                <a:lnTo>
                  <a:pt x="40232" y="79603"/>
                </a:lnTo>
                <a:lnTo>
                  <a:pt x="38962" y="79603"/>
                </a:lnTo>
                <a:lnTo>
                  <a:pt x="37692" y="79603"/>
                </a:lnTo>
                <a:lnTo>
                  <a:pt x="36422" y="78332"/>
                </a:lnTo>
                <a:lnTo>
                  <a:pt x="35152" y="78332"/>
                </a:lnTo>
                <a:lnTo>
                  <a:pt x="33882" y="78332"/>
                </a:lnTo>
                <a:lnTo>
                  <a:pt x="31342" y="78332"/>
                </a:lnTo>
                <a:lnTo>
                  <a:pt x="30072" y="78332"/>
                </a:lnTo>
                <a:lnTo>
                  <a:pt x="28802" y="77063"/>
                </a:lnTo>
                <a:lnTo>
                  <a:pt x="27532" y="75793"/>
                </a:lnTo>
                <a:lnTo>
                  <a:pt x="26262" y="75793"/>
                </a:lnTo>
                <a:lnTo>
                  <a:pt x="24992" y="74523"/>
                </a:lnTo>
                <a:lnTo>
                  <a:pt x="23722" y="74523"/>
                </a:lnTo>
                <a:lnTo>
                  <a:pt x="22452" y="71982"/>
                </a:lnTo>
                <a:lnTo>
                  <a:pt x="19912" y="71982"/>
                </a:lnTo>
                <a:lnTo>
                  <a:pt x="18642" y="70713"/>
                </a:lnTo>
                <a:lnTo>
                  <a:pt x="17372" y="69443"/>
                </a:lnTo>
                <a:lnTo>
                  <a:pt x="17372" y="68173"/>
                </a:lnTo>
                <a:lnTo>
                  <a:pt x="16102" y="66903"/>
                </a:lnTo>
                <a:lnTo>
                  <a:pt x="14832" y="65632"/>
                </a:lnTo>
                <a:lnTo>
                  <a:pt x="13562" y="64363"/>
                </a:lnTo>
                <a:lnTo>
                  <a:pt x="12292" y="63093"/>
                </a:lnTo>
                <a:lnTo>
                  <a:pt x="11022" y="61823"/>
                </a:lnTo>
                <a:lnTo>
                  <a:pt x="11022" y="59282"/>
                </a:lnTo>
                <a:lnTo>
                  <a:pt x="9752" y="58013"/>
                </a:lnTo>
                <a:lnTo>
                  <a:pt x="8482" y="56743"/>
                </a:lnTo>
                <a:lnTo>
                  <a:pt x="8482" y="55473"/>
                </a:lnTo>
                <a:lnTo>
                  <a:pt x="7212" y="52932"/>
                </a:lnTo>
                <a:lnTo>
                  <a:pt x="7212" y="51663"/>
                </a:lnTo>
                <a:lnTo>
                  <a:pt x="5942" y="50393"/>
                </a:lnTo>
                <a:lnTo>
                  <a:pt x="5942" y="47853"/>
                </a:lnTo>
                <a:lnTo>
                  <a:pt x="5942" y="45313"/>
                </a:lnTo>
                <a:lnTo>
                  <a:pt x="5942" y="44043"/>
                </a:lnTo>
                <a:lnTo>
                  <a:pt x="5942" y="42773"/>
                </a:lnTo>
                <a:lnTo>
                  <a:pt x="5942" y="40232"/>
                </a:lnTo>
                <a:lnTo>
                  <a:pt x="4672" y="38963"/>
                </a:lnTo>
                <a:lnTo>
                  <a:pt x="4672" y="37693"/>
                </a:lnTo>
                <a:lnTo>
                  <a:pt x="4672" y="35153"/>
                </a:lnTo>
                <a:lnTo>
                  <a:pt x="5942" y="33882"/>
                </a:lnTo>
                <a:lnTo>
                  <a:pt x="5942" y="31343"/>
                </a:lnTo>
                <a:lnTo>
                  <a:pt x="5942" y="30073"/>
                </a:lnTo>
                <a:lnTo>
                  <a:pt x="5942" y="28803"/>
                </a:lnTo>
                <a:lnTo>
                  <a:pt x="7212" y="26263"/>
                </a:lnTo>
                <a:lnTo>
                  <a:pt x="8482" y="23723"/>
                </a:lnTo>
                <a:lnTo>
                  <a:pt x="8482" y="21182"/>
                </a:lnTo>
                <a:lnTo>
                  <a:pt x="9752" y="19913"/>
                </a:lnTo>
                <a:lnTo>
                  <a:pt x="9752" y="18643"/>
                </a:lnTo>
                <a:lnTo>
                  <a:pt x="11022" y="17373"/>
                </a:lnTo>
                <a:lnTo>
                  <a:pt x="12292" y="16103"/>
                </a:lnTo>
                <a:lnTo>
                  <a:pt x="13562" y="14832"/>
                </a:lnTo>
                <a:lnTo>
                  <a:pt x="16102" y="12293"/>
                </a:lnTo>
                <a:lnTo>
                  <a:pt x="17372" y="11023"/>
                </a:lnTo>
                <a:lnTo>
                  <a:pt x="18642" y="9753"/>
                </a:lnTo>
                <a:lnTo>
                  <a:pt x="19912" y="9753"/>
                </a:lnTo>
                <a:lnTo>
                  <a:pt x="21182" y="8482"/>
                </a:lnTo>
                <a:lnTo>
                  <a:pt x="22452" y="7213"/>
                </a:lnTo>
                <a:lnTo>
                  <a:pt x="23722" y="7213"/>
                </a:lnTo>
                <a:lnTo>
                  <a:pt x="24992" y="5943"/>
                </a:lnTo>
                <a:lnTo>
                  <a:pt x="26262" y="5943"/>
                </a:lnTo>
                <a:lnTo>
                  <a:pt x="27532" y="5943"/>
                </a:lnTo>
                <a:lnTo>
                  <a:pt x="30072" y="4673"/>
                </a:lnTo>
                <a:lnTo>
                  <a:pt x="31342" y="4673"/>
                </a:lnTo>
                <a:lnTo>
                  <a:pt x="32612" y="4673"/>
                </a:lnTo>
                <a:lnTo>
                  <a:pt x="35152" y="4673"/>
                </a:lnTo>
                <a:lnTo>
                  <a:pt x="36422" y="4673"/>
                </a:lnTo>
                <a:lnTo>
                  <a:pt x="37692" y="4673"/>
                </a:lnTo>
                <a:lnTo>
                  <a:pt x="40232" y="4673"/>
                </a:lnTo>
                <a:lnTo>
                  <a:pt x="41502" y="4673"/>
                </a:lnTo>
                <a:lnTo>
                  <a:pt x="42772" y="4673"/>
                </a:lnTo>
                <a:lnTo>
                  <a:pt x="42772" y="4673"/>
                </a:lnTo>
                <a:lnTo>
                  <a:pt x="42772" y="5943"/>
                </a:lnTo>
                <a:lnTo>
                  <a:pt x="44042" y="5943"/>
                </a:lnTo>
                <a:lnTo>
                  <a:pt x="45312" y="7213"/>
                </a:lnTo>
                <a:lnTo>
                  <a:pt x="47852" y="7213"/>
                </a:lnTo>
                <a:lnTo>
                  <a:pt x="49122" y="8482"/>
                </a:lnTo>
                <a:lnTo>
                  <a:pt x="50392" y="9753"/>
                </a:lnTo>
                <a:lnTo>
                  <a:pt x="51662" y="9753"/>
                </a:lnTo>
                <a:lnTo>
                  <a:pt x="52932" y="11023"/>
                </a:lnTo>
                <a:lnTo>
                  <a:pt x="54202" y="12293"/>
                </a:lnTo>
                <a:lnTo>
                  <a:pt x="55472" y="13563"/>
                </a:lnTo>
                <a:lnTo>
                  <a:pt x="56742" y="14832"/>
                </a:lnTo>
                <a:lnTo>
                  <a:pt x="58012" y="16103"/>
                </a:lnTo>
                <a:lnTo>
                  <a:pt x="59282" y="17373"/>
                </a:lnTo>
                <a:lnTo>
                  <a:pt x="60552" y="18643"/>
                </a:lnTo>
                <a:lnTo>
                  <a:pt x="61822" y="21182"/>
                </a:lnTo>
                <a:lnTo>
                  <a:pt x="63092" y="23723"/>
                </a:lnTo>
                <a:lnTo>
                  <a:pt x="64362" y="27532"/>
                </a:lnTo>
                <a:lnTo>
                  <a:pt x="65632" y="28803"/>
                </a:lnTo>
                <a:lnTo>
                  <a:pt x="65632" y="30073"/>
                </a:lnTo>
                <a:lnTo>
                  <a:pt x="66902" y="32613"/>
                </a:lnTo>
                <a:lnTo>
                  <a:pt x="66902" y="3388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6085840" y="2980691"/>
            <a:ext cx="196850" cy="492759"/>
          </a:xfrm>
          <a:custGeom>
            <a:avLst/>
            <a:gdLst/>
            <a:ahLst/>
            <a:cxnLst/>
            <a:rect l="l" t="t" r="r" b="b"/>
            <a:pathLst>
              <a:path w="196850" h="492759">
                <a:moveTo>
                  <a:pt x="90170" y="304800"/>
                </a:moveTo>
                <a:lnTo>
                  <a:pt x="92710" y="304800"/>
                </a:lnTo>
                <a:lnTo>
                  <a:pt x="93980" y="303530"/>
                </a:lnTo>
                <a:lnTo>
                  <a:pt x="96520" y="303530"/>
                </a:lnTo>
                <a:lnTo>
                  <a:pt x="97790" y="302260"/>
                </a:lnTo>
                <a:lnTo>
                  <a:pt x="99060" y="302260"/>
                </a:lnTo>
                <a:lnTo>
                  <a:pt x="100330" y="299719"/>
                </a:lnTo>
                <a:lnTo>
                  <a:pt x="104140" y="298450"/>
                </a:lnTo>
                <a:lnTo>
                  <a:pt x="105410" y="295910"/>
                </a:lnTo>
                <a:lnTo>
                  <a:pt x="105410" y="295910"/>
                </a:lnTo>
                <a:lnTo>
                  <a:pt x="106680" y="295910"/>
                </a:lnTo>
                <a:lnTo>
                  <a:pt x="110490" y="293369"/>
                </a:lnTo>
                <a:lnTo>
                  <a:pt x="111760" y="290830"/>
                </a:lnTo>
                <a:lnTo>
                  <a:pt x="113030" y="289560"/>
                </a:lnTo>
                <a:lnTo>
                  <a:pt x="114300" y="287019"/>
                </a:lnTo>
                <a:lnTo>
                  <a:pt x="116840" y="285750"/>
                </a:lnTo>
                <a:lnTo>
                  <a:pt x="121920" y="276860"/>
                </a:lnTo>
                <a:lnTo>
                  <a:pt x="124460" y="273050"/>
                </a:lnTo>
                <a:lnTo>
                  <a:pt x="128270" y="269240"/>
                </a:lnTo>
                <a:lnTo>
                  <a:pt x="130810" y="264160"/>
                </a:lnTo>
                <a:lnTo>
                  <a:pt x="133350" y="260350"/>
                </a:lnTo>
                <a:lnTo>
                  <a:pt x="135890" y="255269"/>
                </a:lnTo>
                <a:lnTo>
                  <a:pt x="138430" y="251460"/>
                </a:lnTo>
                <a:lnTo>
                  <a:pt x="139700" y="195580"/>
                </a:lnTo>
                <a:lnTo>
                  <a:pt x="139700" y="191769"/>
                </a:lnTo>
                <a:lnTo>
                  <a:pt x="151130" y="34290"/>
                </a:lnTo>
                <a:lnTo>
                  <a:pt x="147320" y="33019"/>
                </a:lnTo>
                <a:lnTo>
                  <a:pt x="144780" y="33019"/>
                </a:lnTo>
                <a:lnTo>
                  <a:pt x="139700" y="31750"/>
                </a:lnTo>
                <a:lnTo>
                  <a:pt x="137160" y="30480"/>
                </a:lnTo>
                <a:lnTo>
                  <a:pt x="134620" y="30480"/>
                </a:lnTo>
                <a:lnTo>
                  <a:pt x="132080" y="29210"/>
                </a:lnTo>
                <a:lnTo>
                  <a:pt x="129540" y="29210"/>
                </a:lnTo>
                <a:lnTo>
                  <a:pt x="129540" y="29210"/>
                </a:lnTo>
                <a:lnTo>
                  <a:pt x="129540" y="27940"/>
                </a:lnTo>
                <a:lnTo>
                  <a:pt x="128270" y="27940"/>
                </a:lnTo>
                <a:lnTo>
                  <a:pt x="127000" y="27940"/>
                </a:lnTo>
                <a:lnTo>
                  <a:pt x="124460" y="27940"/>
                </a:lnTo>
                <a:lnTo>
                  <a:pt x="119380" y="27940"/>
                </a:lnTo>
                <a:lnTo>
                  <a:pt x="116840" y="27940"/>
                </a:lnTo>
                <a:lnTo>
                  <a:pt x="114300" y="29210"/>
                </a:lnTo>
                <a:lnTo>
                  <a:pt x="110490" y="27940"/>
                </a:lnTo>
                <a:lnTo>
                  <a:pt x="106680" y="29210"/>
                </a:lnTo>
                <a:lnTo>
                  <a:pt x="101600" y="29210"/>
                </a:lnTo>
                <a:lnTo>
                  <a:pt x="96520" y="30480"/>
                </a:lnTo>
                <a:lnTo>
                  <a:pt x="92710" y="33019"/>
                </a:lnTo>
                <a:lnTo>
                  <a:pt x="87630" y="35560"/>
                </a:lnTo>
                <a:lnTo>
                  <a:pt x="83820" y="38100"/>
                </a:lnTo>
                <a:lnTo>
                  <a:pt x="78740" y="40640"/>
                </a:lnTo>
                <a:lnTo>
                  <a:pt x="77470" y="41910"/>
                </a:lnTo>
                <a:lnTo>
                  <a:pt x="77470" y="41910"/>
                </a:lnTo>
                <a:lnTo>
                  <a:pt x="74930" y="44450"/>
                </a:lnTo>
                <a:lnTo>
                  <a:pt x="71120" y="49530"/>
                </a:lnTo>
                <a:lnTo>
                  <a:pt x="67310" y="54610"/>
                </a:lnTo>
                <a:lnTo>
                  <a:pt x="63500" y="59690"/>
                </a:lnTo>
                <a:lnTo>
                  <a:pt x="59690" y="64769"/>
                </a:lnTo>
                <a:lnTo>
                  <a:pt x="57150" y="69850"/>
                </a:lnTo>
                <a:lnTo>
                  <a:pt x="54610" y="76200"/>
                </a:lnTo>
                <a:lnTo>
                  <a:pt x="52070" y="81280"/>
                </a:lnTo>
                <a:lnTo>
                  <a:pt x="49530" y="88900"/>
                </a:lnTo>
                <a:lnTo>
                  <a:pt x="46990" y="95250"/>
                </a:lnTo>
                <a:lnTo>
                  <a:pt x="45720" y="101600"/>
                </a:lnTo>
                <a:lnTo>
                  <a:pt x="44450" y="109219"/>
                </a:lnTo>
                <a:lnTo>
                  <a:pt x="41910" y="116840"/>
                </a:lnTo>
                <a:lnTo>
                  <a:pt x="40640" y="124460"/>
                </a:lnTo>
                <a:lnTo>
                  <a:pt x="40640" y="133350"/>
                </a:lnTo>
                <a:lnTo>
                  <a:pt x="39370" y="138430"/>
                </a:lnTo>
                <a:lnTo>
                  <a:pt x="39370" y="139700"/>
                </a:lnTo>
                <a:lnTo>
                  <a:pt x="39370" y="140969"/>
                </a:lnTo>
                <a:lnTo>
                  <a:pt x="38100" y="148590"/>
                </a:lnTo>
                <a:lnTo>
                  <a:pt x="38100" y="158750"/>
                </a:lnTo>
                <a:lnTo>
                  <a:pt x="38100" y="167640"/>
                </a:lnTo>
                <a:lnTo>
                  <a:pt x="38100" y="175260"/>
                </a:lnTo>
                <a:lnTo>
                  <a:pt x="39370" y="185419"/>
                </a:lnTo>
                <a:lnTo>
                  <a:pt x="40640" y="193040"/>
                </a:lnTo>
                <a:lnTo>
                  <a:pt x="40640" y="201930"/>
                </a:lnTo>
                <a:lnTo>
                  <a:pt x="41910" y="212090"/>
                </a:lnTo>
                <a:lnTo>
                  <a:pt x="43180" y="220980"/>
                </a:lnTo>
                <a:lnTo>
                  <a:pt x="44450" y="229869"/>
                </a:lnTo>
                <a:lnTo>
                  <a:pt x="44450" y="233680"/>
                </a:lnTo>
                <a:lnTo>
                  <a:pt x="45720" y="237490"/>
                </a:lnTo>
                <a:lnTo>
                  <a:pt x="46990" y="245110"/>
                </a:lnTo>
                <a:lnTo>
                  <a:pt x="49530" y="254000"/>
                </a:lnTo>
                <a:lnTo>
                  <a:pt x="52070" y="260350"/>
                </a:lnTo>
                <a:lnTo>
                  <a:pt x="53340" y="264160"/>
                </a:lnTo>
                <a:lnTo>
                  <a:pt x="54610" y="267969"/>
                </a:lnTo>
                <a:lnTo>
                  <a:pt x="55880" y="270510"/>
                </a:lnTo>
                <a:lnTo>
                  <a:pt x="57150" y="274319"/>
                </a:lnTo>
                <a:lnTo>
                  <a:pt x="58420" y="276860"/>
                </a:lnTo>
                <a:lnTo>
                  <a:pt x="59690" y="280669"/>
                </a:lnTo>
                <a:lnTo>
                  <a:pt x="60960" y="28321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3500" y="288290"/>
                </a:lnTo>
                <a:lnTo>
                  <a:pt x="66040" y="289560"/>
                </a:lnTo>
                <a:lnTo>
                  <a:pt x="67310" y="292100"/>
                </a:lnTo>
                <a:lnTo>
                  <a:pt x="68580" y="294640"/>
                </a:lnTo>
                <a:lnTo>
                  <a:pt x="69850" y="295910"/>
                </a:lnTo>
                <a:lnTo>
                  <a:pt x="72390" y="297180"/>
                </a:lnTo>
                <a:lnTo>
                  <a:pt x="73660" y="298450"/>
                </a:lnTo>
                <a:lnTo>
                  <a:pt x="76200" y="299719"/>
                </a:lnTo>
                <a:lnTo>
                  <a:pt x="77470" y="302260"/>
                </a:lnTo>
                <a:lnTo>
                  <a:pt x="78740" y="302260"/>
                </a:lnTo>
                <a:lnTo>
                  <a:pt x="81280" y="303530"/>
                </a:lnTo>
                <a:lnTo>
                  <a:pt x="83820" y="303530"/>
                </a:lnTo>
                <a:lnTo>
                  <a:pt x="85090" y="304800"/>
                </a:lnTo>
                <a:lnTo>
                  <a:pt x="86360" y="304800"/>
                </a:lnTo>
                <a:lnTo>
                  <a:pt x="88900" y="304800"/>
                </a:lnTo>
                <a:lnTo>
                  <a:pt x="90170" y="304800"/>
                </a:lnTo>
                <a:close/>
                <a:moveTo>
                  <a:pt x="137160" y="279400"/>
                </a:moveTo>
                <a:lnTo>
                  <a:pt x="134620" y="284480"/>
                </a:lnTo>
                <a:lnTo>
                  <a:pt x="133350" y="288290"/>
                </a:lnTo>
                <a:lnTo>
                  <a:pt x="130810" y="293369"/>
                </a:lnTo>
                <a:lnTo>
                  <a:pt x="127000" y="299719"/>
                </a:lnTo>
                <a:lnTo>
                  <a:pt x="124460" y="304800"/>
                </a:lnTo>
                <a:lnTo>
                  <a:pt x="121920" y="309880"/>
                </a:lnTo>
                <a:lnTo>
                  <a:pt x="118110" y="316230"/>
                </a:lnTo>
                <a:lnTo>
                  <a:pt x="114300" y="321310"/>
                </a:lnTo>
                <a:lnTo>
                  <a:pt x="110490" y="326390"/>
                </a:lnTo>
                <a:lnTo>
                  <a:pt x="109220" y="327660"/>
                </a:lnTo>
                <a:lnTo>
                  <a:pt x="109220" y="328930"/>
                </a:lnTo>
                <a:lnTo>
                  <a:pt x="107950" y="331469"/>
                </a:lnTo>
                <a:lnTo>
                  <a:pt x="102870" y="336550"/>
                </a:lnTo>
                <a:lnTo>
                  <a:pt x="99060" y="340360"/>
                </a:lnTo>
                <a:lnTo>
                  <a:pt x="97790" y="341630"/>
                </a:lnTo>
                <a:lnTo>
                  <a:pt x="95250" y="344169"/>
                </a:lnTo>
                <a:lnTo>
                  <a:pt x="92710" y="345440"/>
                </a:lnTo>
                <a:lnTo>
                  <a:pt x="91440" y="346710"/>
                </a:lnTo>
                <a:lnTo>
                  <a:pt x="88900" y="347980"/>
                </a:lnTo>
                <a:lnTo>
                  <a:pt x="86360" y="347980"/>
                </a:lnTo>
                <a:lnTo>
                  <a:pt x="85090" y="349250"/>
                </a:lnTo>
                <a:lnTo>
                  <a:pt x="82550" y="349250"/>
                </a:lnTo>
                <a:lnTo>
                  <a:pt x="80010" y="350519"/>
                </a:lnTo>
                <a:lnTo>
                  <a:pt x="76200" y="350519"/>
                </a:lnTo>
                <a:lnTo>
                  <a:pt x="73660" y="349250"/>
                </a:lnTo>
                <a:lnTo>
                  <a:pt x="73660" y="349250"/>
                </a:lnTo>
                <a:lnTo>
                  <a:pt x="73660" y="349250"/>
                </a:lnTo>
                <a:lnTo>
                  <a:pt x="71120" y="349250"/>
                </a:lnTo>
                <a:lnTo>
                  <a:pt x="68580" y="347980"/>
                </a:lnTo>
                <a:lnTo>
                  <a:pt x="64770" y="347980"/>
                </a:lnTo>
                <a:lnTo>
                  <a:pt x="62230" y="346710"/>
                </a:lnTo>
                <a:lnTo>
                  <a:pt x="59690" y="344169"/>
                </a:lnTo>
                <a:lnTo>
                  <a:pt x="57150" y="342900"/>
                </a:lnTo>
                <a:lnTo>
                  <a:pt x="54610" y="341630"/>
                </a:lnTo>
                <a:lnTo>
                  <a:pt x="52070" y="339090"/>
                </a:lnTo>
                <a:lnTo>
                  <a:pt x="49530" y="336550"/>
                </a:lnTo>
                <a:lnTo>
                  <a:pt x="46990" y="334010"/>
                </a:lnTo>
                <a:lnTo>
                  <a:pt x="44450" y="331469"/>
                </a:lnTo>
                <a:lnTo>
                  <a:pt x="41910" y="327660"/>
                </a:lnTo>
                <a:lnTo>
                  <a:pt x="39370" y="325119"/>
                </a:lnTo>
                <a:lnTo>
                  <a:pt x="36830" y="321310"/>
                </a:lnTo>
                <a:lnTo>
                  <a:pt x="34290" y="317500"/>
                </a:lnTo>
                <a:lnTo>
                  <a:pt x="33020" y="313690"/>
                </a:lnTo>
                <a:lnTo>
                  <a:pt x="30480" y="308610"/>
                </a:lnTo>
                <a:lnTo>
                  <a:pt x="27940" y="304800"/>
                </a:lnTo>
                <a:lnTo>
                  <a:pt x="26670" y="299719"/>
                </a:lnTo>
                <a:lnTo>
                  <a:pt x="24130" y="295910"/>
                </a:lnTo>
                <a:lnTo>
                  <a:pt x="21590" y="290830"/>
                </a:lnTo>
                <a:lnTo>
                  <a:pt x="21590" y="290830"/>
                </a:lnTo>
                <a:lnTo>
                  <a:pt x="21590" y="289560"/>
                </a:lnTo>
                <a:lnTo>
                  <a:pt x="20320" y="285750"/>
                </a:lnTo>
                <a:lnTo>
                  <a:pt x="17780" y="280669"/>
                </a:lnTo>
                <a:lnTo>
                  <a:pt x="16510" y="275590"/>
                </a:lnTo>
                <a:lnTo>
                  <a:pt x="15240" y="269240"/>
                </a:lnTo>
                <a:lnTo>
                  <a:pt x="12700" y="264160"/>
                </a:lnTo>
                <a:lnTo>
                  <a:pt x="11430" y="257810"/>
                </a:lnTo>
                <a:lnTo>
                  <a:pt x="8890" y="245110"/>
                </a:lnTo>
                <a:lnTo>
                  <a:pt x="6350" y="231140"/>
                </a:lnTo>
                <a:lnTo>
                  <a:pt x="3810" y="215900"/>
                </a:lnTo>
                <a:lnTo>
                  <a:pt x="1270" y="200660"/>
                </a:lnTo>
                <a:lnTo>
                  <a:pt x="0" y="191769"/>
                </a:lnTo>
                <a:lnTo>
                  <a:pt x="0" y="189230"/>
                </a:lnTo>
                <a:lnTo>
                  <a:pt x="0" y="186690"/>
                </a:lnTo>
                <a:lnTo>
                  <a:pt x="0" y="171450"/>
                </a:lnTo>
                <a:lnTo>
                  <a:pt x="0" y="158750"/>
                </a:lnTo>
                <a:lnTo>
                  <a:pt x="1270" y="143510"/>
                </a:lnTo>
                <a:lnTo>
                  <a:pt x="2540" y="130810"/>
                </a:lnTo>
                <a:lnTo>
                  <a:pt x="5080" y="118110"/>
                </a:lnTo>
                <a:lnTo>
                  <a:pt x="7620" y="105410"/>
                </a:lnTo>
                <a:lnTo>
                  <a:pt x="10160" y="99060"/>
                </a:lnTo>
                <a:lnTo>
                  <a:pt x="11430" y="93980"/>
                </a:lnTo>
                <a:lnTo>
                  <a:pt x="13970" y="87630"/>
                </a:lnTo>
                <a:lnTo>
                  <a:pt x="15240" y="81280"/>
                </a:lnTo>
                <a:lnTo>
                  <a:pt x="20320" y="71119"/>
                </a:lnTo>
                <a:lnTo>
                  <a:pt x="26670" y="59690"/>
                </a:lnTo>
                <a:lnTo>
                  <a:pt x="26670" y="59690"/>
                </a:lnTo>
                <a:lnTo>
                  <a:pt x="26670" y="59690"/>
                </a:lnTo>
                <a:lnTo>
                  <a:pt x="29210" y="54610"/>
                </a:lnTo>
                <a:lnTo>
                  <a:pt x="31750" y="50800"/>
                </a:lnTo>
                <a:lnTo>
                  <a:pt x="35560" y="45719"/>
                </a:lnTo>
                <a:lnTo>
                  <a:pt x="38100" y="41910"/>
                </a:lnTo>
                <a:lnTo>
                  <a:pt x="41910" y="36830"/>
                </a:lnTo>
                <a:lnTo>
                  <a:pt x="45720" y="33019"/>
                </a:lnTo>
                <a:lnTo>
                  <a:pt x="49530" y="29210"/>
                </a:lnTo>
                <a:lnTo>
                  <a:pt x="53340" y="26669"/>
                </a:lnTo>
                <a:lnTo>
                  <a:pt x="57150" y="22860"/>
                </a:lnTo>
                <a:lnTo>
                  <a:pt x="62230" y="19050"/>
                </a:lnTo>
                <a:lnTo>
                  <a:pt x="66040" y="16510"/>
                </a:lnTo>
                <a:lnTo>
                  <a:pt x="69850" y="13969"/>
                </a:lnTo>
                <a:lnTo>
                  <a:pt x="73660" y="11430"/>
                </a:lnTo>
                <a:lnTo>
                  <a:pt x="73660" y="11430"/>
                </a:lnTo>
                <a:lnTo>
                  <a:pt x="74930" y="11430"/>
                </a:lnTo>
                <a:lnTo>
                  <a:pt x="80010" y="8890"/>
                </a:lnTo>
                <a:lnTo>
                  <a:pt x="83820" y="7619"/>
                </a:lnTo>
                <a:lnTo>
                  <a:pt x="88900" y="6350"/>
                </a:lnTo>
                <a:lnTo>
                  <a:pt x="93980" y="3810"/>
                </a:lnTo>
                <a:lnTo>
                  <a:pt x="99060" y="3810"/>
                </a:lnTo>
                <a:lnTo>
                  <a:pt x="104140" y="2540"/>
                </a:lnTo>
                <a:lnTo>
                  <a:pt x="109220" y="2540"/>
                </a:lnTo>
                <a:lnTo>
                  <a:pt x="114300" y="1269"/>
                </a:lnTo>
                <a:lnTo>
                  <a:pt x="119380" y="1269"/>
                </a:lnTo>
                <a:lnTo>
                  <a:pt x="127000" y="0"/>
                </a:lnTo>
                <a:lnTo>
                  <a:pt x="128270" y="0"/>
                </a:lnTo>
                <a:lnTo>
                  <a:pt x="129540" y="1269"/>
                </a:lnTo>
                <a:lnTo>
                  <a:pt x="153670" y="3810"/>
                </a:lnTo>
                <a:lnTo>
                  <a:pt x="158750" y="3810"/>
                </a:lnTo>
                <a:lnTo>
                  <a:pt x="165100" y="5080"/>
                </a:lnTo>
                <a:lnTo>
                  <a:pt x="176530" y="6350"/>
                </a:lnTo>
                <a:lnTo>
                  <a:pt x="181610" y="7619"/>
                </a:lnTo>
                <a:lnTo>
                  <a:pt x="181610" y="7619"/>
                </a:lnTo>
                <a:lnTo>
                  <a:pt x="181610" y="7619"/>
                </a:lnTo>
                <a:lnTo>
                  <a:pt x="186690" y="8890"/>
                </a:lnTo>
                <a:lnTo>
                  <a:pt x="196850" y="11430"/>
                </a:lnTo>
                <a:lnTo>
                  <a:pt x="184150" y="116840"/>
                </a:lnTo>
                <a:lnTo>
                  <a:pt x="184150" y="116840"/>
                </a:lnTo>
                <a:lnTo>
                  <a:pt x="166370" y="345440"/>
                </a:lnTo>
                <a:lnTo>
                  <a:pt x="165100" y="364490"/>
                </a:lnTo>
                <a:lnTo>
                  <a:pt x="163830" y="381000"/>
                </a:lnTo>
                <a:lnTo>
                  <a:pt x="162560" y="388619"/>
                </a:lnTo>
                <a:lnTo>
                  <a:pt x="162560" y="396240"/>
                </a:lnTo>
                <a:lnTo>
                  <a:pt x="161290" y="403860"/>
                </a:lnTo>
                <a:lnTo>
                  <a:pt x="160020" y="410210"/>
                </a:lnTo>
                <a:lnTo>
                  <a:pt x="158750" y="416560"/>
                </a:lnTo>
                <a:lnTo>
                  <a:pt x="157480" y="422910"/>
                </a:lnTo>
                <a:lnTo>
                  <a:pt x="156210" y="429260"/>
                </a:lnTo>
                <a:lnTo>
                  <a:pt x="154940" y="431800"/>
                </a:lnTo>
                <a:lnTo>
                  <a:pt x="154940" y="433069"/>
                </a:lnTo>
                <a:lnTo>
                  <a:pt x="154940" y="434340"/>
                </a:lnTo>
                <a:lnTo>
                  <a:pt x="152400" y="439419"/>
                </a:lnTo>
                <a:lnTo>
                  <a:pt x="151130" y="444500"/>
                </a:lnTo>
                <a:lnTo>
                  <a:pt x="149860" y="449580"/>
                </a:lnTo>
                <a:lnTo>
                  <a:pt x="147320" y="454660"/>
                </a:lnTo>
                <a:lnTo>
                  <a:pt x="146050" y="458469"/>
                </a:lnTo>
                <a:lnTo>
                  <a:pt x="143510" y="462280"/>
                </a:lnTo>
                <a:lnTo>
                  <a:pt x="140970" y="466090"/>
                </a:lnTo>
                <a:lnTo>
                  <a:pt x="138430" y="469900"/>
                </a:lnTo>
                <a:lnTo>
                  <a:pt x="135890" y="472440"/>
                </a:lnTo>
                <a:lnTo>
                  <a:pt x="134620" y="476250"/>
                </a:lnTo>
                <a:lnTo>
                  <a:pt x="132080" y="478790"/>
                </a:lnTo>
                <a:lnTo>
                  <a:pt x="129540" y="481330"/>
                </a:lnTo>
                <a:lnTo>
                  <a:pt x="127000" y="481330"/>
                </a:lnTo>
                <a:lnTo>
                  <a:pt x="127000" y="481330"/>
                </a:lnTo>
                <a:lnTo>
                  <a:pt x="125730" y="482600"/>
                </a:lnTo>
                <a:lnTo>
                  <a:pt x="123190" y="485140"/>
                </a:lnTo>
                <a:lnTo>
                  <a:pt x="119380" y="486410"/>
                </a:lnTo>
                <a:lnTo>
                  <a:pt x="116840" y="487680"/>
                </a:lnTo>
                <a:lnTo>
                  <a:pt x="113030" y="488950"/>
                </a:lnTo>
                <a:lnTo>
                  <a:pt x="110490" y="490219"/>
                </a:lnTo>
                <a:lnTo>
                  <a:pt x="102870" y="492760"/>
                </a:lnTo>
                <a:lnTo>
                  <a:pt x="99060" y="492760"/>
                </a:lnTo>
                <a:lnTo>
                  <a:pt x="96520" y="492760"/>
                </a:lnTo>
                <a:lnTo>
                  <a:pt x="96520" y="492760"/>
                </a:lnTo>
                <a:lnTo>
                  <a:pt x="95250" y="492760"/>
                </a:lnTo>
                <a:lnTo>
                  <a:pt x="90170" y="492760"/>
                </a:lnTo>
                <a:lnTo>
                  <a:pt x="86360" y="492760"/>
                </a:lnTo>
                <a:lnTo>
                  <a:pt x="82550" y="492760"/>
                </a:lnTo>
                <a:lnTo>
                  <a:pt x="78740" y="491490"/>
                </a:lnTo>
                <a:lnTo>
                  <a:pt x="74930" y="490219"/>
                </a:lnTo>
                <a:lnTo>
                  <a:pt x="71120" y="488950"/>
                </a:lnTo>
                <a:lnTo>
                  <a:pt x="67310" y="487680"/>
                </a:lnTo>
                <a:lnTo>
                  <a:pt x="64770" y="486410"/>
                </a:lnTo>
                <a:lnTo>
                  <a:pt x="62230" y="485140"/>
                </a:lnTo>
                <a:lnTo>
                  <a:pt x="62230" y="485140"/>
                </a:lnTo>
                <a:lnTo>
                  <a:pt x="60960" y="485140"/>
                </a:lnTo>
                <a:lnTo>
                  <a:pt x="58420" y="483869"/>
                </a:lnTo>
                <a:lnTo>
                  <a:pt x="54610" y="482600"/>
                </a:lnTo>
                <a:lnTo>
                  <a:pt x="52070" y="481330"/>
                </a:lnTo>
                <a:lnTo>
                  <a:pt x="49530" y="480060"/>
                </a:lnTo>
                <a:lnTo>
                  <a:pt x="46990" y="478790"/>
                </a:lnTo>
                <a:lnTo>
                  <a:pt x="33020" y="401319"/>
                </a:lnTo>
                <a:lnTo>
                  <a:pt x="40640" y="398780"/>
                </a:lnTo>
                <a:lnTo>
                  <a:pt x="49530" y="422910"/>
                </a:lnTo>
                <a:lnTo>
                  <a:pt x="49530" y="424180"/>
                </a:lnTo>
                <a:lnTo>
                  <a:pt x="55880" y="439419"/>
                </a:lnTo>
                <a:lnTo>
                  <a:pt x="57150" y="441960"/>
                </a:lnTo>
                <a:lnTo>
                  <a:pt x="59690" y="444500"/>
                </a:lnTo>
                <a:lnTo>
                  <a:pt x="62230" y="447040"/>
                </a:lnTo>
                <a:lnTo>
                  <a:pt x="64770" y="449580"/>
                </a:lnTo>
                <a:lnTo>
                  <a:pt x="67310" y="452119"/>
                </a:lnTo>
                <a:lnTo>
                  <a:pt x="68580" y="453390"/>
                </a:lnTo>
                <a:lnTo>
                  <a:pt x="71120" y="454660"/>
                </a:lnTo>
                <a:lnTo>
                  <a:pt x="73660" y="455930"/>
                </a:lnTo>
                <a:lnTo>
                  <a:pt x="76200" y="457200"/>
                </a:lnTo>
                <a:lnTo>
                  <a:pt x="80010" y="458469"/>
                </a:lnTo>
                <a:lnTo>
                  <a:pt x="82550" y="459740"/>
                </a:lnTo>
                <a:lnTo>
                  <a:pt x="85090" y="459740"/>
                </a:lnTo>
                <a:lnTo>
                  <a:pt x="88900" y="459740"/>
                </a:lnTo>
                <a:lnTo>
                  <a:pt x="90170" y="459740"/>
                </a:lnTo>
                <a:lnTo>
                  <a:pt x="90170" y="459740"/>
                </a:lnTo>
                <a:lnTo>
                  <a:pt x="91440" y="459740"/>
                </a:lnTo>
                <a:lnTo>
                  <a:pt x="93980" y="459740"/>
                </a:lnTo>
                <a:lnTo>
                  <a:pt x="97790" y="459740"/>
                </a:lnTo>
                <a:lnTo>
                  <a:pt x="100330" y="459740"/>
                </a:lnTo>
                <a:lnTo>
                  <a:pt x="102870" y="458469"/>
                </a:lnTo>
                <a:lnTo>
                  <a:pt x="105410" y="457200"/>
                </a:lnTo>
                <a:lnTo>
                  <a:pt x="107950" y="457200"/>
                </a:lnTo>
                <a:lnTo>
                  <a:pt x="110490" y="454660"/>
                </a:lnTo>
                <a:lnTo>
                  <a:pt x="113030" y="453390"/>
                </a:lnTo>
                <a:lnTo>
                  <a:pt x="114300" y="452119"/>
                </a:lnTo>
                <a:lnTo>
                  <a:pt x="116840" y="449580"/>
                </a:lnTo>
                <a:lnTo>
                  <a:pt x="118110" y="447040"/>
                </a:lnTo>
                <a:lnTo>
                  <a:pt x="120650" y="445769"/>
                </a:lnTo>
                <a:lnTo>
                  <a:pt x="121920" y="441960"/>
                </a:lnTo>
                <a:lnTo>
                  <a:pt x="121920" y="441960"/>
                </a:lnTo>
                <a:lnTo>
                  <a:pt x="121920" y="440690"/>
                </a:lnTo>
                <a:lnTo>
                  <a:pt x="123190" y="439419"/>
                </a:lnTo>
                <a:lnTo>
                  <a:pt x="124460" y="436880"/>
                </a:lnTo>
                <a:lnTo>
                  <a:pt x="125730" y="434340"/>
                </a:lnTo>
                <a:lnTo>
                  <a:pt x="127000" y="431800"/>
                </a:lnTo>
                <a:lnTo>
                  <a:pt x="128270" y="427990"/>
                </a:lnTo>
                <a:lnTo>
                  <a:pt x="129540" y="424180"/>
                </a:lnTo>
                <a:lnTo>
                  <a:pt x="129540" y="420369"/>
                </a:lnTo>
                <a:lnTo>
                  <a:pt x="130810" y="417830"/>
                </a:lnTo>
                <a:lnTo>
                  <a:pt x="132080" y="414019"/>
                </a:lnTo>
                <a:lnTo>
                  <a:pt x="132080" y="410210"/>
                </a:lnTo>
                <a:lnTo>
                  <a:pt x="133350" y="406400"/>
                </a:lnTo>
                <a:lnTo>
                  <a:pt x="133350" y="402590"/>
                </a:lnTo>
                <a:lnTo>
                  <a:pt x="134620" y="397510"/>
                </a:lnTo>
                <a:lnTo>
                  <a:pt x="134620" y="393700"/>
                </a:lnTo>
                <a:lnTo>
                  <a:pt x="134620" y="389890"/>
                </a:lnTo>
                <a:lnTo>
                  <a:pt x="135890" y="381000"/>
                </a:lnTo>
                <a:lnTo>
                  <a:pt x="135890" y="370840"/>
                </a:lnTo>
                <a:lnTo>
                  <a:pt x="135890" y="361950"/>
                </a:lnTo>
                <a:lnTo>
                  <a:pt x="13716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6119268" y="3003957"/>
            <a:ext cx="122374" cy="286204"/>
          </a:xfrm>
          <a:custGeom>
            <a:avLst/>
            <a:gdLst/>
            <a:ahLst/>
            <a:cxnLst/>
            <a:rect l="l" t="t" r="r" b="b"/>
            <a:pathLst>
              <a:path w="122374" h="286204">
                <a:moveTo>
                  <a:pt x="56742" y="281533"/>
                </a:moveTo>
                <a:lnTo>
                  <a:pt x="59282" y="281533"/>
                </a:lnTo>
                <a:lnTo>
                  <a:pt x="60552" y="280263"/>
                </a:lnTo>
                <a:lnTo>
                  <a:pt x="63092" y="280263"/>
                </a:lnTo>
                <a:lnTo>
                  <a:pt x="64362" y="278993"/>
                </a:lnTo>
                <a:lnTo>
                  <a:pt x="65632" y="278993"/>
                </a:lnTo>
                <a:lnTo>
                  <a:pt x="66902" y="276452"/>
                </a:lnTo>
                <a:lnTo>
                  <a:pt x="70712" y="275183"/>
                </a:lnTo>
                <a:lnTo>
                  <a:pt x="71982" y="272643"/>
                </a:lnTo>
                <a:lnTo>
                  <a:pt x="71982" y="272643"/>
                </a:lnTo>
                <a:lnTo>
                  <a:pt x="73252" y="272643"/>
                </a:lnTo>
                <a:lnTo>
                  <a:pt x="77062" y="270102"/>
                </a:lnTo>
                <a:lnTo>
                  <a:pt x="78332" y="267563"/>
                </a:lnTo>
                <a:lnTo>
                  <a:pt x="79602" y="266293"/>
                </a:lnTo>
                <a:lnTo>
                  <a:pt x="80872" y="263752"/>
                </a:lnTo>
                <a:lnTo>
                  <a:pt x="83412" y="262483"/>
                </a:lnTo>
                <a:lnTo>
                  <a:pt x="88492" y="253593"/>
                </a:lnTo>
                <a:lnTo>
                  <a:pt x="91032" y="249783"/>
                </a:lnTo>
                <a:lnTo>
                  <a:pt x="94842" y="245973"/>
                </a:lnTo>
                <a:lnTo>
                  <a:pt x="97382" y="240893"/>
                </a:lnTo>
                <a:lnTo>
                  <a:pt x="99922" y="237083"/>
                </a:lnTo>
                <a:lnTo>
                  <a:pt x="102462" y="232002"/>
                </a:lnTo>
                <a:lnTo>
                  <a:pt x="105002" y="228193"/>
                </a:lnTo>
                <a:lnTo>
                  <a:pt x="106272" y="172313"/>
                </a:lnTo>
                <a:lnTo>
                  <a:pt x="106272" y="168502"/>
                </a:lnTo>
                <a:lnTo>
                  <a:pt x="117702" y="11023"/>
                </a:lnTo>
                <a:lnTo>
                  <a:pt x="113892" y="9752"/>
                </a:lnTo>
                <a:lnTo>
                  <a:pt x="111352" y="9752"/>
                </a:lnTo>
                <a:lnTo>
                  <a:pt x="106272" y="8483"/>
                </a:lnTo>
                <a:lnTo>
                  <a:pt x="103732" y="7213"/>
                </a:lnTo>
                <a:lnTo>
                  <a:pt x="101192" y="7213"/>
                </a:lnTo>
                <a:lnTo>
                  <a:pt x="98652" y="5943"/>
                </a:lnTo>
                <a:lnTo>
                  <a:pt x="96112" y="5943"/>
                </a:lnTo>
                <a:lnTo>
                  <a:pt x="96112" y="5943"/>
                </a:lnTo>
                <a:lnTo>
                  <a:pt x="96112" y="4673"/>
                </a:lnTo>
                <a:lnTo>
                  <a:pt x="94842" y="4673"/>
                </a:lnTo>
                <a:lnTo>
                  <a:pt x="93572" y="4673"/>
                </a:lnTo>
                <a:lnTo>
                  <a:pt x="91032" y="4673"/>
                </a:lnTo>
                <a:lnTo>
                  <a:pt x="85952" y="4673"/>
                </a:lnTo>
                <a:lnTo>
                  <a:pt x="83412" y="4673"/>
                </a:lnTo>
                <a:lnTo>
                  <a:pt x="80872" y="5943"/>
                </a:lnTo>
                <a:lnTo>
                  <a:pt x="77062" y="4673"/>
                </a:lnTo>
                <a:lnTo>
                  <a:pt x="73252" y="5943"/>
                </a:lnTo>
                <a:lnTo>
                  <a:pt x="68172" y="5943"/>
                </a:lnTo>
                <a:lnTo>
                  <a:pt x="63092" y="7213"/>
                </a:lnTo>
                <a:lnTo>
                  <a:pt x="59282" y="9752"/>
                </a:lnTo>
                <a:lnTo>
                  <a:pt x="54202" y="12293"/>
                </a:lnTo>
                <a:lnTo>
                  <a:pt x="50392" y="14833"/>
                </a:lnTo>
                <a:lnTo>
                  <a:pt x="45312" y="17373"/>
                </a:lnTo>
                <a:lnTo>
                  <a:pt x="44042" y="18643"/>
                </a:lnTo>
                <a:lnTo>
                  <a:pt x="44042" y="18643"/>
                </a:lnTo>
                <a:lnTo>
                  <a:pt x="41502" y="21183"/>
                </a:lnTo>
                <a:lnTo>
                  <a:pt x="37692" y="26263"/>
                </a:lnTo>
                <a:lnTo>
                  <a:pt x="33882" y="31343"/>
                </a:lnTo>
                <a:lnTo>
                  <a:pt x="30072" y="36423"/>
                </a:lnTo>
                <a:lnTo>
                  <a:pt x="26262" y="41502"/>
                </a:lnTo>
                <a:lnTo>
                  <a:pt x="23722" y="46583"/>
                </a:lnTo>
                <a:lnTo>
                  <a:pt x="21182" y="52933"/>
                </a:lnTo>
                <a:lnTo>
                  <a:pt x="18642" y="58013"/>
                </a:lnTo>
                <a:lnTo>
                  <a:pt x="16102" y="65633"/>
                </a:lnTo>
                <a:lnTo>
                  <a:pt x="13562" y="71983"/>
                </a:lnTo>
                <a:lnTo>
                  <a:pt x="12292" y="78333"/>
                </a:lnTo>
                <a:lnTo>
                  <a:pt x="11022" y="85952"/>
                </a:lnTo>
                <a:lnTo>
                  <a:pt x="8482" y="93573"/>
                </a:lnTo>
                <a:lnTo>
                  <a:pt x="7212" y="101193"/>
                </a:lnTo>
                <a:lnTo>
                  <a:pt x="7212" y="110083"/>
                </a:lnTo>
                <a:lnTo>
                  <a:pt x="5942" y="115163"/>
                </a:lnTo>
                <a:lnTo>
                  <a:pt x="5942" y="116433"/>
                </a:lnTo>
                <a:lnTo>
                  <a:pt x="5942" y="117702"/>
                </a:lnTo>
                <a:lnTo>
                  <a:pt x="4672" y="125323"/>
                </a:lnTo>
                <a:lnTo>
                  <a:pt x="4672" y="135483"/>
                </a:lnTo>
                <a:lnTo>
                  <a:pt x="4672" y="144373"/>
                </a:lnTo>
                <a:lnTo>
                  <a:pt x="4672" y="151993"/>
                </a:lnTo>
                <a:lnTo>
                  <a:pt x="5942" y="162152"/>
                </a:lnTo>
                <a:lnTo>
                  <a:pt x="7212" y="169773"/>
                </a:lnTo>
                <a:lnTo>
                  <a:pt x="7212" y="178663"/>
                </a:lnTo>
                <a:lnTo>
                  <a:pt x="8482" y="188823"/>
                </a:lnTo>
                <a:lnTo>
                  <a:pt x="9752" y="197713"/>
                </a:lnTo>
                <a:lnTo>
                  <a:pt x="11022" y="206602"/>
                </a:lnTo>
                <a:lnTo>
                  <a:pt x="11022" y="210413"/>
                </a:lnTo>
                <a:lnTo>
                  <a:pt x="12292" y="214223"/>
                </a:lnTo>
                <a:lnTo>
                  <a:pt x="13562" y="221843"/>
                </a:lnTo>
                <a:lnTo>
                  <a:pt x="16102" y="230733"/>
                </a:lnTo>
                <a:lnTo>
                  <a:pt x="18642" y="237083"/>
                </a:lnTo>
                <a:lnTo>
                  <a:pt x="19912" y="240893"/>
                </a:lnTo>
                <a:lnTo>
                  <a:pt x="21182" y="244702"/>
                </a:lnTo>
                <a:lnTo>
                  <a:pt x="22452" y="247243"/>
                </a:lnTo>
                <a:lnTo>
                  <a:pt x="23722" y="251052"/>
                </a:lnTo>
                <a:lnTo>
                  <a:pt x="24992" y="253593"/>
                </a:lnTo>
                <a:lnTo>
                  <a:pt x="26262" y="257402"/>
                </a:lnTo>
                <a:lnTo>
                  <a:pt x="27532" y="259943"/>
                </a:lnTo>
                <a:lnTo>
                  <a:pt x="28802" y="262483"/>
                </a:lnTo>
                <a:lnTo>
                  <a:pt x="28802" y="262483"/>
                </a:lnTo>
                <a:lnTo>
                  <a:pt x="28802" y="262483"/>
                </a:lnTo>
                <a:lnTo>
                  <a:pt x="30072" y="265023"/>
                </a:lnTo>
                <a:lnTo>
                  <a:pt x="32612" y="266293"/>
                </a:lnTo>
                <a:lnTo>
                  <a:pt x="33882" y="268833"/>
                </a:lnTo>
                <a:lnTo>
                  <a:pt x="35152" y="271373"/>
                </a:lnTo>
                <a:lnTo>
                  <a:pt x="36422" y="272643"/>
                </a:lnTo>
                <a:lnTo>
                  <a:pt x="38962" y="273913"/>
                </a:lnTo>
                <a:lnTo>
                  <a:pt x="40232" y="275183"/>
                </a:lnTo>
                <a:lnTo>
                  <a:pt x="42772" y="276452"/>
                </a:lnTo>
                <a:lnTo>
                  <a:pt x="44042" y="278993"/>
                </a:lnTo>
                <a:lnTo>
                  <a:pt x="45312" y="278993"/>
                </a:lnTo>
                <a:lnTo>
                  <a:pt x="47852" y="280263"/>
                </a:lnTo>
                <a:lnTo>
                  <a:pt x="50392" y="280263"/>
                </a:lnTo>
                <a:lnTo>
                  <a:pt x="51662" y="281533"/>
                </a:lnTo>
                <a:lnTo>
                  <a:pt x="52932" y="281533"/>
                </a:lnTo>
                <a:lnTo>
                  <a:pt x="55472" y="281533"/>
                </a:lnTo>
                <a:lnTo>
                  <a:pt x="56742" y="2815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6081168" y="2976018"/>
            <a:ext cx="206194" cy="502104"/>
          </a:xfrm>
          <a:custGeom>
            <a:avLst/>
            <a:gdLst/>
            <a:ahLst/>
            <a:cxnLst/>
            <a:rect l="l" t="t" r="r" b="b"/>
            <a:pathLst>
              <a:path w="206194" h="502104">
                <a:moveTo>
                  <a:pt x="141832" y="284072"/>
                </a:moveTo>
                <a:lnTo>
                  <a:pt x="139292" y="289152"/>
                </a:lnTo>
                <a:lnTo>
                  <a:pt x="138022" y="292962"/>
                </a:lnTo>
                <a:lnTo>
                  <a:pt x="135482" y="298041"/>
                </a:lnTo>
                <a:lnTo>
                  <a:pt x="131672" y="304391"/>
                </a:lnTo>
                <a:lnTo>
                  <a:pt x="129132" y="309472"/>
                </a:lnTo>
                <a:lnTo>
                  <a:pt x="126592" y="314552"/>
                </a:lnTo>
                <a:lnTo>
                  <a:pt x="122782" y="320902"/>
                </a:lnTo>
                <a:lnTo>
                  <a:pt x="118972" y="325982"/>
                </a:lnTo>
                <a:lnTo>
                  <a:pt x="115162" y="331062"/>
                </a:lnTo>
                <a:lnTo>
                  <a:pt x="113892" y="332332"/>
                </a:lnTo>
                <a:lnTo>
                  <a:pt x="113892" y="333602"/>
                </a:lnTo>
                <a:lnTo>
                  <a:pt x="112622" y="336141"/>
                </a:lnTo>
                <a:lnTo>
                  <a:pt x="107542" y="341222"/>
                </a:lnTo>
                <a:lnTo>
                  <a:pt x="103732" y="345032"/>
                </a:lnTo>
                <a:lnTo>
                  <a:pt x="102462" y="346302"/>
                </a:lnTo>
                <a:lnTo>
                  <a:pt x="99922" y="348841"/>
                </a:lnTo>
                <a:lnTo>
                  <a:pt x="97382" y="350112"/>
                </a:lnTo>
                <a:lnTo>
                  <a:pt x="96112" y="351382"/>
                </a:lnTo>
                <a:lnTo>
                  <a:pt x="93572" y="352652"/>
                </a:lnTo>
                <a:lnTo>
                  <a:pt x="91032" y="352652"/>
                </a:lnTo>
                <a:lnTo>
                  <a:pt x="89762" y="353922"/>
                </a:lnTo>
                <a:lnTo>
                  <a:pt x="87222" y="353922"/>
                </a:lnTo>
                <a:lnTo>
                  <a:pt x="84682" y="355191"/>
                </a:lnTo>
                <a:lnTo>
                  <a:pt x="80872" y="355191"/>
                </a:lnTo>
                <a:lnTo>
                  <a:pt x="78332" y="353922"/>
                </a:lnTo>
                <a:lnTo>
                  <a:pt x="78332" y="353922"/>
                </a:lnTo>
                <a:lnTo>
                  <a:pt x="78332" y="353922"/>
                </a:lnTo>
                <a:lnTo>
                  <a:pt x="75792" y="353922"/>
                </a:lnTo>
                <a:lnTo>
                  <a:pt x="73252" y="352652"/>
                </a:lnTo>
                <a:lnTo>
                  <a:pt x="69442" y="352652"/>
                </a:lnTo>
                <a:lnTo>
                  <a:pt x="66902" y="351382"/>
                </a:lnTo>
                <a:lnTo>
                  <a:pt x="64362" y="348841"/>
                </a:lnTo>
                <a:lnTo>
                  <a:pt x="61822" y="347572"/>
                </a:lnTo>
                <a:lnTo>
                  <a:pt x="59282" y="346302"/>
                </a:lnTo>
                <a:lnTo>
                  <a:pt x="56742" y="343762"/>
                </a:lnTo>
                <a:lnTo>
                  <a:pt x="54202" y="341222"/>
                </a:lnTo>
                <a:lnTo>
                  <a:pt x="51662" y="338682"/>
                </a:lnTo>
                <a:lnTo>
                  <a:pt x="49122" y="336141"/>
                </a:lnTo>
                <a:lnTo>
                  <a:pt x="46582" y="332332"/>
                </a:lnTo>
                <a:lnTo>
                  <a:pt x="44042" y="329791"/>
                </a:lnTo>
                <a:lnTo>
                  <a:pt x="41502" y="325982"/>
                </a:lnTo>
                <a:lnTo>
                  <a:pt x="38962" y="322172"/>
                </a:lnTo>
                <a:lnTo>
                  <a:pt x="37692" y="318362"/>
                </a:lnTo>
                <a:lnTo>
                  <a:pt x="35152" y="313282"/>
                </a:lnTo>
                <a:lnTo>
                  <a:pt x="32612" y="309472"/>
                </a:lnTo>
                <a:lnTo>
                  <a:pt x="31342" y="304391"/>
                </a:lnTo>
                <a:lnTo>
                  <a:pt x="28802" y="300582"/>
                </a:lnTo>
                <a:lnTo>
                  <a:pt x="26262" y="295502"/>
                </a:lnTo>
                <a:lnTo>
                  <a:pt x="26262" y="295502"/>
                </a:lnTo>
                <a:lnTo>
                  <a:pt x="26262" y="294232"/>
                </a:lnTo>
                <a:lnTo>
                  <a:pt x="24992" y="290422"/>
                </a:lnTo>
                <a:lnTo>
                  <a:pt x="22452" y="285341"/>
                </a:lnTo>
                <a:lnTo>
                  <a:pt x="21182" y="280262"/>
                </a:lnTo>
                <a:lnTo>
                  <a:pt x="19912" y="273912"/>
                </a:lnTo>
                <a:lnTo>
                  <a:pt x="17372" y="268832"/>
                </a:lnTo>
                <a:lnTo>
                  <a:pt x="16102" y="262482"/>
                </a:lnTo>
                <a:lnTo>
                  <a:pt x="13562" y="249782"/>
                </a:lnTo>
                <a:lnTo>
                  <a:pt x="11022" y="235812"/>
                </a:lnTo>
                <a:lnTo>
                  <a:pt x="8482" y="220572"/>
                </a:lnTo>
                <a:lnTo>
                  <a:pt x="5942" y="205332"/>
                </a:lnTo>
                <a:lnTo>
                  <a:pt x="4672" y="196441"/>
                </a:lnTo>
                <a:lnTo>
                  <a:pt x="4672" y="193902"/>
                </a:lnTo>
                <a:lnTo>
                  <a:pt x="4672" y="191362"/>
                </a:lnTo>
                <a:lnTo>
                  <a:pt x="4672" y="176122"/>
                </a:lnTo>
                <a:lnTo>
                  <a:pt x="4672" y="163422"/>
                </a:lnTo>
                <a:lnTo>
                  <a:pt x="5942" y="148182"/>
                </a:lnTo>
                <a:lnTo>
                  <a:pt x="7212" y="135482"/>
                </a:lnTo>
                <a:lnTo>
                  <a:pt x="9752" y="122782"/>
                </a:lnTo>
                <a:lnTo>
                  <a:pt x="12292" y="110082"/>
                </a:lnTo>
                <a:lnTo>
                  <a:pt x="14832" y="103732"/>
                </a:lnTo>
                <a:lnTo>
                  <a:pt x="16102" y="98652"/>
                </a:lnTo>
                <a:lnTo>
                  <a:pt x="18642" y="92302"/>
                </a:lnTo>
                <a:lnTo>
                  <a:pt x="19912" y="85952"/>
                </a:lnTo>
                <a:lnTo>
                  <a:pt x="24992" y="75791"/>
                </a:lnTo>
                <a:lnTo>
                  <a:pt x="31342" y="64362"/>
                </a:lnTo>
                <a:lnTo>
                  <a:pt x="31342" y="64362"/>
                </a:lnTo>
                <a:lnTo>
                  <a:pt x="31342" y="64362"/>
                </a:lnTo>
                <a:lnTo>
                  <a:pt x="33882" y="59282"/>
                </a:lnTo>
                <a:lnTo>
                  <a:pt x="36422" y="55472"/>
                </a:lnTo>
                <a:lnTo>
                  <a:pt x="40232" y="50391"/>
                </a:lnTo>
                <a:lnTo>
                  <a:pt x="42772" y="46582"/>
                </a:lnTo>
                <a:lnTo>
                  <a:pt x="46582" y="41502"/>
                </a:lnTo>
                <a:lnTo>
                  <a:pt x="50392" y="37691"/>
                </a:lnTo>
                <a:lnTo>
                  <a:pt x="54202" y="33882"/>
                </a:lnTo>
                <a:lnTo>
                  <a:pt x="58012" y="31341"/>
                </a:lnTo>
                <a:lnTo>
                  <a:pt x="61822" y="27532"/>
                </a:lnTo>
                <a:lnTo>
                  <a:pt x="66902" y="23722"/>
                </a:lnTo>
                <a:lnTo>
                  <a:pt x="70712" y="21182"/>
                </a:lnTo>
                <a:lnTo>
                  <a:pt x="74522" y="18641"/>
                </a:lnTo>
                <a:lnTo>
                  <a:pt x="78332" y="16102"/>
                </a:lnTo>
                <a:lnTo>
                  <a:pt x="78332" y="16102"/>
                </a:lnTo>
                <a:lnTo>
                  <a:pt x="79602" y="16102"/>
                </a:lnTo>
                <a:lnTo>
                  <a:pt x="84682" y="13562"/>
                </a:lnTo>
                <a:lnTo>
                  <a:pt x="88492" y="12291"/>
                </a:lnTo>
                <a:lnTo>
                  <a:pt x="93572" y="11022"/>
                </a:lnTo>
                <a:lnTo>
                  <a:pt x="98652" y="8482"/>
                </a:lnTo>
                <a:lnTo>
                  <a:pt x="103732" y="8482"/>
                </a:lnTo>
                <a:lnTo>
                  <a:pt x="108812" y="7212"/>
                </a:lnTo>
                <a:lnTo>
                  <a:pt x="113892" y="7212"/>
                </a:lnTo>
                <a:lnTo>
                  <a:pt x="118972" y="5941"/>
                </a:lnTo>
                <a:lnTo>
                  <a:pt x="124052" y="5941"/>
                </a:lnTo>
                <a:lnTo>
                  <a:pt x="131672" y="4672"/>
                </a:lnTo>
                <a:lnTo>
                  <a:pt x="132942" y="4672"/>
                </a:lnTo>
                <a:lnTo>
                  <a:pt x="134212" y="5941"/>
                </a:lnTo>
                <a:lnTo>
                  <a:pt x="158342" y="8482"/>
                </a:lnTo>
                <a:lnTo>
                  <a:pt x="163422" y="8482"/>
                </a:lnTo>
                <a:lnTo>
                  <a:pt x="169772" y="9752"/>
                </a:lnTo>
                <a:lnTo>
                  <a:pt x="181202" y="11022"/>
                </a:lnTo>
                <a:lnTo>
                  <a:pt x="186282" y="12291"/>
                </a:lnTo>
                <a:lnTo>
                  <a:pt x="186282" y="12291"/>
                </a:lnTo>
                <a:lnTo>
                  <a:pt x="186282" y="12291"/>
                </a:lnTo>
                <a:lnTo>
                  <a:pt x="191362" y="13562"/>
                </a:lnTo>
                <a:lnTo>
                  <a:pt x="201522" y="16102"/>
                </a:lnTo>
                <a:lnTo>
                  <a:pt x="188822" y="121512"/>
                </a:lnTo>
                <a:lnTo>
                  <a:pt x="188822" y="121512"/>
                </a:lnTo>
                <a:lnTo>
                  <a:pt x="171042" y="350112"/>
                </a:lnTo>
                <a:lnTo>
                  <a:pt x="169772" y="369162"/>
                </a:lnTo>
                <a:lnTo>
                  <a:pt x="168502" y="385672"/>
                </a:lnTo>
                <a:lnTo>
                  <a:pt x="167232" y="393291"/>
                </a:lnTo>
                <a:lnTo>
                  <a:pt x="167232" y="400912"/>
                </a:lnTo>
                <a:lnTo>
                  <a:pt x="165962" y="408532"/>
                </a:lnTo>
                <a:lnTo>
                  <a:pt x="164692" y="414882"/>
                </a:lnTo>
                <a:lnTo>
                  <a:pt x="163422" y="421232"/>
                </a:lnTo>
                <a:lnTo>
                  <a:pt x="162152" y="427582"/>
                </a:lnTo>
                <a:lnTo>
                  <a:pt x="160882" y="433932"/>
                </a:lnTo>
                <a:lnTo>
                  <a:pt x="159612" y="436472"/>
                </a:lnTo>
                <a:lnTo>
                  <a:pt x="159612" y="437741"/>
                </a:lnTo>
                <a:lnTo>
                  <a:pt x="159612" y="439012"/>
                </a:lnTo>
                <a:lnTo>
                  <a:pt x="157072" y="444091"/>
                </a:lnTo>
                <a:lnTo>
                  <a:pt x="155802" y="449172"/>
                </a:lnTo>
                <a:lnTo>
                  <a:pt x="154532" y="454252"/>
                </a:lnTo>
                <a:lnTo>
                  <a:pt x="151992" y="459332"/>
                </a:lnTo>
                <a:lnTo>
                  <a:pt x="150722" y="463141"/>
                </a:lnTo>
                <a:lnTo>
                  <a:pt x="148182" y="466952"/>
                </a:lnTo>
                <a:lnTo>
                  <a:pt x="145642" y="470762"/>
                </a:lnTo>
                <a:lnTo>
                  <a:pt x="143102" y="474572"/>
                </a:lnTo>
                <a:lnTo>
                  <a:pt x="140562" y="477112"/>
                </a:lnTo>
                <a:lnTo>
                  <a:pt x="139292" y="480922"/>
                </a:lnTo>
                <a:lnTo>
                  <a:pt x="136752" y="483462"/>
                </a:lnTo>
                <a:lnTo>
                  <a:pt x="134212" y="486002"/>
                </a:lnTo>
                <a:lnTo>
                  <a:pt x="131672" y="486002"/>
                </a:lnTo>
                <a:lnTo>
                  <a:pt x="131672" y="486002"/>
                </a:lnTo>
                <a:lnTo>
                  <a:pt x="130402" y="487272"/>
                </a:lnTo>
                <a:lnTo>
                  <a:pt x="127862" y="489812"/>
                </a:lnTo>
                <a:lnTo>
                  <a:pt x="124052" y="491082"/>
                </a:lnTo>
                <a:lnTo>
                  <a:pt x="121512" y="492352"/>
                </a:lnTo>
                <a:lnTo>
                  <a:pt x="117702" y="493622"/>
                </a:lnTo>
                <a:lnTo>
                  <a:pt x="115162" y="494891"/>
                </a:lnTo>
                <a:lnTo>
                  <a:pt x="107542" y="497432"/>
                </a:lnTo>
                <a:lnTo>
                  <a:pt x="103732" y="497432"/>
                </a:lnTo>
                <a:lnTo>
                  <a:pt x="101192" y="497432"/>
                </a:lnTo>
                <a:lnTo>
                  <a:pt x="101192" y="497432"/>
                </a:lnTo>
                <a:lnTo>
                  <a:pt x="99922" y="497432"/>
                </a:lnTo>
                <a:lnTo>
                  <a:pt x="94842" y="497432"/>
                </a:lnTo>
                <a:lnTo>
                  <a:pt x="91032" y="497432"/>
                </a:lnTo>
                <a:lnTo>
                  <a:pt x="87222" y="497432"/>
                </a:lnTo>
                <a:lnTo>
                  <a:pt x="83412" y="496162"/>
                </a:lnTo>
                <a:lnTo>
                  <a:pt x="79602" y="494891"/>
                </a:lnTo>
                <a:lnTo>
                  <a:pt x="75792" y="493622"/>
                </a:lnTo>
                <a:lnTo>
                  <a:pt x="71982" y="492352"/>
                </a:lnTo>
                <a:lnTo>
                  <a:pt x="69442" y="491082"/>
                </a:lnTo>
                <a:lnTo>
                  <a:pt x="66902" y="489812"/>
                </a:lnTo>
                <a:lnTo>
                  <a:pt x="66902" y="489812"/>
                </a:lnTo>
                <a:lnTo>
                  <a:pt x="65632" y="489812"/>
                </a:lnTo>
                <a:lnTo>
                  <a:pt x="63092" y="488541"/>
                </a:lnTo>
                <a:lnTo>
                  <a:pt x="59282" y="487272"/>
                </a:lnTo>
                <a:lnTo>
                  <a:pt x="56742" y="486002"/>
                </a:lnTo>
                <a:lnTo>
                  <a:pt x="54202" y="484732"/>
                </a:lnTo>
                <a:lnTo>
                  <a:pt x="51662" y="483462"/>
                </a:lnTo>
                <a:lnTo>
                  <a:pt x="37692" y="405991"/>
                </a:lnTo>
                <a:lnTo>
                  <a:pt x="45312" y="403452"/>
                </a:lnTo>
                <a:lnTo>
                  <a:pt x="54202" y="427582"/>
                </a:lnTo>
                <a:lnTo>
                  <a:pt x="54202" y="428852"/>
                </a:lnTo>
                <a:lnTo>
                  <a:pt x="60552" y="444091"/>
                </a:lnTo>
                <a:lnTo>
                  <a:pt x="61822" y="446632"/>
                </a:lnTo>
                <a:lnTo>
                  <a:pt x="64362" y="449172"/>
                </a:lnTo>
                <a:lnTo>
                  <a:pt x="66902" y="451712"/>
                </a:lnTo>
                <a:lnTo>
                  <a:pt x="69442" y="454252"/>
                </a:lnTo>
                <a:lnTo>
                  <a:pt x="71982" y="456791"/>
                </a:lnTo>
                <a:lnTo>
                  <a:pt x="73252" y="458062"/>
                </a:lnTo>
                <a:lnTo>
                  <a:pt x="75792" y="459332"/>
                </a:lnTo>
                <a:lnTo>
                  <a:pt x="78332" y="460602"/>
                </a:lnTo>
                <a:lnTo>
                  <a:pt x="80872" y="461872"/>
                </a:lnTo>
                <a:lnTo>
                  <a:pt x="84682" y="463141"/>
                </a:lnTo>
                <a:lnTo>
                  <a:pt x="87222" y="464412"/>
                </a:lnTo>
                <a:lnTo>
                  <a:pt x="89762" y="464412"/>
                </a:lnTo>
                <a:lnTo>
                  <a:pt x="93572" y="464412"/>
                </a:lnTo>
                <a:lnTo>
                  <a:pt x="94842" y="464412"/>
                </a:lnTo>
                <a:lnTo>
                  <a:pt x="94842" y="464412"/>
                </a:lnTo>
                <a:lnTo>
                  <a:pt x="96112" y="464412"/>
                </a:lnTo>
                <a:lnTo>
                  <a:pt x="98652" y="464412"/>
                </a:lnTo>
                <a:lnTo>
                  <a:pt x="102462" y="464412"/>
                </a:lnTo>
                <a:lnTo>
                  <a:pt x="105002" y="464412"/>
                </a:lnTo>
                <a:lnTo>
                  <a:pt x="107542" y="463141"/>
                </a:lnTo>
                <a:lnTo>
                  <a:pt x="110082" y="461872"/>
                </a:lnTo>
                <a:lnTo>
                  <a:pt x="112622" y="461872"/>
                </a:lnTo>
                <a:lnTo>
                  <a:pt x="115162" y="459332"/>
                </a:lnTo>
                <a:lnTo>
                  <a:pt x="117702" y="458062"/>
                </a:lnTo>
                <a:lnTo>
                  <a:pt x="118972" y="456791"/>
                </a:lnTo>
                <a:lnTo>
                  <a:pt x="121512" y="454252"/>
                </a:lnTo>
                <a:lnTo>
                  <a:pt x="122782" y="451712"/>
                </a:lnTo>
                <a:lnTo>
                  <a:pt x="125322" y="450441"/>
                </a:lnTo>
                <a:lnTo>
                  <a:pt x="126592" y="446632"/>
                </a:lnTo>
                <a:lnTo>
                  <a:pt x="126592" y="446632"/>
                </a:lnTo>
                <a:lnTo>
                  <a:pt x="126592" y="445362"/>
                </a:lnTo>
                <a:lnTo>
                  <a:pt x="127862" y="444091"/>
                </a:lnTo>
                <a:lnTo>
                  <a:pt x="129132" y="441552"/>
                </a:lnTo>
                <a:lnTo>
                  <a:pt x="130402" y="439012"/>
                </a:lnTo>
                <a:lnTo>
                  <a:pt x="131672" y="436472"/>
                </a:lnTo>
                <a:lnTo>
                  <a:pt x="132942" y="432662"/>
                </a:lnTo>
                <a:lnTo>
                  <a:pt x="134212" y="428852"/>
                </a:lnTo>
                <a:lnTo>
                  <a:pt x="134212" y="425041"/>
                </a:lnTo>
                <a:lnTo>
                  <a:pt x="135482" y="422502"/>
                </a:lnTo>
                <a:lnTo>
                  <a:pt x="136752" y="418691"/>
                </a:lnTo>
                <a:lnTo>
                  <a:pt x="136752" y="414882"/>
                </a:lnTo>
                <a:lnTo>
                  <a:pt x="138022" y="411072"/>
                </a:lnTo>
                <a:lnTo>
                  <a:pt x="138022" y="407262"/>
                </a:lnTo>
                <a:lnTo>
                  <a:pt x="139292" y="402182"/>
                </a:lnTo>
                <a:lnTo>
                  <a:pt x="139292" y="398372"/>
                </a:lnTo>
                <a:lnTo>
                  <a:pt x="139292" y="394562"/>
                </a:lnTo>
                <a:lnTo>
                  <a:pt x="140562" y="385672"/>
                </a:lnTo>
                <a:lnTo>
                  <a:pt x="140562" y="375512"/>
                </a:lnTo>
                <a:lnTo>
                  <a:pt x="140562" y="366622"/>
                </a:lnTo>
                <a:lnTo>
                  <a:pt x="141832" y="28407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6308090" y="2821941"/>
            <a:ext cx="219710" cy="513079"/>
          </a:xfrm>
          <a:custGeom>
            <a:avLst/>
            <a:gdLst/>
            <a:ahLst/>
            <a:cxnLst/>
            <a:rect l="l" t="t" r="r" b="b"/>
            <a:pathLst>
              <a:path w="219710" h="513079">
                <a:moveTo>
                  <a:pt x="83820" y="25400"/>
                </a:moveTo>
                <a:lnTo>
                  <a:pt x="80010" y="24130"/>
                </a:lnTo>
                <a:lnTo>
                  <a:pt x="80010" y="24130"/>
                </a:lnTo>
                <a:lnTo>
                  <a:pt x="49530" y="15240"/>
                </a:lnTo>
                <a:lnTo>
                  <a:pt x="53340" y="0"/>
                </a:lnTo>
                <a:lnTo>
                  <a:pt x="81280" y="1269"/>
                </a:lnTo>
                <a:lnTo>
                  <a:pt x="81280" y="1269"/>
                </a:lnTo>
                <a:lnTo>
                  <a:pt x="139700" y="8890"/>
                </a:lnTo>
                <a:lnTo>
                  <a:pt x="95250" y="175260"/>
                </a:lnTo>
                <a:lnTo>
                  <a:pt x="93980" y="179069"/>
                </a:lnTo>
                <a:lnTo>
                  <a:pt x="93980" y="182880"/>
                </a:lnTo>
                <a:lnTo>
                  <a:pt x="91440" y="191769"/>
                </a:lnTo>
                <a:lnTo>
                  <a:pt x="87630" y="210819"/>
                </a:lnTo>
                <a:lnTo>
                  <a:pt x="82550" y="227330"/>
                </a:lnTo>
                <a:lnTo>
                  <a:pt x="81280" y="232410"/>
                </a:lnTo>
                <a:lnTo>
                  <a:pt x="81280" y="234950"/>
                </a:lnTo>
                <a:lnTo>
                  <a:pt x="80010" y="236219"/>
                </a:lnTo>
                <a:lnTo>
                  <a:pt x="80010" y="236219"/>
                </a:lnTo>
                <a:lnTo>
                  <a:pt x="85090" y="228600"/>
                </a:lnTo>
                <a:lnTo>
                  <a:pt x="90170" y="222250"/>
                </a:lnTo>
                <a:lnTo>
                  <a:pt x="96520" y="215900"/>
                </a:lnTo>
                <a:lnTo>
                  <a:pt x="101600" y="209550"/>
                </a:lnTo>
                <a:lnTo>
                  <a:pt x="107950" y="203200"/>
                </a:lnTo>
                <a:lnTo>
                  <a:pt x="114300" y="19811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7000" y="187960"/>
                </a:lnTo>
                <a:lnTo>
                  <a:pt x="133350" y="184150"/>
                </a:lnTo>
                <a:lnTo>
                  <a:pt x="139700" y="181610"/>
                </a:lnTo>
                <a:lnTo>
                  <a:pt x="142240" y="180340"/>
                </a:lnTo>
                <a:lnTo>
                  <a:pt x="146050" y="179069"/>
                </a:lnTo>
                <a:lnTo>
                  <a:pt x="149860" y="177800"/>
                </a:lnTo>
                <a:lnTo>
                  <a:pt x="153670" y="176530"/>
                </a:lnTo>
                <a:lnTo>
                  <a:pt x="156210" y="176530"/>
                </a:lnTo>
                <a:lnTo>
                  <a:pt x="160020" y="175260"/>
                </a:lnTo>
                <a:lnTo>
                  <a:pt x="163830" y="173990"/>
                </a:lnTo>
                <a:lnTo>
                  <a:pt x="166370" y="173990"/>
                </a:lnTo>
                <a:lnTo>
                  <a:pt x="170180" y="173990"/>
                </a:lnTo>
                <a:lnTo>
                  <a:pt x="172720" y="173990"/>
                </a:lnTo>
                <a:lnTo>
                  <a:pt x="176530" y="173990"/>
                </a:lnTo>
                <a:lnTo>
                  <a:pt x="177800" y="173990"/>
                </a:lnTo>
                <a:lnTo>
                  <a:pt x="177800" y="173990"/>
                </a:lnTo>
                <a:lnTo>
                  <a:pt x="179070" y="175260"/>
                </a:lnTo>
                <a:lnTo>
                  <a:pt x="182880" y="175260"/>
                </a:lnTo>
                <a:lnTo>
                  <a:pt x="185420" y="176530"/>
                </a:lnTo>
                <a:lnTo>
                  <a:pt x="187960" y="177800"/>
                </a:lnTo>
                <a:lnTo>
                  <a:pt x="190500" y="177800"/>
                </a:lnTo>
                <a:lnTo>
                  <a:pt x="193040" y="179069"/>
                </a:lnTo>
                <a:lnTo>
                  <a:pt x="195580" y="181610"/>
                </a:lnTo>
                <a:lnTo>
                  <a:pt x="198120" y="182880"/>
                </a:lnTo>
                <a:lnTo>
                  <a:pt x="200660" y="184150"/>
                </a:lnTo>
                <a:lnTo>
                  <a:pt x="203200" y="185419"/>
                </a:lnTo>
                <a:lnTo>
                  <a:pt x="204470" y="186690"/>
                </a:lnTo>
                <a:lnTo>
                  <a:pt x="207010" y="189230"/>
                </a:lnTo>
                <a:lnTo>
                  <a:pt x="208280" y="191769"/>
                </a:lnTo>
                <a:lnTo>
                  <a:pt x="210820" y="193040"/>
                </a:lnTo>
                <a:lnTo>
                  <a:pt x="212090" y="195580"/>
                </a:lnTo>
                <a:lnTo>
                  <a:pt x="213360" y="198119"/>
                </a:lnTo>
                <a:lnTo>
                  <a:pt x="214630" y="200660"/>
                </a:lnTo>
                <a:lnTo>
                  <a:pt x="215900" y="203200"/>
                </a:lnTo>
                <a:lnTo>
                  <a:pt x="217170" y="205740"/>
                </a:lnTo>
                <a:lnTo>
                  <a:pt x="217170" y="208280"/>
                </a:lnTo>
                <a:lnTo>
                  <a:pt x="218440" y="212090"/>
                </a:lnTo>
                <a:lnTo>
                  <a:pt x="218440" y="214630"/>
                </a:lnTo>
                <a:lnTo>
                  <a:pt x="219710" y="218440"/>
                </a:lnTo>
                <a:lnTo>
                  <a:pt x="219710" y="220980"/>
                </a:lnTo>
                <a:lnTo>
                  <a:pt x="219710" y="224790"/>
                </a:lnTo>
                <a:lnTo>
                  <a:pt x="219710" y="228600"/>
                </a:lnTo>
                <a:lnTo>
                  <a:pt x="219710" y="232410"/>
                </a:lnTo>
                <a:lnTo>
                  <a:pt x="219710" y="236219"/>
                </a:lnTo>
                <a:lnTo>
                  <a:pt x="219710" y="238760"/>
                </a:lnTo>
                <a:lnTo>
                  <a:pt x="219710" y="240030"/>
                </a:lnTo>
                <a:lnTo>
                  <a:pt x="219710" y="240030"/>
                </a:lnTo>
                <a:lnTo>
                  <a:pt x="218440" y="243840"/>
                </a:lnTo>
                <a:lnTo>
                  <a:pt x="217170" y="248919"/>
                </a:lnTo>
                <a:lnTo>
                  <a:pt x="217170" y="252730"/>
                </a:lnTo>
                <a:lnTo>
                  <a:pt x="215900" y="257810"/>
                </a:lnTo>
                <a:lnTo>
                  <a:pt x="214630" y="262890"/>
                </a:lnTo>
                <a:lnTo>
                  <a:pt x="214630" y="265430"/>
                </a:lnTo>
                <a:lnTo>
                  <a:pt x="213360" y="267969"/>
                </a:lnTo>
                <a:lnTo>
                  <a:pt x="212090" y="271780"/>
                </a:lnTo>
                <a:lnTo>
                  <a:pt x="212090" y="271780"/>
                </a:lnTo>
                <a:lnTo>
                  <a:pt x="210820" y="273050"/>
                </a:lnTo>
                <a:lnTo>
                  <a:pt x="210820" y="275590"/>
                </a:lnTo>
                <a:lnTo>
                  <a:pt x="208280" y="283210"/>
                </a:lnTo>
                <a:lnTo>
                  <a:pt x="205740" y="288290"/>
                </a:lnTo>
                <a:lnTo>
                  <a:pt x="205740" y="290830"/>
                </a:lnTo>
                <a:lnTo>
                  <a:pt x="201930" y="299719"/>
                </a:lnTo>
                <a:lnTo>
                  <a:pt x="200660" y="303530"/>
                </a:lnTo>
                <a:lnTo>
                  <a:pt x="199390" y="307340"/>
                </a:lnTo>
                <a:lnTo>
                  <a:pt x="198120" y="311150"/>
                </a:lnTo>
                <a:lnTo>
                  <a:pt x="196850" y="314960"/>
                </a:lnTo>
                <a:lnTo>
                  <a:pt x="140970" y="485140"/>
                </a:lnTo>
                <a:lnTo>
                  <a:pt x="160020" y="495300"/>
                </a:lnTo>
                <a:lnTo>
                  <a:pt x="160020" y="495300"/>
                </a:lnTo>
                <a:lnTo>
                  <a:pt x="163830" y="497840"/>
                </a:lnTo>
                <a:lnTo>
                  <a:pt x="158750" y="513080"/>
                </a:lnTo>
                <a:lnTo>
                  <a:pt x="156210" y="511810"/>
                </a:lnTo>
                <a:lnTo>
                  <a:pt x="156210" y="511810"/>
                </a:lnTo>
                <a:lnTo>
                  <a:pt x="118110" y="504190"/>
                </a:lnTo>
                <a:lnTo>
                  <a:pt x="118110" y="504190"/>
                </a:lnTo>
                <a:lnTo>
                  <a:pt x="104140" y="501650"/>
                </a:lnTo>
                <a:lnTo>
                  <a:pt x="147320" y="345440"/>
                </a:lnTo>
                <a:lnTo>
                  <a:pt x="147320" y="345440"/>
                </a:lnTo>
                <a:lnTo>
                  <a:pt x="158750" y="306069"/>
                </a:lnTo>
                <a:lnTo>
                  <a:pt x="160020" y="302260"/>
                </a:lnTo>
                <a:lnTo>
                  <a:pt x="161290" y="299719"/>
                </a:lnTo>
                <a:lnTo>
                  <a:pt x="162560" y="294640"/>
                </a:lnTo>
                <a:lnTo>
                  <a:pt x="163830" y="290830"/>
                </a:lnTo>
                <a:lnTo>
                  <a:pt x="166370" y="283210"/>
                </a:lnTo>
                <a:lnTo>
                  <a:pt x="167640" y="279400"/>
                </a:lnTo>
                <a:lnTo>
                  <a:pt x="168910" y="275590"/>
                </a:lnTo>
                <a:lnTo>
                  <a:pt x="170180" y="271780"/>
                </a:lnTo>
                <a:lnTo>
                  <a:pt x="171450" y="267969"/>
                </a:lnTo>
                <a:lnTo>
                  <a:pt x="172720" y="261619"/>
                </a:lnTo>
                <a:lnTo>
                  <a:pt x="173990" y="257810"/>
                </a:lnTo>
                <a:lnTo>
                  <a:pt x="173990" y="255269"/>
                </a:lnTo>
                <a:lnTo>
                  <a:pt x="175260" y="252730"/>
                </a:lnTo>
                <a:lnTo>
                  <a:pt x="175260" y="251460"/>
                </a:lnTo>
                <a:lnTo>
                  <a:pt x="176530" y="247650"/>
                </a:lnTo>
                <a:lnTo>
                  <a:pt x="176530" y="243840"/>
                </a:lnTo>
                <a:lnTo>
                  <a:pt x="176530" y="240030"/>
                </a:lnTo>
                <a:lnTo>
                  <a:pt x="176530" y="237490"/>
                </a:lnTo>
                <a:lnTo>
                  <a:pt x="176530" y="233680"/>
                </a:lnTo>
                <a:lnTo>
                  <a:pt x="176530" y="229869"/>
                </a:lnTo>
                <a:lnTo>
                  <a:pt x="175260" y="227330"/>
                </a:lnTo>
                <a:lnTo>
                  <a:pt x="175260" y="226060"/>
                </a:lnTo>
                <a:lnTo>
                  <a:pt x="173990" y="224790"/>
                </a:lnTo>
                <a:lnTo>
                  <a:pt x="173990" y="223519"/>
                </a:lnTo>
                <a:lnTo>
                  <a:pt x="172720" y="222250"/>
                </a:lnTo>
                <a:lnTo>
                  <a:pt x="172720" y="220980"/>
                </a:lnTo>
                <a:lnTo>
                  <a:pt x="171450" y="219710"/>
                </a:lnTo>
                <a:lnTo>
                  <a:pt x="171450" y="218440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68910" y="217169"/>
                </a:lnTo>
                <a:lnTo>
                  <a:pt x="167640" y="215900"/>
                </a:lnTo>
                <a:lnTo>
                  <a:pt x="166370" y="215900"/>
                </a:lnTo>
                <a:lnTo>
                  <a:pt x="165100" y="214630"/>
                </a:lnTo>
                <a:lnTo>
                  <a:pt x="162560" y="213360"/>
                </a:lnTo>
                <a:lnTo>
                  <a:pt x="160020" y="212090"/>
                </a:lnTo>
                <a:lnTo>
                  <a:pt x="156210" y="212090"/>
                </a:lnTo>
                <a:lnTo>
                  <a:pt x="153670" y="212090"/>
                </a:lnTo>
                <a:lnTo>
                  <a:pt x="151130" y="212090"/>
                </a:lnTo>
                <a:lnTo>
                  <a:pt x="148590" y="212090"/>
                </a:lnTo>
                <a:lnTo>
                  <a:pt x="146050" y="212090"/>
                </a:lnTo>
                <a:lnTo>
                  <a:pt x="142240" y="213360"/>
                </a:lnTo>
                <a:lnTo>
                  <a:pt x="139700" y="213360"/>
                </a:lnTo>
                <a:lnTo>
                  <a:pt x="137160" y="213360"/>
                </a:lnTo>
                <a:lnTo>
                  <a:pt x="134620" y="214630"/>
                </a:lnTo>
                <a:lnTo>
                  <a:pt x="128270" y="217169"/>
                </a:lnTo>
                <a:lnTo>
                  <a:pt x="121920" y="220980"/>
                </a:lnTo>
                <a:lnTo>
                  <a:pt x="119380" y="223519"/>
                </a:lnTo>
                <a:lnTo>
                  <a:pt x="116840" y="224790"/>
                </a:lnTo>
                <a:lnTo>
                  <a:pt x="115570" y="224790"/>
                </a:lnTo>
                <a:lnTo>
                  <a:pt x="115570" y="224790"/>
                </a:lnTo>
                <a:lnTo>
                  <a:pt x="113030" y="226060"/>
                </a:lnTo>
                <a:lnTo>
                  <a:pt x="110490" y="228600"/>
                </a:lnTo>
                <a:lnTo>
                  <a:pt x="104140" y="233680"/>
                </a:lnTo>
                <a:lnTo>
                  <a:pt x="99060" y="238760"/>
                </a:lnTo>
                <a:lnTo>
                  <a:pt x="93980" y="245110"/>
                </a:lnTo>
                <a:lnTo>
                  <a:pt x="88900" y="250190"/>
                </a:lnTo>
                <a:lnTo>
                  <a:pt x="86360" y="254000"/>
                </a:lnTo>
                <a:lnTo>
                  <a:pt x="83820" y="256540"/>
                </a:lnTo>
                <a:lnTo>
                  <a:pt x="80010" y="262890"/>
                </a:lnTo>
                <a:lnTo>
                  <a:pt x="76200" y="269240"/>
                </a:lnTo>
                <a:lnTo>
                  <a:pt x="72390" y="275590"/>
                </a:lnTo>
                <a:lnTo>
                  <a:pt x="50800" y="375919"/>
                </a:lnTo>
                <a:lnTo>
                  <a:pt x="50800" y="378460"/>
                </a:lnTo>
                <a:lnTo>
                  <a:pt x="31750" y="492760"/>
                </a:lnTo>
                <a:lnTo>
                  <a:pt x="3810" y="491490"/>
                </a:lnTo>
                <a:lnTo>
                  <a:pt x="3810" y="491490"/>
                </a:lnTo>
                <a:lnTo>
                  <a:pt x="0" y="491490"/>
                </a:lnTo>
                <a:lnTo>
                  <a:pt x="5080" y="457200"/>
                </a:lnTo>
                <a:lnTo>
                  <a:pt x="5080" y="455930"/>
                </a:lnTo>
                <a:lnTo>
                  <a:pt x="77470" y="50800"/>
                </a:lnTo>
                <a:lnTo>
                  <a:pt x="77470" y="49530"/>
                </a:lnTo>
                <a:lnTo>
                  <a:pt x="8382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6303418" y="2817268"/>
            <a:ext cx="229054" cy="522424"/>
          </a:xfrm>
          <a:custGeom>
            <a:avLst/>
            <a:gdLst/>
            <a:ahLst/>
            <a:cxnLst/>
            <a:rect l="l" t="t" r="r" b="b"/>
            <a:pathLst>
              <a:path w="229054" h="522424">
                <a:moveTo>
                  <a:pt x="88492" y="30072"/>
                </a:moveTo>
                <a:lnTo>
                  <a:pt x="84682" y="28802"/>
                </a:lnTo>
                <a:lnTo>
                  <a:pt x="84682" y="28802"/>
                </a:lnTo>
                <a:lnTo>
                  <a:pt x="54202" y="19912"/>
                </a:lnTo>
                <a:lnTo>
                  <a:pt x="58012" y="4672"/>
                </a:lnTo>
                <a:lnTo>
                  <a:pt x="85952" y="5941"/>
                </a:lnTo>
                <a:lnTo>
                  <a:pt x="85952" y="5941"/>
                </a:lnTo>
                <a:lnTo>
                  <a:pt x="144372" y="13562"/>
                </a:lnTo>
                <a:lnTo>
                  <a:pt x="99922" y="179932"/>
                </a:lnTo>
                <a:lnTo>
                  <a:pt x="98652" y="183741"/>
                </a:lnTo>
                <a:lnTo>
                  <a:pt x="98652" y="187552"/>
                </a:lnTo>
                <a:lnTo>
                  <a:pt x="96112" y="196441"/>
                </a:lnTo>
                <a:lnTo>
                  <a:pt x="92302" y="215491"/>
                </a:lnTo>
                <a:lnTo>
                  <a:pt x="87222" y="232002"/>
                </a:lnTo>
                <a:lnTo>
                  <a:pt x="85952" y="237082"/>
                </a:lnTo>
                <a:lnTo>
                  <a:pt x="85952" y="239622"/>
                </a:lnTo>
                <a:lnTo>
                  <a:pt x="84682" y="240891"/>
                </a:lnTo>
                <a:lnTo>
                  <a:pt x="84682" y="240891"/>
                </a:lnTo>
                <a:lnTo>
                  <a:pt x="89762" y="233272"/>
                </a:lnTo>
                <a:lnTo>
                  <a:pt x="94842" y="226922"/>
                </a:lnTo>
                <a:lnTo>
                  <a:pt x="101192" y="220572"/>
                </a:lnTo>
                <a:lnTo>
                  <a:pt x="106272" y="214222"/>
                </a:lnTo>
                <a:lnTo>
                  <a:pt x="112622" y="207872"/>
                </a:lnTo>
                <a:lnTo>
                  <a:pt x="118972" y="202791"/>
                </a:lnTo>
                <a:lnTo>
                  <a:pt x="125322" y="196441"/>
                </a:lnTo>
                <a:lnTo>
                  <a:pt x="125322" y="196441"/>
                </a:lnTo>
                <a:lnTo>
                  <a:pt x="125322" y="196441"/>
                </a:lnTo>
                <a:lnTo>
                  <a:pt x="131672" y="192632"/>
                </a:lnTo>
                <a:lnTo>
                  <a:pt x="138022" y="188822"/>
                </a:lnTo>
                <a:lnTo>
                  <a:pt x="144372" y="186282"/>
                </a:lnTo>
                <a:lnTo>
                  <a:pt x="146912" y="185012"/>
                </a:lnTo>
                <a:lnTo>
                  <a:pt x="150722" y="183741"/>
                </a:lnTo>
                <a:lnTo>
                  <a:pt x="154532" y="182472"/>
                </a:lnTo>
                <a:lnTo>
                  <a:pt x="158342" y="181202"/>
                </a:lnTo>
                <a:lnTo>
                  <a:pt x="160882" y="181202"/>
                </a:lnTo>
                <a:lnTo>
                  <a:pt x="164692" y="179932"/>
                </a:lnTo>
                <a:lnTo>
                  <a:pt x="168502" y="178662"/>
                </a:lnTo>
                <a:lnTo>
                  <a:pt x="171042" y="178662"/>
                </a:lnTo>
                <a:lnTo>
                  <a:pt x="174852" y="178662"/>
                </a:lnTo>
                <a:lnTo>
                  <a:pt x="177392" y="178662"/>
                </a:lnTo>
                <a:lnTo>
                  <a:pt x="181202" y="178662"/>
                </a:lnTo>
                <a:lnTo>
                  <a:pt x="182472" y="178662"/>
                </a:lnTo>
                <a:lnTo>
                  <a:pt x="182472" y="178662"/>
                </a:lnTo>
                <a:lnTo>
                  <a:pt x="183742" y="179932"/>
                </a:lnTo>
                <a:lnTo>
                  <a:pt x="187552" y="179932"/>
                </a:lnTo>
                <a:lnTo>
                  <a:pt x="190092" y="181202"/>
                </a:lnTo>
                <a:lnTo>
                  <a:pt x="192632" y="182472"/>
                </a:lnTo>
                <a:lnTo>
                  <a:pt x="195172" y="182472"/>
                </a:lnTo>
                <a:lnTo>
                  <a:pt x="197712" y="183741"/>
                </a:lnTo>
                <a:lnTo>
                  <a:pt x="200252" y="186282"/>
                </a:lnTo>
                <a:lnTo>
                  <a:pt x="202792" y="187552"/>
                </a:lnTo>
                <a:lnTo>
                  <a:pt x="205332" y="188822"/>
                </a:lnTo>
                <a:lnTo>
                  <a:pt x="207872" y="190091"/>
                </a:lnTo>
                <a:lnTo>
                  <a:pt x="209142" y="191362"/>
                </a:lnTo>
                <a:lnTo>
                  <a:pt x="211682" y="193902"/>
                </a:lnTo>
                <a:lnTo>
                  <a:pt x="212952" y="196441"/>
                </a:lnTo>
                <a:lnTo>
                  <a:pt x="215492" y="197712"/>
                </a:lnTo>
                <a:lnTo>
                  <a:pt x="216762" y="200252"/>
                </a:lnTo>
                <a:lnTo>
                  <a:pt x="218032" y="202791"/>
                </a:lnTo>
                <a:lnTo>
                  <a:pt x="219302" y="205332"/>
                </a:lnTo>
                <a:lnTo>
                  <a:pt x="220572" y="207872"/>
                </a:lnTo>
                <a:lnTo>
                  <a:pt x="221842" y="210412"/>
                </a:lnTo>
                <a:lnTo>
                  <a:pt x="221842" y="212952"/>
                </a:lnTo>
                <a:lnTo>
                  <a:pt x="223112" y="216762"/>
                </a:lnTo>
                <a:lnTo>
                  <a:pt x="223112" y="219302"/>
                </a:lnTo>
                <a:lnTo>
                  <a:pt x="224382" y="223112"/>
                </a:lnTo>
                <a:lnTo>
                  <a:pt x="224382" y="225652"/>
                </a:lnTo>
                <a:lnTo>
                  <a:pt x="224382" y="229462"/>
                </a:lnTo>
                <a:lnTo>
                  <a:pt x="224382" y="233272"/>
                </a:lnTo>
                <a:lnTo>
                  <a:pt x="224382" y="237082"/>
                </a:lnTo>
                <a:lnTo>
                  <a:pt x="224382" y="240891"/>
                </a:lnTo>
                <a:lnTo>
                  <a:pt x="224382" y="243432"/>
                </a:lnTo>
                <a:lnTo>
                  <a:pt x="224382" y="244702"/>
                </a:lnTo>
                <a:lnTo>
                  <a:pt x="224382" y="244702"/>
                </a:lnTo>
                <a:lnTo>
                  <a:pt x="223112" y="248512"/>
                </a:lnTo>
                <a:lnTo>
                  <a:pt x="221842" y="253591"/>
                </a:lnTo>
                <a:lnTo>
                  <a:pt x="221842" y="257402"/>
                </a:lnTo>
                <a:lnTo>
                  <a:pt x="220572" y="262482"/>
                </a:lnTo>
                <a:lnTo>
                  <a:pt x="219302" y="267562"/>
                </a:lnTo>
                <a:lnTo>
                  <a:pt x="219302" y="270102"/>
                </a:lnTo>
                <a:lnTo>
                  <a:pt x="218032" y="272641"/>
                </a:lnTo>
                <a:lnTo>
                  <a:pt x="216762" y="276452"/>
                </a:lnTo>
                <a:lnTo>
                  <a:pt x="216762" y="276452"/>
                </a:lnTo>
                <a:lnTo>
                  <a:pt x="215492" y="277722"/>
                </a:lnTo>
                <a:lnTo>
                  <a:pt x="215492" y="280262"/>
                </a:lnTo>
                <a:lnTo>
                  <a:pt x="212952" y="287882"/>
                </a:lnTo>
                <a:lnTo>
                  <a:pt x="210412" y="292962"/>
                </a:lnTo>
                <a:lnTo>
                  <a:pt x="210412" y="295502"/>
                </a:lnTo>
                <a:lnTo>
                  <a:pt x="206602" y="304391"/>
                </a:lnTo>
                <a:lnTo>
                  <a:pt x="205332" y="308202"/>
                </a:lnTo>
                <a:lnTo>
                  <a:pt x="204062" y="312012"/>
                </a:lnTo>
                <a:lnTo>
                  <a:pt x="202792" y="315822"/>
                </a:lnTo>
                <a:lnTo>
                  <a:pt x="201522" y="319632"/>
                </a:lnTo>
                <a:lnTo>
                  <a:pt x="145642" y="489812"/>
                </a:lnTo>
                <a:lnTo>
                  <a:pt x="164692" y="499972"/>
                </a:lnTo>
                <a:lnTo>
                  <a:pt x="164692" y="499972"/>
                </a:lnTo>
                <a:lnTo>
                  <a:pt x="168502" y="502512"/>
                </a:lnTo>
                <a:lnTo>
                  <a:pt x="163422" y="517752"/>
                </a:lnTo>
                <a:lnTo>
                  <a:pt x="160882" y="516482"/>
                </a:lnTo>
                <a:lnTo>
                  <a:pt x="160882" y="516482"/>
                </a:lnTo>
                <a:lnTo>
                  <a:pt x="122782" y="508862"/>
                </a:lnTo>
                <a:lnTo>
                  <a:pt x="122782" y="508862"/>
                </a:lnTo>
                <a:lnTo>
                  <a:pt x="108812" y="506322"/>
                </a:lnTo>
                <a:lnTo>
                  <a:pt x="151992" y="350112"/>
                </a:lnTo>
                <a:lnTo>
                  <a:pt x="151992" y="350112"/>
                </a:lnTo>
                <a:lnTo>
                  <a:pt x="163422" y="310741"/>
                </a:lnTo>
                <a:lnTo>
                  <a:pt x="164692" y="306932"/>
                </a:lnTo>
                <a:lnTo>
                  <a:pt x="165962" y="304391"/>
                </a:lnTo>
                <a:lnTo>
                  <a:pt x="167232" y="299312"/>
                </a:lnTo>
                <a:lnTo>
                  <a:pt x="168502" y="295502"/>
                </a:lnTo>
                <a:lnTo>
                  <a:pt x="171042" y="287882"/>
                </a:lnTo>
                <a:lnTo>
                  <a:pt x="172312" y="284072"/>
                </a:lnTo>
                <a:lnTo>
                  <a:pt x="173582" y="280262"/>
                </a:lnTo>
                <a:lnTo>
                  <a:pt x="174852" y="276452"/>
                </a:lnTo>
                <a:lnTo>
                  <a:pt x="176122" y="272641"/>
                </a:lnTo>
                <a:lnTo>
                  <a:pt x="177392" y="266291"/>
                </a:lnTo>
                <a:lnTo>
                  <a:pt x="178662" y="262482"/>
                </a:lnTo>
                <a:lnTo>
                  <a:pt x="178662" y="259941"/>
                </a:lnTo>
                <a:lnTo>
                  <a:pt x="179932" y="257402"/>
                </a:lnTo>
                <a:lnTo>
                  <a:pt x="179932" y="256132"/>
                </a:lnTo>
                <a:lnTo>
                  <a:pt x="181202" y="252322"/>
                </a:lnTo>
                <a:lnTo>
                  <a:pt x="181202" y="248512"/>
                </a:lnTo>
                <a:lnTo>
                  <a:pt x="181202" y="244702"/>
                </a:lnTo>
                <a:lnTo>
                  <a:pt x="181202" y="242162"/>
                </a:lnTo>
                <a:lnTo>
                  <a:pt x="181202" y="238352"/>
                </a:lnTo>
                <a:lnTo>
                  <a:pt x="181202" y="234541"/>
                </a:lnTo>
                <a:lnTo>
                  <a:pt x="179932" y="232002"/>
                </a:lnTo>
                <a:lnTo>
                  <a:pt x="179932" y="230732"/>
                </a:lnTo>
                <a:lnTo>
                  <a:pt x="178662" y="229462"/>
                </a:lnTo>
                <a:lnTo>
                  <a:pt x="178662" y="228191"/>
                </a:lnTo>
                <a:lnTo>
                  <a:pt x="177392" y="226922"/>
                </a:lnTo>
                <a:lnTo>
                  <a:pt x="177392" y="225652"/>
                </a:lnTo>
                <a:lnTo>
                  <a:pt x="176122" y="224382"/>
                </a:lnTo>
                <a:lnTo>
                  <a:pt x="176122" y="223112"/>
                </a:lnTo>
                <a:lnTo>
                  <a:pt x="174852" y="221841"/>
                </a:lnTo>
                <a:lnTo>
                  <a:pt x="174852" y="221841"/>
                </a:lnTo>
                <a:lnTo>
                  <a:pt x="174852" y="221841"/>
                </a:lnTo>
                <a:lnTo>
                  <a:pt x="173582" y="221841"/>
                </a:lnTo>
                <a:lnTo>
                  <a:pt x="172312" y="220572"/>
                </a:lnTo>
                <a:lnTo>
                  <a:pt x="171042" y="220572"/>
                </a:lnTo>
                <a:lnTo>
                  <a:pt x="169772" y="219302"/>
                </a:lnTo>
                <a:lnTo>
                  <a:pt x="167232" y="218032"/>
                </a:lnTo>
                <a:lnTo>
                  <a:pt x="164692" y="216762"/>
                </a:lnTo>
                <a:lnTo>
                  <a:pt x="160882" y="216762"/>
                </a:lnTo>
                <a:lnTo>
                  <a:pt x="158342" y="216762"/>
                </a:lnTo>
                <a:lnTo>
                  <a:pt x="155802" y="216762"/>
                </a:lnTo>
                <a:lnTo>
                  <a:pt x="153262" y="216762"/>
                </a:lnTo>
                <a:lnTo>
                  <a:pt x="150722" y="216762"/>
                </a:lnTo>
                <a:lnTo>
                  <a:pt x="146912" y="218032"/>
                </a:lnTo>
                <a:lnTo>
                  <a:pt x="144372" y="218032"/>
                </a:lnTo>
                <a:lnTo>
                  <a:pt x="141832" y="218032"/>
                </a:lnTo>
                <a:lnTo>
                  <a:pt x="139292" y="219302"/>
                </a:lnTo>
                <a:lnTo>
                  <a:pt x="132942" y="221841"/>
                </a:lnTo>
                <a:lnTo>
                  <a:pt x="126592" y="225652"/>
                </a:lnTo>
                <a:lnTo>
                  <a:pt x="124052" y="228191"/>
                </a:lnTo>
                <a:lnTo>
                  <a:pt x="121512" y="229462"/>
                </a:lnTo>
                <a:lnTo>
                  <a:pt x="120242" y="229462"/>
                </a:lnTo>
                <a:lnTo>
                  <a:pt x="120242" y="229462"/>
                </a:lnTo>
                <a:lnTo>
                  <a:pt x="117702" y="230732"/>
                </a:lnTo>
                <a:lnTo>
                  <a:pt x="115162" y="233272"/>
                </a:lnTo>
                <a:lnTo>
                  <a:pt x="108812" y="238352"/>
                </a:lnTo>
                <a:lnTo>
                  <a:pt x="103732" y="243432"/>
                </a:lnTo>
                <a:lnTo>
                  <a:pt x="98652" y="249782"/>
                </a:lnTo>
                <a:lnTo>
                  <a:pt x="93572" y="254862"/>
                </a:lnTo>
                <a:lnTo>
                  <a:pt x="91032" y="258672"/>
                </a:lnTo>
                <a:lnTo>
                  <a:pt x="88492" y="261212"/>
                </a:lnTo>
                <a:lnTo>
                  <a:pt x="84682" y="267562"/>
                </a:lnTo>
                <a:lnTo>
                  <a:pt x="80872" y="273912"/>
                </a:lnTo>
                <a:lnTo>
                  <a:pt x="77062" y="280262"/>
                </a:lnTo>
                <a:lnTo>
                  <a:pt x="55472" y="380591"/>
                </a:lnTo>
                <a:lnTo>
                  <a:pt x="55472" y="383132"/>
                </a:lnTo>
                <a:lnTo>
                  <a:pt x="36422" y="497432"/>
                </a:lnTo>
                <a:lnTo>
                  <a:pt x="8482" y="496162"/>
                </a:lnTo>
                <a:lnTo>
                  <a:pt x="8482" y="496162"/>
                </a:lnTo>
                <a:lnTo>
                  <a:pt x="4672" y="496162"/>
                </a:lnTo>
                <a:lnTo>
                  <a:pt x="9752" y="461872"/>
                </a:lnTo>
                <a:lnTo>
                  <a:pt x="9752" y="460602"/>
                </a:lnTo>
                <a:lnTo>
                  <a:pt x="82142" y="55472"/>
                </a:lnTo>
                <a:lnTo>
                  <a:pt x="82142" y="54202"/>
                </a:lnTo>
                <a:lnTo>
                  <a:pt x="88492" y="3007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6511290" y="2983230"/>
            <a:ext cx="204470" cy="381000"/>
          </a:xfrm>
          <a:custGeom>
            <a:avLst/>
            <a:gdLst/>
            <a:ahLst/>
            <a:cxnLst/>
            <a:rect l="l" t="t" r="r" b="b"/>
            <a:pathLst>
              <a:path w="204470" h="381000">
                <a:moveTo>
                  <a:pt x="38100" y="313690"/>
                </a:moveTo>
                <a:lnTo>
                  <a:pt x="36830" y="317500"/>
                </a:lnTo>
                <a:lnTo>
                  <a:pt x="36830" y="320040"/>
                </a:lnTo>
                <a:lnTo>
                  <a:pt x="35560" y="323850"/>
                </a:lnTo>
                <a:lnTo>
                  <a:pt x="35560" y="326390"/>
                </a:lnTo>
                <a:lnTo>
                  <a:pt x="35560" y="327660"/>
                </a:lnTo>
                <a:lnTo>
                  <a:pt x="35560" y="330200"/>
                </a:lnTo>
                <a:lnTo>
                  <a:pt x="35560" y="331470"/>
                </a:lnTo>
                <a:lnTo>
                  <a:pt x="34290" y="332740"/>
                </a:lnTo>
                <a:lnTo>
                  <a:pt x="35560" y="334010"/>
                </a:lnTo>
                <a:lnTo>
                  <a:pt x="35560" y="335279"/>
                </a:lnTo>
                <a:lnTo>
                  <a:pt x="35560" y="336550"/>
                </a:lnTo>
                <a:lnTo>
                  <a:pt x="35560" y="337820"/>
                </a:lnTo>
                <a:lnTo>
                  <a:pt x="35560" y="339090"/>
                </a:lnTo>
                <a:lnTo>
                  <a:pt x="36830" y="340360"/>
                </a:lnTo>
                <a:lnTo>
                  <a:pt x="36830" y="341629"/>
                </a:lnTo>
                <a:lnTo>
                  <a:pt x="36830" y="342900"/>
                </a:lnTo>
                <a:lnTo>
                  <a:pt x="36830" y="342900"/>
                </a:lnTo>
                <a:lnTo>
                  <a:pt x="38100" y="342900"/>
                </a:lnTo>
                <a:lnTo>
                  <a:pt x="38100" y="342900"/>
                </a:lnTo>
                <a:lnTo>
                  <a:pt x="38100" y="344170"/>
                </a:lnTo>
                <a:lnTo>
                  <a:pt x="38100" y="344170"/>
                </a:lnTo>
                <a:lnTo>
                  <a:pt x="38100" y="345440"/>
                </a:lnTo>
                <a:lnTo>
                  <a:pt x="39370" y="345440"/>
                </a:lnTo>
                <a:lnTo>
                  <a:pt x="40640" y="346710"/>
                </a:lnTo>
                <a:lnTo>
                  <a:pt x="41910" y="347979"/>
                </a:lnTo>
                <a:lnTo>
                  <a:pt x="43180" y="347979"/>
                </a:lnTo>
                <a:lnTo>
                  <a:pt x="46990" y="350520"/>
                </a:lnTo>
                <a:lnTo>
                  <a:pt x="50800" y="350520"/>
                </a:lnTo>
                <a:lnTo>
                  <a:pt x="54610" y="350520"/>
                </a:lnTo>
                <a:lnTo>
                  <a:pt x="58420" y="351790"/>
                </a:lnTo>
                <a:lnTo>
                  <a:pt x="62230" y="350520"/>
                </a:lnTo>
                <a:lnTo>
                  <a:pt x="67310" y="350520"/>
                </a:lnTo>
                <a:lnTo>
                  <a:pt x="71120" y="350520"/>
                </a:lnTo>
                <a:lnTo>
                  <a:pt x="74930" y="349250"/>
                </a:lnTo>
                <a:lnTo>
                  <a:pt x="72390" y="361950"/>
                </a:lnTo>
                <a:lnTo>
                  <a:pt x="72390" y="363220"/>
                </a:lnTo>
                <a:lnTo>
                  <a:pt x="72390" y="365760"/>
                </a:lnTo>
                <a:lnTo>
                  <a:pt x="71120" y="365760"/>
                </a:lnTo>
                <a:lnTo>
                  <a:pt x="71120" y="365760"/>
                </a:lnTo>
                <a:lnTo>
                  <a:pt x="66040" y="369570"/>
                </a:lnTo>
                <a:lnTo>
                  <a:pt x="59690" y="373379"/>
                </a:lnTo>
                <a:lnTo>
                  <a:pt x="52070" y="375920"/>
                </a:lnTo>
                <a:lnTo>
                  <a:pt x="45720" y="378460"/>
                </a:lnTo>
                <a:lnTo>
                  <a:pt x="41910" y="379729"/>
                </a:lnTo>
                <a:lnTo>
                  <a:pt x="38100" y="379729"/>
                </a:lnTo>
                <a:lnTo>
                  <a:pt x="35560" y="381000"/>
                </a:lnTo>
                <a:lnTo>
                  <a:pt x="31750" y="381000"/>
                </a:lnTo>
                <a:lnTo>
                  <a:pt x="2921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1590" y="379729"/>
                </a:lnTo>
                <a:lnTo>
                  <a:pt x="19050" y="378460"/>
                </a:lnTo>
                <a:lnTo>
                  <a:pt x="16510" y="377190"/>
                </a:lnTo>
                <a:lnTo>
                  <a:pt x="15240" y="375920"/>
                </a:lnTo>
                <a:lnTo>
                  <a:pt x="13970" y="375920"/>
                </a:lnTo>
                <a:lnTo>
                  <a:pt x="11430" y="374650"/>
                </a:lnTo>
                <a:lnTo>
                  <a:pt x="10160" y="373379"/>
                </a:lnTo>
                <a:lnTo>
                  <a:pt x="8890" y="372110"/>
                </a:lnTo>
                <a:lnTo>
                  <a:pt x="7620" y="370840"/>
                </a:lnTo>
                <a:lnTo>
                  <a:pt x="7620" y="369570"/>
                </a:lnTo>
                <a:lnTo>
                  <a:pt x="6350" y="367029"/>
                </a:lnTo>
                <a:lnTo>
                  <a:pt x="5080" y="365760"/>
                </a:lnTo>
                <a:lnTo>
                  <a:pt x="3810" y="364490"/>
                </a:lnTo>
                <a:lnTo>
                  <a:pt x="2540" y="361950"/>
                </a:lnTo>
                <a:lnTo>
                  <a:pt x="2540" y="360679"/>
                </a:lnTo>
                <a:lnTo>
                  <a:pt x="2540" y="358140"/>
                </a:lnTo>
                <a:lnTo>
                  <a:pt x="1270" y="355600"/>
                </a:lnTo>
                <a:lnTo>
                  <a:pt x="1270" y="353060"/>
                </a:lnTo>
                <a:lnTo>
                  <a:pt x="0" y="351790"/>
                </a:lnTo>
                <a:lnTo>
                  <a:pt x="0" y="349250"/>
                </a:lnTo>
                <a:lnTo>
                  <a:pt x="0" y="345440"/>
                </a:lnTo>
                <a:lnTo>
                  <a:pt x="0" y="344170"/>
                </a:lnTo>
                <a:lnTo>
                  <a:pt x="0" y="341629"/>
                </a:lnTo>
                <a:lnTo>
                  <a:pt x="0" y="337820"/>
                </a:lnTo>
                <a:lnTo>
                  <a:pt x="0" y="335279"/>
                </a:lnTo>
                <a:lnTo>
                  <a:pt x="1270" y="332740"/>
                </a:lnTo>
                <a:lnTo>
                  <a:pt x="1270" y="328929"/>
                </a:lnTo>
                <a:lnTo>
                  <a:pt x="1270" y="326390"/>
                </a:lnTo>
                <a:lnTo>
                  <a:pt x="2540" y="323850"/>
                </a:lnTo>
                <a:lnTo>
                  <a:pt x="2540" y="320040"/>
                </a:lnTo>
                <a:lnTo>
                  <a:pt x="2540" y="317500"/>
                </a:lnTo>
                <a:lnTo>
                  <a:pt x="2540" y="316229"/>
                </a:lnTo>
                <a:lnTo>
                  <a:pt x="2540" y="316229"/>
                </a:lnTo>
                <a:lnTo>
                  <a:pt x="3810" y="313690"/>
                </a:lnTo>
                <a:lnTo>
                  <a:pt x="5080" y="311150"/>
                </a:lnTo>
                <a:lnTo>
                  <a:pt x="5080" y="307340"/>
                </a:lnTo>
                <a:lnTo>
                  <a:pt x="7620" y="302260"/>
                </a:lnTo>
                <a:lnTo>
                  <a:pt x="8890" y="297179"/>
                </a:lnTo>
                <a:lnTo>
                  <a:pt x="8890" y="297179"/>
                </a:lnTo>
                <a:lnTo>
                  <a:pt x="8890" y="297179"/>
                </a:lnTo>
                <a:lnTo>
                  <a:pt x="10160" y="290829"/>
                </a:lnTo>
                <a:lnTo>
                  <a:pt x="12700" y="285750"/>
                </a:lnTo>
                <a:lnTo>
                  <a:pt x="21590" y="262890"/>
                </a:lnTo>
                <a:lnTo>
                  <a:pt x="99060" y="83820"/>
                </a:lnTo>
                <a:lnTo>
                  <a:pt x="71120" y="74929"/>
                </a:lnTo>
                <a:lnTo>
                  <a:pt x="71120" y="74929"/>
                </a:lnTo>
                <a:lnTo>
                  <a:pt x="68580" y="74929"/>
                </a:lnTo>
                <a:lnTo>
                  <a:pt x="74930" y="60960"/>
                </a:lnTo>
                <a:lnTo>
                  <a:pt x="74930" y="59690"/>
                </a:lnTo>
                <a:lnTo>
                  <a:pt x="74930" y="59690"/>
                </a:lnTo>
                <a:lnTo>
                  <a:pt x="111760" y="58420"/>
                </a:lnTo>
                <a:lnTo>
                  <a:pt x="143510" y="25400"/>
                </a:lnTo>
                <a:lnTo>
                  <a:pt x="143510" y="25400"/>
                </a:lnTo>
                <a:lnTo>
                  <a:pt x="170180" y="0"/>
                </a:lnTo>
                <a:lnTo>
                  <a:pt x="186690" y="6350"/>
                </a:lnTo>
                <a:lnTo>
                  <a:pt x="152400" y="72390"/>
                </a:lnTo>
                <a:lnTo>
                  <a:pt x="181610" y="83820"/>
                </a:lnTo>
                <a:lnTo>
                  <a:pt x="181610" y="83820"/>
                </a:lnTo>
                <a:lnTo>
                  <a:pt x="204470" y="93979"/>
                </a:lnTo>
                <a:lnTo>
                  <a:pt x="190500" y="119379"/>
                </a:lnTo>
                <a:lnTo>
                  <a:pt x="170180" y="110490"/>
                </a:lnTo>
                <a:lnTo>
                  <a:pt x="170180" y="110490"/>
                </a:lnTo>
                <a:lnTo>
                  <a:pt x="138430" y="97790"/>
                </a:lnTo>
                <a:lnTo>
                  <a:pt x="76200" y="228600"/>
                </a:lnTo>
                <a:lnTo>
                  <a:pt x="76200" y="228600"/>
                </a:lnTo>
                <a:lnTo>
                  <a:pt x="55880" y="271779"/>
                </a:lnTo>
                <a:lnTo>
                  <a:pt x="53340" y="278129"/>
                </a:lnTo>
                <a:lnTo>
                  <a:pt x="50800" y="283210"/>
                </a:lnTo>
                <a:lnTo>
                  <a:pt x="45720" y="295910"/>
                </a:lnTo>
                <a:lnTo>
                  <a:pt x="40640" y="304800"/>
                </a:lnTo>
                <a:lnTo>
                  <a:pt x="39370" y="309879"/>
                </a:lnTo>
                <a:lnTo>
                  <a:pt x="39370" y="311150"/>
                </a:lnTo>
                <a:lnTo>
                  <a:pt x="38100" y="313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6506618" y="2978557"/>
            <a:ext cx="213814" cy="390344"/>
          </a:xfrm>
          <a:custGeom>
            <a:avLst/>
            <a:gdLst/>
            <a:ahLst/>
            <a:cxnLst/>
            <a:rect l="l" t="t" r="r" b="b"/>
            <a:pathLst>
              <a:path w="213814" h="390344">
                <a:moveTo>
                  <a:pt x="42772" y="318363"/>
                </a:moveTo>
                <a:lnTo>
                  <a:pt x="41502" y="322173"/>
                </a:lnTo>
                <a:lnTo>
                  <a:pt x="41502" y="324713"/>
                </a:lnTo>
                <a:lnTo>
                  <a:pt x="40232" y="328523"/>
                </a:lnTo>
                <a:lnTo>
                  <a:pt x="40232" y="331063"/>
                </a:lnTo>
                <a:lnTo>
                  <a:pt x="40232" y="332333"/>
                </a:lnTo>
                <a:lnTo>
                  <a:pt x="40232" y="334873"/>
                </a:lnTo>
                <a:lnTo>
                  <a:pt x="40232" y="336143"/>
                </a:lnTo>
                <a:lnTo>
                  <a:pt x="38962" y="337413"/>
                </a:lnTo>
                <a:lnTo>
                  <a:pt x="40232" y="338683"/>
                </a:lnTo>
                <a:lnTo>
                  <a:pt x="40232" y="339952"/>
                </a:lnTo>
                <a:lnTo>
                  <a:pt x="40232" y="341223"/>
                </a:lnTo>
                <a:lnTo>
                  <a:pt x="40232" y="342493"/>
                </a:lnTo>
                <a:lnTo>
                  <a:pt x="40232" y="343763"/>
                </a:lnTo>
                <a:lnTo>
                  <a:pt x="41502" y="345033"/>
                </a:lnTo>
                <a:lnTo>
                  <a:pt x="41502" y="346302"/>
                </a:lnTo>
                <a:lnTo>
                  <a:pt x="41502" y="347573"/>
                </a:lnTo>
                <a:lnTo>
                  <a:pt x="41502" y="347573"/>
                </a:lnTo>
                <a:lnTo>
                  <a:pt x="42772" y="347573"/>
                </a:lnTo>
                <a:lnTo>
                  <a:pt x="42772" y="347573"/>
                </a:lnTo>
                <a:lnTo>
                  <a:pt x="42772" y="348843"/>
                </a:lnTo>
                <a:lnTo>
                  <a:pt x="42772" y="348843"/>
                </a:lnTo>
                <a:lnTo>
                  <a:pt x="42772" y="350113"/>
                </a:lnTo>
                <a:lnTo>
                  <a:pt x="44042" y="350113"/>
                </a:lnTo>
                <a:lnTo>
                  <a:pt x="45312" y="351383"/>
                </a:lnTo>
                <a:lnTo>
                  <a:pt x="46582" y="352652"/>
                </a:lnTo>
                <a:lnTo>
                  <a:pt x="47852" y="352652"/>
                </a:lnTo>
                <a:lnTo>
                  <a:pt x="51662" y="355193"/>
                </a:lnTo>
                <a:lnTo>
                  <a:pt x="55472" y="355193"/>
                </a:lnTo>
                <a:lnTo>
                  <a:pt x="59282" y="355193"/>
                </a:lnTo>
                <a:lnTo>
                  <a:pt x="63092" y="356463"/>
                </a:lnTo>
                <a:lnTo>
                  <a:pt x="66902" y="355193"/>
                </a:lnTo>
                <a:lnTo>
                  <a:pt x="71982" y="355193"/>
                </a:lnTo>
                <a:lnTo>
                  <a:pt x="75792" y="355193"/>
                </a:lnTo>
                <a:lnTo>
                  <a:pt x="79602" y="353923"/>
                </a:lnTo>
                <a:lnTo>
                  <a:pt x="77062" y="366623"/>
                </a:lnTo>
                <a:lnTo>
                  <a:pt x="77062" y="367893"/>
                </a:lnTo>
                <a:lnTo>
                  <a:pt x="77062" y="370433"/>
                </a:lnTo>
                <a:lnTo>
                  <a:pt x="75792" y="370433"/>
                </a:lnTo>
                <a:lnTo>
                  <a:pt x="75792" y="370433"/>
                </a:lnTo>
                <a:lnTo>
                  <a:pt x="70712" y="374243"/>
                </a:lnTo>
                <a:lnTo>
                  <a:pt x="64362" y="378052"/>
                </a:lnTo>
                <a:lnTo>
                  <a:pt x="56742" y="380593"/>
                </a:lnTo>
                <a:lnTo>
                  <a:pt x="50392" y="383133"/>
                </a:lnTo>
                <a:lnTo>
                  <a:pt x="46582" y="384402"/>
                </a:lnTo>
                <a:lnTo>
                  <a:pt x="42772" y="384402"/>
                </a:lnTo>
                <a:lnTo>
                  <a:pt x="40232" y="385673"/>
                </a:lnTo>
                <a:lnTo>
                  <a:pt x="36422" y="385673"/>
                </a:lnTo>
                <a:lnTo>
                  <a:pt x="33882" y="384402"/>
                </a:lnTo>
                <a:lnTo>
                  <a:pt x="30072" y="384402"/>
                </a:lnTo>
                <a:lnTo>
                  <a:pt x="30072" y="384402"/>
                </a:lnTo>
                <a:lnTo>
                  <a:pt x="30072" y="384402"/>
                </a:lnTo>
                <a:lnTo>
                  <a:pt x="26262" y="384402"/>
                </a:lnTo>
                <a:lnTo>
                  <a:pt x="23722" y="383133"/>
                </a:lnTo>
                <a:lnTo>
                  <a:pt x="21182" y="381863"/>
                </a:lnTo>
                <a:lnTo>
                  <a:pt x="19912" y="380593"/>
                </a:lnTo>
                <a:lnTo>
                  <a:pt x="18642" y="380593"/>
                </a:lnTo>
                <a:lnTo>
                  <a:pt x="16102" y="379323"/>
                </a:lnTo>
                <a:lnTo>
                  <a:pt x="14832" y="378052"/>
                </a:lnTo>
                <a:lnTo>
                  <a:pt x="13562" y="376783"/>
                </a:lnTo>
                <a:lnTo>
                  <a:pt x="12292" y="375513"/>
                </a:lnTo>
                <a:lnTo>
                  <a:pt x="12292" y="374243"/>
                </a:lnTo>
                <a:lnTo>
                  <a:pt x="11022" y="371702"/>
                </a:lnTo>
                <a:lnTo>
                  <a:pt x="9752" y="370433"/>
                </a:lnTo>
                <a:lnTo>
                  <a:pt x="8482" y="369163"/>
                </a:lnTo>
                <a:lnTo>
                  <a:pt x="7212" y="366623"/>
                </a:lnTo>
                <a:lnTo>
                  <a:pt x="7212" y="365352"/>
                </a:lnTo>
                <a:lnTo>
                  <a:pt x="7212" y="362813"/>
                </a:lnTo>
                <a:lnTo>
                  <a:pt x="5942" y="360273"/>
                </a:lnTo>
                <a:lnTo>
                  <a:pt x="5942" y="357733"/>
                </a:lnTo>
                <a:lnTo>
                  <a:pt x="4672" y="356463"/>
                </a:lnTo>
                <a:lnTo>
                  <a:pt x="4672" y="353923"/>
                </a:lnTo>
                <a:lnTo>
                  <a:pt x="4672" y="350113"/>
                </a:lnTo>
                <a:lnTo>
                  <a:pt x="4672" y="348843"/>
                </a:lnTo>
                <a:lnTo>
                  <a:pt x="4672" y="346302"/>
                </a:lnTo>
                <a:lnTo>
                  <a:pt x="4672" y="342493"/>
                </a:lnTo>
                <a:lnTo>
                  <a:pt x="4672" y="339952"/>
                </a:lnTo>
                <a:lnTo>
                  <a:pt x="5942" y="337413"/>
                </a:lnTo>
                <a:lnTo>
                  <a:pt x="5942" y="333602"/>
                </a:lnTo>
                <a:lnTo>
                  <a:pt x="5942" y="331063"/>
                </a:lnTo>
                <a:lnTo>
                  <a:pt x="7212" y="328523"/>
                </a:lnTo>
                <a:lnTo>
                  <a:pt x="7212" y="324713"/>
                </a:lnTo>
                <a:lnTo>
                  <a:pt x="7212" y="322173"/>
                </a:lnTo>
                <a:lnTo>
                  <a:pt x="7212" y="320902"/>
                </a:lnTo>
                <a:lnTo>
                  <a:pt x="7212" y="320902"/>
                </a:lnTo>
                <a:lnTo>
                  <a:pt x="8482" y="318363"/>
                </a:lnTo>
                <a:lnTo>
                  <a:pt x="9752" y="315823"/>
                </a:lnTo>
                <a:lnTo>
                  <a:pt x="9752" y="312013"/>
                </a:lnTo>
                <a:lnTo>
                  <a:pt x="12292" y="306933"/>
                </a:lnTo>
                <a:lnTo>
                  <a:pt x="13562" y="301852"/>
                </a:lnTo>
                <a:lnTo>
                  <a:pt x="13562" y="301852"/>
                </a:lnTo>
                <a:lnTo>
                  <a:pt x="13562" y="301852"/>
                </a:lnTo>
                <a:lnTo>
                  <a:pt x="14832" y="295502"/>
                </a:lnTo>
                <a:lnTo>
                  <a:pt x="17372" y="290423"/>
                </a:lnTo>
                <a:lnTo>
                  <a:pt x="26262" y="267563"/>
                </a:lnTo>
                <a:lnTo>
                  <a:pt x="103732" y="88493"/>
                </a:lnTo>
                <a:lnTo>
                  <a:pt x="75792" y="79602"/>
                </a:lnTo>
                <a:lnTo>
                  <a:pt x="75792" y="79602"/>
                </a:lnTo>
                <a:lnTo>
                  <a:pt x="73252" y="79602"/>
                </a:lnTo>
                <a:lnTo>
                  <a:pt x="79602" y="65633"/>
                </a:lnTo>
                <a:lnTo>
                  <a:pt x="79602" y="64363"/>
                </a:lnTo>
                <a:lnTo>
                  <a:pt x="79602" y="64363"/>
                </a:lnTo>
                <a:lnTo>
                  <a:pt x="116432" y="63093"/>
                </a:lnTo>
                <a:lnTo>
                  <a:pt x="148182" y="30073"/>
                </a:lnTo>
                <a:lnTo>
                  <a:pt x="148182" y="30073"/>
                </a:lnTo>
                <a:lnTo>
                  <a:pt x="174852" y="4673"/>
                </a:lnTo>
                <a:lnTo>
                  <a:pt x="191362" y="11023"/>
                </a:lnTo>
                <a:lnTo>
                  <a:pt x="157072" y="77063"/>
                </a:lnTo>
                <a:lnTo>
                  <a:pt x="186282" y="88493"/>
                </a:lnTo>
                <a:lnTo>
                  <a:pt x="186282" y="88493"/>
                </a:lnTo>
                <a:lnTo>
                  <a:pt x="209142" y="98652"/>
                </a:lnTo>
                <a:lnTo>
                  <a:pt x="195172" y="124052"/>
                </a:lnTo>
                <a:lnTo>
                  <a:pt x="174852" y="115163"/>
                </a:lnTo>
                <a:lnTo>
                  <a:pt x="174852" y="115163"/>
                </a:lnTo>
                <a:lnTo>
                  <a:pt x="143102" y="102463"/>
                </a:lnTo>
                <a:lnTo>
                  <a:pt x="80872" y="233273"/>
                </a:lnTo>
                <a:lnTo>
                  <a:pt x="80872" y="233273"/>
                </a:lnTo>
                <a:lnTo>
                  <a:pt x="60552" y="276452"/>
                </a:lnTo>
                <a:lnTo>
                  <a:pt x="58012" y="282802"/>
                </a:lnTo>
                <a:lnTo>
                  <a:pt x="55472" y="287883"/>
                </a:lnTo>
                <a:lnTo>
                  <a:pt x="50392" y="300583"/>
                </a:lnTo>
                <a:lnTo>
                  <a:pt x="45312" y="309473"/>
                </a:lnTo>
                <a:lnTo>
                  <a:pt x="44042" y="314552"/>
                </a:lnTo>
                <a:lnTo>
                  <a:pt x="44042" y="315823"/>
                </a:lnTo>
                <a:lnTo>
                  <a:pt x="42772" y="3183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6692900" y="3017520"/>
            <a:ext cx="335280" cy="458470"/>
          </a:xfrm>
          <a:custGeom>
            <a:avLst/>
            <a:gdLst/>
            <a:ahLst/>
            <a:cxnLst/>
            <a:rect l="l" t="t" r="r" b="b"/>
            <a:pathLst>
              <a:path w="335280" h="458470">
                <a:moveTo>
                  <a:pt x="279400" y="40639"/>
                </a:moveTo>
                <a:lnTo>
                  <a:pt x="269240" y="30480"/>
                </a:lnTo>
                <a:lnTo>
                  <a:pt x="269240" y="30480"/>
                </a:lnTo>
                <a:lnTo>
                  <a:pt x="250190" y="11430"/>
                </a:lnTo>
                <a:lnTo>
                  <a:pt x="260350" y="0"/>
                </a:lnTo>
                <a:lnTo>
                  <a:pt x="280670" y="12700"/>
                </a:lnTo>
                <a:lnTo>
                  <a:pt x="280670" y="12700"/>
                </a:lnTo>
                <a:lnTo>
                  <a:pt x="332740" y="49530"/>
                </a:lnTo>
                <a:lnTo>
                  <a:pt x="332740" y="49530"/>
                </a:lnTo>
                <a:lnTo>
                  <a:pt x="335280" y="50800"/>
                </a:lnTo>
                <a:lnTo>
                  <a:pt x="321310" y="63500"/>
                </a:lnTo>
                <a:lnTo>
                  <a:pt x="321310" y="64770"/>
                </a:lnTo>
                <a:lnTo>
                  <a:pt x="231140" y="163830"/>
                </a:lnTo>
                <a:lnTo>
                  <a:pt x="229870" y="165100"/>
                </a:lnTo>
                <a:lnTo>
                  <a:pt x="229870" y="166370"/>
                </a:lnTo>
                <a:lnTo>
                  <a:pt x="227330" y="168910"/>
                </a:lnTo>
                <a:lnTo>
                  <a:pt x="223520" y="171450"/>
                </a:lnTo>
                <a:lnTo>
                  <a:pt x="220980" y="175260"/>
                </a:lnTo>
                <a:lnTo>
                  <a:pt x="214630" y="181610"/>
                </a:lnTo>
                <a:lnTo>
                  <a:pt x="212090" y="185420"/>
                </a:lnTo>
                <a:lnTo>
                  <a:pt x="208280" y="187960"/>
                </a:lnTo>
                <a:lnTo>
                  <a:pt x="207010" y="189230"/>
                </a:lnTo>
                <a:lnTo>
                  <a:pt x="205740" y="191770"/>
                </a:lnTo>
                <a:lnTo>
                  <a:pt x="203200" y="195580"/>
                </a:lnTo>
                <a:lnTo>
                  <a:pt x="199390" y="198120"/>
                </a:lnTo>
                <a:lnTo>
                  <a:pt x="198120" y="199389"/>
                </a:lnTo>
                <a:lnTo>
                  <a:pt x="195580" y="200660"/>
                </a:lnTo>
                <a:lnTo>
                  <a:pt x="185420" y="212089"/>
                </a:lnTo>
                <a:lnTo>
                  <a:pt x="193040" y="209550"/>
                </a:lnTo>
                <a:lnTo>
                  <a:pt x="200660" y="208280"/>
                </a:lnTo>
                <a:lnTo>
                  <a:pt x="208280" y="205739"/>
                </a:lnTo>
                <a:lnTo>
                  <a:pt x="215900" y="203200"/>
                </a:lnTo>
                <a:lnTo>
                  <a:pt x="223520" y="201930"/>
                </a:lnTo>
                <a:lnTo>
                  <a:pt x="224790" y="201930"/>
                </a:lnTo>
                <a:lnTo>
                  <a:pt x="224790" y="200660"/>
                </a:lnTo>
                <a:lnTo>
                  <a:pt x="229870" y="201930"/>
                </a:lnTo>
                <a:lnTo>
                  <a:pt x="237490" y="200660"/>
                </a:lnTo>
                <a:lnTo>
                  <a:pt x="243840" y="200660"/>
                </a:lnTo>
                <a:lnTo>
                  <a:pt x="250190" y="200660"/>
                </a:lnTo>
                <a:lnTo>
                  <a:pt x="256540" y="201930"/>
                </a:lnTo>
                <a:lnTo>
                  <a:pt x="259080" y="201930"/>
                </a:lnTo>
                <a:lnTo>
                  <a:pt x="262890" y="201930"/>
                </a:lnTo>
                <a:lnTo>
                  <a:pt x="265430" y="203200"/>
                </a:lnTo>
                <a:lnTo>
                  <a:pt x="267970" y="204470"/>
                </a:lnTo>
                <a:lnTo>
                  <a:pt x="273050" y="205739"/>
                </a:lnTo>
                <a:lnTo>
                  <a:pt x="278130" y="208280"/>
                </a:lnTo>
                <a:lnTo>
                  <a:pt x="280670" y="209550"/>
                </a:lnTo>
                <a:lnTo>
                  <a:pt x="283210" y="210820"/>
                </a:lnTo>
                <a:lnTo>
                  <a:pt x="284480" y="210820"/>
                </a:lnTo>
                <a:lnTo>
                  <a:pt x="285750" y="212089"/>
                </a:lnTo>
                <a:lnTo>
                  <a:pt x="285750" y="212089"/>
                </a:lnTo>
                <a:lnTo>
                  <a:pt x="287020" y="213360"/>
                </a:lnTo>
                <a:lnTo>
                  <a:pt x="289560" y="215900"/>
                </a:lnTo>
                <a:lnTo>
                  <a:pt x="292100" y="218439"/>
                </a:lnTo>
                <a:lnTo>
                  <a:pt x="294640" y="222250"/>
                </a:lnTo>
                <a:lnTo>
                  <a:pt x="297180" y="224789"/>
                </a:lnTo>
                <a:lnTo>
                  <a:pt x="299720" y="227330"/>
                </a:lnTo>
                <a:lnTo>
                  <a:pt x="300990" y="231139"/>
                </a:lnTo>
                <a:lnTo>
                  <a:pt x="302260" y="234950"/>
                </a:lnTo>
                <a:lnTo>
                  <a:pt x="304800" y="238760"/>
                </a:lnTo>
                <a:lnTo>
                  <a:pt x="306070" y="241300"/>
                </a:lnTo>
                <a:lnTo>
                  <a:pt x="306070" y="246380"/>
                </a:lnTo>
                <a:lnTo>
                  <a:pt x="307340" y="248920"/>
                </a:lnTo>
                <a:lnTo>
                  <a:pt x="307340" y="254000"/>
                </a:lnTo>
                <a:lnTo>
                  <a:pt x="307340" y="256539"/>
                </a:lnTo>
                <a:lnTo>
                  <a:pt x="308610" y="261620"/>
                </a:lnTo>
                <a:lnTo>
                  <a:pt x="308610" y="265430"/>
                </a:lnTo>
                <a:lnTo>
                  <a:pt x="307340" y="269239"/>
                </a:lnTo>
                <a:lnTo>
                  <a:pt x="307340" y="270510"/>
                </a:lnTo>
                <a:lnTo>
                  <a:pt x="307340" y="270510"/>
                </a:lnTo>
                <a:lnTo>
                  <a:pt x="306070" y="274320"/>
                </a:lnTo>
                <a:lnTo>
                  <a:pt x="306070" y="278130"/>
                </a:lnTo>
                <a:lnTo>
                  <a:pt x="304800" y="283210"/>
                </a:lnTo>
                <a:lnTo>
                  <a:pt x="303530" y="287020"/>
                </a:lnTo>
                <a:lnTo>
                  <a:pt x="302260" y="292100"/>
                </a:lnTo>
                <a:lnTo>
                  <a:pt x="299720" y="297180"/>
                </a:lnTo>
                <a:lnTo>
                  <a:pt x="297180" y="302260"/>
                </a:lnTo>
                <a:lnTo>
                  <a:pt x="294640" y="307339"/>
                </a:lnTo>
                <a:lnTo>
                  <a:pt x="292100" y="311150"/>
                </a:lnTo>
                <a:lnTo>
                  <a:pt x="288290" y="316230"/>
                </a:lnTo>
                <a:lnTo>
                  <a:pt x="285750" y="321310"/>
                </a:lnTo>
                <a:lnTo>
                  <a:pt x="281940" y="326389"/>
                </a:lnTo>
                <a:lnTo>
                  <a:pt x="278130" y="331470"/>
                </a:lnTo>
                <a:lnTo>
                  <a:pt x="274320" y="336550"/>
                </a:lnTo>
                <a:lnTo>
                  <a:pt x="269240" y="341630"/>
                </a:lnTo>
                <a:lnTo>
                  <a:pt x="265430" y="347980"/>
                </a:lnTo>
                <a:lnTo>
                  <a:pt x="255270" y="358139"/>
                </a:lnTo>
                <a:lnTo>
                  <a:pt x="245110" y="368300"/>
                </a:lnTo>
                <a:lnTo>
                  <a:pt x="234950" y="377189"/>
                </a:lnTo>
                <a:lnTo>
                  <a:pt x="223520" y="387350"/>
                </a:lnTo>
                <a:lnTo>
                  <a:pt x="213360" y="396239"/>
                </a:lnTo>
                <a:lnTo>
                  <a:pt x="201930" y="403860"/>
                </a:lnTo>
                <a:lnTo>
                  <a:pt x="191770" y="411480"/>
                </a:lnTo>
                <a:lnTo>
                  <a:pt x="180340" y="419100"/>
                </a:lnTo>
                <a:lnTo>
                  <a:pt x="179070" y="419100"/>
                </a:lnTo>
                <a:lnTo>
                  <a:pt x="179070" y="419100"/>
                </a:lnTo>
                <a:lnTo>
                  <a:pt x="168910" y="425450"/>
                </a:lnTo>
                <a:lnTo>
                  <a:pt x="158750" y="431800"/>
                </a:lnTo>
                <a:lnTo>
                  <a:pt x="152400" y="434339"/>
                </a:lnTo>
                <a:lnTo>
                  <a:pt x="147320" y="436880"/>
                </a:lnTo>
                <a:lnTo>
                  <a:pt x="143510" y="439420"/>
                </a:lnTo>
                <a:lnTo>
                  <a:pt x="137160" y="441960"/>
                </a:lnTo>
                <a:lnTo>
                  <a:pt x="127000" y="445770"/>
                </a:lnTo>
                <a:lnTo>
                  <a:pt x="121920" y="448310"/>
                </a:lnTo>
                <a:lnTo>
                  <a:pt x="116840" y="449580"/>
                </a:lnTo>
                <a:lnTo>
                  <a:pt x="111760" y="450850"/>
                </a:lnTo>
                <a:lnTo>
                  <a:pt x="106680" y="453389"/>
                </a:lnTo>
                <a:lnTo>
                  <a:pt x="102870" y="453389"/>
                </a:lnTo>
                <a:lnTo>
                  <a:pt x="97790" y="454660"/>
                </a:lnTo>
                <a:lnTo>
                  <a:pt x="95250" y="455930"/>
                </a:lnTo>
                <a:lnTo>
                  <a:pt x="95250" y="454660"/>
                </a:lnTo>
                <a:lnTo>
                  <a:pt x="93980" y="455930"/>
                </a:lnTo>
                <a:lnTo>
                  <a:pt x="88900" y="455930"/>
                </a:lnTo>
                <a:lnTo>
                  <a:pt x="85090" y="457200"/>
                </a:lnTo>
                <a:lnTo>
                  <a:pt x="80010" y="457200"/>
                </a:lnTo>
                <a:lnTo>
                  <a:pt x="76200" y="457200"/>
                </a:lnTo>
                <a:lnTo>
                  <a:pt x="71120" y="458470"/>
                </a:lnTo>
                <a:lnTo>
                  <a:pt x="68580" y="457200"/>
                </a:lnTo>
                <a:lnTo>
                  <a:pt x="63500" y="457200"/>
                </a:lnTo>
                <a:lnTo>
                  <a:pt x="59690" y="457200"/>
                </a:lnTo>
                <a:lnTo>
                  <a:pt x="55880" y="455930"/>
                </a:lnTo>
                <a:lnTo>
                  <a:pt x="52070" y="454660"/>
                </a:lnTo>
                <a:lnTo>
                  <a:pt x="48260" y="453389"/>
                </a:lnTo>
                <a:lnTo>
                  <a:pt x="46990" y="452120"/>
                </a:lnTo>
                <a:lnTo>
                  <a:pt x="46990" y="452120"/>
                </a:lnTo>
                <a:lnTo>
                  <a:pt x="45720" y="452120"/>
                </a:lnTo>
                <a:lnTo>
                  <a:pt x="41910" y="450850"/>
                </a:lnTo>
                <a:lnTo>
                  <a:pt x="38100" y="448310"/>
                </a:lnTo>
                <a:lnTo>
                  <a:pt x="35560" y="445770"/>
                </a:lnTo>
                <a:lnTo>
                  <a:pt x="31750" y="444500"/>
                </a:lnTo>
                <a:lnTo>
                  <a:pt x="30480" y="441960"/>
                </a:lnTo>
                <a:lnTo>
                  <a:pt x="27940" y="439420"/>
                </a:lnTo>
                <a:lnTo>
                  <a:pt x="24130" y="436880"/>
                </a:lnTo>
                <a:lnTo>
                  <a:pt x="21590" y="434339"/>
                </a:lnTo>
                <a:lnTo>
                  <a:pt x="19050" y="430530"/>
                </a:lnTo>
                <a:lnTo>
                  <a:pt x="17780" y="427989"/>
                </a:lnTo>
                <a:lnTo>
                  <a:pt x="17780" y="427989"/>
                </a:lnTo>
                <a:lnTo>
                  <a:pt x="16510" y="426720"/>
                </a:lnTo>
                <a:lnTo>
                  <a:pt x="13970" y="424180"/>
                </a:lnTo>
                <a:lnTo>
                  <a:pt x="12700" y="420370"/>
                </a:lnTo>
                <a:lnTo>
                  <a:pt x="10160" y="416560"/>
                </a:lnTo>
                <a:lnTo>
                  <a:pt x="8890" y="412750"/>
                </a:lnTo>
                <a:lnTo>
                  <a:pt x="6350" y="407670"/>
                </a:lnTo>
                <a:lnTo>
                  <a:pt x="5080" y="405130"/>
                </a:lnTo>
                <a:lnTo>
                  <a:pt x="5080" y="403860"/>
                </a:lnTo>
                <a:lnTo>
                  <a:pt x="2540" y="398780"/>
                </a:lnTo>
                <a:lnTo>
                  <a:pt x="1270" y="393700"/>
                </a:lnTo>
                <a:lnTo>
                  <a:pt x="0" y="388620"/>
                </a:lnTo>
                <a:lnTo>
                  <a:pt x="223520" y="102870"/>
                </a:lnTo>
                <a:lnTo>
                  <a:pt x="224790" y="101600"/>
                </a:lnTo>
                <a:lnTo>
                  <a:pt x="279400" y="40639"/>
                </a:lnTo>
                <a:close/>
                <a:moveTo>
                  <a:pt x="36830" y="393700"/>
                </a:moveTo>
                <a:lnTo>
                  <a:pt x="36830" y="396239"/>
                </a:lnTo>
                <a:lnTo>
                  <a:pt x="36830" y="397510"/>
                </a:lnTo>
                <a:lnTo>
                  <a:pt x="36830" y="397510"/>
                </a:lnTo>
                <a:lnTo>
                  <a:pt x="36830" y="398780"/>
                </a:lnTo>
                <a:lnTo>
                  <a:pt x="36830" y="401320"/>
                </a:lnTo>
                <a:lnTo>
                  <a:pt x="36830" y="403860"/>
                </a:lnTo>
                <a:lnTo>
                  <a:pt x="38100" y="405130"/>
                </a:lnTo>
                <a:lnTo>
                  <a:pt x="39370" y="407670"/>
                </a:lnTo>
                <a:lnTo>
                  <a:pt x="39370" y="410210"/>
                </a:lnTo>
                <a:lnTo>
                  <a:pt x="40640" y="411480"/>
                </a:lnTo>
                <a:lnTo>
                  <a:pt x="41910" y="414020"/>
                </a:lnTo>
                <a:lnTo>
                  <a:pt x="43180" y="415289"/>
                </a:lnTo>
                <a:lnTo>
                  <a:pt x="44450" y="417830"/>
                </a:lnTo>
                <a:lnTo>
                  <a:pt x="45720" y="419100"/>
                </a:lnTo>
                <a:lnTo>
                  <a:pt x="46990" y="420370"/>
                </a:lnTo>
                <a:lnTo>
                  <a:pt x="49530" y="422910"/>
                </a:lnTo>
                <a:lnTo>
                  <a:pt x="50800" y="424180"/>
                </a:lnTo>
                <a:lnTo>
                  <a:pt x="52070" y="425450"/>
                </a:lnTo>
                <a:lnTo>
                  <a:pt x="55880" y="427989"/>
                </a:lnTo>
                <a:lnTo>
                  <a:pt x="59690" y="42926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7310" y="431800"/>
                </a:lnTo>
                <a:lnTo>
                  <a:pt x="71120" y="431800"/>
                </a:lnTo>
                <a:lnTo>
                  <a:pt x="76200" y="431800"/>
                </a:lnTo>
                <a:lnTo>
                  <a:pt x="80010" y="430530"/>
                </a:lnTo>
                <a:lnTo>
                  <a:pt x="85090" y="430530"/>
                </a:lnTo>
                <a:lnTo>
                  <a:pt x="90170" y="427989"/>
                </a:lnTo>
                <a:lnTo>
                  <a:pt x="95250" y="426720"/>
                </a:lnTo>
                <a:lnTo>
                  <a:pt x="101600" y="425450"/>
                </a:lnTo>
                <a:lnTo>
                  <a:pt x="106680" y="422910"/>
                </a:lnTo>
                <a:lnTo>
                  <a:pt x="111760" y="420370"/>
                </a:lnTo>
                <a:lnTo>
                  <a:pt x="118110" y="417830"/>
                </a:lnTo>
                <a:lnTo>
                  <a:pt x="123190" y="414020"/>
                </a:lnTo>
                <a:lnTo>
                  <a:pt x="129540" y="410210"/>
                </a:lnTo>
                <a:lnTo>
                  <a:pt x="129540" y="411480"/>
                </a:lnTo>
                <a:lnTo>
                  <a:pt x="129540" y="410210"/>
                </a:lnTo>
                <a:lnTo>
                  <a:pt x="135890" y="407670"/>
                </a:lnTo>
                <a:lnTo>
                  <a:pt x="140970" y="403860"/>
                </a:lnTo>
                <a:lnTo>
                  <a:pt x="147320" y="398780"/>
                </a:lnTo>
                <a:lnTo>
                  <a:pt x="153670" y="394970"/>
                </a:lnTo>
                <a:lnTo>
                  <a:pt x="160020" y="389889"/>
                </a:lnTo>
                <a:lnTo>
                  <a:pt x="167640" y="386080"/>
                </a:lnTo>
                <a:lnTo>
                  <a:pt x="172720" y="379730"/>
                </a:lnTo>
                <a:lnTo>
                  <a:pt x="179070" y="374650"/>
                </a:lnTo>
                <a:lnTo>
                  <a:pt x="186690" y="369570"/>
                </a:lnTo>
                <a:lnTo>
                  <a:pt x="193040" y="363220"/>
                </a:lnTo>
                <a:lnTo>
                  <a:pt x="198120" y="356870"/>
                </a:lnTo>
                <a:lnTo>
                  <a:pt x="204470" y="351789"/>
                </a:lnTo>
                <a:lnTo>
                  <a:pt x="210820" y="345439"/>
                </a:lnTo>
                <a:lnTo>
                  <a:pt x="217170" y="339089"/>
                </a:lnTo>
                <a:lnTo>
                  <a:pt x="222250" y="331470"/>
                </a:lnTo>
                <a:lnTo>
                  <a:pt x="228600" y="325120"/>
                </a:lnTo>
                <a:lnTo>
                  <a:pt x="233680" y="318770"/>
                </a:lnTo>
                <a:lnTo>
                  <a:pt x="238760" y="311150"/>
                </a:lnTo>
                <a:lnTo>
                  <a:pt x="243840" y="303530"/>
                </a:lnTo>
                <a:lnTo>
                  <a:pt x="247650" y="297180"/>
                </a:lnTo>
                <a:lnTo>
                  <a:pt x="251460" y="290830"/>
                </a:lnTo>
                <a:lnTo>
                  <a:pt x="254000" y="284480"/>
                </a:lnTo>
                <a:lnTo>
                  <a:pt x="254000" y="280670"/>
                </a:lnTo>
                <a:lnTo>
                  <a:pt x="256540" y="278130"/>
                </a:lnTo>
                <a:lnTo>
                  <a:pt x="256540" y="274320"/>
                </a:lnTo>
                <a:lnTo>
                  <a:pt x="256540" y="271780"/>
                </a:lnTo>
                <a:lnTo>
                  <a:pt x="257810" y="267970"/>
                </a:lnTo>
                <a:lnTo>
                  <a:pt x="257810" y="265430"/>
                </a:lnTo>
                <a:lnTo>
                  <a:pt x="257810" y="262889"/>
                </a:lnTo>
                <a:lnTo>
                  <a:pt x="257810" y="260350"/>
                </a:lnTo>
                <a:lnTo>
                  <a:pt x="257810" y="257810"/>
                </a:lnTo>
                <a:lnTo>
                  <a:pt x="257810" y="255270"/>
                </a:lnTo>
                <a:lnTo>
                  <a:pt x="257810" y="252730"/>
                </a:lnTo>
                <a:lnTo>
                  <a:pt x="256540" y="250189"/>
                </a:lnTo>
                <a:lnTo>
                  <a:pt x="256540" y="248920"/>
                </a:lnTo>
                <a:lnTo>
                  <a:pt x="256540" y="247650"/>
                </a:lnTo>
                <a:lnTo>
                  <a:pt x="256540" y="247650"/>
                </a:lnTo>
                <a:lnTo>
                  <a:pt x="255270" y="245110"/>
                </a:lnTo>
                <a:lnTo>
                  <a:pt x="254000" y="243839"/>
                </a:lnTo>
                <a:lnTo>
                  <a:pt x="252730" y="241300"/>
                </a:lnTo>
                <a:lnTo>
                  <a:pt x="251460" y="240030"/>
                </a:lnTo>
                <a:lnTo>
                  <a:pt x="248920" y="238760"/>
                </a:lnTo>
                <a:lnTo>
                  <a:pt x="247650" y="236220"/>
                </a:lnTo>
                <a:lnTo>
                  <a:pt x="246380" y="234950"/>
                </a:lnTo>
                <a:lnTo>
                  <a:pt x="243840" y="233680"/>
                </a:lnTo>
                <a:lnTo>
                  <a:pt x="242570" y="232410"/>
                </a:lnTo>
                <a:lnTo>
                  <a:pt x="241300" y="231139"/>
                </a:lnTo>
                <a:lnTo>
                  <a:pt x="238760" y="231139"/>
                </a:lnTo>
                <a:lnTo>
                  <a:pt x="234950" y="228600"/>
                </a:lnTo>
                <a:lnTo>
                  <a:pt x="231140" y="227330"/>
                </a:lnTo>
                <a:lnTo>
                  <a:pt x="228600" y="227330"/>
                </a:lnTo>
                <a:lnTo>
                  <a:pt x="227330" y="227330"/>
                </a:lnTo>
                <a:lnTo>
                  <a:pt x="224790" y="226060"/>
                </a:lnTo>
                <a:lnTo>
                  <a:pt x="222250" y="226060"/>
                </a:lnTo>
                <a:lnTo>
                  <a:pt x="217170" y="226060"/>
                </a:lnTo>
                <a:lnTo>
                  <a:pt x="212090" y="226060"/>
                </a:lnTo>
                <a:lnTo>
                  <a:pt x="208280" y="224789"/>
                </a:lnTo>
                <a:lnTo>
                  <a:pt x="208280" y="224789"/>
                </a:lnTo>
                <a:lnTo>
                  <a:pt x="207010" y="226060"/>
                </a:lnTo>
                <a:lnTo>
                  <a:pt x="200660" y="227330"/>
                </a:lnTo>
                <a:lnTo>
                  <a:pt x="195580" y="227330"/>
                </a:lnTo>
                <a:lnTo>
                  <a:pt x="189230" y="228600"/>
                </a:lnTo>
                <a:lnTo>
                  <a:pt x="184150" y="229870"/>
                </a:lnTo>
                <a:lnTo>
                  <a:pt x="179070" y="231139"/>
                </a:lnTo>
                <a:lnTo>
                  <a:pt x="172720" y="232410"/>
                </a:lnTo>
                <a:lnTo>
                  <a:pt x="167640" y="234950"/>
                </a:lnTo>
                <a:lnTo>
                  <a:pt x="53340" y="370839"/>
                </a:lnTo>
                <a:lnTo>
                  <a:pt x="52070" y="372110"/>
                </a:lnTo>
                <a:lnTo>
                  <a:pt x="3683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6688228" y="3012848"/>
            <a:ext cx="344624" cy="467814"/>
          </a:xfrm>
          <a:custGeom>
            <a:avLst/>
            <a:gdLst/>
            <a:ahLst/>
            <a:cxnLst/>
            <a:rect l="l" t="t" r="r" b="b"/>
            <a:pathLst>
              <a:path w="344624" h="467814">
                <a:moveTo>
                  <a:pt x="284072" y="45311"/>
                </a:moveTo>
                <a:lnTo>
                  <a:pt x="273912" y="35152"/>
                </a:lnTo>
                <a:lnTo>
                  <a:pt x="273912" y="35152"/>
                </a:lnTo>
                <a:lnTo>
                  <a:pt x="254862" y="16102"/>
                </a:lnTo>
                <a:lnTo>
                  <a:pt x="265022" y="4672"/>
                </a:lnTo>
                <a:lnTo>
                  <a:pt x="285342" y="17372"/>
                </a:lnTo>
                <a:lnTo>
                  <a:pt x="285342" y="17372"/>
                </a:lnTo>
                <a:lnTo>
                  <a:pt x="337412" y="54202"/>
                </a:lnTo>
                <a:lnTo>
                  <a:pt x="337412" y="54202"/>
                </a:lnTo>
                <a:lnTo>
                  <a:pt x="339952" y="55472"/>
                </a:lnTo>
                <a:lnTo>
                  <a:pt x="325982" y="68172"/>
                </a:lnTo>
                <a:lnTo>
                  <a:pt x="325982" y="69442"/>
                </a:lnTo>
                <a:lnTo>
                  <a:pt x="235812" y="168502"/>
                </a:lnTo>
                <a:lnTo>
                  <a:pt x="234542" y="169772"/>
                </a:lnTo>
                <a:lnTo>
                  <a:pt x="234542" y="171042"/>
                </a:lnTo>
                <a:lnTo>
                  <a:pt x="232002" y="173582"/>
                </a:lnTo>
                <a:lnTo>
                  <a:pt x="228192" y="176122"/>
                </a:lnTo>
                <a:lnTo>
                  <a:pt x="225652" y="179932"/>
                </a:lnTo>
                <a:lnTo>
                  <a:pt x="219302" y="186282"/>
                </a:lnTo>
                <a:lnTo>
                  <a:pt x="216762" y="190092"/>
                </a:lnTo>
                <a:lnTo>
                  <a:pt x="212952" y="192632"/>
                </a:lnTo>
                <a:lnTo>
                  <a:pt x="211682" y="193902"/>
                </a:lnTo>
                <a:lnTo>
                  <a:pt x="210412" y="196442"/>
                </a:lnTo>
                <a:lnTo>
                  <a:pt x="207872" y="200252"/>
                </a:lnTo>
                <a:lnTo>
                  <a:pt x="204062" y="202792"/>
                </a:lnTo>
                <a:lnTo>
                  <a:pt x="202792" y="204061"/>
                </a:lnTo>
                <a:lnTo>
                  <a:pt x="200252" y="205332"/>
                </a:lnTo>
                <a:lnTo>
                  <a:pt x="190092" y="216761"/>
                </a:lnTo>
                <a:lnTo>
                  <a:pt x="197712" y="214222"/>
                </a:lnTo>
                <a:lnTo>
                  <a:pt x="205332" y="212952"/>
                </a:lnTo>
                <a:lnTo>
                  <a:pt x="212952" y="210411"/>
                </a:lnTo>
                <a:lnTo>
                  <a:pt x="220572" y="207872"/>
                </a:lnTo>
                <a:lnTo>
                  <a:pt x="228192" y="206602"/>
                </a:lnTo>
                <a:lnTo>
                  <a:pt x="229462" y="206602"/>
                </a:lnTo>
                <a:lnTo>
                  <a:pt x="229462" y="205332"/>
                </a:lnTo>
                <a:lnTo>
                  <a:pt x="234542" y="206602"/>
                </a:lnTo>
                <a:lnTo>
                  <a:pt x="242162" y="205332"/>
                </a:lnTo>
                <a:lnTo>
                  <a:pt x="248512" y="205332"/>
                </a:lnTo>
                <a:lnTo>
                  <a:pt x="254862" y="205332"/>
                </a:lnTo>
                <a:lnTo>
                  <a:pt x="261212" y="206602"/>
                </a:lnTo>
                <a:lnTo>
                  <a:pt x="263752" y="206602"/>
                </a:lnTo>
                <a:lnTo>
                  <a:pt x="267562" y="206602"/>
                </a:lnTo>
                <a:lnTo>
                  <a:pt x="270102" y="207872"/>
                </a:lnTo>
                <a:lnTo>
                  <a:pt x="272642" y="209142"/>
                </a:lnTo>
                <a:lnTo>
                  <a:pt x="277722" y="210411"/>
                </a:lnTo>
                <a:lnTo>
                  <a:pt x="282802" y="212952"/>
                </a:lnTo>
                <a:lnTo>
                  <a:pt x="285342" y="214222"/>
                </a:lnTo>
                <a:lnTo>
                  <a:pt x="287882" y="215492"/>
                </a:lnTo>
                <a:lnTo>
                  <a:pt x="289152" y="215492"/>
                </a:lnTo>
                <a:lnTo>
                  <a:pt x="290422" y="216761"/>
                </a:lnTo>
                <a:lnTo>
                  <a:pt x="290422" y="216761"/>
                </a:lnTo>
                <a:lnTo>
                  <a:pt x="291692" y="218032"/>
                </a:lnTo>
                <a:lnTo>
                  <a:pt x="294232" y="220572"/>
                </a:lnTo>
                <a:lnTo>
                  <a:pt x="296772" y="223111"/>
                </a:lnTo>
                <a:lnTo>
                  <a:pt x="299312" y="226922"/>
                </a:lnTo>
                <a:lnTo>
                  <a:pt x="301852" y="229461"/>
                </a:lnTo>
                <a:lnTo>
                  <a:pt x="304392" y="232002"/>
                </a:lnTo>
                <a:lnTo>
                  <a:pt x="305662" y="235811"/>
                </a:lnTo>
                <a:lnTo>
                  <a:pt x="306932" y="239622"/>
                </a:lnTo>
                <a:lnTo>
                  <a:pt x="309472" y="243432"/>
                </a:lnTo>
                <a:lnTo>
                  <a:pt x="310742" y="245972"/>
                </a:lnTo>
                <a:lnTo>
                  <a:pt x="310742" y="251052"/>
                </a:lnTo>
                <a:lnTo>
                  <a:pt x="312012" y="253592"/>
                </a:lnTo>
                <a:lnTo>
                  <a:pt x="312012" y="258672"/>
                </a:lnTo>
                <a:lnTo>
                  <a:pt x="312012" y="261211"/>
                </a:lnTo>
                <a:lnTo>
                  <a:pt x="313282" y="266292"/>
                </a:lnTo>
                <a:lnTo>
                  <a:pt x="313282" y="270102"/>
                </a:lnTo>
                <a:lnTo>
                  <a:pt x="312012" y="273911"/>
                </a:lnTo>
                <a:lnTo>
                  <a:pt x="312012" y="275182"/>
                </a:lnTo>
                <a:lnTo>
                  <a:pt x="312012" y="275182"/>
                </a:lnTo>
                <a:lnTo>
                  <a:pt x="310742" y="278992"/>
                </a:lnTo>
                <a:lnTo>
                  <a:pt x="310742" y="282802"/>
                </a:lnTo>
                <a:lnTo>
                  <a:pt x="309472" y="287882"/>
                </a:lnTo>
                <a:lnTo>
                  <a:pt x="308202" y="291692"/>
                </a:lnTo>
                <a:lnTo>
                  <a:pt x="306932" y="296772"/>
                </a:lnTo>
                <a:lnTo>
                  <a:pt x="304392" y="301852"/>
                </a:lnTo>
                <a:lnTo>
                  <a:pt x="301852" y="306932"/>
                </a:lnTo>
                <a:lnTo>
                  <a:pt x="299312" y="312011"/>
                </a:lnTo>
                <a:lnTo>
                  <a:pt x="296772" y="315822"/>
                </a:lnTo>
                <a:lnTo>
                  <a:pt x="292962" y="320902"/>
                </a:lnTo>
                <a:lnTo>
                  <a:pt x="290422" y="325982"/>
                </a:lnTo>
                <a:lnTo>
                  <a:pt x="286612" y="331061"/>
                </a:lnTo>
                <a:lnTo>
                  <a:pt x="282802" y="336142"/>
                </a:lnTo>
                <a:lnTo>
                  <a:pt x="278992" y="341222"/>
                </a:lnTo>
                <a:lnTo>
                  <a:pt x="273912" y="346302"/>
                </a:lnTo>
                <a:lnTo>
                  <a:pt x="270102" y="352652"/>
                </a:lnTo>
                <a:lnTo>
                  <a:pt x="259942" y="362811"/>
                </a:lnTo>
                <a:lnTo>
                  <a:pt x="249782" y="372972"/>
                </a:lnTo>
                <a:lnTo>
                  <a:pt x="239622" y="381861"/>
                </a:lnTo>
                <a:lnTo>
                  <a:pt x="228192" y="392022"/>
                </a:lnTo>
                <a:lnTo>
                  <a:pt x="218032" y="400911"/>
                </a:lnTo>
                <a:lnTo>
                  <a:pt x="206602" y="408532"/>
                </a:lnTo>
                <a:lnTo>
                  <a:pt x="196442" y="416152"/>
                </a:lnTo>
                <a:lnTo>
                  <a:pt x="185012" y="423772"/>
                </a:lnTo>
                <a:lnTo>
                  <a:pt x="183742" y="423772"/>
                </a:lnTo>
                <a:lnTo>
                  <a:pt x="183742" y="423772"/>
                </a:lnTo>
                <a:lnTo>
                  <a:pt x="173582" y="430122"/>
                </a:lnTo>
                <a:lnTo>
                  <a:pt x="163422" y="436472"/>
                </a:lnTo>
                <a:lnTo>
                  <a:pt x="157072" y="439011"/>
                </a:lnTo>
                <a:lnTo>
                  <a:pt x="151992" y="441552"/>
                </a:lnTo>
                <a:lnTo>
                  <a:pt x="148182" y="444092"/>
                </a:lnTo>
                <a:lnTo>
                  <a:pt x="141832" y="446632"/>
                </a:lnTo>
                <a:lnTo>
                  <a:pt x="131672" y="450442"/>
                </a:lnTo>
                <a:lnTo>
                  <a:pt x="126592" y="452982"/>
                </a:lnTo>
                <a:lnTo>
                  <a:pt x="121512" y="454252"/>
                </a:lnTo>
                <a:lnTo>
                  <a:pt x="116432" y="455522"/>
                </a:lnTo>
                <a:lnTo>
                  <a:pt x="111352" y="458061"/>
                </a:lnTo>
                <a:lnTo>
                  <a:pt x="107542" y="458061"/>
                </a:lnTo>
                <a:lnTo>
                  <a:pt x="102462" y="459332"/>
                </a:lnTo>
                <a:lnTo>
                  <a:pt x="99922" y="460602"/>
                </a:lnTo>
                <a:lnTo>
                  <a:pt x="99922" y="459332"/>
                </a:lnTo>
                <a:lnTo>
                  <a:pt x="98652" y="460602"/>
                </a:lnTo>
                <a:lnTo>
                  <a:pt x="93572" y="460602"/>
                </a:lnTo>
                <a:lnTo>
                  <a:pt x="89762" y="461872"/>
                </a:lnTo>
                <a:lnTo>
                  <a:pt x="84682" y="461872"/>
                </a:lnTo>
                <a:lnTo>
                  <a:pt x="80872" y="461872"/>
                </a:lnTo>
                <a:lnTo>
                  <a:pt x="75792" y="463142"/>
                </a:lnTo>
                <a:lnTo>
                  <a:pt x="73252" y="461872"/>
                </a:lnTo>
                <a:lnTo>
                  <a:pt x="68172" y="461872"/>
                </a:lnTo>
                <a:lnTo>
                  <a:pt x="64362" y="461872"/>
                </a:lnTo>
                <a:lnTo>
                  <a:pt x="60552" y="460602"/>
                </a:lnTo>
                <a:lnTo>
                  <a:pt x="56742" y="459332"/>
                </a:lnTo>
                <a:lnTo>
                  <a:pt x="52932" y="458061"/>
                </a:lnTo>
                <a:lnTo>
                  <a:pt x="51662" y="456792"/>
                </a:lnTo>
                <a:lnTo>
                  <a:pt x="51662" y="456792"/>
                </a:lnTo>
                <a:lnTo>
                  <a:pt x="50392" y="456792"/>
                </a:lnTo>
                <a:lnTo>
                  <a:pt x="46582" y="455522"/>
                </a:lnTo>
                <a:lnTo>
                  <a:pt x="42772" y="452982"/>
                </a:lnTo>
                <a:lnTo>
                  <a:pt x="40232" y="450442"/>
                </a:lnTo>
                <a:lnTo>
                  <a:pt x="36422" y="449172"/>
                </a:lnTo>
                <a:lnTo>
                  <a:pt x="35152" y="446632"/>
                </a:lnTo>
                <a:lnTo>
                  <a:pt x="32612" y="444092"/>
                </a:lnTo>
                <a:lnTo>
                  <a:pt x="28802" y="441552"/>
                </a:lnTo>
                <a:lnTo>
                  <a:pt x="26262" y="439011"/>
                </a:lnTo>
                <a:lnTo>
                  <a:pt x="23722" y="435202"/>
                </a:lnTo>
                <a:lnTo>
                  <a:pt x="22452" y="432661"/>
                </a:lnTo>
                <a:lnTo>
                  <a:pt x="22452" y="432661"/>
                </a:lnTo>
                <a:lnTo>
                  <a:pt x="21182" y="431392"/>
                </a:lnTo>
                <a:lnTo>
                  <a:pt x="18642" y="428852"/>
                </a:lnTo>
                <a:lnTo>
                  <a:pt x="17372" y="425042"/>
                </a:lnTo>
                <a:lnTo>
                  <a:pt x="14832" y="421232"/>
                </a:lnTo>
                <a:lnTo>
                  <a:pt x="13562" y="417422"/>
                </a:lnTo>
                <a:lnTo>
                  <a:pt x="11022" y="412342"/>
                </a:lnTo>
                <a:lnTo>
                  <a:pt x="9752" y="409802"/>
                </a:lnTo>
                <a:lnTo>
                  <a:pt x="9752" y="408532"/>
                </a:lnTo>
                <a:lnTo>
                  <a:pt x="7212" y="403452"/>
                </a:lnTo>
                <a:lnTo>
                  <a:pt x="5942" y="398372"/>
                </a:lnTo>
                <a:lnTo>
                  <a:pt x="4672" y="393292"/>
                </a:lnTo>
                <a:lnTo>
                  <a:pt x="228192" y="107542"/>
                </a:lnTo>
                <a:lnTo>
                  <a:pt x="229462" y="106272"/>
                </a:lnTo>
                <a:lnTo>
                  <a:pt x="284072" y="45311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6725057" y="3237637"/>
            <a:ext cx="230324" cy="216354"/>
          </a:xfrm>
          <a:custGeom>
            <a:avLst/>
            <a:gdLst/>
            <a:ahLst/>
            <a:cxnLst/>
            <a:rect l="l" t="t" r="r" b="b"/>
            <a:pathLst>
              <a:path w="230324" h="216354">
                <a:moveTo>
                  <a:pt x="4673" y="173583"/>
                </a:moveTo>
                <a:lnTo>
                  <a:pt x="4673" y="176122"/>
                </a:lnTo>
                <a:lnTo>
                  <a:pt x="4673" y="177393"/>
                </a:lnTo>
                <a:lnTo>
                  <a:pt x="4673" y="177393"/>
                </a:lnTo>
                <a:lnTo>
                  <a:pt x="4673" y="178663"/>
                </a:lnTo>
                <a:lnTo>
                  <a:pt x="4673" y="181203"/>
                </a:lnTo>
                <a:lnTo>
                  <a:pt x="4673" y="183743"/>
                </a:lnTo>
                <a:lnTo>
                  <a:pt x="5943" y="185013"/>
                </a:lnTo>
                <a:lnTo>
                  <a:pt x="7213" y="187553"/>
                </a:lnTo>
                <a:lnTo>
                  <a:pt x="7213" y="190093"/>
                </a:lnTo>
                <a:lnTo>
                  <a:pt x="8483" y="191363"/>
                </a:lnTo>
                <a:lnTo>
                  <a:pt x="9753" y="193903"/>
                </a:lnTo>
                <a:lnTo>
                  <a:pt x="11023" y="195172"/>
                </a:lnTo>
                <a:lnTo>
                  <a:pt x="12293" y="197713"/>
                </a:lnTo>
                <a:lnTo>
                  <a:pt x="13563" y="198983"/>
                </a:lnTo>
                <a:lnTo>
                  <a:pt x="14833" y="200253"/>
                </a:lnTo>
                <a:lnTo>
                  <a:pt x="17373" y="202793"/>
                </a:lnTo>
                <a:lnTo>
                  <a:pt x="18643" y="204063"/>
                </a:lnTo>
                <a:lnTo>
                  <a:pt x="19913" y="205333"/>
                </a:lnTo>
                <a:lnTo>
                  <a:pt x="23723" y="207872"/>
                </a:lnTo>
                <a:lnTo>
                  <a:pt x="27533" y="209143"/>
                </a:lnTo>
                <a:lnTo>
                  <a:pt x="31343" y="210413"/>
                </a:lnTo>
                <a:lnTo>
                  <a:pt x="31343" y="210413"/>
                </a:lnTo>
                <a:lnTo>
                  <a:pt x="31343" y="210413"/>
                </a:lnTo>
                <a:lnTo>
                  <a:pt x="35153" y="211683"/>
                </a:lnTo>
                <a:lnTo>
                  <a:pt x="38963" y="211683"/>
                </a:lnTo>
                <a:lnTo>
                  <a:pt x="44043" y="211683"/>
                </a:lnTo>
                <a:lnTo>
                  <a:pt x="47853" y="210413"/>
                </a:lnTo>
                <a:lnTo>
                  <a:pt x="52933" y="210413"/>
                </a:lnTo>
                <a:lnTo>
                  <a:pt x="58013" y="207872"/>
                </a:lnTo>
                <a:lnTo>
                  <a:pt x="63093" y="206603"/>
                </a:lnTo>
                <a:lnTo>
                  <a:pt x="69443" y="205333"/>
                </a:lnTo>
                <a:lnTo>
                  <a:pt x="74523" y="202793"/>
                </a:lnTo>
                <a:lnTo>
                  <a:pt x="79603" y="200253"/>
                </a:lnTo>
                <a:lnTo>
                  <a:pt x="85953" y="197713"/>
                </a:lnTo>
                <a:lnTo>
                  <a:pt x="91033" y="193903"/>
                </a:lnTo>
                <a:lnTo>
                  <a:pt x="97383" y="190093"/>
                </a:lnTo>
                <a:lnTo>
                  <a:pt x="97383" y="191363"/>
                </a:lnTo>
                <a:lnTo>
                  <a:pt x="97383" y="190093"/>
                </a:lnTo>
                <a:lnTo>
                  <a:pt x="103733" y="187553"/>
                </a:lnTo>
                <a:lnTo>
                  <a:pt x="108813" y="183743"/>
                </a:lnTo>
                <a:lnTo>
                  <a:pt x="115163" y="178663"/>
                </a:lnTo>
                <a:lnTo>
                  <a:pt x="121513" y="174853"/>
                </a:lnTo>
                <a:lnTo>
                  <a:pt x="127863" y="169772"/>
                </a:lnTo>
                <a:lnTo>
                  <a:pt x="135483" y="165963"/>
                </a:lnTo>
                <a:lnTo>
                  <a:pt x="140563" y="159613"/>
                </a:lnTo>
                <a:lnTo>
                  <a:pt x="146913" y="154533"/>
                </a:lnTo>
                <a:lnTo>
                  <a:pt x="154533" y="149453"/>
                </a:lnTo>
                <a:lnTo>
                  <a:pt x="160883" y="143103"/>
                </a:lnTo>
                <a:lnTo>
                  <a:pt x="165963" y="136753"/>
                </a:lnTo>
                <a:lnTo>
                  <a:pt x="172313" y="131672"/>
                </a:lnTo>
                <a:lnTo>
                  <a:pt x="178663" y="125322"/>
                </a:lnTo>
                <a:lnTo>
                  <a:pt x="185013" y="118972"/>
                </a:lnTo>
                <a:lnTo>
                  <a:pt x="190093" y="111353"/>
                </a:lnTo>
                <a:lnTo>
                  <a:pt x="196443" y="105003"/>
                </a:lnTo>
                <a:lnTo>
                  <a:pt x="201523" y="98653"/>
                </a:lnTo>
                <a:lnTo>
                  <a:pt x="206603" y="91033"/>
                </a:lnTo>
                <a:lnTo>
                  <a:pt x="211683" y="83413"/>
                </a:lnTo>
                <a:lnTo>
                  <a:pt x="215493" y="77063"/>
                </a:lnTo>
                <a:lnTo>
                  <a:pt x="219303" y="70713"/>
                </a:lnTo>
                <a:lnTo>
                  <a:pt x="221843" y="64363"/>
                </a:lnTo>
                <a:lnTo>
                  <a:pt x="221843" y="60553"/>
                </a:lnTo>
                <a:lnTo>
                  <a:pt x="224383" y="58013"/>
                </a:lnTo>
                <a:lnTo>
                  <a:pt x="224383" y="54203"/>
                </a:lnTo>
                <a:lnTo>
                  <a:pt x="224383" y="51663"/>
                </a:lnTo>
                <a:lnTo>
                  <a:pt x="225653" y="47853"/>
                </a:lnTo>
                <a:lnTo>
                  <a:pt x="225653" y="45313"/>
                </a:lnTo>
                <a:lnTo>
                  <a:pt x="225653" y="42772"/>
                </a:lnTo>
                <a:lnTo>
                  <a:pt x="225653" y="40233"/>
                </a:lnTo>
                <a:lnTo>
                  <a:pt x="225653" y="37693"/>
                </a:lnTo>
                <a:lnTo>
                  <a:pt x="225653" y="35153"/>
                </a:lnTo>
                <a:lnTo>
                  <a:pt x="225653" y="32613"/>
                </a:lnTo>
                <a:lnTo>
                  <a:pt x="224383" y="30072"/>
                </a:lnTo>
                <a:lnTo>
                  <a:pt x="224383" y="28803"/>
                </a:lnTo>
                <a:lnTo>
                  <a:pt x="224383" y="27533"/>
                </a:lnTo>
                <a:lnTo>
                  <a:pt x="224383" y="27533"/>
                </a:lnTo>
                <a:lnTo>
                  <a:pt x="223113" y="24993"/>
                </a:lnTo>
                <a:lnTo>
                  <a:pt x="221843" y="23722"/>
                </a:lnTo>
                <a:lnTo>
                  <a:pt x="220573" y="21183"/>
                </a:lnTo>
                <a:lnTo>
                  <a:pt x="219303" y="19913"/>
                </a:lnTo>
                <a:lnTo>
                  <a:pt x="216763" y="18643"/>
                </a:lnTo>
                <a:lnTo>
                  <a:pt x="215493" y="16103"/>
                </a:lnTo>
                <a:lnTo>
                  <a:pt x="214223" y="14833"/>
                </a:lnTo>
                <a:lnTo>
                  <a:pt x="211683" y="13563"/>
                </a:lnTo>
                <a:lnTo>
                  <a:pt x="210413" y="12293"/>
                </a:lnTo>
                <a:lnTo>
                  <a:pt x="209143" y="11022"/>
                </a:lnTo>
                <a:lnTo>
                  <a:pt x="206603" y="11022"/>
                </a:lnTo>
                <a:lnTo>
                  <a:pt x="202793" y="8483"/>
                </a:lnTo>
                <a:lnTo>
                  <a:pt x="198983" y="7213"/>
                </a:lnTo>
                <a:lnTo>
                  <a:pt x="196443" y="7213"/>
                </a:lnTo>
                <a:lnTo>
                  <a:pt x="195173" y="7213"/>
                </a:lnTo>
                <a:lnTo>
                  <a:pt x="192633" y="5943"/>
                </a:lnTo>
                <a:lnTo>
                  <a:pt x="190093" y="5943"/>
                </a:lnTo>
                <a:lnTo>
                  <a:pt x="185013" y="5943"/>
                </a:lnTo>
                <a:lnTo>
                  <a:pt x="179933" y="5943"/>
                </a:lnTo>
                <a:lnTo>
                  <a:pt x="176123" y="4672"/>
                </a:lnTo>
                <a:lnTo>
                  <a:pt x="176123" y="4672"/>
                </a:lnTo>
                <a:lnTo>
                  <a:pt x="174853" y="5943"/>
                </a:lnTo>
                <a:lnTo>
                  <a:pt x="168503" y="7213"/>
                </a:lnTo>
                <a:lnTo>
                  <a:pt x="163423" y="7213"/>
                </a:lnTo>
                <a:lnTo>
                  <a:pt x="157073" y="8483"/>
                </a:lnTo>
                <a:lnTo>
                  <a:pt x="151993" y="9753"/>
                </a:lnTo>
                <a:lnTo>
                  <a:pt x="146913" y="11022"/>
                </a:lnTo>
                <a:lnTo>
                  <a:pt x="140563" y="12293"/>
                </a:lnTo>
                <a:lnTo>
                  <a:pt x="135483" y="14833"/>
                </a:lnTo>
                <a:lnTo>
                  <a:pt x="21183" y="150722"/>
                </a:lnTo>
                <a:lnTo>
                  <a:pt x="19913" y="151993"/>
                </a:lnTo>
                <a:lnTo>
                  <a:pt x="4673" y="17358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6704330" y="3307080"/>
            <a:ext cx="485140" cy="341630"/>
          </a:xfrm>
          <a:custGeom>
            <a:avLst/>
            <a:gdLst/>
            <a:ahLst/>
            <a:cxnLst/>
            <a:rect l="l" t="t" r="r" b="b"/>
            <a:pathLst>
              <a:path w="485140" h="341630">
                <a:moveTo>
                  <a:pt x="346710" y="0"/>
                </a:moveTo>
                <a:lnTo>
                  <a:pt x="349250" y="2540"/>
                </a:lnTo>
                <a:lnTo>
                  <a:pt x="350520" y="2540"/>
                </a:lnTo>
                <a:lnTo>
                  <a:pt x="387350" y="43179"/>
                </a:lnTo>
                <a:lnTo>
                  <a:pt x="387350" y="43179"/>
                </a:lnTo>
                <a:lnTo>
                  <a:pt x="392430" y="48260"/>
                </a:lnTo>
                <a:lnTo>
                  <a:pt x="228600" y="242570"/>
                </a:lnTo>
                <a:lnTo>
                  <a:pt x="250190" y="233679"/>
                </a:lnTo>
                <a:lnTo>
                  <a:pt x="251460" y="233679"/>
                </a:lnTo>
                <a:lnTo>
                  <a:pt x="367030" y="195579"/>
                </a:lnTo>
                <a:lnTo>
                  <a:pt x="375920" y="191770"/>
                </a:lnTo>
                <a:lnTo>
                  <a:pt x="375920" y="193040"/>
                </a:lnTo>
                <a:lnTo>
                  <a:pt x="377190" y="193040"/>
                </a:lnTo>
                <a:lnTo>
                  <a:pt x="386080" y="189229"/>
                </a:lnTo>
                <a:lnTo>
                  <a:pt x="391160" y="187960"/>
                </a:lnTo>
                <a:lnTo>
                  <a:pt x="394970" y="186690"/>
                </a:lnTo>
                <a:lnTo>
                  <a:pt x="398780" y="184150"/>
                </a:lnTo>
                <a:lnTo>
                  <a:pt x="402590" y="182879"/>
                </a:lnTo>
                <a:lnTo>
                  <a:pt x="406400" y="180340"/>
                </a:lnTo>
                <a:lnTo>
                  <a:pt x="410210" y="179070"/>
                </a:lnTo>
                <a:lnTo>
                  <a:pt x="414020" y="177800"/>
                </a:lnTo>
                <a:lnTo>
                  <a:pt x="417830" y="175260"/>
                </a:lnTo>
                <a:lnTo>
                  <a:pt x="420370" y="173990"/>
                </a:lnTo>
                <a:lnTo>
                  <a:pt x="422910" y="171450"/>
                </a:lnTo>
                <a:lnTo>
                  <a:pt x="426720" y="170179"/>
                </a:lnTo>
                <a:lnTo>
                  <a:pt x="429260" y="167640"/>
                </a:lnTo>
                <a:lnTo>
                  <a:pt x="431800" y="166370"/>
                </a:lnTo>
                <a:lnTo>
                  <a:pt x="433070" y="163829"/>
                </a:lnTo>
                <a:lnTo>
                  <a:pt x="435610" y="162560"/>
                </a:lnTo>
                <a:lnTo>
                  <a:pt x="436880" y="160020"/>
                </a:lnTo>
                <a:lnTo>
                  <a:pt x="438150" y="158750"/>
                </a:lnTo>
                <a:lnTo>
                  <a:pt x="438150" y="158750"/>
                </a:lnTo>
                <a:lnTo>
                  <a:pt x="439420" y="157479"/>
                </a:lnTo>
                <a:lnTo>
                  <a:pt x="439420" y="156210"/>
                </a:lnTo>
                <a:lnTo>
                  <a:pt x="440690" y="154940"/>
                </a:lnTo>
                <a:lnTo>
                  <a:pt x="440690" y="153670"/>
                </a:lnTo>
                <a:lnTo>
                  <a:pt x="441960" y="152400"/>
                </a:lnTo>
                <a:lnTo>
                  <a:pt x="441960" y="152400"/>
                </a:lnTo>
                <a:lnTo>
                  <a:pt x="441960" y="149860"/>
                </a:lnTo>
                <a:lnTo>
                  <a:pt x="441960" y="147320"/>
                </a:lnTo>
                <a:lnTo>
                  <a:pt x="443230" y="144779"/>
                </a:lnTo>
                <a:lnTo>
                  <a:pt x="443230" y="143510"/>
                </a:lnTo>
                <a:lnTo>
                  <a:pt x="443230" y="14097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7160"/>
                </a:lnTo>
                <a:lnTo>
                  <a:pt x="441960" y="135890"/>
                </a:lnTo>
                <a:lnTo>
                  <a:pt x="455930" y="128270"/>
                </a:lnTo>
                <a:lnTo>
                  <a:pt x="457200" y="129540"/>
                </a:lnTo>
                <a:lnTo>
                  <a:pt x="457200" y="129540"/>
                </a:lnTo>
                <a:lnTo>
                  <a:pt x="485140" y="168910"/>
                </a:lnTo>
                <a:lnTo>
                  <a:pt x="485140" y="170179"/>
                </a:lnTo>
                <a:lnTo>
                  <a:pt x="485140" y="170179"/>
                </a:lnTo>
                <a:lnTo>
                  <a:pt x="483870" y="171450"/>
                </a:lnTo>
                <a:lnTo>
                  <a:pt x="483870" y="171450"/>
                </a:lnTo>
                <a:lnTo>
                  <a:pt x="483870" y="172720"/>
                </a:lnTo>
                <a:lnTo>
                  <a:pt x="482600" y="173990"/>
                </a:lnTo>
                <a:lnTo>
                  <a:pt x="481330" y="175260"/>
                </a:lnTo>
                <a:lnTo>
                  <a:pt x="480060" y="177800"/>
                </a:lnTo>
                <a:lnTo>
                  <a:pt x="478790" y="179070"/>
                </a:lnTo>
                <a:lnTo>
                  <a:pt x="478790" y="180340"/>
                </a:lnTo>
                <a:lnTo>
                  <a:pt x="477520" y="181610"/>
                </a:lnTo>
                <a:lnTo>
                  <a:pt x="476250" y="182879"/>
                </a:lnTo>
                <a:lnTo>
                  <a:pt x="474980" y="184150"/>
                </a:lnTo>
                <a:lnTo>
                  <a:pt x="473710" y="185420"/>
                </a:lnTo>
                <a:lnTo>
                  <a:pt x="472440" y="186690"/>
                </a:lnTo>
                <a:lnTo>
                  <a:pt x="471170" y="186690"/>
                </a:lnTo>
                <a:lnTo>
                  <a:pt x="468630" y="189229"/>
                </a:lnTo>
                <a:lnTo>
                  <a:pt x="466090" y="190500"/>
                </a:lnTo>
                <a:lnTo>
                  <a:pt x="463550" y="191770"/>
                </a:lnTo>
                <a:lnTo>
                  <a:pt x="459740" y="193040"/>
                </a:lnTo>
                <a:lnTo>
                  <a:pt x="457200" y="195579"/>
                </a:lnTo>
                <a:lnTo>
                  <a:pt x="453390" y="196850"/>
                </a:lnTo>
                <a:lnTo>
                  <a:pt x="449580" y="198120"/>
                </a:lnTo>
                <a:lnTo>
                  <a:pt x="444500" y="200660"/>
                </a:lnTo>
                <a:lnTo>
                  <a:pt x="439420" y="201929"/>
                </a:lnTo>
                <a:lnTo>
                  <a:pt x="435610" y="203200"/>
                </a:lnTo>
                <a:lnTo>
                  <a:pt x="424180" y="207010"/>
                </a:lnTo>
                <a:lnTo>
                  <a:pt x="412750" y="209550"/>
                </a:lnTo>
                <a:lnTo>
                  <a:pt x="398780" y="213360"/>
                </a:lnTo>
                <a:lnTo>
                  <a:pt x="323850" y="232410"/>
                </a:lnTo>
                <a:lnTo>
                  <a:pt x="323850" y="232410"/>
                </a:lnTo>
                <a:lnTo>
                  <a:pt x="204470" y="273050"/>
                </a:lnTo>
                <a:lnTo>
                  <a:pt x="203200" y="274320"/>
                </a:lnTo>
                <a:lnTo>
                  <a:pt x="170180" y="288290"/>
                </a:lnTo>
                <a:lnTo>
                  <a:pt x="111760" y="314960"/>
                </a:lnTo>
                <a:lnTo>
                  <a:pt x="99060" y="320040"/>
                </a:lnTo>
                <a:lnTo>
                  <a:pt x="93980" y="321310"/>
                </a:lnTo>
                <a:lnTo>
                  <a:pt x="92710" y="322580"/>
                </a:lnTo>
                <a:lnTo>
                  <a:pt x="87630" y="325120"/>
                </a:lnTo>
                <a:lnTo>
                  <a:pt x="76200" y="330200"/>
                </a:lnTo>
                <a:lnTo>
                  <a:pt x="66040" y="334010"/>
                </a:lnTo>
                <a:lnTo>
                  <a:pt x="60960" y="335280"/>
                </a:lnTo>
                <a:lnTo>
                  <a:pt x="57150" y="336550"/>
                </a:lnTo>
                <a:lnTo>
                  <a:pt x="52070" y="337820"/>
                </a:lnTo>
                <a:lnTo>
                  <a:pt x="48260" y="339090"/>
                </a:lnTo>
                <a:lnTo>
                  <a:pt x="44450" y="340360"/>
                </a:lnTo>
                <a:lnTo>
                  <a:pt x="40640" y="340360"/>
                </a:lnTo>
                <a:lnTo>
                  <a:pt x="36830" y="341630"/>
                </a:lnTo>
                <a:lnTo>
                  <a:pt x="33020" y="341630"/>
                </a:lnTo>
                <a:lnTo>
                  <a:pt x="3048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4130" y="341630"/>
                </a:lnTo>
                <a:lnTo>
                  <a:pt x="21590" y="340360"/>
                </a:lnTo>
                <a:lnTo>
                  <a:pt x="19050" y="340360"/>
                </a:lnTo>
                <a:lnTo>
                  <a:pt x="16510" y="339090"/>
                </a:lnTo>
                <a:lnTo>
                  <a:pt x="13970" y="337820"/>
                </a:lnTo>
                <a:lnTo>
                  <a:pt x="12700" y="335280"/>
                </a:lnTo>
                <a:lnTo>
                  <a:pt x="7620" y="331470"/>
                </a:lnTo>
                <a:lnTo>
                  <a:pt x="6350" y="330200"/>
                </a:lnTo>
                <a:lnTo>
                  <a:pt x="6350" y="328930"/>
                </a:lnTo>
                <a:lnTo>
                  <a:pt x="5080" y="327660"/>
                </a:lnTo>
                <a:lnTo>
                  <a:pt x="3810" y="326390"/>
                </a:lnTo>
                <a:lnTo>
                  <a:pt x="1270" y="321310"/>
                </a:lnTo>
                <a:lnTo>
                  <a:pt x="1270" y="321310"/>
                </a:lnTo>
                <a:lnTo>
                  <a:pt x="1270" y="321310"/>
                </a:lnTo>
                <a:lnTo>
                  <a:pt x="0" y="316230"/>
                </a:lnTo>
                <a:lnTo>
                  <a:pt x="43180" y="273050"/>
                </a:lnTo>
                <a:lnTo>
                  <a:pt x="44450" y="271779"/>
                </a:lnTo>
                <a:lnTo>
                  <a:pt x="49530" y="267970"/>
                </a:lnTo>
                <a:lnTo>
                  <a:pt x="54610" y="273050"/>
                </a:lnTo>
                <a:lnTo>
                  <a:pt x="35560" y="298450"/>
                </a:lnTo>
                <a:lnTo>
                  <a:pt x="35560" y="299720"/>
                </a:lnTo>
                <a:lnTo>
                  <a:pt x="34290" y="300990"/>
                </a:lnTo>
                <a:lnTo>
                  <a:pt x="34290" y="302260"/>
                </a:lnTo>
                <a:lnTo>
                  <a:pt x="34290" y="303530"/>
                </a:lnTo>
                <a:lnTo>
                  <a:pt x="34290" y="303530"/>
                </a:lnTo>
                <a:lnTo>
                  <a:pt x="35560" y="304800"/>
                </a:lnTo>
                <a:lnTo>
                  <a:pt x="35560" y="307340"/>
                </a:lnTo>
                <a:lnTo>
                  <a:pt x="35560" y="308610"/>
                </a:lnTo>
                <a:lnTo>
                  <a:pt x="36830" y="311150"/>
                </a:lnTo>
                <a:lnTo>
                  <a:pt x="38100" y="312420"/>
                </a:lnTo>
                <a:lnTo>
                  <a:pt x="39370" y="313690"/>
                </a:lnTo>
                <a:lnTo>
                  <a:pt x="40640" y="314960"/>
                </a:lnTo>
                <a:lnTo>
                  <a:pt x="41910" y="316230"/>
                </a:lnTo>
                <a:lnTo>
                  <a:pt x="44450" y="316230"/>
                </a:lnTo>
                <a:lnTo>
                  <a:pt x="45720" y="317500"/>
                </a:lnTo>
                <a:lnTo>
                  <a:pt x="4826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52070" y="317500"/>
                </a:lnTo>
                <a:lnTo>
                  <a:pt x="54610" y="317500"/>
                </a:lnTo>
                <a:lnTo>
                  <a:pt x="57150" y="316230"/>
                </a:lnTo>
                <a:lnTo>
                  <a:pt x="59690" y="316230"/>
                </a:lnTo>
                <a:lnTo>
                  <a:pt x="63500" y="316230"/>
                </a:lnTo>
                <a:lnTo>
                  <a:pt x="66040" y="314960"/>
                </a:lnTo>
                <a:lnTo>
                  <a:pt x="68580" y="313690"/>
                </a:lnTo>
                <a:lnTo>
                  <a:pt x="72390" y="312420"/>
                </a:lnTo>
                <a:lnTo>
                  <a:pt x="78740" y="309880"/>
                </a:lnTo>
                <a:lnTo>
                  <a:pt x="86360" y="307340"/>
                </a:lnTo>
                <a:lnTo>
                  <a:pt x="92710" y="304800"/>
                </a:lnTo>
                <a:lnTo>
                  <a:pt x="100330" y="300990"/>
                </a:lnTo>
                <a:lnTo>
                  <a:pt x="107950" y="298450"/>
                </a:lnTo>
                <a:lnTo>
                  <a:pt x="123190" y="290829"/>
                </a:lnTo>
                <a:lnTo>
                  <a:pt x="130810" y="287020"/>
                </a:lnTo>
                <a:lnTo>
                  <a:pt x="130810" y="287020"/>
                </a:lnTo>
                <a:lnTo>
                  <a:pt x="132080" y="285750"/>
                </a:lnTo>
                <a:lnTo>
                  <a:pt x="138430" y="283210"/>
                </a:lnTo>
                <a:lnTo>
                  <a:pt x="163830" y="270510"/>
                </a:lnTo>
                <a:lnTo>
                  <a:pt x="223520" y="199390"/>
                </a:lnTo>
                <a:lnTo>
                  <a:pt x="226060" y="196850"/>
                </a:lnTo>
                <a:lnTo>
                  <a:pt x="347980" y="36829"/>
                </a:lnTo>
                <a:lnTo>
                  <a:pt x="337820" y="15240"/>
                </a:lnTo>
                <a:lnTo>
                  <a:pt x="337820" y="15240"/>
                </a:lnTo>
                <a:lnTo>
                  <a:pt x="334010" y="10160"/>
                </a:lnTo>
                <a:lnTo>
                  <a:pt x="34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6699658" y="3302407"/>
            <a:ext cx="494485" cy="350974"/>
          </a:xfrm>
          <a:custGeom>
            <a:avLst/>
            <a:gdLst/>
            <a:ahLst/>
            <a:cxnLst/>
            <a:rect l="l" t="t" r="r" b="b"/>
            <a:pathLst>
              <a:path w="494485" h="350974">
                <a:moveTo>
                  <a:pt x="351383" y="4673"/>
                </a:moveTo>
                <a:lnTo>
                  <a:pt x="353923" y="7213"/>
                </a:lnTo>
                <a:lnTo>
                  <a:pt x="355193" y="7213"/>
                </a:lnTo>
                <a:lnTo>
                  <a:pt x="392023" y="47852"/>
                </a:lnTo>
                <a:lnTo>
                  <a:pt x="392023" y="47852"/>
                </a:lnTo>
                <a:lnTo>
                  <a:pt x="397103" y="52933"/>
                </a:lnTo>
                <a:lnTo>
                  <a:pt x="233273" y="247243"/>
                </a:lnTo>
                <a:lnTo>
                  <a:pt x="254863" y="238352"/>
                </a:lnTo>
                <a:lnTo>
                  <a:pt x="256133" y="238352"/>
                </a:lnTo>
                <a:lnTo>
                  <a:pt x="371703" y="200252"/>
                </a:lnTo>
                <a:lnTo>
                  <a:pt x="380593" y="196443"/>
                </a:lnTo>
                <a:lnTo>
                  <a:pt x="380593" y="197713"/>
                </a:lnTo>
                <a:lnTo>
                  <a:pt x="381863" y="197713"/>
                </a:lnTo>
                <a:lnTo>
                  <a:pt x="390753" y="193902"/>
                </a:lnTo>
                <a:lnTo>
                  <a:pt x="395833" y="192633"/>
                </a:lnTo>
                <a:lnTo>
                  <a:pt x="399643" y="191363"/>
                </a:lnTo>
                <a:lnTo>
                  <a:pt x="403453" y="188823"/>
                </a:lnTo>
                <a:lnTo>
                  <a:pt x="407263" y="187552"/>
                </a:lnTo>
                <a:lnTo>
                  <a:pt x="411073" y="185013"/>
                </a:lnTo>
                <a:lnTo>
                  <a:pt x="414883" y="183743"/>
                </a:lnTo>
                <a:lnTo>
                  <a:pt x="418693" y="182473"/>
                </a:lnTo>
                <a:lnTo>
                  <a:pt x="422503" y="179933"/>
                </a:lnTo>
                <a:lnTo>
                  <a:pt x="425043" y="178663"/>
                </a:lnTo>
                <a:lnTo>
                  <a:pt x="427583" y="176123"/>
                </a:lnTo>
                <a:lnTo>
                  <a:pt x="431393" y="174852"/>
                </a:lnTo>
                <a:lnTo>
                  <a:pt x="433933" y="172313"/>
                </a:lnTo>
                <a:lnTo>
                  <a:pt x="436473" y="171043"/>
                </a:lnTo>
                <a:lnTo>
                  <a:pt x="437743" y="168502"/>
                </a:lnTo>
                <a:lnTo>
                  <a:pt x="440283" y="167233"/>
                </a:lnTo>
                <a:lnTo>
                  <a:pt x="441553" y="164693"/>
                </a:lnTo>
                <a:lnTo>
                  <a:pt x="442823" y="163423"/>
                </a:lnTo>
                <a:lnTo>
                  <a:pt x="442823" y="163423"/>
                </a:lnTo>
                <a:lnTo>
                  <a:pt x="444093" y="162152"/>
                </a:lnTo>
                <a:lnTo>
                  <a:pt x="444093" y="160883"/>
                </a:lnTo>
                <a:lnTo>
                  <a:pt x="445363" y="159613"/>
                </a:lnTo>
                <a:lnTo>
                  <a:pt x="445363" y="158343"/>
                </a:lnTo>
                <a:lnTo>
                  <a:pt x="446633" y="157073"/>
                </a:lnTo>
                <a:lnTo>
                  <a:pt x="446633" y="157073"/>
                </a:lnTo>
                <a:lnTo>
                  <a:pt x="446633" y="154533"/>
                </a:lnTo>
                <a:lnTo>
                  <a:pt x="446633" y="151993"/>
                </a:lnTo>
                <a:lnTo>
                  <a:pt x="447903" y="149452"/>
                </a:lnTo>
                <a:lnTo>
                  <a:pt x="447903" y="148183"/>
                </a:lnTo>
                <a:lnTo>
                  <a:pt x="447903" y="145643"/>
                </a:lnTo>
                <a:lnTo>
                  <a:pt x="447903" y="144373"/>
                </a:lnTo>
                <a:lnTo>
                  <a:pt x="447903" y="144373"/>
                </a:lnTo>
                <a:lnTo>
                  <a:pt x="447903" y="144373"/>
                </a:lnTo>
                <a:lnTo>
                  <a:pt x="447903" y="141833"/>
                </a:lnTo>
                <a:lnTo>
                  <a:pt x="446633" y="140563"/>
                </a:lnTo>
                <a:lnTo>
                  <a:pt x="460603" y="132943"/>
                </a:lnTo>
                <a:lnTo>
                  <a:pt x="461873" y="134213"/>
                </a:lnTo>
                <a:lnTo>
                  <a:pt x="461873" y="134213"/>
                </a:lnTo>
                <a:lnTo>
                  <a:pt x="489813" y="173583"/>
                </a:lnTo>
                <a:lnTo>
                  <a:pt x="489813" y="174852"/>
                </a:lnTo>
                <a:lnTo>
                  <a:pt x="489813" y="174852"/>
                </a:lnTo>
                <a:lnTo>
                  <a:pt x="488543" y="176123"/>
                </a:lnTo>
                <a:lnTo>
                  <a:pt x="488543" y="176123"/>
                </a:lnTo>
                <a:lnTo>
                  <a:pt x="488543" y="177393"/>
                </a:lnTo>
                <a:lnTo>
                  <a:pt x="487273" y="178663"/>
                </a:lnTo>
                <a:lnTo>
                  <a:pt x="486003" y="179933"/>
                </a:lnTo>
                <a:lnTo>
                  <a:pt x="484733" y="182473"/>
                </a:lnTo>
                <a:lnTo>
                  <a:pt x="483463" y="183743"/>
                </a:lnTo>
                <a:lnTo>
                  <a:pt x="483463" y="185013"/>
                </a:lnTo>
                <a:lnTo>
                  <a:pt x="482193" y="186283"/>
                </a:lnTo>
                <a:lnTo>
                  <a:pt x="480923" y="187552"/>
                </a:lnTo>
                <a:lnTo>
                  <a:pt x="479653" y="188823"/>
                </a:lnTo>
                <a:lnTo>
                  <a:pt x="478383" y="190093"/>
                </a:lnTo>
                <a:lnTo>
                  <a:pt x="477113" y="191363"/>
                </a:lnTo>
                <a:lnTo>
                  <a:pt x="475843" y="191363"/>
                </a:lnTo>
                <a:lnTo>
                  <a:pt x="473303" y="193902"/>
                </a:lnTo>
                <a:lnTo>
                  <a:pt x="470763" y="195173"/>
                </a:lnTo>
                <a:lnTo>
                  <a:pt x="468223" y="196443"/>
                </a:lnTo>
                <a:lnTo>
                  <a:pt x="464413" y="197713"/>
                </a:lnTo>
                <a:lnTo>
                  <a:pt x="461873" y="200252"/>
                </a:lnTo>
                <a:lnTo>
                  <a:pt x="458063" y="201523"/>
                </a:lnTo>
                <a:lnTo>
                  <a:pt x="454253" y="202793"/>
                </a:lnTo>
                <a:lnTo>
                  <a:pt x="449173" y="205333"/>
                </a:lnTo>
                <a:lnTo>
                  <a:pt x="444093" y="206602"/>
                </a:lnTo>
                <a:lnTo>
                  <a:pt x="440283" y="207873"/>
                </a:lnTo>
                <a:lnTo>
                  <a:pt x="428853" y="211683"/>
                </a:lnTo>
                <a:lnTo>
                  <a:pt x="417423" y="214223"/>
                </a:lnTo>
                <a:lnTo>
                  <a:pt x="403453" y="218033"/>
                </a:lnTo>
                <a:lnTo>
                  <a:pt x="328523" y="237083"/>
                </a:lnTo>
                <a:lnTo>
                  <a:pt x="328523" y="237083"/>
                </a:lnTo>
                <a:lnTo>
                  <a:pt x="209143" y="277723"/>
                </a:lnTo>
                <a:lnTo>
                  <a:pt x="207873" y="278993"/>
                </a:lnTo>
                <a:lnTo>
                  <a:pt x="174853" y="292963"/>
                </a:lnTo>
                <a:lnTo>
                  <a:pt x="116433" y="319633"/>
                </a:lnTo>
                <a:lnTo>
                  <a:pt x="103733" y="324713"/>
                </a:lnTo>
                <a:lnTo>
                  <a:pt x="98653" y="325983"/>
                </a:lnTo>
                <a:lnTo>
                  <a:pt x="97383" y="327253"/>
                </a:lnTo>
                <a:lnTo>
                  <a:pt x="92303" y="329793"/>
                </a:lnTo>
                <a:lnTo>
                  <a:pt x="80873" y="334873"/>
                </a:lnTo>
                <a:lnTo>
                  <a:pt x="70713" y="338683"/>
                </a:lnTo>
                <a:lnTo>
                  <a:pt x="65633" y="339953"/>
                </a:lnTo>
                <a:lnTo>
                  <a:pt x="61823" y="341223"/>
                </a:lnTo>
                <a:lnTo>
                  <a:pt x="56743" y="342493"/>
                </a:lnTo>
                <a:lnTo>
                  <a:pt x="52933" y="343763"/>
                </a:lnTo>
                <a:lnTo>
                  <a:pt x="49123" y="345033"/>
                </a:lnTo>
                <a:lnTo>
                  <a:pt x="45313" y="345033"/>
                </a:lnTo>
                <a:lnTo>
                  <a:pt x="41503" y="346303"/>
                </a:lnTo>
                <a:lnTo>
                  <a:pt x="37693" y="346303"/>
                </a:lnTo>
                <a:lnTo>
                  <a:pt x="35153" y="346303"/>
                </a:lnTo>
                <a:lnTo>
                  <a:pt x="31343" y="346303"/>
                </a:lnTo>
                <a:lnTo>
                  <a:pt x="31343" y="346303"/>
                </a:lnTo>
                <a:lnTo>
                  <a:pt x="31343" y="346303"/>
                </a:lnTo>
                <a:lnTo>
                  <a:pt x="28803" y="346303"/>
                </a:lnTo>
                <a:lnTo>
                  <a:pt x="26263" y="345033"/>
                </a:lnTo>
                <a:lnTo>
                  <a:pt x="23723" y="345033"/>
                </a:lnTo>
                <a:lnTo>
                  <a:pt x="21183" y="343763"/>
                </a:lnTo>
                <a:lnTo>
                  <a:pt x="18643" y="342493"/>
                </a:lnTo>
                <a:lnTo>
                  <a:pt x="17373" y="339953"/>
                </a:lnTo>
                <a:lnTo>
                  <a:pt x="12293" y="336143"/>
                </a:lnTo>
                <a:lnTo>
                  <a:pt x="11023" y="334873"/>
                </a:lnTo>
                <a:lnTo>
                  <a:pt x="11023" y="333603"/>
                </a:lnTo>
                <a:lnTo>
                  <a:pt x="9753" y="332333"/>
                </a:lnTo>
                <a:lnTo>
                  <a:pt x="8483" y="331063"/>
                </a:lnTo>
                <a:lnTo>
                  <a:pt x="5943" y="325983"/>
                </a:lnTo>
                <a:lnTo>
                  <a:pt x="5943" y="325983"/>
                </a:lnTo>
                <a:lnTo>
                  <a:pt x="5943" y="325983"/>
                </a:lnTo>
                <a:lnTo>
                  <a:pt x="4673" y="320903"/>
                </a:lnTo>
                <a:lnTo>
                  <a:pt x="47853" y="277723"/>
                </a:lnTo>
                <a:lnTo>
                  <a:pt x="49123" y="276452"/>
                </a:lnTo>
                <a:lnTo>
                  <a:pt x="54203" y="272643"/>
                </a:lnTo>
                <a:lnTo>
                  <a:pt x="59283" y="277723"/>
                </a:lnTo>
                <a:lnTo>
                  <a:pt x="40233" y="303123"/>
                </a:lnTo>
                <a:lnTo>
                  <a:pt x="40233" y="304393"/>
                </a:lnTo>
                <a:lnTo>
                  <a:pt x="38963" y="305663"/>
                </a:lnTo>
                <a:lnTo>
                  <a:pt x="38963" y="306933"/>
                </a:lnTo>
                <a:lnTo>
                  <a:pt x="38963" y="308203"/>
                </a:lnTo>
                <a:lnTo>
                  <a:pt x="38963" y="308203"/>
                </a:lnTo>
                <a:lnTo>
                  <a:pt x="40233" y="309473"/>
                </a:lnTo>
                <a:lnTo>
                  <a:pt x="40233" y="312013"/>
                </a:lnTo>
                <a:lnTo>
                  <a:pt x="40233" y="313283"/>
                </a:lnTo>
                <a:lnTo>
                  <a:pt x="41503" y="315823"/>
                </a:lnTo>
                <a:lnTo>
                  <a:pt x="42773" y="317093"/>
                </a:lnTo>
                <a:lnTo>
                  <a:pt x="44043" y="318363"/>
                </a:lnTo>
                <a:lnTo>
                  <a:pt x="45313" y="319633"/>
                </a:lnTo>
                <a:lnTo>
                  <a:pt x="46583" y="320903"/>
                </a:lnTo>
                <a:lnTo>
                  <a:pt x="49123" y="320903"/>
                </a:lnTo>
                <a:lnTo>
                  <a:pt x="50393" y="322173"/>
                </a:lnTo>
                <a:lnTo>
                  <a:pt x="52933" y="322173"/>
                </a:lnTo>
                <a:lnTo>
                  <a:pt x="54203" y="322173"/>
                </a:lnTo>
                <a:lnTo>
                  <a:pt x="54203" y="322173"/>
                </a:lnTo>
                <a:lnTo>
                  <a:pt x="54203" y="322173"/>
                </a:lnTo>
                <a:lnTo>
                  <a:pt x="56743" y="322173"/>
                </a:lnTo>
                <a:lnTo>
                  <a:pt x="59283" y="322173"/>
                </a:lnTo>
                <a:lnTo>
                  <a:pt x="61823" y="320903"/>
                </a:lnTo>
                <a:lnTo>
                  <a:pt x="64363" y="320903"/>
                </a:lnTo>
                <a:lnTo>
                  <a:pt x="68173" y="320903"/>
                </a:lnTo>
                <a:lnTo>
                  <a:pt x="70713" y="319633"/>
                </a:lnTo>
                <a:lnTo>
                  <a:pt x="73253" y="318363"/>
                </a:lnTo>
                <a:lnTo>
                  <a:pt x="77063" y="317093"/>
                </a:lnTo>
                <a:lnTo>
                  <a:pt x="83413" y="314553"/>
                </a:lnTo>
                <a:lnTo>
                  <a:pt x="91033" y="312013"/>
                </a:lnTo>
                <a:lnTo>
                  <a:pt x="97383" y="309473"/>
                </a:lnTo>
                <a:lnTo>
                  <a:pt x="105003" y="305663"/>
                </a:lnTo>
                <a:lnTo>
                  <a:pt x="112623" y="303123"/>
                </a:lnTo>
                <a:lnTo>
                  <a:pt x="127863" y="295502"/>
                </a:lnTo>
                <a:lnTo>
                  <a:pt x="135483" y="291693"/>
                </a:lnTo>
                <a:lnTo>
                  <a:pt x="135483" y="291693"/>
                </a:lnTo>
                <a:lnTo>
                  <a:pt x="136753" y="290423"/>
                </a:lnTo>
                <a:lnTo>
                  <a:pt x="143103" y="287883"/>
                </a:lnTo>
                <a:lnTo>
                  <a:pt x="168503" y="275183"/>
                </a:lnTo>
                <a:lnTo>
                  <a:pt x="228193" y="204063"/>
                </a:lnTo>
                <a:lnTo>
                  <a:pt x="230733" y="201523"/>
                </a:lnTo>
                <a:lnTo>
                  <a:pt x="352653" y="41502"/>
                </a:lnTo>
                <a:lnTo>
                  <a:pt x="342493" y="19913"/>
                </a:lnTo>
                <a:lnTo>
                  <a:pt x="342493" y="19913"/>
                </a:lnTo>
                <a:lnTo>
                  <a:pt x="338683" y="14833"/>
                </a:lnTo>
                <a:lnTo>
                  <a:pt x="351383" y="46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6979920" y="3611880"/>
            <a:ext cx="510540" cy="311150"/>
          </a:xfrm>
          <a:custGeom>
            <a:avLst/>
            <a:gdLst/>
            <a:ahLst/>
            <a:cxnLst/>
            <a:rect l="l" t="t" r="r" b="b"/>
            <a:pathLst>
              <a:path w="510540" h="311150">
                <a:moveTo>
                  <a:pt x="29210" y="128270"/>
                </a:moveTo>
                <a:lnTo>
                  <a:pt x="67310" y="127000"/>
                </a:lnTo>
                <a:lnTo>
                  <a:pt x="68580" y="127000"/>
                </a:lnTo>
                <a:lnTo>
                  <a:pt x="173990" y="128270"/>
                </a:lnTo>
                <a:lnTo>
                  <a:pt x="173990" y="128270"/>
                </a:lnTo>
                <a:lnTo>
                  <a:pt x="280670" y="139700"/>
                </a:lnTo>
                <a:lnTo>
                  <a:pt x="281940" y="139700"/>
                </a:lnTo>
                <a:lnTo>
                  <a:pt x="387350" y="160020"/>
                </a:lnTo>
                <a:lnTo>
                  <a:pt x="388620" y="160020"/>
                </a:lnTo>
                <a:lnTo>
                  <a:pt x="464820" y="182880"/>
                </a:lnTo>
                <a:lnTo>
                  <a:pt x="453390" y="140970"/>
                </a:lnTo>
                <a:lnTo>
                  <a:pt x="453390" y="139700"/>
                </a:lnTo>
                <a:lnTo>
                  <a:pt x="448310" y="127000"/>
                </a:lnTo>
                <a:lnTo>
                  <a:pt x="434340" y="82550"/>
                </a:lnTo>
                <a:lnTo>
                  <a:pt x="434340" y="82550"/>
                </a:lnTo>
                <a:lnTo>
                  <a:pt x="429260" y="67310"/>
                </a:lnTo>
                <a:lnTo>
                  <a:pt x="424180" y="55880"/>
                </a:lnTo>
                <a:lnTo>
                  <a:pt x="420370" y="46990"/>
                </a:lnTo>
                <a:lnTo>
                  <a:pt x="416560" y="40640"/>
                </a:lnTo>
                <a:lnTo>
                  <a:pt x="415290" y="36830"/>
                </a:lnTo>
                <a:lnTo>
                  <a:pt x="414020" y="34290"/>
                </a:lnTo>
                <a:lnTo>
                  <a:pt x="379730" y="39370"/>
                </a:lnTo>
                <a:lnTo>
                  <a:pt x="378460" y="39370"/>
                </a:lnTo>
                <a:lnTo>
                  <a:pt x="339090" y="46990"/>
                </a:lnTo>
                <a:lnTo>
                  <a:pt x="331470" y="29210"/>
                </a:lnTo>
                <a:lnTo>
                  <a:pt x="435610" y="0"/>
                </a:lnTo>
                <a:lnTo>
                  <a:pt x="440690" y="12700"/>
                </a:lnTo>
                <a:lnTo>
                  <a:pt x="440690" y="12700"/>
                </a:lnTo>
                <a:lnTo>
                  <a:pt x="463550" y="71120"/>
                </a:lnTo>
                <a:lnTo>
                  <a:pt x="463550" y="71120"/>
                </a:lnTo>
                <a:lnTo>
                  <a:pt x="482600" y="130810"/>
                </a:lnTo>
                <a:lnTo>
                  <a:pt x="482600" y="130810"/>
                </a:lnTo>
                <a:lnTo>
                  <a:pt x="499110" y="191770"/>
                </a:lnTo>
                <a:lnTo>
                  <a:pt x="499110" y="191770"/>
                </a:lnTo>
                <a:lnTo>
                  <a:pt x="510540" y="246380"/>
                </a:lnTo>
                <a:lnTo>
                  <a:pt x="481330" y="247650"/>
                </a:lnTo>
                <a:lnTo>
                  <a:pt x="396240" y="217170"/>
                </a:lnTo>
                <a:lnTo>
                  <a:pt x="396240" y="218440"/>
                </a:lnTo>
                <a:lnTo>
                  <a:pt x="289560" y="191770"/>
                </a:lnTo>
                <a:lnTo>
                  <a:pt x="289560" y="191770"/>
                </a:lnTo>
                <a:lnTo>
                  <a:pt x="185420" y="175260"/>
                </a:lnTo>
                <a:lnTo>
                  <a:pt x="184150" y="175260"/>
                </a:lnTo>
                <a:lnTo>
                  <a:pt x="80010" y="168910"/>
                </a:lnTo>
                <a:lnTo>
                  <a:pt x="78740" y="168910"/>
                </a:lnTo>
                <a:lnTo>
                  <a:pt x="45720" y="170180"/>
                </a:lnTo>
                <a:lnTo>
                  <a:pt x="50800" y="181610"/>
                </a:lnTo>
                <a:lnTo>
                  <a:pt x="50800" y="181610"/>
                </a:lnTo>
                <a:lnTo>
                  <a:pt x="63500" y="213360"/>
                </a:lnTo>
                <a:lnTo>
                  <a:pt x="64770" y="219710"/>
                </a:lnTo>
                <a:lnTo>
                  <a:pt x="64770" y="219710"/>
                </a:lnTo>
                <a:lnTo>
                  <a:pt x="71120" y="237490"/>
                </a:lnTo>
                <a:lnTo>
                  <a:pt x="72390" y="242570"/>
                </a:lnTo>
                <a:lnTo>
                  <a:pt x="74930" y="248920"/>
                </a:lnTo>
                <a:lnTo>
                  <a:pt x="77470" y="254000"/>
                </a:lnTo>
                <a:lnTo>
                  <a:pt x="80010" y="257810"/>
                </a:lnTo>
                <a:lnTo>
                  <a:pt x="80010" y="257810"/>
                </a:lnTo>
                <a:lnTo>
                  <a:pt x="80010" y="259080"/>
                </a:lnTo>
                <a:lnTo>
                  <a:pt x="83820" y="267970"/>
                </a:lnTo>
                <a:lnTo>
                  <a:pt x="86360" y="271780"/>
                </a:lnTo>
                <a:lnTo>
                  <a:pt x="88900" y="275590"/>
                </a:lnTo>
                <a:lnTo>
                  <a:pt x="91440" y="283210"/>
                </a:lnTo>
                <a:lnTo>
                  <a:pt x="93980" y="284480"/>
                </a:lnTo>
                <a:lnTo>
                  <a:pt x="93980" y="285750"/>
                </a:lnTo>
                <a:lnTo>
                  <a:pt x="95250" y="287020"/>
                </a:lnTo>
                <a:lnTo>
                  <a:pt x="138430" y="285750"/>
                </a:lnTo>
                <a:lnTo>
                  <a:pt x="139700" y="285750"/>
                </a:lnTo>
                <a:lnTo>
                  <a:pt x="185420" y="285750"/>
                </a:lnTo>
                <a:lnTo>
                  <a:pt x="187960" y="299720"/>
                </a:lnTo>
                <a:lnTo>
                  <a:pt x="62230" y="311150"/>
                </a:lnTo>
                <a:lnTo>
                  <a:pt x="60960" y="306070"/>
                </a:lnTo>
                <a:lnTo>
                  <a:pt x="60960" y="306070"/>
                </a:lnTo>
                <a:lnTo>
                  <a:pt x="49530" y="267970"/>
                </a:lnTo>
                <a:lnTo>
                  <a:pt x="49530" y="267970"/>
                </a:lnTo>
                <a:lnTo>
                  <a:pt x="38100" y="229870"/>
                </a:lnTo>
                <a:lnTo>
                  <a:pt x="38100" y="229870"/>
                </a:lnTo>
                <a:lnTo>
                  <a:pt x="24130" y="193040"/>
                </a:lnTo>
                <a:lnTo>
                  <a:pt x="24130" y="193040"/>
                </a:lnTo>
                <a:lnTo>
                  <a:pt x="7620" y="156210"/>
                </a:lnTo>
                <a:lnTo>
                  <a:pt x="7620" y="156210"/>
                </a:lnTo>
                <a:lnTo>
                  <a:pt x="0" y="140970"/>
                </a:lnTo>
                <a:lnTo>
                  <a:pt x="29210" y="1282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6975248" y="3607207"/>
            <a:ext cx="519884" cy="320494"/>
          </a:xfrm>
          <a:custGeom>
            <a:avLst/>
            <a:gdLst/>
            <a:ahLst/>
            <a:cxnLst/>
            <a:rect l="l" t="t" r="r" b="b"/>
            <a:pathLst>
              <a:path w="519884" h="320494">
                <a:moveTo>
                  <a:pt x="33882" y="132943"/>
                </a:moveTo>
                <a:lnTo>
                  <a:pt x="71982" y="131673"/>
                </a:lnTo>
                <a:lnTo>
                  <a:pt x="73252" y="131673"/>
                </a:lnTo>
                <a:lnTo>
                  <a:pt x="178662" y="132943"/>
                </a:lnTo>
                <a:lnTo>
                  <a:pt x="178662" y="132943"/>
                </a:lnTo>
                <a:lnTo>
                  <a:pt x="285342" y="144373"/>
                </a:lnTo>
                <a:lnTo>
                  <a:pt x="286612" y="144373"/>
                </a:lnTo>
                <a:lnTo>
                  <a:pt x="392022" y="164693"/>
                </a:lnTo>
                <a:lnTo>
                  <a:pt x="393292" y="164693"/>
                </a:lnTo>
                <a:lnTo>
                  <a:pt x="469492" y="187553"/>
                </a:lnTo>
                <a:lnTo>
                  <a:pt x="458062" y="145643"/>
                </a:lnTo>
                <a:lnTo>
                  <a:pt x="458062" y="144373"/>
                </a:lnTo>
                <a:lnTo>
                  <a:pt x="452982" y="131673"/>
                </a:lnTo>
                <a:lnTo>
                  <a:pt x="439012" y="87223"/>
                </a:lnTo>
                <a:lnTo>
                  <a:pt x="439012" y="87223"/>
                </a:lnTo>
                <a:lnTo>
                  <a:pt x="433932" y="71983"/>
                </a:lnTo>
                <a:lnTo>
                  <a:pt x="428852" y="60553"/>
                </a:lnTo>
                <a:lnTo>
                  <a:pt x="425042" y="51663"/>
                </a:lnTo>
                <a:lnTo>
                  <a:pt x="421232" y="45313"/>
                </a:lnTo>
                <a:lnTo>
                  <a:pt x="419962" y="41503"/>
                </a:lnTo>
                <a:lnTo>
                  <a:pt x="418692" y="38963"/>
                </a:lnTo>
                <a:lnTo>
                  <a:pt x="384402" y="44043"/>
                </a:lnTo>
                <a:lnTo>
                  <a:pt x="383132" y="44043"/>
                </a:lnTo>
                <a:lnTo>
                  <a:pt x="343762" y="51663"/>
                </a:lnTo>
                <a:lnTo>
                  <a:pt x="336142" y="33883"/>
                </a:lnTo>
                <a:lnTo>
                  <a:pt x="440282" y="4673"/>
                </a:lnTo>
                <a:lnTo>
                  <a:pt x="445362" y="17373"/>
                </a:lnTo>
                <a:lnTo>
                  <a:pt x="445362" y="17373"/>
                </a:lnTo>
                <a:lnTo>
                  <a:pt x="468222" y="75793"/>
                </a:lnTo>
                <a:lnTo>
                  <a:pt x="468222" y="75793"/>
                </a:lnTo>
                <a:lnTo>
                  <a:pt x="487272" y="135483"/>
                </a:lnTo>
                <a:lnTo>
                  <a:pt x="487272" y="135483"/>
                </a:lnTo>
                <a:lnTo>
                  <a:pt x="503782" y="196443"/>
                </a:lnTo>
                <a:lnTo>
                  <a:pt x="503782" y="196443"/>
                </a:lnTo>
                <a:lnTo>
                  <a:pt x="515212" y="251053"/>
                </a:lnTo>
                <a:lnTo>
                  <a:pt x="486002" y="252323"/>
                </a:lnTo>
                <a:lnTo>
                  <a:pt x="400912" y="221843"/>
                </a:lnTo>
                <a:lnTo>
                  <a:pt x="400912" y="223113"/>
                </a:lnTo>
                <a:lnTo>
                  <a:pt x="294232" y="196443"/>
                </a:lnTo>
                <a:lnTo>
                  <a:pt x="294232" y="196443"/>
                </a:lnTo>
                <a:lnTo>
                  <a:pt x="190092" y="179933"/>
                </a:lnTo>
                <a:lnTo>
                  <a:pt x="188822" y="179933"/>
                </a:lnTo>
                <a:lnTo>
                  <a:pt x="84682" y="173583"/>
                </a:lnTo>
                <a:lnTo>
                  <a:pt x="83412" y="173583"/>
                </a:lnTo>
                <a:lnTo>
                  <a:pt x="50392" y="174853"/>
                </a:lnTo>
                <a:lnTo>
                  <a:pt x="55472" y="186283"/>
                </a:lnTo>
                <a:lnTo>
                  <a:pt x="55472" y="186283"/>
                </a:lnTo>
                <a:lnTo>
                  <a:pt x="68172" y="218033"/>
                </a:lnTo>
                <a:lnTo>
                  <a:pt x="69442" y="224383"/>
                </a:lnTo>
                <a:lnTo>
                  <a:pt x="69442" y="224383"/>
                </a:lnTo>
                <a:lnTo>
                  <a:pt x="75792" y="242163"/>
                </a:lnTo>
                <a:lnTo>
                  <a:pt x="77062" y="247243"/>
                </a:lnTo>
                <a:lnTo>
                  <a:pt x="79602" y="253593"/>
                </a:lnTo>
                <a:lnTo>
                  <a:pt x="82142" y="258673"/>
                </a:lnTo>
                <a:lnTo>
                  <a:pt x="84682" y="262483"/>
                </a:lnTo>
                <a:lnTo>
                  <a:pt x="84682" y="262483"/>
                </a:lnTo>
                <a:lnTo>
                  <a:pt x="84682" y="263753"/>
                </a:lnTo>
                <a:lnTo>
                  <a:pt x="88492" y="272643"/>
                </a:lnTo>
                <a:lnTo>
                  <a:pt x="91032" y="276453"/>
                </a:lnTo>
                <a:lnTo>
                  <a:pt x="93572" y="280263"/>
                </a:lnTo>
                <a:lnTo>
                  <a:pt x="96112" y="287883"/>
                </a:lnTo>
                <a:lnTo>
                  <a:pt x="98652" y="289153"/>
                </a:lnTo>
                <a:lnTo>
                  <a:pt x="98652" y="290423"/>
                </a:lnTo>
                <a:lnTo>
                  <a:pt x="99922" y="291693"/>
                </a:lnTo>
                <a:lnTo>
                  <a:pt x="143102" y="290423"/>
                </a:lnTo>
                <a:lnTo>
                  <a:pt x="144372" y="290423"/>
                </a:lnTo>
                <a:lnTo>
                  <a:pt x="190092" y="290423"/>
                </a:lnTo>
                <a:lnTo>
                  <a:pt x="192632" y="304393"/>
                </a:lnTo>
                <a:lnTo>
                  <a:pt x="66902" y="315823"/>
                </a:lnTo>
                <a:lnTo>
                  <a:pt x="65632" y="310743"/>
                </a:lnTo>
                <a:lnTo>
                  <a:pt x="65632" y="310743"/>
                </a:lnTo>
                <a:lnTo>
                  <a:pt x="54202" y="272643"/>
                </a:lnTo>
                <a:lnTo>
                  <a:pt x="54202" y="272643"/>
                </a:lnTo>
                <a:lnTo>
                  <a:pt x="42772" y="234543"/>
                </a:lnTo>
                <a:lnTo>
                  <a:pt x="42772" y="234543"/>
                </a:lnTo>
                <a:lnTo>
                  <a:pt x="28802" y="197713"/>
                </a:lnTo>
                <a:lnTo>
                  <a:pt x="28802" y="197713"/>
                </a:lnTo>
                <a:lnTo>
                  <a:pt x="12292" y="160883"/>
                </a:lnTo>
                <a:lnTo>
                  <a:pt x="12292" y="160883"/>
                </a:lnTo>
                <a:lnTo>
                  <a:pt x="4672" y="145643"/>
                </a:lnTo>
                <a:lnTo>
                  <a:pt x="33882" y="13294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7049770" y="3931920"/>
            <a:ext cx="337820" cy="198120"/>
          </a:xfrm>
          <a:custGeom>
            <a:avLst/>
            <a:gdLst/>
            <a:ahLst/>
            <a:cxnLst/>
            <a:rect l="l" t="t" r="r" b="b"/>
            <a:pathLst>
              <a:path w="337820" h="198120">
                <a:moveTo>
                  <a:pt x="38100" y="162560"/>
                </a:moveTo>
                <a:lnTo>
                  <a:pt x="30480" y="182880"/>
                </a:lnTo>
                <a:lnTo>
                  <a:pt x="30480" y="182880"/>
                </a:lnTo>
                <a:lnTo>
                  <a:pt x="29210" y="18415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43510"/>
                </a:lnTo>
                <a:lnTo>
                  <a:pt x="13970" y="143510"/>
                </a:lnTo>
                <a:lnTo>
                  <a:pt x="12700" y="129540"/>
                </a:lnTo>
                <a:lnTo>
                  <a:pt x="64770" y="132080"/>
                </a:lnTo>
                <a:lnTo>
                  <a:pt x="50800" y="124460"/>
                </a:lnTo>
                <a:lnTo>
                  <a:pt x="38100" y="118110"/>
                </a:lnTo>
                <a:lnTo>
                  <a:pt x="33020" y="114300"/>
                </a:lnTo>
                <a:lnTo>
                  <a:pt x="27940" y="111760"/>
                </a:lnTo>
                <a:lnTo>
                  <a:pt x="22860" y="107950"/>
                </a:lnTo>
                <a:lnTo>
                  <a:pt x="19050" y="104140"/>
                </a:lnTo>
                <a:lnTo>
                  <a:pt x="16510" y="102870"/>
                </a:lnTo>
                <a:lnTo>
                  <a:pt x="16510" y="102870"/>
                </a:lnTo>
                <a:lnTo>
                  <a:pt x="13970" y="101600"/>
                </a:lnTo>
                <a:lnTo>
                  <a:pt x="11430" y="97790"/>
                </a:lnTo>
                <a:lnTo>
                  <a:pt x="7620" y="95250"/>
                </a:lnTo>
                <a:lnTo>
                  <a:pt x="5080" y="91440"/>
                </a:lnTo>
                <a:lnTo>
                  <a:pt x="3810" y="88900"/>
                </a:lnTo>
                <a:lnTo>
                  <a:pt x="2540" y="85090"/>
                </a:lnTo>
                <a:lnTo>
                  <a:pt x="1270" y="82550"/>
                </a:lnTo>
                <a:lnTo>
                  <a:pt x="0" y="78740"/>
                </a:lnTo>
                <a:lnTo>
                  <a:pt x="0" y="76200"/>
                </a:lnTo>
                <a:lnTo>
                  <a:pt x="0" y="73660"/>
                </a:lnTo>
                <a:lnTo>
                  <a:pt x="0" y="71120"/>
                </a:lnTo>
                <a:lnTo>
                  <a:pt x="1270" y="68580"/>
                </a:lnTo>
                <a:lnTo>
                  <a:pt x="2540" y="66040"/>
                </a:lnTo>
                <a:lnTo>
                  <a:pt x="2540" y="64770"/>
                </a:lnTo>
                <a:lnTo>
                  <a:pt x="2540" y="63500"/>
                </a:lnTo>
                <a:lnTo>
                  <a:pt x="2540" y="63500"/>
                </a:lnTo>
                <a:lnTo>
                  <a:pt x="3810" y="60960"/>
                </a:lnTo>
                <a:lnTo>
                  <a:pt x="5080" y="58420"/>
                </a:lnTo>
                <a:lnTo>
                  <a:pt x="7620" y="55880"/>
                </a:lnTo>
                <a:lnTo>
                  <a:pt x="8890" y="53340"/>
                </a:lnTo>
                <a:lnTo>
                  <a:pt x="10160" y="50800"/>
                </a:lnTo>
                <a:lnTo>
                  <a:pt x="12700" y="48260"/>
                </a:lnTo>
                <a:lnTo>
                  <a:pt x="15240" y="45720"/>
                </a:lnTo>
                <a:lnTo>
                  <a:pt x="17780" y="43180"/>
                </a:lnTo>
                <a:lnTo>
                  <a:pt x="20320" y="40640"/>
                </a:lnTo>
                <a:lnTo>
                  <a:pt x="24130" y="39370"/>
                </a:lnTo>
                <a:lnTo>
                  <a:pt x="26670" y="36830"/>
                </a:lnTo>
                <a:lnTo>
                  <a:pt x="30480" y="34290"/>
                </a:lnTo>
                <a:lnTo>
                  <a:pt x="34290" y="31750"/>
                </a:lnTo>
                <a:lnTo>
                  <a:pt x="38100" y="29210"/>
                </a:lnTo>
                <a:lnTo>
                  <a:pt x="41910" y="27940"/>
                </a:lnTo>
                <a:lnTo>
                  <a:pt x="46990" y="25400"/>
                </a:lnTo>
                <a:lnTo>
                  <a:pt x="50800" y="22860"/>
                </a:lnTo>
                <a:lnTo>
                  <a:pt x="55880" y="21590"/>
                </a:lnTo>
                <a:lnTo>
                  <a:pt x="60960" y="19050"/>
                </a:lnTo>
                <a:lnTo>
                  <a:pt x="66040" y="17780"/>
                </a:lnTo>
                <a:lnTo>
                  <a:pt x="72390" y="15240"/>
                </a:lnTo>
                <a:lnTo>
                  <a:pt x="78740" y="13970"/>
                </a:lnTo>
                <a:lnTo>
                  <a:pt x="83820" y="12700"/>
                </a:lnTo>
                <a:lnTo>
                  <a:pt x="90170" y="10160"/>
                </a:lnTo>
                <a:lnTo>
                  <a:pt x="96520" y="8890"/>
                </a:lnTo>
                <a:lnTo>
                  <a:pt x="104140" y="7620"/>
                </a:lnTo>
                <a:lnTo>
                  <a:pt x="118110" y="5080"/>
                </a:lnTo>
                <a:lnTo>
                  <a:pt x="132080" y="2540"/>
                </a:lnTo>
                <a:lnTo>
                  <a:pt x="146050" y="1270"/>
                </a:lnTo>
                <a:lnTo>
                  <a:pt x="160020" y="0"/>
                </a:lnTo>
                <a:lnTo>
                  <a:pt x="173990" y="0"/>
                </a:lnTo>
                <a:lnTo>
                  <a:pt x="186690" y="0"/>
                </a:lnTo>
                <a:lnTo>
                  <a:pt x="200660" y="1270"/>
                </a:lnTo>
                <a:lnTo>
                  <a:pt x="213360" y="2540"/>
                </a:lnTo>
                <a:lnTo>
                  <a:pt x="226060" y="5080"/>
                </a:lnTo>
                <a:lnTo>
                  <a:pt x="232410" y="6350"/>
                </a:lnTo>
                <a:lnTo>
                  <a:pt x="237490" y="8890"/>
                </a:lnTo>
                <a:lnTo>
                  <a:pt x="243840" y="10160"/>
                </a:lnTo>
                <a:lnTo>
                  <a:pt x="250190" y="11430"/>
                </a:lnTo>
                <a:lnTo>
                  <a:pt x="255270" y="13970"/>
                </a:lnTo>
                <a:lnTo>
                  <a:pt x="260350" y="16510"/>
                </a:lnTo>
                <a:lnTo>
                  <a:pt x="266700" y="17780"/>
                </a:lnTo>
                <a:lnTo>
                  <a:pt x="271780" y="20320"/>
                </a:lnTo>
                <a:lnTo>
                  <a:pt x="275590" y="21590"/>
                </a:lnTo>
                <a:lnTo>
                  <a:pt x="275590" y="22860"/>
                </a:lnTo>
                <a:lnTo>
                  <a:pt x="276860" y="24130"/>
                </a:lnTo>
                <a:lnTo>
                  <a:pt x="281940" y="26670"/>
                </a:lnTo>
                <a:lnTo>
                  <a:pt x="285750" y="29210"/>
                </a:lnTo>
                <a:lnTo>
                  <a:pt x="290830" y="31750"/>
                </a:lnTo>
                <a:lnTo>
                  <a:pt x="294640" y="35560"/>
                </a:lnTo>
                <a:lnTo>
                  <a:pt x="299720" y="39370"/>
                </a:lnTo>
                <a:lnTo>
                  <a:pt x="307340" y="46990"/>
                </a:lnTo>
                <a:lnTo>
                  <a:pt x="311150" y="50800"/>
                </a:lnTo>
                <a:lnTo>
                  <a:pt x="313690" y="54610"/>
                </a:lnTo>
                <a:lnTo>
                  <a:pt x="317500" y="58420"/>
                </a:lnTo>
                <a:lnTo>
                  <a:pt x="321310" y="62230"/>
                </a:lnTo>
                <a:lnTo>
                  <a:pt x="323850" y="6731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8930" y="76200"/>
                </a:lnTo>
                <a:lnTo>
                  <a:pt x="330200" y="80010"/>
                </a:lnTo>
                <a:lnTo>
                  <a:pt x="332740" y="85090"/>
                </a:lnTo>
                <a:lnTo>
                  <a:pt x="334010" y="90170"/>
                </a:lnTo>
                <a:lnTo>
                  <a:pt x="335280" y="95250"/>
                </a:lnTo>
                <a:lnTo>
                  <a:pt x="336550" y="100330"/>
                </a:lnTo>
                <a:lnTo>
                  <a:pt x="337820" y="105410"/>
                </a:lnTo>
                <a:lnTo>
                  <a:pt x="337820" y="110490"/>
                </a:lnTo>
                <a:lnTo>
                  <a:pt x="337820" y="119380"/>
                </a:lnTo>
                <a:lnTo>
                  <a:pt x="337820" y="125730"/>
                </a:lnTo>
                <a:lnTo>
                  <a:pt x="337820" y="125730"/>
                </a:lnTo>
                <a:lnTo>
                  <a:pt x="337820" y="127000"/>
                </a:lnTo>
                <a:lnTo>
                  <a:pt x="336550" y="135890"/>
                </a:lnTo>
                <a:lnTo>
                  <a:pt x="336550" y="139700"/>
                </a:lnTo>
                <a:lnTo>
                  <a:pt x="335280" y="143510"/>
                </a:lnTo>
                <a:lnTo>
                  <a:pt x="334010" y="149860"/>
                </a:lnTo>
                <a:lnTo>
                  <a:pt x="331470" y="157480"/>
                </a:lnTo>
                <a:lnTo>
                  <a:pt x="328930" y="165100"/>
                </a:lnTo>
                <a:lnTo>
                  <a:pt x="325120" y="171450"/>
                </a:lnTo>
                <a:lnTo>
                  <a:pt x="325120" y="171450"/>
                </a:lnTo>
                <a:lnTo>
                  <a:pt x="326390" y="171450"/>
                </a:lnTo>
                <a:lnTo>
                  <a:pt x="326390" y="172720"/>
                </a:lnTo>
                <a:lnTo>
                  <a:pt x="32639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30200" y="175260"/>
                </a:lnTo>
                <a:lnTo>
                  <a:pt x="330200" y="176530"/>
                </a:lnTo>
                <a:lnTo>
                  <a:pt x="331470" y="176530"/>
                </a:lnTo>
                <a:lnTo>
                  <a:pt x="331470" y="176530"/>
                </a:lnTo>
                <a:lnTo>
                  <a:pt x="331470" y="177800"/>
                </a:lnTo>
                <a:lnTo>
                  <a:pt x="332740" y="177800"/>
                </a:lnTo>
                <a:lnTo>
                  <a:pt x="332740" y="179070"/>
                </a:lnTo>
                <a:lnTo>
                  <a:pt x="334010" y="180340"/>
                </a:lnTo>
                <a:lnTo>
                  <a:pt x="337820" y="181610"/>
                </a:lnTo>
                <a:lnTo>
                  <a:pt x="337820" y="181610"/>
                </a:lnTo>
                <a:lnTo>
                  <a:pt x="337820" y="182880"/>
                </a:lnTo>
                <a:lnTo>
                  <a:pt x="337820" y="198120"/>
                </a:lnTo>
                <a:lnTo>
                  <a:pt x="233680" y="181610"/>
                </a:lnTo>
                <a:lnTo>
                  <a:pt x="231140" y="181610"/>
                </a:lnTo>
                <a:lnTo>
                  <a:pt x="38100" y="162560"/>
                </a:lnTo>
                <a:close/>
                <a:moveTo>
                  <a:pt x="295910" y="149860"/>
                </a:moveTo>
                <a:lnTo>
                  <a:pt x="298450" y="147320"/>
                </a:lnTo>
                <a:lnTo>
                  <a:pt x="300990" y="144780"/>
                </a:lnTo>
                <a:lnTo>
                  <a:pt x="300990" y="143510"/>
                </a:lnTo>
                <a:lnTo>
                  <a:pt x="302260" y="142240"/>
                </a:lnTo>
                <a:lnTo>
                  <a:pt x="303530" y="140970"/>
                </a:lnTo>
                <a:lnTo>
                  <a:pt x="303530" y="139700"/>
                </a:lnTo>
                <a:lnTo>
                  <a:pt x="304800" y="138430"/>
                </a:lnTo>
                <a:lnTo>
                  <a:pt x="306070" y="135890"/>
                </a:lnTo>
                <a:lnTo>
                  <a:pt x="307340" y="133350"/>
                </a:lnTo>
                <a:lnTo>
                  <a:pt x="308610" y="130810"/>
                </a:lnTo>
                <a:lnTo>
                  <a:pt x="309880" y="128270"/>
                </a:lnTo>
                <a:lnTo>
                  <a:pt x="309880" y="128270"/>
                </a:lnTo>
                <a:lnTo>
                  <a:pt x="309880" y="125730"/>
                </a:lnTo>
                <a:lnTo>
                  <a:pt x="309880" y="123190"/>
                </a:lnTo>
                <a:lnTo>
                  <a:pt x="311150" y="120650"/>
                </a:lnTo>
                <a:lnTo>
                  <a:pt x="311150" y="114300"/>
                </a:lnTo>
                <a:lnTo>
                  <a:pt x="311150" y="111760"/>
                </a:lnTo>
                <a:lnTo>
                  <a:pt x="311150" y="107950"/>
                </a:lnTo>
                <a:lnTo>
                  <a:pt x="309880" y="102870"/>
                </a:lnTo>
                <a:lnTo>
                  <a:pt x="308610" y="97790"/>
                </a:lnTo>
                <a:lnTo>
                  <a:pt x="307340" y="92710"/>
                </a:lnTo>
                <a:lnTo>
                  <a:pt x="304800" y="87630"/>
                </a:lnTo>
                <a:lnTo>
                  <a:pt x="302260" y="83820"/>
                </a:lnTo>
                <a:lnTo>
                  <a:pt x="298450" y="78740"/>
                </a:lnTo>
                <a:lnTo>
                  <a:pt x="294640" y="74930"/>
                </a:lnTo>
                <a:lnTo>
                  <a:pt x="294640" y="73660"/>
                </a:lnTo>
                <a:lnTo>
                  <a:pt x="294640" y="73660"/>
                </a:lnTo>
                <a:lnTo>
                  <a:pt x="290830" y="71120"/>
                </a:lnTo>
                <a:lnTo>
                  <a:pt x="285750" y="67310"/>
                </a:lnTo>
                <a:lnTo>
                  <a:pt x="281940" y="63500"/>
                </a:lnTo>
                <a:lnTo>
                  <a:pt x="275590" y="60960"/>
                </a:lnTo>
                <a:lnTo>
                  <a:pt x="269240" y="57150"/>
                </a:lnTo>
                <a:lnTo>
                  <a:pt x="264160" y="54610"/>
                </a:lnTo>
                <a:lnTo>
                  <a:pt x="257810" y="52070"/>
                </a:lnTo>
                <a:lnTo>
                  <a:pt x="251460" y="49530"/>
                </a:lnTo>
                <a:lnTo>
                  <a:pt x="245110" y="48260"/>
                </a:lnTo>
                <a:lnTo>
                  <a:pt x="237490" y="45720"/>
                </a:lnTo>
                <a:lnTo>
                  <a:pt x="229870" y="44450"/>
                </a:lnTo>
                <a:lnTo>
                  <a:pt x="223520" y="43180"/>
                </a:lnTo>
                <a:lnTo>
                  <a:pt x="215900" y="41910"/>
                </a:lnTo>
                <a:lnTo>
                  <a:pt x="207010" y="40640"/>
                </a:lnTo>
                <a:lnTo>
                  <a:pt x="200660" y="39370"/>
                </a:lnTo>
                <a:lnTo>
                  <a:pt x="184150" y="39370"/>
                </a:lnTo>
                <a:lnTo>
                  <a:pt x="167640" y="39370"/>
                </a:lnTo>
                <a:lnTo>
                  <a:pt x="167640" y="39370"/>
                </a:lnTo>
                <a:lnTo>
                  <a:pt x="166370" y="39370"/>
                </a:lnTo>
                <a:lnTo>
                  <a:pt x="151130" y="39370"/>
                </a:lnTo>
                <a:lnTo>
                  <a:pt x="142240" y="40640"/>
                </a:lnTo>
                <a:lnTo>
                  <a:pt x="134620" y="40640"/>
                </a:lnTo>
                <a:lnTo>
                  <a:pt x="125730" y="41910"/>
                </a:lnTo>
                <a:lnTo>
                  <a:pt x="118110" y="43180"/>
                </a:lnTo>
                <a:lnTo>
                  <a:pt x="109220" y="45720"/>
                </a:lnTo>
                <a:lnTo>
                  <a:pt x="104140" y="45720"/>
                </a:lnTo>
                <a:lnTo>
                  <a:pt x="99060" y="46990"/>
                </a:lnTo>
                <a:lnTo>
                  <a:pt x="95250" y="48260"/>
                </a:lnTo>
                <a:lnTo>
                  <a:pt x="91440" y="49530"/>
                </a:lnTo>
                <a:lnTo>
                  <a:pt x="86360" y="50800"/>
                </a:lnTo>
                <a:lnTo>
                  <a:pt x="83820" y="52070"/>
                </a:lnTo>
                <a:lnTo>
                  <a:pt x="82550" y="52070"/>
                </a:lnTo>
                <a:lnTo>
                  <a:pt x="82550" y="52070"/>
                </a:lnTo>
                <a:lnTo>
                  <a:pt x="80010" y="53340"/>
                </a:lnTo>
                <a:lnTo>
                  <a:pt x="76200" y="54610"/>
                </a:lnTo>
                <a:lnTo>
                  <a:pt x="72390" y="55880"/>
                </a:lnTo>
                <a:lnTo>
                  <a:pt x="69850" y="57150"/>
                </a:lnTo>
                <a:lnTo>
                  <a:pt x="67310" y="58420"/>
                </a:lnTo>
                <a:lnTo>
                  <a:pt x="64770" y="59690"/>
                </a:lnTo>
                <a:lnTo>
                  <a:pt x="62230" y="60960"/>
                </a:lnTo>
                <a:lnTo>
                  <a:pt x="59690" y="63500"/>
                </a:lnTo>
                <a:lnTo>
                  <a:pt x="58420" y="64770"/>
                </a:lnTo>
                <a:lnTo>
                  <a:pt x="55880" y="66040"/>
                </a:lnTo>
                <a:lnTo>
                  <a:pt x="53340" y="67310"/>
                </a:lnTo>
                <a:lnTo>
                  <a:pt x="52070" y="68580"/>
                </a:lnTo>
                <a:lnTo>
                  <a:pt x="50800" y="71120"/>
                </a:lnTo>
                <a:lnTo>
                  <a:pt x="49530" y="72390"/>
                </a:lnTo>
                <a:lnTo>
                  <a:pt x="48260" y="73660"/>
                </a:lnTo>
                <a:lnTo>
                  <a:pt x="46990" y="74930"/>
                </a:lnTo>
                <a:lnTo>
                  <a:pt x="45720" y="76200"/>
                </a:lnTo>
                <a:lnTo>
                  <a:pt x="45720" y="78740"/>
                </a:lnTo>
                <a:lnTo>
                  <a:pt x="45720" y="80010"/>
                </a:lnTo>
                <a:lnTo>
                  <a:pt x="44450" y="81280"/>
                </a:lnTo>
                <a:lnTo>
                  <a:pt x="43180" y="82550"/>
                </a:lnTo>
                <a:lnTo>
                  <a:pt x="44450" y="85090"/>
                </a:lnTo>
                <a:lnTo>
                  <a:pt x="43180" y="86360"/>
                </a:lnTo>
                <a:lnTo>
                  <a:pt x="43180" y="87630"/>
                </a:lnTo>
                <a:lnTo>
                  <a:pt x="44450" y="88900"/>
                </a:lnTo>
                <a:lnTo>
                  <a:pt x="44450" y="91440"/>
                </a:lnTo>
                <a:lnTo>
                  <a:pt x="44450" y="92710"/>
                </a:lnTo>
                <a:lnTo>
                  <a:pt x="45720" y="93980"/>
                </a:lnTo>
                <a:lnTo>
                  <a:pt x="45720" y="95250"/>
                </a:lnTo>
                <a:lnTo>
                  <a:pt x="48260" y="97790"/>
                </a:lnTo>
                <a:lnTo>
                  <a:pt x="48260" y="99060"/>
                </a:lnTo>
                <a:lnTo>
                  <a:pt x="49530" y="99060"/>
                </a:lnTo>
                <a:lnTo>
                  <a:pt x="49530" y="99060"/>
                </a:lnTo>
                <a:lnTo>
                  <a:pt x="49530" y="100330"/>
                </a:lnTo>
                <a:lnTo>
                  <a:pt x="50800" y="101600"/>
                </a:lnTo>
                <a:lnTo>
                  <a:pt x="52070" y="102870"/>
                </a:lnTo>
                <a:lnTo>
                  <a:pt x="53340" y="104140"/>
                </a:lnTo>
                <a:lnTo>
                  <a:pt x="54610" y="106680"/>
                </a:lnTo>
                <a:lnTo>
                  <a:pt x="57150" y="109220"/>
                </a:lnTo>
                <a:lnTo>
                  <a:pt x="60960" y="111760"/>
                </a:lnTo>
                <a:lnTo>
                  <a:pt x="63500" y="114300"/>
                </a:lnTo>
                <a:lnTo>
                  <a:pt x="67310" y="118110"/>
                </a:lnTo>
                <a:lnTo>
                  <a:pt x="76200" y="123190"/>
                </a:lnTo>
                <a:lnTo>
                  <a:pt x="95250" y="133350"/>
                </a:lnTo>
                <a:lnTo>
                  <a:pt x="147320" y="135890"/>
                </a:lnTo>
                <a:lnTo>
                  <a:pt x="148590" y="135890"/>
                </a:lnTo>
                <a:lnTo>
                  <a:pt x="295910" y="149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7045098" y="3927247"/>
            <a:ext cx="347164" cy="207464"/>
          </a:xfrm>
          <a:custGeom>
            <a:avLst/>
            <a:gdLst/>
            <a:ahLst/>
            <a:cxnLst/>
            <a:rect l="l" t="t" r="r" b="b"/>
            <a:pathLst>
              <a:path w="347164" h="207464">
                <a:moveTo>
                  <a:pt x="42772" y="167233"/>
                </a:moveTo>
                <a:lnTo>
                  <a:pt x="35152" y="187553"/>
                </a:lnTo>
                <a:lnTo>
                  <a:pt x="35152" y="187553"/>
                </a:lnTo>
                <a:lnTo>
                  <a:pt x="33882" y="188823"/>
                </a:lnTo>
                <a:lnTo>
                  <a:pt x="18642" y="187553"/>
                </a:lnTo>
                <a:lnTo>
                  <a:pt x="18642" y="187553"/>
                </a:lnTo>
                <a:lnTo>
                  <a:pt x="18642" y="187553"/>
                </a:lnTo>
                <a:lnTo>
                  <a:pt x="18642" y="148183"/>
                </a:lnTo>
                <a:lnTo>
                  <a:pt x="18642" y="148183"/>
                </a:lnTo>
                <a:lnTo>
                  <a:pt x="17372" y="134213"/>
                </a:lnTo>
                <a:lnTo>
                  <a:pt x="69442" y="136753"/>
                </a:lnTo>
                <a:lnTo>
                  <a:pt x="55472" y="129133"/>
                </a:lnTo>
                <a:lnTo>
                  <a:pt x="42772" y="122783"/>
                </a:lnTo>
                <a:lnTo>
                  <a:pt x="37692" y="118973"/>
                </a:lnTo>
                <a:lnTo>
                  <a:pt x="32612" y="116433"/>
                </a:lnTo>
                <a:lnTo>
                  <a:pt x="27532" y="112623"/>
                </a:lnTo>
                <a:lnTo>
                  <a:pt x="23722" y="108813"/>
                </a:lnTo>
                <a:lnTo>
                  <a:pt x="21182" y="107543"/>
                </a:lnTo>
                <a:lnTo>
                  <a:pt x="21182" y="107543"/>
                </a:lnTo>
                <a:lnTo>
                  <a:pt x="18642" y="106273"/>
                </a:lnTo>
                <a:lnTo>
                  <a:pt x="16102" y="102463"/>
                </a:lnTo>
                <a:lnTo>
                  <a:pt x="12292" y="99923"/>
                </a:lnTo>
                <a:lnTo>
                  <a:pt x="9752" y="96113"/>
                </a:lnTo>
                <a:lnTo>
                  <a:pt x="8482" y="93573"/>
                </a:lnTo>
                <a:lnTo>
                  <a:pt x="7212" y="89763"/>
                </a:lnTo>
                <a:lnTo>
                  <a:pt x="5942" y="87223"/>
                </a:lnTo>
                <a:lnTo>
                  <a:pt x="4672" y="83413"/>
                </a:lnTo>
                <a:lnTo>
                  <a:pt x="4672" y="80873"/>
                </a:lnTo>
                <a:lnTo>
                  <a:pt x="4672" y="78333"/>
                </a:lnTo>
                <a:lnTo>
                  <a:pt x="4672" y="75793"/>
                </a:lnTo>
                <a:lnTo>
                  <a:pt x="5942" y="73253"/>
                </a:lnTo>
                <a:lnTo>
                  <a:pt x="7212" y="70713"/>
                </a:lnTo>
                <a:lnTo>
                  <a:pt x="7212" y="69443"/>
                </a:lnTo>
                <a:lnTo>
                  <a:pt x="7212" y="68173"/>
                </a:lnTo>
                <a:lnTo>
                  <a:pt x="7212" y="68173"/>
                </a:lnTo>
                <a:lnTo>
                  <a:pt x="8482" y="65633"/>
                </a:lnTo>
                <a:lnTo>
                  <a:pt x="9752" y="63093"/>
                </a:lnTo>
                <a:lnTo>
                  <a:pt x="12292" y="60553"/>
                </a:lnTo>
                <a:lnTo>
                  <a:pt x="13562" y="58013"/>
                </a:lnTo>
                <a:lnTo>
                  <a:pt x="14832" y="55473"/>
                </a:lnTo>
                <a:lnTo>
                  <a:pt x="17372" y="52933"/>
                </a:lnTo>
                <a:lnTo>
                  <a:pt x="19912" y="50393"/>
                </a:lnTo>
                <a:lnTo>
                  <a:pt x="22452" y="47853"/>
                </a:lnTo>
                <a:lnTo>
                  <a:pt x="24992" y="45313"/>
                </a:lnTo>
                <a:lnTo>
                  <a:pt x="28802" y="44043"/>
                </a:lnTo>
                <a:lnTo>
                  <a:pt x="31342" y="41503"/>
                </a:lnTo>
                <a:lnTo>
                  <a:pt x="35152" y="38963"/>
                </a:lnTo>
                <a:lnTo>
                  <a:pt x="38962" y="36423"/>
                </a:lnTo>
                <a:lnTo>
                  <a:pt x="42772" y="33883"/>
                </a:lnTo>
                <a:lnTo>
                  <a:pt x="46582" y="32613"/>
                </a:lnTo>
                <a:lnTo>
                  <a:pt x="51662" y="30073"/>
                </a:lnTo>
                <a:lnTo>
                  <a:pt x="55472" y="27533"/>
                </a:lnTo>
                <a:lnTo>
                  <a:pt x="60552" y="26263"/>
                </a:lnTo>
                <a:lnTo>
                  <a:pt x="65632" y="23723"/>
                </a:lnTo>
                <a:lnTo>
                  <a:pt x="70712" y="22453"/>
                </a:lnTo>
                <a:lnTo>
                  <a:pt x="77062" y="19913"/>
                </a:lnTo>
                <a:lnTo>
                  <a:pt x="83412" y="18643"/>
                </a:lnTo>
                <a:lnTo>
                  <a:pt x="88492" y="17373"/>
                </a:lnTo>
                <a:lnTo>
                  <a:pt x="94842" y="14833"/>
                </a:lnTo>
                <a:lnTo>
                  <a:pt x="101192" y="13563"/>
                </a:lnTo>
                <a:lnTo>
                  <a:pt x="108812" y="12293"/>
                </a:lnTo>
                <a:lnTo>
                  <a:pt x="122782" y="9753"/>
                </a:lnTo>
                <a:lnTo>
                  <a:pt x="136752" y="7213"/>
                </a:lnTo>
                <a:lnTo>
                  <a:pt x="150722" y="5943"/>
                </a:lnTo>
                <a:lnTo>
                  <a:pt x="164692" y="4673"/>
                </a:lnTo>
                <a:lnTo>
                  <a:pt x="178662" y="4673"/>
                </a:lnTo>
                <a:lnTo>
                  <a:pt x="191362" y="4673"/>
                </a:lnTo>
                <a:lnTo>
                  <a:pt x="205332" y="5943"/>
                </a:lnTo>
                <a:lnTo>
                  <a:pt x="218032" y="7213"/>
                </a:lnTo>
                <a:lnTo>
                  <a:pt x="230732" y="9753"/>
                </a:lnTo>
                <a:lnTo>
                  <a:pt x="237082" y="11023"/>
                </a:lnTo>
                <a:lnTo>
                  <a:pt x="242162" y="13563"/>
                </a:lnTo>
                <a:lnTo>
                  <a:pt x="248512" y="14833"/>
                </a:lnTo>
                <a:lnTo>
                  <a:pt x="254862" y="16103"/>
                </a:lnTo>
                <a:lnTo>
                  <a:pt x="259942" y="18643"/>
                </a:lnTo>
                <a:lnTo>
                  <a:pt x="265022" y="21183"/>
                </a:lnTo>
                <a:lnTo>
                  <a:pt x="271372" y="22453"/>
                </a:lnTo>
                <a:lnTo>
                  <a:pt x="276452" y="24993"/>
                </a:lnTo>
                <a:lnTo>
                  <a:pt x="280262" y="26263"/>
                </a:lnTo>
                <a:lnTo>
                  <a:pt x="280262" y="27533"/>
                </a:lnTo>
                <a:lnTo>
                  <a:pt x="281532" y="28803"/>
                </a:lnTo>
                <a:lnTo>
                  <a:pt x="286612" y="31343"/>
                </a:lnTo>
                <a:lnTo>
                  <a:pt x="290422" y="33883"/>
                </a:lnTo>
                <a:lnTo>
                  <a:pt x="295502" y="36423"/>
                </a:lnTo>
                <a:lnTo>
                  <a:pt x="299312" y="40233"/>
                </a:lnTo>
                <a:lnTo>
                  <a:pt x="304392" y="44043"/>
                </a:lnTo>
                <a:lnTo>
                  <a:pt x="312012" y="51663"/>
                </a:lnTo>
                <a:lnTo>
                  <a:pt x="315822" y="55473"/>
                </a:lnTo>
                <a:lnTo>
                  <a:pt x="318362" y="59283"/>
                </a:lnTo>
                <a:lnTo>
                  <a:pt x="322172" y="63093"/>
                </a:lnTo>
                <a:lnTo>
                  <a:pt x="325982" y="66903"/>
                </a:lnTo>
                <a:lnTo>
                  <a:pt x="328522" y="71983"/>
                </a:lnTo>
                <a:lnTo>
                  <a:pt x="331062" y="75793"/>
                </a:lnTo>
                <a:lnTo>
                  <a:pt x="331062" y="75793"/>
                </a:lnTo>
                <a:lnTo>
                  <a:pt x="331062" y="75793"/>
                </a:lnTo>
                <a:lnTo>
                  <a:pt x="333602" y="80873"/>
                </a:lnTo>
                <a:lnTo>
                  <a:pt x="334872" y="84683"/>
                </a:lnTo>
                <a:lnTo>
                  <a:pt x="337412" y="89763"/>
                </a:lnTo>
                <a:lnTo>
                  <a:pt x="338682" y="94843"/>
                </a:lnTo>
                <a:lnTo>
                  <a:pt x="339952" y="99923"/>
                </a:lnTo>
                <a:lnTo>
                  <a:pt x="341222" y="105003"/>
                </a:lnTo>
                <a:lnTo>
                  <a:pt x="342492" y="110083"/>
                </a:lnTo>
                <a:lnTo>
                  <a:pt x="342492" y="115163"/>
                </a:lnTo>
                <a:lnTo>
                  <a:pt x="342492" y="124053"/>
                </a:lnTo>
                <a:lnTo>
                  <a:pt x="342492" y="130403"/>
                </a:lnTo>
                <a:lnTo>
                  <a:pt x="342492" y="130403"/>
                </a:lnTo>
                <a:lnTo>
                  <a:pt x="342492" y="131673"/>
                </a:lnTo>
                <a:lnTo>
                  <a:pt x="341222" y="140563"/>
                </a:lnTo>
                <a:lnTo>
                  <a:pt x="341222" y="144373"/>
                </a:lnTo>
                <a:lnTo>
                  <a:pt x="339952" y="148183"/>
                </a:lnTo>
                <a:lnTo>
                  <a:pt x="338682" y="154533"/>
                </a:lnTo>
                <a:lnTo>
                  <a:pt x="336142" y="162153"/>
                </a:lnTo>
                <a:lnTo>
                  <a:pt x="333602" y="169773"/>
                </a:lnTo>
                <a:lnTo>
                  <a:pt x="329792" y="176123"/>
                </a:lnTo>
                <a:lnTo>
                  <a:pt x="329792" y="176123"/>
                </a:lnTo>
                <a:lnTo>
                  <a:pt x="331062" y="176123"/>
                </a:lnTo>
                <a:lnTo>
                  <a:pt x="331062" y="177393"/>
                </a:lnTo>
                <a:lnTo>
                  <a:pt x="33106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3602" y="179933"/>
                </a:lnTo>
                <a:lnTo>
                  <a:pt x="333602" y="179933"/>
                </a:lnTo>
                <a:lnTo>
                  <a:pt x="333602" y="179933"/>
                </a:lnTo>
                <a:lnTo>
                  <a:pt x="334872" y="179933"/>
                </a:lnTo>
                <a:lnTo>
                  <a:pt x="334872" y="181203"/>
                </a:lnTo>
                <a:lnTo>
                  <a:pt x="336142" y="181203"/>
                </a:lnTo>
                <a:lnTo>
                  <a:pt x="336142" y="181203"/>
                </a:lnTo>
                <a:lnTo>
                  <a:pt x="336142" y="182473"/>
                </a:lnTo>
                <a:lnTo>
                  <a:pt x="337412" y="182473"/>
                </a:lnTo>
                <a:lnTo>
                  <a:pt x="337412" y="183743"/>
                </a:lnTo>
                <a:lnTo>
                  <a:pt x="338682" y="185013"/>
                </a:lnTo>
                <a:lnTo>
                  <a:pt x="342492" y="186283"/>
                </a:lnTo>
                <a:lnTo>
                  <a:pt x="342492" y="186283"/>
                </a:lnTo>
                <a:lnTo>
                  <a:pt x="342492" y="187553"/>
                </a:lnTo>
                <a:lnTo>
                  <a:pt x="342492" y="202793"/>
                </a:lnTo>
                <a:lnTo>
                  <a:pt x="238352" y="186283"/>
                </a:lnTo>
                <a:lnTo>
                  <a:pt x="235812" y="186283"/>
                </a:lnTo>
                <a:lnTo>
                  <a:pt x="42772" y="1672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7088278" y="3966617"/>
            <a:ext cx="277314" cy="119834"/>
          </a:xfrm>
          <a:custGeom>
            <a:avLst/>
            <a:gdLst/>
            <a:ahLst/>
            <a:cxnLst/>
            <a:rect l="l" t="t" r="r" b="b"/>
            <a:pathLst>
              <a:path w="277314" h="119834">
                <a:moveTo>
                  <a:pt x="257402" y="115163"/>
                </a:moveTo>
                <a:lnTo>
                  <a:pt x="259942" y="112623"/>
                </a:lnTo>
                <a:lnTo>
                  <a:pt x="262482" y="110083"/>
                </a:lnTo>
                <a:lnTo>
                  <a:pt x="262482" y="108813"/>
                </a:lnTo>
                <a:lnTo>
                  <a:pt x="263752" y="107543"/>
                </a:lnTo>
                <a:lnTo>
                  <a:pt x="265022" y="106273"/>
                </a:lnTo>
                <a:lnTo>
                  <a:pt x="265022" y="105003"/>
                </a:lnTo>
                <a:lnTo>
                  <a:pt x="266292" y="103733"/>
                </a:lnTo>
                <a:lnTo>
                  <a:pt x="267562" y="101193"/>
                </a:lnTo>
                <a:lnTo>
                  <a:pt x="268832" y="98653"/>
                </a:lnTo>
                <a:lnTo>
                  <a:pt x="270102" y="96113"/>
                </a:lnTo>
                <a:lnTo>
                  <a:pt x="271372" y="93573"/>
                </a:lnTo>
                <a:lnTo>
                  <a:pt x="271372" y="93573"/>
                </a:lnTo>
                <a:lnTo>
                  <a:pt x="271372" y="91033"/>
                </a:lnTo>
                <a:lnTo>
                  <a:pt x="271372" y="88493"/>
                </a:lnTo>
                <a:lnTo>
                  <a:pt x="272642" y="85953"/>
                </a:lnTo>
                <a:lnTo>
                  <a:pt x="272642" y="79603"/>
                </a:lnTo>
                <a:lnTo>
                  <a:pt x="272642" y="77063"/>
                </a:lnTo>
                <a:lnTo>
                  <a:pt x="272642" y="73253"/>
                </a:lnTo>
                <a:lnTo>
                  <a:pt x="271372" y="68173"/>
                </a:lnTo>
                <a:lnTo>
                  <a:pt x="270102" y="63093"/>
                </a:lnTo>
                <a:lnTo>
                  <a:pt x="268832" y="58013"/>
                </a:lnTo>
                <a:lnTo>
                  <a:pt x="266292" y="52933"/>
                </a:lnTo>
                <a:lnTo>
                  <a:pt x="263752" y="49123"/>
                </a:lnTo>
                <a:lnTo>
                  <a:pt x="259942" y="44043"/>
                </a:lnTo>
                <a:lnTo>
                  <a:pt x="256132" y="40233"/>
                </a:lnTo>
                <a:lnTo>
                  <a:pt x="256132" y="38963"/>
                </a:lnTo>
                <a:lnTo>
                  <a:pt x="256132" y="38963"/>
                </a:lnTo>
                <a:lnTo>
                  <a:pt x="252322" y="36423"/>
                </a:lnTo>
                <a:lnTo>
                  <a:pt x="247242" y="32613"/>
                </a:lnTo>
                <a:lnTo>
                  <a:pt x="243432" y="28803"/>
                </a:lnTo>
                <a:lnTo>
                  <a:pt x="237082" y="26263"/>
                </a:lnTo>
                <a:lnTo>
                  <a:pt x="230732" y="22453"/>
                </a:lnTo>
                <a:lnTo>
                  <a:pt x="225652" y="19913"/>
                </a:lnTo>
                <a:lnTo>
                  <a:pt x="219302" y="17373"/>
                </a:lnTo>
                <a:lnTo>
                  <a:pt x="212952" y="14833"/>
                </a:lnTo>
                <a:lnTo>
                  <a:pt x="206602" y="13563"/>
                </a:lnTo>
                <a:lnTo>
                  <a:pt x="198982" y="11023"/>
                </a:lnTo>
                <a:lnTo>
                  <a:pt x="191362" y="9753"/>
                </a:lnTo>
                <a:lnTo>
                  <a:pt x="185012" y="8483"/>
                </a:lnTo>
                <a:lnTo>
                  <a:pt x="177392" y="7213"/>
                </a:lnTo>
                <a:lnTo>
                  <a:pt x="168502" y="5943"/>
                </a:lnTo>
                <a:lnTo>
                  <a:pt x="162152" y="4673"/>
                </a:lnTo>
                <a:lnTo>
                  <a:pt x="145642" y="4673"/>
                </a:lnTo>
                <a:lnTo>
                  <a:pt x="129132" y="4673"/>
                </a:lnTo>
                <a:lnTo>
                  <a:pt x="129132" y="4673"/>
                </a:lnTo>
                <a:lnTo>
                  <a:pt x="127862" y="4673"/>
                </a:lnTo>
                <a:lnTo>
                  <a:pt x="112622" y="4673"/>
                </a:lnTo>
                <a:lnTo>
                  <a:pt x="103732" y="5943"/>
                </a:lnTo>
                <a:lnTo>
                  <a:pt x="96112" y="5943"/>
                </a:lnTo>
                <a:lnTo>
                  <a:pt x="87222" y="7213"/>
                </a:lnTo>
                <a:lnTo>
                  <a:pt x="79602" y="8483"/>
                </a:lnTo>
                <a:lnTo>
                  <a:pt x="70712" y="11023"/>
                </a:lnTo>
                <a:lnTo>
                  <a:pt x="65632" y="11023"/>
                </a:lnTo>
                <a:lnTo>
                  <a:pt x="60552" y="12293"/>
                </a:lnTo>
                <a:lnTo>
                  <a:pt x="56742" y="13563"/>
                </a:lnTo>
                <a:lnTo>
                  <a:pt x="52932" y="14833"/>
                </a:lnTo>
                <a:lnTo>
                  <a:pt x="47852" y="16103"/>
                </a:lnTo>
                <a:lnTo>
                  <a:pt x="45312" y="17373"/>
                </a:lnTo>
                <a:lnTo>
                  <a:pt x="44042" y="17373"/>
                </a:lnTo>
                <a:lnTo>
                  <a:pt x="44042" y="17373"/>
                </a:lnTo>
                <a:lnTo>
                  <a:pt x="41502" y="18643"/>
                </a:lnTo>
                <a:lnTo>
                  <a:pt x="37692" y="19913"/>
                </a:lnTo>
                <a:lnTo>
                  <a:pt x="33882" y="21183"/>
                </a:lnTo>
                <a:lnTo>
                  <a:pt x="31342" y="22453"/>
                </a:lnTo>
                <a:lnTo>
                  <a:pt x="28802" y="23723"/>
                </a:lnTo>
                <a:lnTo>
                  <a:pt x="26262" y="24993"/>
                </a:lnTo>
                <a:lnTo>
                  <a:pt x="23722" y="26263"/>
                </a:lnTo>
                <a:lnTo>
                  <a:pt x="21182" y="28803"/>
                </a:lnTo>
                <a:lnTo>
                  <a:pt x="19912" y="30073"/>
                </a:lnTo>
                <a:lnTo>
                  <a:pt x="17372" y="31343"/>
                </a:lnTo>
                <a:lnTo>
                  <a:pt x="14832" y="32613"/>
                </a:lnTo>
                <a:lnTo>
                  <a:pt x="13562" y="33883"/>
                </a:lnTo>
                <a:lnTo>
                  <a:pt x="12292" y="36423"/>
                </a:lnTo>
                <a:lnTo>
                  <a:pt x="11022" y="37693"/>
                </a:lnTo>
                <a:lnTo>
                  <a:pt x="9752" y="38963"/>
                </a:lnTo>
                <a:lnTo>
                  <a:pt x="8482" y="40233"/>
                </a:lnTo>
                <a:lnTo>
                  <a:pt x="7212" y="41503"/>
                </a:lnTo>
                <a:lnTo>
                  <a:pt x="7212" y="44043"/>
                </a:lnTo>
                <a:lnTo>
                  <a:pt x="7212" y="45313"/>
                </a:lnTo>
                <a:lnTo>
                  <a:pt x="5942" y="46583"/>
                </a:lnTo>
                <a:lnTo>
                  <a:pt x="4672" y="47853"/>
                </a:lnTo>
                <a:lnTo>
                  <a:pt x="5942" y="50393"/>
                </a:lnTo>
                <a:lnTo>
                  <a:pt x="4672" y="51663"/>
                </a:lnTo>
                <a:lnTo>
                  <a:pt x="4672" y="52933"/>
                </a:lnTo>
                <a:lnTo>
                  <a:pt x="5942" y="54203"/>
                </a:lnTo>
                <a:lnTo>
                  <a:pt x="5942" y="56743"/>
                </a:lnTo>
                <a:lnTo>
                  <a:pt x="5942" y="58013"/>
                </a:lnTo>
                <a:lnTo>
                  <a:pt x="7212" y="59283"/>
                </a:lnTo>
                <a:lnTo>
                  <a:pt x="7212" y="60553"/>
                </a:lnTo>
                <a:lnTo>
                  <a:pt x="9752" y="63093"/>
                </a:lnTo>
                <a:lnTo>
                  <a:pt x="9752" y="64363"/>
                </a:lnTo>
                <a:lnTo>
                  <a:pt x="11022" y="64363"/>
                </a:lnTo>
                <a:lnTo>
                  <a:pt x="11022" y="64363"/>
                </a:lnTo>
                <a:lnTo>
                  <a:pt x="11022" y="65633"/>
                </a:lnTo>
                <a:lnTo>
                  <a:pt x="12292" y="66903"/>
                </a:lnTo>
                <a:lnTo>
                  <a:pt x="13562" y="68173"/>
                </a:lnTo>
                <a:lnTo>
                  <a:pt x="14832" y="69443"/>
                </a:lnTo>
                <a:lnTo>
                  <a:pt x="16102" y="71983"/>
                </a:lnTo>
                <a:lnTo>
                  <a:pt x="18642" y="74523"/>
                </a:lnTo>
                <a:lnTo>
                  <a:pt x="22452" y="77063"/>
                </a:lnTo>
                <a:lnTo>
                  <a:pt x="24992" y="79603"/>
                </a:lnTo>
                <a:lnTo>
                  <a:pt x="28802" y="83413"/>
                </a:lnTo>
                <a:lnTo>
                  <a:pt x="37692" y="88493"/>
                </a:lnTo>
                <a:lnTo>
                  <a:pt x="56742" y="98653"/>
                </a:lnTo>
                <a:lnTo>
                  <a:pt x="108812" y="101193"/>
                </a:lnTo>
                <a:lnTo>
                  <a:pt x="110082" y="101193"/>
                </a:lnTo>
                <a:lnTo>
                  <a:pt x="257402" y="1151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7040880" y="4154170"/>
            <a:ext cx="499110" cy="224790"/>
          </a:xfrm>
          <a:custGeom>
            <a:avLst/>
            <a:gdLst/>
            <a:ahLst/>
            <a:cxnLst/>
            <a:rect l="l" t="t" r="r" b="b"/>
            <a:pathLst>
              <a:path w="499110" h="224790">
                <a:moveTo>
                  <a:pt x="472440" y="91440"/>
                </a:moveTo>
                <a:lnTo>
                  <a:pt x="474980" y="86360"/>
                </a:lnTo>
                <a:lnTo>
                  <a:pt x="474980" y="86360"/>
                </a:lnTo>
                <a:lnTo>
                  <a:pt x="483870" y="58420"/>
                </a:lnTo>
                <a:lnTo>
                  <a:pt x="499110" y="60960"/>
                </a:lnTo>
                <a:lnTo>
                  <a:pt x="496570" y="88900"/>
                </a:lnTo>
                <a:lnTo>
                  <a:pt x="496570" y="88900"/>
                </a:lnTo>
                <a:lnTo>
                  <a:pt x="488950" y="148590"/>
                </a:lnTo>
                <a:lnTo>
                  <a:pt x="327660" y="100330"/>
                </a:lnTo>
                <a:lnTo>
                  <a:pt x="323850" y="99060"/>
                </a:lnTo>
                <a:lnTo>
                  <a:pt x="320040" y="99060"/>
                </a:lnTo>
                <a:lnTo>
                  <a:pt x="311150" y="96520"/>
                </a:lnTo>
                <a:lnTo>
                  <a:pt x="293370" y="91440"/>
                </a:lnTo>
                <a:lnTo>
                  <a:pt x="278130" y="87630"/>
                </a:lnTo>
                <a:lnTo>
                  <a:pt x="271780" y="85090"/>
                </a:lnTo>
                <a:lnTo>
                  <a:pt x="270510" y="85090"/>
                </a:lnTo>
                <a:lnTo>
                  <a:pt x="269240" y="85090"/>
                </a:lnTo>
                <a:lnTo>
                  <a:pt x="269240" y="85090"/>
                </a:lnTo>
                <a:lnTo>
                  <a:pt x="275590" y="88900"/>
                </a:lnTo>
                <a:lnTo>
                  <a:pt x="281940" y="95250"/>
                </a:lnTo>
                <a:lnTo>
                  <a:pt x="288290" y="100330"/>
                </a:lnTo>
                <a:lnTo>
                  <a:pt x="294640" y="106680"/>
                </a:lnTo>
                <a:lnTo>
                  <a:pt x="300990" y="113030"/>
                </a:lnTo>
                <a:lnTo>
                  <a:pt x="306070" y="118110"/>
                </a:lnTo>
                <a:lnTo>
                  <a:pt x="311150" y="124460"/>
                </a:lnTo>
                <a:lnTo>
                  <a:pt x="311150" y="125730"/>
                </a:lnTo>
                <a:lnTo>
                  <a:pt x="311150" y="125730"/>
                </a:lnTo>
                <a:lnTo>
                  <a:pt x="314960" y="132080"/>
                </a:lnTo>
                <a:lnTo>
                  <a:pt x="318770" y="138430"/>
                </a:lnTo>
                <a:lnTo>
                  <a:pt x="321310" y="144780"/>
                </a:lnTo>
                <a:lnTo>
                  <a:pt x="322580" y="148590"/>
                </a:lnTo>
                <a:lnTo>
                  <a:pt x="323850" y="152400"/>
                </a:lnTo>
                <a:lnTo>
                  <a:pt x="325120" y="154940"/>
                </a:lnTo>
                <a:lnTo>
                  <a:pt x="326390" y="158750"/>
                </a:lnTo>
                <a:lnTo>
                  <a:pt x="326390" y="161290"/>
                </a:lnTo>
                <a:lnTo>
                  <a:pt x="327660" y="165100"/>
                </a:lnTo>
                <a:lnTo>
                  <a:pt x="327660" y="168910"/>
                </a:lnTo>
                <a:lnTo>
                  <a:pt x="327660" y="171450"/>
                </a:lnTo>
                <a:lnTo>
                  <a:pt x="327660" y="175260"/>
                </a:lnTo>
                <a:lnTo>
                  <a:pt x="327660" y="177800"/>
                </a:lnTo>
                <a:lnTo>
                  <a:pt x="327660" y="181610"/>
                </a:lnTo>
                <a:lnTo>
                  <a:pt x="327660" y="184150"/>
                </a:lnTo>
                <a:lnTo>
                  <a:pt x="327660" y="184150"/>
                </a:lnTo>
                <a:lnTo>
                  <a:pt x="326390" y="185420"/>
                </a:lnTo>
                <a:lnTo>
                  <a:pt x="326390" y="187960"/>
                </a:lnTo>
                <a:lnTo>
                  <a:pt x="325120" y="190500"/>
                </a:lnTo>
                <a:lnTo>
                  <a:pt x="323850" y="194310"/>
                </a:lnTo>
                <a:lnTo>
                  <a:pt x="323850" y="196850"/>
                </a:lnTo>
                <a:lnTo>
                  <a:pt x="322580" y="199390"/>
                </a:lnTo>
                <a:lnTo>
                  <a:pt x="321310" y="200660"/>
                </a:lnTo>
                <a:lnTo>
                  <a:pt x="320040" y="203200"/>
                </a:lnTo>
                <a:lnTo>
                  <a:pt x="318770" y="205740"/>
                </a:lnTo>
                <a:lnTo>
                  <a:pt x="316230" y="208280"/>
                </a:lnTo>
                <a:lnTo>
                  <a:pt x="314960" y="209550"/>
                </a:lnTo>
                <a:lnTo>
                  <a:pt x="312420" y="212090"/>
                </a:lnTo>
                <a:lnTo>
                  <a:pt x="311150" y="213360"/>
                </a:lnTo>
                <a:lnTo>
                  <a:pt x="308610" y="214630"/>
                </a:lnTo>
                <a:lnTo>
                  <a:pt x="307340" y="217170"/>
                </a:lnTo>
                <a:lnTo>
                  <a:pt x="304800" y="218440"/>
                </a:lnTo>
                <a:lnTo>
                  <a:pt x="302260" y="219710"/>
                </a:lnTo>
                <a:lnTo>
                  <a:pt x="299720" y="220980"/>
                </a:lnTo>
                <a:lnTo>
                  <a:pt x="297180" y="222250"/>
                </a:lnTo>
                <a:lnTo>
                  <a:pt x="293370" y="222250"/>
                </a:lnTo>
                <a:lnTo>
                  <a:pt x="290830" y="223520"/>
                </a:lnTo>
                <a:lnTo>
                  <a:pt x="288290" y="223520"/>
                </a:lnTo>
                <a:lnTo>
                  <a:pt x="284480" y="223520"/>
                </a:lnTo>
                <a:lnTo>
                  <a:pt x="281940" y="224790"/>
                </a:lnTo>
                <a:lnTo>
                  <a:pt x="278130" y="224790"/>
                </a:lnTo>
                <a:lnTo>
                  <a:pt x="274320" y="224790"/>
                </a:lnTo>
                <a:lnTo>
                  <a:pt x="271780" y="223520"/>
                </a:lnTo>
                <a:lnTo>
                  <a:pt x="267970" y="223520"/>
                </a:lnTo>
                <a:lnTo>
                  <a:pt x="264160" y="223520"/>
                </a:lnTo>
                <a:lnTo>
                  <a:pt x="259080" y="222250"/>
                </a:lnTo>
                <a:lnTo>
                  <a:pt x="255270" y="222250"/>
                </a:lnTo>
                <a:lnTo>
                  <a:pt x="251460" y="220980"/>
                </a:lnTo>
                <a:lnTo>
                  <a:pt x="246380" y="219710"/>
                </a:lnTo>
                <a:lnTo>
                  <a:pt x="241300" y="218440"/>
                </a:lnTo>
                <a:lnTo>
                  <a:pt x="238760" y="218440"/>
                </a:lnTo>
                <a:lnTo>
                  <a:pt x="236220" y="217170"/>
                </a:lnTo>
                <a:lnTo>
                  <a:pt x="232410" y="215900"/>
                </a:lnTo>
                <a:lnTo>
                  <a:pt x="228600" y="214630"/>
                </a:lnTo>
                <a:lnTo>
                  <a:pt x="220980" y="210820"/>
                </a:lnTo>
                <a:lnTo>
                  <a:pt x="217170" y="209550"/>
                </a:lnTo>
                <a:lnTo>
                  <a:pt x="213360" y="208280"/>
                </a:lnTo>
                <a:lnTo>
                  <a:pt x="205740" y="204470"/>
                </a:lnTo>
                <a:lnTo>
                  <a:pt x="201930" y="203200"/>
                </a:lnTo>
                <a:lnTo>
                  <a:pt x="198120" y="201930"/>
                </a:lnTo>
                <a:lnTo>
                  <a:pt x="194310" y="200660"/>
                </a:lnTo>
                <a:lnTo>
                  <a:pt x="190500" y="199390"/>
                </a:lnTo>
                <a:lnTo>
                  <a:pt x="26670" y="140970"/>
                </a:lnTo>
                <a:lnTo>
                  <a:pt x="15240" y="161290"/>
                </a:lnTo>
                <a:lnTo>
                  <a:pt x="15240" y="161290"/>
                </a:lnTo>
                <a:lnTo>
                  <a:pt x="13970" y="163830"/>
                </a:lnTo>
                <a:lnTo>
                  <a:pt x="0" y="157480"/>
                </a:lnTo>
                <a:lnTo>
                  <a:pt x="0" y="157480"/>
                </a:lnTo>
                <a:lnTo>
                  <a:pt x="0" y="157480"/>
                </a:lnTo>
                <a:lnTo>
                  <a:pt x="7620" y="118110"/>
                </a:lnTo>
                <a:lnTo>
                  <a:pt x="7620" y="118110"/>
                </a:lnTo>
                <a:lnTo>
                  <a:pt x="10160" y="102870"/>
                </a:lnTo>
                <a:lnTo>
                  <a:pt x="170180" y="152400"/>
                </a:lnTo>
                <a:lnTo>
                  <a:pt x="172720" y="152400"/>
                </a:lnTo>
                <a:lnTo>
                  <a:pt x="199390" y="161290"/>
                </a:lnTo>
                <a:lnTo>
                  <a:pt x="203200" y="163830"/>
                </a:lnTo>
                <a:lnTo>
                  <a:pt x="207010" y="165100"/>
                </a:lnTo>
                <a:lnTo>
                  <a:pt x="210820" y="166370"/>
                </a:lnTo>
                <a:lnTo>
                  <a:pt x="214630" y="166370"/>
                </a:lnTo>
                <a:lnTo>
                  <a:pt x="222250" y="170180"/>
                </a:lnTo>
                <a:lnTo>
                  <a:pt x="226060" y="171450"/>
                </a:lnTo>
                <a:lnTo>
                  <a:pt x="229870" y="172720"/>
                </a:lnTo>
                <a:lnTo>
                  <a:pt x="232410" y="173990"/>
                </a:lnTo>
                <a:lnTo>
                  <a:pt x="236220" y="173990"/>
                </a:lnTo>
                <a:lnTo>
                  <a:pt x="243840" y="176530"/>
                </a:lnTo>
                <a:lnTo>
                  <a:pt x="246380" y="177800"/>
                </a:lnTo>
                <a:lnTo>
                  <a:pt x="248920" y="177800"/>
                </a:lnTo>
                <a:lnTo>
                  <a:pt x="251460" y="179070"/>
                </a:lnTo>
                <a:lnTo>
                  <a:pt x="252730" y="179070"/>
                </a:lnTo>
                <a:lnTo>
                  <a:pt x="256540" y="180340"/>
                </a:lnTo>
                <a:lnTo>
                  <a:pt x="260350" y="180340"/>
                </a:lnTo>
                <a:lnTo>
                  <a:pt x="264160" y="180340"/>
                </a:lnTo>
                <a:lnTo>
                  <a:pt x="266700" y="180340"/>
                </a:lnTo>
                <a:lnTo>
                  <a:pt x="270510" y="180340"/>
                </a:lnTo>
                <a:lnTo>
                  <a:pt x="273050" y="180340"/>
                </a:lnTo>
                <a:lnTo>
                  <a:pt x="275590" y="180340"/>
                </a:lnTo>
                <a:lnTo>
                  <a:pt x="278130" y="179070"/>
                </a:lnTo>
                <a:lnTo>
                  <a:pt x="278130" y="179070"/>
                </a:lnTo>
                <a:lnTo>
                  <a:pt x="280670" y="177800"/>
                </a:lnTo>
                <a:lnTo>
                  <a:pt x="280670" y="177800"/>
                </a:lnTo>
                <a:lnTo>
                  <a:pt x="281940" y="176530"/>
                </a:lnTo>
                <a:lnTo>
                  <a:pt x="283210" y="176530"/>
                </a:lnTo>
                <a:lnTo>
                  <a:pt x="284480" y="176530"/>
                </a:lnTo>
                <a:lnTo>
                  <a:pt x="284480" y="175260"/>
                </a:lnTo>
                <a:lnTo>
                  <a:pt x="284480" y="175260"/>
                </a:lnTo>
                <a:lnTo>
                  <a:pt x="285750" y="173990"/>
                </a:lnTo>
                <a:lnTo>
                  <a:pt x="285750" y="173990"/>
                </a:lnTo>
                <a:lnTo>
                  <a:pt x="287020" y="172720"/>
                </a:lnTo>
                <a:lnTo>
                  <a:pt x="288290" y="171450"/>
                </a:lnTo>
                <a:lnTo>
                  <a:pt x="288290" y="170180"/>
                </a:lnTo>
                <a:lnTo>
                  <a:pt x="289560" y="167640"/>
                </a:lnTo>
                <a:lnTo>
                  <a:pt x="290830" y="163830"/>
                </a:lnTo>
                <a:lnTo>
                  <a:pt x="290830" y="161290"/>
                </a:lnTo>
                <a:lnTo>
                  <a:pt x="292100" y="158750"/>
                </a:lnTo>
                <a:lnTo>
                  <a:pt x="292100" y="156210"/>
                </a:lnTo>
                <a:lnTo>
                  <a:pt x="292100" y="152400"/>
                </a:lnTo>
                <a:lnTo>
                  <a:pt x="290830" y="149860"/>
                </a:lnTo>
                <a:lnTo>
                  <a:pt x="290830" y="147320"/>
                </a:lnTo>
                <a:lnTo>
                  <a:pt x="290830" y="144780"/>
                </a:lnTo>
                <a:lnTo>
                  <a:pt x="289560" y="142240"/>
                </a:lnTo>
                <a:lnTo>
                  <a:pt x="288290" y="138430"/>
                </a:lnTo>
                <a:lnTo>
                  <a:pt x="285750" y="132080"/>
                </a:lnTo>
                <a:lnTo>
                  <a:pt x="283210" y="125730"/>
                </a:lnTo>
                <a:lnTo>
                  <a:pt x="280670" y="123190"/>
                </a:lnTo>
                <a:lnTo>
                  <a:pt x="279400" y="120650"/>
                </a:lnTo>
                <a:lnTo>
                  <a:pt x="279400" y="120650"/>
                </a:lnTo>
                <a:lnTo>
                  <a:pt x="279400" y="119380"/>
                </a:lnTo>
                <a:lnTo>
                  <a:pt x="278130" y="118110"/>
                </a:lnTo>
                <a:lnTo>
                  <a:pt x="275590" y="114300"/>
                </a:lnTo>
                <a:lnTo>
                  <a:pt x="271780" y="109220"/>
                </a:lnTo>
                <a:lnTo>
                  <a:pt x="265430" y="104140"/>
                </a:lnTo>
                <a:lnTo>
                  <a:pt x="260350" y="97790"/>
                </a:lnTo>
                <a:lnTo>
                  <a:pt x="255270" y="92710"/>
                </a:lnTo>
                <a:lnTo>
                  <a:pt x="251460" y="90170"/>
                </a:lnTo>
                <a:lnTo>
                  <a:pt x="248920" y="87630"/>
                </a:lnTo>
                <a:lnTo>
                  <a:pt x="242570" y="83820"/>
                </a:lnTo>
                <a:lnTo>
                  <a:pt x="236220" y="80010"/>
                </a:lnTo>
                <a:lnTo>
                  <a:pt x="229870" y="74930"/>
                </a:lnTo>
                <a:lnTo>
                  <a:pt x="118110" y="49530"/>
                </a:lnTo>
                <a:lnTo>
                  <a:pt x="118110" y="49530"/>
                </a:lnTo>
                <a:lnTo>
                  <a:pt x="20320" y="30480"/>
                </a:lnTo>
                <a:lnTo>
                  <a:pt x="22860" y="0"/>
                </a:lnTo>
                <a:lnTo>
                  <a:pt x="22860" y="0"/>
                </a:lnTo>
                <a:lnTo>
                  <a:pt x="22860" y="0"/>
                </a:lnTo>
                <a:lnTo>
                  <a:pt x="29210" y="0"/>
                </a:lnTo>
                <a:lnTo>
                  <a:pt x="31750" y="0"/>
                </a:lnTo>
                <a:lnTo>
                  <a:pt x="434340" y="82550"/>
                </a:lnTo>
                <a:lnTo>
                  <a:pt x="435610" y="82550"/>
                </a:lnTo>
                <a:lnTo>
                  <a:pt x="472440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7036208" y="4149497"/>
            <a:ext cx="508455" cy="234134"/>
          </a:xfrm>
          <a:custGeom>
            <a:avLst/>
            <a:gdLst/>
            <a:ahLst/>
            <a:cxnLst/>
            <a:rect l="l" t="t" r="r" b="b"/>
            <a:pathLst>
              <a:path w="508455" h="234134">
                <a:moveTo>
                  <a:pt x="477113" y="96113"/>
                </a:moveTo>
                <a:lnTo>
                  <a:pt x="479653" y="91033"/>
                </a:lnTo>
                <a:lnTo>
                  <a:pt x="479653" y="91033"/>
                </a:lnTo>
                <a:lnTo>
                  <a:pt x="488543" y="63093"/>
                </a:lnTo>
                <a:lnTo>
                  <a:pt x="503783" y="65633"/>
                </a:lnTo>
                <a:lnTo>
                  <a:pt x="501243" y="93573"/>
                </a:lnTo>
                <a:lnTo>
                  <a:pt x="501243" y="93573"/>
                </a:lnTo>
                <a:lnTo>
                  <a:pt x="493623" y="153263"/>
                </a:lnTo>
                <a:lnTo>
                  <a:pt x="332333" y="105003"/>
                </a:lnTo>
                <a:lnTo>
                  <a:pt x="328523" y="103733"/>
                </a:lnTo>
                <a:lnTo>
                  <a:pt x="324713" y="103733"/>
                </a:lnTo>
                <a:lnTo>
                  <a:pt x="315823" y="101193"/>
                </a:lnTo>
                <a:lnTo>
                  <a:pt x="298043" y="96113"/>
                </a:lnTo>
                <a:lnTo>
                  <a:pt x="282803" y="92303"/>
                </a:lnTo>
                <a:lnTo>
                  <a:pt x="276453" y="89763"/>
                </a:lnTo>
                <a:lnTo>
                  <a:pt x="275183" y="89763"/>
                </a:lnTo>
                <a:lnTo>
                  <a:pt x="273913" y="89763"/>
                </a:lnTo>
                <a:lnTo>
                  <a:pt x="273913" y="89763"/>
                </a:lnTo>
                <a:lnTo>
                  <a:pt x="280263" y="93573"/>
                </a:lnTo>
                <a:lnTo>
                  <a:pt x="286613" y="99923"/>
                </a:lnTo>
                <a:lnTo>
                  <a:pt x="292963" y="105003"/>
                </a:lnTo>
                <a:lnTo>
                  <a:pt x="299313" y="111353"/>
                </a:lnTo>
                <a:lnTo>
                  <a:pt x="305663" y="117703"/>
                </a:lnTo>
                <a:lnTo>
                  <a:pt x="310743" y="122783"/>
                </a:lnTo>
                <a:lnTo>
                  <a:pt x="315823" y="129133"/>
                </a:lnTo>
                <a:lnTo>
                  <a:pt x="315823" y="130403"/>
                </a:lnTo>
                <a:lnTo>
                  <a:pt x="315823" y="130403"/>
                </a:lnTo>
                <a:lnTo>
                  <a:pt x="319633" y="136753"/>
                </a:lnTo>
                <a:lnTo>
                  <a:pt x="323443" y="143103"/>
                </a:lnTo>
                <a:lnTo>
                  <a:pt x="325983" y="149453"/>
                </a:lnTo>
                <a:lnTo>
                  <a:pt x="327253" y="153263"/>
                </a:lnTo>
                <a:lnTo>
                  <a:pt x="328523" y="157073"/>
                </a:lnTo>
                <a:lnTo>
                  <a:pt x="329793" y="159613"/>
                </a:lnTo>
                <a:lnTo>
                  <a:pt x="331063" y="163423"/>
                </a:lnTo>
                <a:lnTo>
                  <a:pt x="331063" y="165963"/>
                </a:lnTo>
                <a:lnTo>
                  <a:pt x="332333" y="169773"/>
                </a:lnTo>
                <a:lnTo>
                  <a:pt x="332333" y="173583"/>
                </a:lnTo>
                <a:lnTo>
                  <a:pt x="332333" y="176123"/>
                </a:lnTo>
                <a:lnTo>
                  <a:pt x="332333" y="179933"/>
                </a:lnTo>
                <a:lnTo>
                  <a:pt x="332333" y="182473"/>
                </a:lnTo>
                <a:lnTo>
                  <a:pt x="332333" y="186283"/>
                </a:lnTo>
                <a:lnTo>
                  <a:pt x="332333" y="188823"/>
                </a:lnTo>
                <a:lnTo>
                  <a:pt x="332333" y="188823"/>
                </a:lnTo>
                <a:lnTo>
                  <a:pt x="331063" y="190093"/>
                </a:lnTo>
                <a:lnTo>
                  <a:pt x="331063" y="192633"/>
                </a:lnTo>
                <a:lnTo>
                  <a:pt x="329793" y="195173"/>
                </a:lnTo>
                <a:lnTo>
                  <a:pt x="328523" y="198983"/>
                </a:lnTo>
                <a:lnTo>
                  <a:pt x="328523" y="201523"/>
                </a:lnTo>
                <a:lnTo>
                  <a:pt x="327253" y="204063"/>
                </a:lnTo>
                <a:lnTo>
                  <a:pt x="325983" y="205333"/>
                </a:lnTo>
                <a:lnTo>
                  <a:pt x="324713" y="207873"/>
                </a:lnTo>
                <a:lnTo>
                  <a:pt x="323443" y="210413"/>
                </a:lnTo>
                <a:lnTo>
                  <a:pt x="320903" y="212953"/>
                </a:lnTo>
                <a:lnTo>
                  <a:pt x="319633" y="214223"/>
                </a:lnTo>
                <a:lnTo>
                  <a:pt x="317093" y="216763"/>
                </a:lnTo>
                <a:lnTo>
                  <a:pt x="315823" y="218033"/>
                </a:lnTo>
                <a:lnTo>
                  <a:pt x="313283" y="219303"/>
                </a:lnTo>
                <a:lnTo>
                  <a:pt x="312013" y="221843"/>
                </a:lnTo>
                <a:lnTo>
                  <a:pt x="309473" y="223113"/>
                </a:lnTo>
                <a:lnTo>
                  <a:pt x="306933" y="224383"/>
                </a:lnTo>
                <a:lnTo>
                  <a:pt x="304393" y="225653"/>
                </a:lnTo>
                <a:lnTo>
                  <a:pt x="301853" y="226923"/>
                </a:lnTo>
                <a:lnTo>
                  <a:pt x="298043" y="226923"/>
                </a:lnTo>
                <a:lnTo>
                  <a:pt x="295503" y="228193"/>
                </a:lnTo>
                <a:lnTo>
                  <a:pt x="292963" y="228193"/>
                </a:lnTo>
                <a:lnTo>
                  <a:pt x="289153" y="228193"/>
                </a:lnTo>
                <a:lnTo>
                  <a:pt x="286613" y="229463"/>
                </a:lnTo>
                <a:lnTo>
                  <a:pt x="282803" y="229463"/>
                </a:lnTo>
                <a:lnTo>
                  <a:pt x="278993" y="229463"/>
                </a:lnTo>
                <a:lnTo>
                  <a:pt x="276453" y="228193"/>
                </a:lnTo>
                <a:lnTo>
                  <a:pt x="272643" y="228193"/>
                </a:lnTo>
                <a:lnTo>
                  <a:pt x="268833" y="228193"/>
                </a:lnTo>
                <a:lnTo>
                  <a:pt x="263753" y="226923"/>
                </a:lnTo>
                <a:lnTo>
                  <a:pt x="259943" y="226923"/>
                </a:lnTo>
                <a:lnTo>
                  <a:pt x="256133" y="225653"/>
                </a:lnTo>
                <a:lnTo>
                  <a:pt x="251053" y="224383"/>
                </a:lnTo>
                <a:lnTo>
                  <a:pt x="245973" y="223113"/>
                </a:lnTo>
                <a:lnTo>
                  <a:pt x="243433" y="223113"/>
                </a:lnTo>
                <a:lnTo>
                  <a:pt x="240893" y="221843"/>
                </a:lnTo>
                <a:lnTo>
                  <a:pt x="237083" y="220573"/>
                </a:lnTo>
                <a:lnTo>
                  <a:pt x="233273" y="219303"/>
                </a:lnTo>
                <a:lnTo>
                  <a:pt x="225653" y="215493"/>
                </a:lnTo>
                <a:lnTo>
                  <a:pt x="221843" y="214223"/>
                </a:lnTo>
                <a:lnTo>
                  <a:pt x="218033" y="212953"/>
                </a:lnTo>
                <a:lnTo>
                  <a:pt x="210413" y="209143"/>
                </a:lnTo>
                <a:lnTo>
                  <a:pt x="206603" y="207873"/>
                </a:lnTo>
                <a:lnTo>
                  <a:pt x="202793" y="206603"/>
                </a:lnTo>
                <a:lnTo>
                  <a:pt x="198983" y="205333"/>
                </a:lnTo>
                <a:lnTo>
                  <a:pt x="195173" y="204063"/>
                </a:lnTo>
                <a:lnTo>
                  <a:pt x="31343" y="145643"/>
                </a:lnTo>
                <a:lnTo>
                  <a:pt x="19913" y="165963"/>
                </a:lnTo>
                <a:lnTo>
                  <a:pt x="19913" y="165963"/>
                </a:lnTo>
                <a:lnTo>
                  <a:pt x="18643" y="168503"/>
                </a:lnTo>
                <a:lnTo>
                  <a:pt x="4673" y="162153"/>
                </a:lnTo>
                <a:lnTo>
                  <a:pt x="4673" y="162153"/>
                </a:lnTo>
                <a:lnTo>
                  <a:pt x="4673" y="162153"/>
                </a:lnTo>
                <a:lnTo>
                  <a:pt x="12293" y="122783"/>
                </a:lnTo>
                <a:lnTo>
                  <a:pt x="12293" y="122783"/>
                </a:lnTo>
                <a:lnTo>
                  <a:pt x="14833" y="107543"/>
                </a:lnTo>
                <a:lnTo>
                  <a:pt x="174853" y="157073"/>
                </a:lnTo>
                <a:lnTo>
                  <a:pt x="177393" y="157073"/>
                </a:lnTo>
                <a:lnTo>
                  <a:pt x="204063" y="165963"/>
                </a:lnTo>
                <a:lnTo>
                  <a:pt x="207873" y="168503"/>
                </a:lnTo>
                <a:lnTo>
                  <a:pt x="211683" y="169773"/>
                </a:lnTo>
                <a:lnTo>
                  <a:pt x="215493" y="171043"/>
                </a:lnTo>
                <a:lnTo>
                  <a:pt x="219303" y="171043"/>
                </a:lnTo>
                <a:lnTo>
                  <a:pt x="226923" y="174853"/>
                </a:lnTo>
                <a:lnTo>
                  <a:pt x="230733" y="176123"/>
                </a:lnTo>
                <a:lnTo>
                  <a:pt x="234543" y="177393"/>
                </a:lnTo>
                <a:lnTo>
                  <a:pt x="237083" y="178663"/>
                </a:lnTo>
                <a:lnTo>
                  <a:pt x="240893" y="178663"/>
                </a:lnTo>
                <a:lnTo>
                  <a:pt x="248513" y="181203"/>
                </a:lnTo>
                <a:lnTo>
                  <a:pt x="251053" y="182473"/>
                </a:lnTo>
                <a:lnTo>
                  <a:pt x="253593" y="182473"/>
                </a:lnTo>
                <a:lnTo>
                  <a:pt x="256133" y="183743"/>
                </a:lnTo>
                <a:lnTo>
                  <a:pt x="257403" y="183743"/>
                </a:lnTo>
                <a:lnTo>
                  <a:pt x="261213" y="185013"/>
                </a:lnTo>
                <a:lnTo>
                  <a:pt x="265023" y="185013"/>
                </a:lnTo>
                <a:lnTo>
                  <a:pt x="268833" y="185013"/>
                </a:lnTo>
                <a:lnTo>
                  <a:pt x="271373" y="185013"/>
                </a:lnTo>
                <a:lnTo>
                  <a:pt x="275183" y="185013"/>
                </a:lnTo>
                <a:lnTo>
                  <a:pt x="277723" y="185013"/>
                </a:lnTo>
                <a:lnTo>
                  <a:pt x="280263" y="185013"/>
                </a:lnTo>
                <a:lnTo>
                  <a:pt x="282803" y="183743"/>
                </a:lnTo>
                <a:lnTo>
                  <a:pt x="282803" y="183743"/>
                </a:lnTo>
                <a:lnTo>
                  <a:pt x="285343" y="182473"/>
                </a:lnTo>
                <a:lnTo>
                  <a:pt x="285343" y="182473"/>
                </a:lnTo>
                <a:lnTo>
                  <a:pt x="286613" y="181203"/>
                </a:lnTo>
                <a:lnTo>
                  <a:pt x="287883" y="181203"/>
                </a:lnTo>
                <a:lnTo>
                  <a:pt x="289153" y="181203"/>
                </a:lnTo>
                <a:lnTo>
                  <a:pt x="289153" y="179933"/>
                </a:lnTo>
                <a:lnTo>
                  <a:pt x="289153" y="179933"/>
                </a:lnTo>
                <a:lnTo>
                  <a:pt x="290423" y="178663"/>
                </a:lnTo>
                <a:lnTo>
                  <a:pt x="290423" y="178663"/>
                </a:lnTo>
                <a:lnTo>
                  <a:pt x="291693" y="177393"/>
                </a:lnTo>
                <a:lnTo>
                  <a:pt x="292963" y="176123"/>
                </a:lnTo>
                <a:lnTo>
                  <a:pt x="292963" y="174853"/>
                </a:lnTo>
                <a:lnTo>
                  <a:pt x="294233" y="172313"/>
                </a:lnTo>
                <a:lnTo>
                  <a:pt x="295503" y="168503"/>
                </a:lnTo>
                <a:lnTo>
                  <a:pt x="295503" y="165963"/>
                </a:lnTo>
                <a:lnTo>
                  <a:pt x="296773" y="163423"/>
                </a:lnTo>
                <a:lnTo>
                  <a:pt x="296773" y="160883"/>
                </a:lnTo>
                <a:lnTo>
                  <a:pt x="296773" y="157073"/>
                </a:lnTo>
                <a:lnTo>
                  <a:pt x="295503" y="154533"/>
                </a:lnTo>
                <a:lnTo>
                  <a:pt x="295503" y="151993"/>
                </a:lnTo>
                <a:lnTo>
                  <a:pt x="295503" y="149453"/>
                </a:lnTo>
                <a:lnTo>
                  <a:pt x="294233" y="146913"/>
                </a:lnTo>
                <a:lnTo>
                  <a:pt x="292963" y="143103"/>
                </a:lnTo>
                <a:lnTo>
                  <a:pt x="290423" y="136753"/>
                </a:lnTo>
                <a:lnTo>
                  <a:pt x="287883" y="130403"/>
                </a:lnTo>
                <a:lnTo>
                  <a:pt x="285343" y="127863"/>
                </a:lnTo>
                <a:lnTo>
                  <a:pt x="284073" y="125323"/>
                </a:lnTo>
                <a:lnTo>
                  <a:pt x="284073" y="125323"/>
                </a:lnTo>
                <a:lnTo>
                  <a:pt x="284073" y="124053"/>
                </a:lnTo>
                <a:lnTo>
                  <a:pt x="282803" y="122783"/>
                </a:lnTo>
                <a:lnTo>
                  <a:pt x="280263" y="118973"/>
                </a:lnTo>
                <a:lnTo>
                  <a:pt x="276453" y="113893"/>
                </a:lnTo>
                <a:lnTo>
                  <a:pt x="270103" y="108813"/>
                </a:lnTo>
                <a:lnTo>
                  <a:pt x="265023" y="102463"/>
                </a:lnTo>
                <a:lnTo>
                  <a:pt x="259943" y="97383"/>
                </a:lnTo>
                <a:lnTo>
                  <a:pt x="256133" y="94843"/>
                </a:lnTo>
                <a:lnTo>
                  <a:pt x="253593" y="92303"/>
                </a:lnTo>
                <a:lnTo>
                  <a:pt x="247243" y="88493"/>
                </a:lnTo>
                <a:lnTo>
                  <a:pt x="240893" y="84683"/>
                </a:lnTo>
                <a:lnTo>
                  <a:pt x="234543" y="79603"/>
                </a:lnTo>
                <a:lnTo>
                  <a:pt x="122783" y="54203"/>
                </a:lnTo>
                <a:lnTo>
                  <a:pt x="122783" y="54203"/>
                </a:lnTo>
                <a:lnTo>
                  <a:pt x="24993" y="35153"/>
                </a:lnTo>
                <a:lnTo>
                  <a:pt x="27533" y="4673"/>
                </a:lnTo>
                <a:lnTo>
                  <a:pt x="27533" y="4673"/>
                </a:lnTo>
                <a:lnTo>
                  <a:pt x="27533" y="4673"/>
                </a:lnTo>
                <a:lnTo>
                  <a:pt x="33883" y="4673"/>
                </a:lnTo>
                <a:lnTo>
                  <a:pt x="36423" y="4673"/>
                </a:lnTo>
                <a:lnTo>
                  <a:pt x="439013" y="87223"/>
                </a:lnTo>
                <a:lnTo>
                  <a:pt x="440283" y="87223"/>
                </a:lnTo>
                <a:lnTo>
                  <a:pt x="477113" y="961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7000240" y="4364990"/>
            <a:ext cx="306070" cy="251460"/>
          </a:xfrm>
          <a:custGeom>
            <a:avLst/>
            <a:gdLst/>
            <a:ahLst/>
            <a:cxnLst/>
            <a:rect l="l" t="t" r="r" b="b"/>
            <a:pathLst>
              <a:path w="306070" h="251460">
                <a:moveTo>
                  <a:pt x="130810" y="44450"/>
                </a:moveTo>
                <a:lnTo>
                  <a:pt x="120650" y="40640"/>
                </a:lnTo>
                <a:lnTo>
                  <a:pt x="110490" y="38100"/>
                </a:lnTo>
                <a:lnTo>
                  <a:pt x="101600" y="35560"/>
                </a:lnTo>
                <a:lnTo>
                  <a:pt x="92710" y="33020"/>
                </a:lnTo>
                <a:lnTo>
                  <a:pt x="83820" y="31750"/>
                </a:lnTo>
                <a:lnTo>
                  <a:pt x="76200" y="31750"/>
                </a:lnTo>
                <a:lnTo>
                  <a:pt x="72390" y="3048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1750"/>
                </a:lnTo>
                <a:lnTo>
                  <a:pt x="58420" y="31750"/>
                </a:lnTo>
                <a:lnTo>
                  <a:pt x="54610" y="31750"/>
                </a:lnTo>
                <a:lnTo>
                  <a:pt x="53340" y="33020"/>
                </a:lnTo>
                <a:lnTo>
                  <a:pt x="49530" y="33020"/>
                </a:lnTo>
                <a:lnTo>
                  <a:pt x="48260" y="33020"/>
                </a:lnTo>
                <a:lnTo>
                  <a:pt x="48260" y="33020"/>
                </a:lnTo>
                <a:lnTo>
                  <a:pt x="46990" y="33020"/>
                </a:lnTo>
                <a:lnTo>
                  <a:pt x="45720" y="34290"/>
                </a:lnTo>
                <a:lnTo>
                  <a:pt x="43180" y="35560"/>
                </a:lnTo>
                <a:lnTo>
                  <a:pt x="40640" y="36830"/>
                </a:lnTo>
                <a:lnTo>
                  <a:pt x="39370" y="38100"/>
                </a:lnTo>
                <a:lnTo>
                  <a:pt x="36830" y="39370"/>
                </a:lnTo>
                <a:lnTo>
                  <a:pt x="35560" y="40640"/>
                </a:lnTo>
                <a:lnTo>
                  <a:pt x="34290" y="41910"/>
                </a:lnTo>
                <a:lnTo>
                  <a:pt x="33020" y="43180"/>
                </a:lnTo>
                <a:lnTo>
                  <a:pt x="31750" y="45720"/>
                </a:lnTo>
                <a:lnTo>
                  <a:pt x="29210" y="49530"/>
                </a:lnTo>
                <a:lnTo>
                  <a:pt x="27940" y="52070"/>
                </a:lnTo>
                <a:lnTo>
                  <a:pt x="27940" y="55880"/>
                </a:lnTo>
                <a:lnTo>
                  <a:pt x="27940" y="59690"/>
                </a:lnTo>
                <a:lnTo>
                  <a:pt x="27940" y="63500"/>
                </a:lnTo>
                <a:lnTo>
                  <a:pt x="27940" y="6604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4930"/>
                </a:lnTo>
                <a:lnTo>
                  <a:pt x="33020" y="78740"/>
                </a:lnTo>
                <a:lnTo>
                  <a:pt x="35560" y="82550"/>
                </a:lnTo>
                <a:lnTo>
                  <a:pt x="38100" y="87630"/>
                </a:lnTo>
                <a:lnTo>
                  <a:pt x="40640" y="91440"/>
                </a:lnTo>
                <a:lnTo>
                  <a:pt x="44450" y="96520"/>
                </a:lnTo>
                <a:lnTo>
                  <a:pt x="46990" y="100330"/>
                </a:lnTo>
                <a:lnTo>
                  <a:pt x="50800" y="105410"/>
                </a:lnTo>
                <a:lnTo>
                  <a:pt x="54610" y="110490"/>
                </a:lnTo>
                <a:lnTo>
                  <a:pt x="59690" y="115570"/>
                </a:lnTo>
                <a:lnTo>
                  <a:pt x="64770" y="120650"/>
                </a:lnTo>
                <a:lnTo>
                  <a:pt x="68580" y="125730"/>
                </a:lnTo>
                <a:lnTo>
                  <a:pt x="74930" y="130810"/>
                </a:lnTo>
                <a:lnTo>
                  <a:pt x="80010" y="135890"/>
                </a:lnTo>
                <a:lnTo>
                  <a:pt x="86360" y="140970"/>
                </a:lnTo>
                <a:lnTo>
                  <a:pt x="92710" y="146050"/>
                </a:lnTo>
                <a:lnTo>
                  <a:pt x="97790" y="149860"/>
                </a:lnTo>
                <a:lnTo>
                  <a:pt x="99060" y="149860"/>
                </a:lnTo>
                <a:lnTo>
                  <a:pt x="99060" y="151130"/>
                </a:lnTo>
                <a:lnTo>
                  <a:pt x="105410" y="156210"/>
                </a:lnTo>
                <a:lnTo>
                  <a:pt x="113030" y="161290"/>
                </a:lnTo>
                <a:lnTo>
                  <a:pt x="119380" y="166370"/>
                </a:lnTo>
                <a:lnTo>
                  <a:pt x="127000" y="171450"/>
                </a:lnTo>
                <a:lnTo>
                  <a:pt x="134620" y="175260"/>
                </a:lnTo>
                <a:lnTo>
                  <a:pt x="142240" y="180340"/>
                </a:lnTo>
                <a:lnTo>
                  <a:pt x="151130" y="185420"/>
                </a:lnTo>
                <a:lnTo>
                  <a:pt x="158750" y="190500"/>
                </a:lnTo>
                <a:lnTo>
                  <a:pt x="167640" y="194310"/>
                </a:lnTo>
                <a:lnTo>
                  <a:pt x="177800" y="199390"/>
                </a:lnTo>
                <a:lnTo>
                  <a:pt x="187960" y="204470"/>
                </a:lnTo>
                <a:lnTo>
                  <a:pt x="196850" y="207010"/>
                </a:lnTo>
                <a:lnTo>
                  <a:pt x="205740" y="210820"/>
                </a:lnTo>
                <a:lnTo>
                  <a:pt x="214630" y="213360"/>
                </a:lnTo>
                <a:lnTo>
                  <a:pt x="222250" y="213360"/>
                </a:lnTo>
                <a:lnTo>
                  <a:pt x="229870" y="214630"/>
                </a:lnTo>
                <a:lnTo>
                  <a:pt x="229870" y="214630"/>
                </a:lnTo>
                <a:lnTo>
                  <a:pt x="231140" y="214630"/>
                </a:lnTo>
                <a:lnTo>
                  <a:pt x="233680" y="214630"/>
                </a:lnTo>
                <a:lnTo>
                  <a:pt x="237490" y="214630"/>
                </a:lnTo>
                <a:lnTo>
                  <a:pt x="241300" y="214630"/>
                </a:lnTo>
                <a:lnTo>
                  <a:pt x="243840" y="214630"/>
                </a:lnTo>
                <a:lnTo>
                  <a:pt x="247650" y="213360"/>
                </a:lnTo>
                <a:lnTo>
                  <a:pt x="250190" y="213360"/>
                </a:lnTo>
                <a:lnTo>
                  <a:pt x="252730" y="212090"/>
                </a:lnTo>
                <a:lnTo>
                  <a:pt x="255270" y="210820"/>
                </a:lnTo>
                <a:lnTo>
                  <a:pt x="257810" y="209550"/>
                </a:lnTo>
                <a:lnTo>
                  <a:pt x="260350" y="208280"/>
                </a:lnTo>
                <a:lnTo>
                  <a:pt x="262890" y="205740"/>
                </a:lnTo>
                <a:lnTo>
                  <a:pt x="264160" y="204470"/>
                </a:lnTo>
                <a:lnTo>
                  <a:pt x="266700" y="201930"/>
                </a:lnTo>
                <a:lnTo>
                  <a:pt x="267970" y="200660"/>
                </a:lnTo>
                <a:lnTo>
                  <a:pt x="270510" y="198120"/>
                </a:lnTo>
                <a:lnTo>
                  <a:pt x="271780" y="195580"/>
                </a:lnTo>
                <a:lnTo>
                  <a:pt x="274320" y="189230"/>
                </a:lnTo>
                <a:lnTo>
                  <a:pt x="275590" y="185420"/>
                </a:lnTo>
                <a:lnTo>
                  <a:pt x="276860" y="181610"/>
                </a:lnTo>
                <a:lnTo>
                  <a:pt x="278130" y="177800"/>
                </a:lnTo>
                <a:lnTo>
                  <a:pt x="278130" y="177800"/>
                </a:lnTo>
                <a:lnTo>
                  <a:pt x="278130" y="176530"/>
                </a:lnTo>
                <a:lnTo>
                  <a:pt x="278130" y="172720"/>
                </a:lnTo>
                <a:lnTo>
                  <a:pt x="278130" y="167640"/>
                </a:lnTo>
                <a:lnTo>
                  <a:pt x="276860" y="162560"/>
                </a:lnTo>
                <a:lnTo>
                  <a:pt x="275590" y="157480"/>
                </a:lnTo>
                <a:lnTo>
                  <a:pt x="274320" y="152400"/>
                </a:lnTo>
                <a:lnTo>
                  <a:pt x="271780" y="147320"/>
                </a:lnTo>
                <a:lnTo>
                  <a:pt x="270510" y="142240"/>
                </a:lnTo>
                <a:lnTo>
                  <a:pt x="267970" y="137160"/>
                </a:lnTo>
                <a:lnTo>
                  <a:pt x="264160" y="132080"/>
                </a:lnTo>
                <a:lnTo>
                  <a:pt x="260350" y="128270"/>
                </a:lnTo>
                <a:lnTo>
                  <a:pt x="256540" y="123190"/>
                </a:lnTo>
                <a:lnTo>
                  <a:pt x="252730" y="118110"/>
                </a:lnTo>
                <a:lnTo>
                  <a:pt x="247650" y="113030"/>
                </a:lnTo>
                <a:lnTo>
                  <a:pt x="242570" y="107950"/>
                </a:lnTo>
                <a:lnTo>
                  <a:pt x="241300" y="105410"/>
                </a:lnTo>
                <a:lnTo>
                  <a:pt x="240030" y="105410"/>
                </a:lnTo>
                <a:lnTo>
                  <a:pt x="237490" y="102870"/>
                </a:lnTo>
                <a:lnTo>
                  <a:pt x="232410" y="97790"/>
                </a:lnTo>
                <a:lnTo>
                  <a:pt x="226060" y="93980"/>
                </a:lnTo>
                <a:lnTo>
                  <a:pt x="220980" y="88900"/>
                </a:lnTo>
                <a:lnTo>
                  <a:pt x="213360" y="83820"/>
                </a:lnTo>
                <a:lnTo>
                  <a:pt x="205740" y="80010"/>
                </a:lnTo>
                <a:lnTo>
                  <a:pt x="199390" y="74930"/>
                </a:lnTo>
                <a:lnTo>
                  <a:pt x="191770" y="71120"/>
                </a:lnTo>
                <a:lnTo>
                  <a:pt x="184150" y="66040"/>
                </a:lnTo>
                <a:lnTo>
                  <a:pt x="175260" y="62230"/>
                </a:lnTo>
                <a:lnTo>
                  <a:pt x="167640" y="58420"/>
                </a:lnTo>
                <a:lnTo>
                  <a:pt x="158750" y="54610"/>
                </a:lnTo>
                <a:lnTo>
                  <a:pt x="149860" y="50800"/>
                </a:lnTo>
                <a:lnTo>
                  <a:pt x="140970" y="46990"/>
                </a:lnTo>
                <a:lnTo>
                  <a:pt x="130810" y="44450"/>
                </a:lnTo>
                <a:close/>
                <a:moveTo>
                  <a:pt x="3810" y="36830"/>
                </a:moveTo>
                <a:lnTo>
                  <a:pt x="5080" y="34290"/>
                </a:lnTo>
                <a:lnTo>
                  <a:pt x="7620" y="30480"/>
                </a:lnTo>
                <a:lnTo>
                  <a:pt x="8890" y="27940"/>
                </a:lnTo>
                <a:lnTo>
                  <a:pt x="11430" y="25400"/>
                </a:lnTo>
                <a:lnTo>
                  <a:pt x="13970" y="21590"/>
                </a:lnTo>
                <a:lnTo>
                  <a:pt x="15240" y="21590"/>
                </a:lnTo>
                <a:lnTo>
                  <a:pt x="15240" y="21590"/>
                </a:lnTo>
                <a:lnTo>
                  <a:pt x="16510" y="19050"/>
                </a:lnTo>
                <a:lnTo>
                  <a:pt x="19050" y="16510"/>
                </a:lnTo>
                <a:lnTo>
                  <a:pt x="21590" y="15240"/>
                </a:lnTo>
                <a:lnTo>
                  <a:pt x="25400" y="12700"/>
                </a:lnTo>
                <a:lnTo>
                  <a:pt x="29210" y="10160"/>
                </a:lnTo>
                <a:lnTo>
                  <a:pt x="33020" y="8890"/>
                </a:lnTo>
                <a:lnTo>
                  <a:pt x="36830" y="7620"/>
                </a:lnTo>
                <a:lnTo>
                  <a:pt x="40640" y="6350"/>
                </a:lnTo>
                <a:lnTo>
                  <a:pt x="44450" y="3810"/>
                </a:lnTo>
                <a:lnTo>
                  <a:pt x="49530" y="3810"/>
                </a:lnTo>
                <a:lnTo>
                  <a:pt x="54610" y="2540"/>
                </a:lnTo>
                <a:lnTo>
                  <a:pt x="58420" y="1270"/>
                </a:lnTo>
                <a:lnTo>
                  <a:pt x="64770" y="1270"/>
                </a:lnTo>
                <a:lnTo>
                  <a:pt x="69850" y="0"/>
                </a:lnTo>
                <a:lnTo>
                  <a:pt x="74930" y="0"/>
                </a:lnTo>
                <a:lnTo>
                  <a:pt x="76200" y="0"/>
                </a:lnTo>
                <a:lnTo>
                  <a:pt x="77470" y="0"/>
                </a:lnTo>
                <a:lnTo>
                  <a:pt x="80010" y="0"/>
                </a:lnTo>
                <a:lnTo>
                  <a:pt x="86360" y="0"/>
                </a:lnTo>
                <a:lnTo>
                  <a:pt x="92710" y="0"/>
                </a:lnTo>
                <a:lnTo>
                  <a:pt x="97790" y="1270"/>
                </a:lnTo>
                <a:lnTo>
                  <a:pt x="104140" y="1270"/>
                </a:lnTo>
                <a:lnTo>
                  <a:pt x="110490" y="2540"/>
                </a:lnTo>
                <a:lnTo>
                  <a:pt x="118110" y="3810"/>
                </a:lnTo>
                <a:lnTo>
                  <a:pt x="124460" y="3810"/>
                </a:lnTo>
                <a:lnTo>
                  <a:pt x="132080" y="6350"/>
                </a:lnTo>
                <a:lnTo>
                  <a:pt x="138430" y="7620"/>
                </a:lnTo>
                <a:lnTo>
                  <a:pt x="146050" y="8890"/>
                </a:lnTo>
                <a:lnTo>
                  <a:pt x="153670" y="11430"/>
                </a:lnTo>
                <a:lnTo>
                  <a:pt x="162560" y="13970"/>
                </a:lnTo>
                <a:lnTo>
                  <a:pt x="172720" y="17780"/>
                </a:lnTo>
                <a:lnTo>
                  <a:pt x="181610" y="21590"/>
                </a:lnTo>
                <a:lnTo>
                  <a:pt x="189230" y="25400"/>
                </a:lnTo>
                <a:lnTo>
                  <a:pt x="198120" y="27940"/>
                </a:lnTo>
                <a:lnTo>
                  <a:pt x="207010" y="33020"/>
                </a:lnTo>
                <a:lnTo>
                  <a:pt x="215900" y="36830"/>
                </a:lnTo>
                <a:lnTo>
                  <a:pt x="223520" y="41910"/>
                </a:lnTo>
                <a:lnTo>
                  <a:pt x="231140" y="46990"/>
                </a:lnTo>
                <a:lnTo>
                  <a:pt x="236220" y="49530"/>
                </a:lnTo>
                <a:lnTo>
                  <a:pt x="237490" y="50800"/>
                </a:lnTo>
                <a:lnTo>
                  <a:pt x="238760" y="52070"/>
                </a:lnTo>
                <a:lnTo>
                  <a:pt x="245110" y="57150"/>
                </a:lnTo>
                <a:lnTo>
                  <a:pt x="252730" y="62230"/>
                </a:lnTo>
                <a:lnTo>
                  <a:pt x="259080" y="68580"/>
                </a:lnTo>
                <a:lnTo>
                  <a:pt x="265430" y="73660"/>
                </a:lnTo>
                <a:lnTo>
                  <a:pt x="270510" y="80010"/>
                </a:lnTo>
                <a:lnTo>
                  <a:pt x="275590" y="86360"/>
                </a:lnTo>
                <a:lnTo>
                  <a:pt x="280670" y="92710"/>
                </a:lnTo>
                <a:lnTo>
                  <a:pt x="285750" y="99060"/>
                </a:lnTo>
                <a:lnTo>
                  <a:pt x="289560" y="106680"/>
                </a:lnTo>
                <a:lnTo>
                  <a:pt x="293370" y="113030"/>
                </a:lnTo>
                <a:lnTo>
                  <a:pt x="297180" y="12065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302260" y="134620"/>
                </a:lnTo>
                <a:lnTo>
                  <a:pt x="303530" y="142240"/>
                </a:lnTo>
                <a:lnTo>
                  <a:pt x="304800" y="149860"/>
                </a:lnTo>
                <a:lnTo>
                  <a:pt x="306070" y="157480"/>
                </a:lnTo>
                <a:lnTo>
                  <a:pt x="306070" y="165100"/>
                </a:lnTo>
                <a:lnTo>
                  <a:pt x="304800" y="172720"/>
                </a:lnTo>
                <a:lnTo>
                  <a:pt x="304800" y="180340"/>
                </a:lnTo>
                <a:lnTo>
                  <a:pt x="302260" y="187960"/>
                </a:lnTo>
                <a:lnTo>
                  <a:pt x="303530" y="187960"/>
                </a:lnTo>
                <a:lnTo>
                  <a:pt x="303530" y="189230"/>
                </a:lnTo>
                <a:lnTo>
                  <a:pt x="299720" y="195580"/>
                </a:lnTo>
                <a:lnTo>
                  <a:pt x="297180" y="203200"/>
                </a:lnTo>
                <a:lnTo>
                  <a:pt x="294640" y="208280"/>
                </a:lnTo>
                <a:lnTo>
                  <a:pt x="292100" y="213360"/>
                </a:lnTo>
                <a:lnTo>
                  <a:pt x="289560" y="217170"/>
                </a:lnTo>
                <a:lnTo>
                  <a:pt x="287020" y="220980"/>
                </a:lnTo>
                <a:lnTo>
                  <a:pt x="284480" y="224790"/>
                </a:lnTo>
                <a:lnTo>
                  <a:pt x="280670" y="228600"/>
                </a:lnTo>
                <a:lnTo>
                  <a:pt x="276860" y="232410"/>
                </a:lnTo>
                <a:lnTo>
                  <a:pt x="273050" y="234950"/>
                </a:lnTo>
                <a:lnTo>
                  <a:pt x="273050" y="236220"/>
                </a:lnTo>
                <a:lnTo>
                  <a:pt x="273050" y="236220"/>
                </a:lnTo>
                <a:lnTo>
                  <a:pt x="269240" y="237490"/>
                </a:lnTo>
                <a:lnTo>
                  <a:pt x="265430" y="240030"/>
                </a:lnTo>
                <a:lnTo>
                  <a:pt x="260350" y="242570"/>
                </a:lnTo>
                <a:lnTo>
                  <a:pt x="256540" y="245110"/>
                </a:lnTo>
                <a:lnTo>
                  <a:pt x="251460" y="246380"/>
                </a:lnTo>
                <a:lnTo>
                  <a:pt x="246380" y="247650"/>
                </a:lnTo>
                <a:lnTo>
                  <a:pt x="242570" y="248920"/>
                </a:lnTo>
                <a:lnTo>
                  <a:pt x="236220" y="250190"/>
                </a:lnTo>
                <a:lnTo>
                  <a:pt x="231140" y="251460"/>
                </a:lnTo>
                <a:lnTo>
                  <a:pt x="226060" y="251460"/>
                </a:lnTo>
                <a:lnTo>
                  <a:pt x="220980" y="251460"/>
                </a:lnTo>
                <a:lnTo>
                  <a:pt x="214630" y="251460"/>
                </a:lnTo>
                <a:lnTo>
                  <a:pt x="208280" y="251460"/>
                </a:lnTo>
                <a:lnTo>
                  <a:pt x="203200" y="250190"/>
                </a:lnTo>
                <a:lnTo>
                  <a:pt x="196850" y="248920"/>
                </a:lnTo>
                <a:lnTo>
                  <a:pt x="190500" y="247650"/>
                </a:lnTo>
                <a:lnTo>
                  <a:pt x="184150" y="245110"/>
                </a:lnTo>
                <a:lnTo>
                  <a:pt x="177800" y="243840"/>
                </a:lnTo>
                <a:lnTo>
                  <a:pt x="172720" y="241300"/>
                </a:lnTo>
                <a:lnTo>
                  <a:pt x="165100" y="238760"/>
                </a:lnTo>
                <a:lnTo>
                  <a:pt x="160020" y="236220"/>
                </a:lnTo>
                <a:lnTo>
                  <a:pt x="160020" y="236220"/>
                </a:lnTo>
                <a:lnTo>
                  <a:pt x="158750" y="236220"/>
                </a:lnTo>
                <a:lnTo>
                  <a:pt x="152400" y="232410"/>
                </a:lnTo>
                <a:lnTo>
                  <a:pt x="146050" y="229870"/>
                </a:lnTo>
                <a:lnTo>
                  <a:pt x="139700" y="226060"/>
                </a:lnTo>
                <a:lnTo>
                  <a:pt x="130810" y="220980"/>
                </a:lnTo>
                <a:lnTo>
                  <a:pt x="121920" y="215900"/>
                </a:lnTo>
                <a:lnTo>
                  <a:pt x="119380" y="214630"/>
                </a:lnTo>
                <a:lnTo>
                  <a:pt x="118110" y="213360"/>
                </a:lnTo>
                <a:lnTo>
                  <a:pt x="114300" y="210820"/>
                </a:lnTo>
                <a:lnTo>
                  <a:pt x="105410" y="205740"/>
                </a:lnTo>
                <a:lnTo>
                  <a:pt x="99060" y="199390"/>
                </a:lnTo>
                <a:lnTo>
                  <a:pt x="90170" y="194310"/>
                </a:lnTo>
                <a:lnTo>
                  <a:pt x="83820" y="187960"/>
                </a:lnTo>
                <a:lnTo>
                  <a:pt x="76200" y="181610"/>
                </a:lnTo>
                <a:lnTo>
                  <a:pt x="68580" y="175260"/>
                </a:lnTo>
                <a:lnTo>
                  <a:pt x="62230" y="168910"/>
                </a:lnTo>
                <a:lnTo>
                  <a:pt x="57150" y="162560"/>
                </a:lnTo>
                <a:lnTo>
                  <a:pt x="50800" y="157480"/>
                </a:lnTo>
                <a:lnTo>
                  <a:pt x="44450" y="149860"/>
                </a:lnTo>
                <a:lnTo>
                  <a:pt x="39370" y="144780"/>
                </a:lnTo>
                <a:lnTo>
                  <a:pt x="34290" y="138430"/>
                </a:lnTo>
                <a:lnTo>
                  <a:pt x="29210" y="132080"/>
                </a:lnTo>
                <a:lnTo>
                  <a:pt x="25400" y="125730"/>
                </a:lnTo>
                <a:lnTo>
                  <a:pt x="21590" y="119380"/>
                </a:lnTo>
                <a:lnTo>
                  <a:pt x="17780" y="113030"/>
                </a:lnTo>
                <a:lnTo>
                  <a:pt x="16510" y="109220"/>
                </a:lnTo>
                <a:lnTo>
                  <a:pt x="15240" y="109220"/>
                </a:lnTo>
                <a:lnTo>
                  <a:pt x="13970" y="106680"/>
                </a:lnTo>
                <a:lnTo>
                  <a:pt x="11430" y="101600"/>
                </a:lnTo>
                <a:lnTo>
                  <a:pt x="7620" y="95250"/>
                </a:lnTo>
                <a:lnTo>
                  <a:pt x="6350" y="88900"/>
                </a:lnTo>
                <a:lnTo>
                  <a:pt x="3810" y="82550"/>
                </a:lnTo>
                <a:lnTo>
                  <a:pt x="2540" y="76200"/>
                </a:lnTo>
                <a:lnTo>
                  <a:pt x="1270" y="71120"/>
                </a:lnTo>
                <a:lnTo>
                  <a:pt x="0" y="64770"/>
                </a:lnTo>
                <a:lnTo>
                  <a:pt x="0" y="59690"/>
                </a:lnTo>
                <a:lnTo>
                  <a:pt x="1270" y="58420"/>
                </a:lnTo>
                <a:lnTo>
                  <a:pt x="1270" y="58420"/>
                </a:lnTo>
                <a:lnTo>
                  <a:pt x="0" y="53340"/>
                </a:lnTo>
                <a:lnTo>
                  <a:pt x="1270" y="48260"/>
                </a:lnTo>
                <a:lnTo>
                  <a:pt x="2540" y="41910"/>
                </a:lnTo>
                <a:lnTo>
                  <a:pt x="3810" y="36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7023508" y="4390798"/>
            <a:ext cx="259535" cy="193494"/>
          </a:xfrm>
          <a:custGeom>
            <a:avLst/>
            <a:gdLst/>
            <a:ahLst/>
            <a:cxnLst/>
            <a:rect l="l" t="t" r="r" b="b"/>
            <a:pathLst>
              <a:path w="259535" h="193494">
                <a:moveTo>
                  <a:pt x="107543" y="18642"/>
                </a:moveTo>
                <a:lnTo>
                  <a:pt x="97383" y="14832"/>
                </a:lnTo>
                <a:lnTo>
                  <a:pt x="87223" y="12292"/>
                </a:lnTo>
                <a:lnTo>
                  <a:pt x="78333" y="9752"/>
                </a:lnTo>
                <a:lnTo>
                  <a:pt x="69443" y="7212"/>
                </a:lnTo>
                <a:lnTo>
                  <a:pt x="60553" y="5942"/>
                </a:lnTo>
                <a:lnTo>
                  <a:pt x="52933" y="5942"/>
                </a:lnTo>
                <a:lnTo>
                  <a:pt x="49123" y="4672"/>
                </a:lnTo>
                <a:lnTo>
                  <a:pt x="45313" y="4672"/>
                </a:lnTo>
                <a:lnTo>
                  <a:pt x="41503" y="4672"/>
                </a:lnTo>
                <a:lnTo>
                  <a:pt x="38963" y="5942"/>
                </a:lnTo>
                <a:lnTo>
                  <a:pt x="35153" y="5942"/>
                </a:lnTo>
                <a:lnTo>
                  <a:pt x="31343" y="5942"/>
                </a:lnTo>
                <a:lnTo>
                  <a:pt x="30073" y="7212"/>
                </a:lnTo>
                <a:lnTo>
                  <a:pt x="26263" y="7212"/>
                </a:lnTo>
                <a:lnTo>
                  <a:pt x="24993" y="7212"/>
                </a:lnTo>
                <a:lnTo>
                  <a:pt x="24993" y="7212"/>
                </a:lnTo>
                <a:lnTo>
                  <a:pt x="23723" y="7212"/>
                </a:lnTo>
                <a:lnTo>
                  <a:pt x="22453" y="8482"/>
                </a:lnTo>
                <a:lnTo>
                  <a:pt x="19913" y="9752"/>
                </a:lnTo>
                <a:lnTo>
                  <a:pt x="17373" y="11022"/>
                </a:lnTo>
                <a:lnTo>
                  <a:pt x="16103" y="12292"/>
                </a:lnTo>
                <a:lnTo>
                  <a:pt x="13563" y="13562"/>
                </a:lnTo>
                <a:lnTo>
                  <a:pt x="12293" y="14832"/>
                </a:lnTo>
                <a:lnTo>
                  <a:pt x="11023" y="16102"/>
                </a:lnTo>
                <a:lnTo>
                  <a:pt x="9753" y="17372"/>
                </a:lnTo>
                <a:lnTo>
                  <a:pt x="8483" y="19912"/>
                </a:lnTo>
                <a:lnTo>
                  <a:pt x="5943" y="23722"/>
                </a:lnTo>
                <a:lnTo>
                  <a:pt x="4673" y="26262"/>
                </a:lnTo>
                <a:lnTo>
                  <a:pt x="4673" y="30072"/>
                </a:lnTo>
                <a:lnTo>
                  <a:pt x="4673" y="33882"/>
                </a:lnTo>
                <a:lnTo>
                  <a:pt x="4673" y="37692"/>
                </a:lnTo>
                <a:lnTo>
                  <a:pt x="4673" y="40232"/>
                </a:lnTo>
                <a:lnTo>
                  <a:pt x="7213" y="45312"/>
                </a:lnTo>
                <a:lnTo>
                  <a:pt x="7213" y="45312"/>
                </a:lnTo>
                <a:lnTo>
                  <a:pt x="7213" y="45312"/>
                </a:lnTo>
                <a:lnTo>
                  <a:pt x="7213" y="49122"/>
                </a:lnTo>
                <a:lnTo>
                  <a:pt x="9753" y="52932"/>
                </a:lnTo>
                <a:lnTo>
                  <a:pt x="12293" y="56742"/>
                </a:lnTo>
                <a:lnTo>
                  <a:pt x="14833" y="61822"/>
                </a:lnTo>
                <a:lnTo>
                  <a:pt x="17373" y="65632"/>
                </a:lnTo>
                <a:lnTo>
                  <a:pt x="21183" y="70712"/>
                </a:lnTo>
                <a:lnTo>
                  <a:pt x="23723" y="74522"/>
                </a:lnTo>
                <a:lnTo>
                  <a:pt x="27533" y="79602"/>
                </a:lnTo>
                <a:lnTo>
                  <a:pt x="31343" y="84682"/>
                </a:lnTo>
                <a:lnTo>
                  <a:pt x="36423" y="89762"/>
                </a:lnTo>
                <a:lnTo>
                  <a:pt x="41503" y="94842"/>
                </a:lnTo>
                <a:lnTo>
                  <a:pt x="45313" y="99922"/>
                </a:lnTo>
                <a:lnTo>
                  <a:pt x="51663" y="105002"/>
                </a:lnTo>
                <a:lnTo>
                  <a:pt x="56743" y="110082"/>
                </a:lnTo>
                <a:lnTo>
                  <a:pt x="63093" y="115162"/>
                </a:lnTo>
                <a:lnTo>
                  <a:pt x="69443" y="120242"/>
                </a:lnTo>
                <a:lnTo>
                  <a:pt x="74523" y="124052"/>
                </a:lnTo>
                <a:lnTo>
                  <a:pt x="75793" y="124052"/>
                </a:lnTo>
                <a:lnTo>
                  <a:pt x="75793" y="125322"/>
                </a:lnTo>
                <a:lnTo>
                  <a:pt x="82143" y="130402"/>
                </a:lnTo>
                <a:lnTo>
                  <a:pt x="89763" y="135482"/>
                </a:lnTo>
                <a:lnTo>
                  <a:pt x="96113" y="140562"/>
                </a:lnTo>
                <a:lnTo>
                  <a:pt x="103733" y="145642"/>
                </a:lnTo>
                <a:lnTo>
                  <a:pt x="111353" y="149452"/>
                </a:lnTo>
                <a:lnTo>
                  <a:pt x="118973" y="154532"/>
                </a:lnTo>
                <a:lnTo>
                  <a:pt x="127863" y="159612"/>
                </a:lnTo>
                <a:lnTo>
                  <a:pt x="135483" y="164692"/>
                </a:lnTo>
                <a:lnTo>
                  <a:pt x="144373" y="168502"/>
                </a:lnTo>
                <a:lnTo>
                  <a:pt x="154533" y="173582"/>
                </a:lnTo>
                <a:lnTo>
                  <a:pt x="164693" y="178662"/>
                </a:lnTo>
                <a:lnTo>
                  <a:pt x="173583" y="181202"/>
                </a:lnTo>
                <a:lnTo>
                  <a:pt x="182473" y="185012"/>
                </a:lnTo>
                <a:lnTo>
                  <a:pt x="191363" y="187552"/>
                </a:lnTo>
                <a:lnTo>
                  <a:pt x="198983" y="187552"/>
                </a:lnTo>
                <a:lnTo>
                  <a:pt x="206603" y="188822"/>
                </a:lnTo>
                <a:lnTo>
                  <a:pt x="206603" y="188822"/>
                </a:lnTo>
                <a:lnTo>
                  <a:pt x="207873" y="188822"/>
                </a:lnTo>
                <a:lnTo>
                  <a:pt x="210413" y="188822"/>
                </a:lnTo>
                <a:lnTo>
                  <a:pt x="214223" y="188822"/>
                </a:lnTo>
                <a:lnTo>
                  <a:pt x="218033" y="188822"/>
                </a:lnTo>
                <a:lnTo>
                  <a:pt x="220573" y="188822"/>
                </a:lnTo>
                <a:lnTo>
                  <a:pt x="224383" y="187552"/>
                </a:lnTo>
                <a:lnTo>
                  <a:pt x="226923" y="187552"/>
                </a:lnTo>
                <a:lnTo>
                  <a:pt x="229463" y="186282"/>
                </a:lnTo>
                <a:lnTo>
                  <a:pt x="232003" y="185012"/>
                </a:lnTo>
                <a:lnTo>
                  <a:pt x="234543" y="183742"/>
                </a:lnTo>
                <a:lnTo>
                  <a:pt x="237083" y="182472"/>
                </a:lnTo>
                <a:lnTo>
                  <a:pt x="239623" y="179932"/>
                </a:lnTo>
                <a:lnTo>
                  <a:pt x="240893" y="178662"/>
                </a:lnTo>
                <a:lnTo>
                  <a:pt x="243433" y="176122"/>
                </a:lnTo>
                <a:lnTo>
                  <a:pt x="244703" y="174852"/>
                </a:lnTo>
                <a:lnTo>
                  <a:pt x="247243" y="172312"/>
                </a:lnTo>
                <a:lnTo>
                  <a:pt x="248513" y="169772"/>
                </a:lnTo>
                <a:lnTo>
                  <a:pt x="251053" y="163422"/>
                </a:lnTo>
                <a:lnTo>
                  <a:pt x="252323" y="159612"/>
                </a:lnTo>
                <a:lnTo>
                  <a:pt x="253593" y="155802"/>
                </a:lnTo>
                <a:lnTo>
                  <a:pt x="254863" y="151992"/>
                </a:lnTo>
                <a:lnTo>
                  <a:pt x="254863" y="151992"/>
                </a:lnTo>
                <a:lnTo>
                  <a:pt x="254863" y="150722"/>
                </a:lnTo>
                <a:lnTo>
                  <a:pt x="254863" y="146912"/>
                </a:lnTo>
                <a:lnTo>
                  <a:pt x="254863" y="141832"/>
                </a:lnTo>
                <a:lnTo>
                  <a:pt x="253593" y="136752"/>
                </a:lnTo>
                <a:lnTo>
                  <a:pt x="252323" y="131672"/>
                </a:lnTo>
                <a:lnTo>
                  <a:pt x="251053" y="126592"/>
                </a:lnTo>
                <a:lnTo>
                  <a:pt x="248513" y="121512"/>
                </a:lnTo>
                <a:lnTo>
                  <a:pt x="247243" y="116432"/>
                </a:lnTo>
                <a:lnTo>
                  <a:pt x="244703" y="111352"/>
                </a:lnTo>
                <a:lnTo>
                  <a:pt x="240893" y="106272"/>
                </a:lnTo>
                <a:lnTo>
                  <a:pt x="237083" y="102462"/>
                </a:lnTo>
                <a:lnTo>
                  <a:pt x="233273" y="97382"/>
                </a:lnTo>
                <a:lnTo>
                  <a:pt x="229463" y="92302"/>
                </a:lnTo>
                <a:lnTo>
                  <a:pt x="224383" y="87222"/>
                </a:lnTo>
                <a:lnTo>
                  <a:pt x="219303" y="82142"/>
                </a:lnTo>
                <a:lnTo>
                  <a:pt x="218033" y="79602"/>
                </a:lnTo>
                <a:lnTo>
                  <a:pt x="216763" y="79602"/>
                </a:lnTo>
                <a:lnTo>
                  <a:pt x="214223" y="77062"/>
                </a:lnTo>
                <a:lnTo>
                  <a:pt x="209143" y="71982"/>
                </a:lnTo>
                <a:lnTo>
                  <a:pt x="202793" y="68172"/>
                </a:lnTo>
                <a:lnTo>
                  <a:pt x="197713" y="63092"/>
                </a:lnTo>
                <a:lnTo>
                  <a:pt x="190093" y="58012"/>
                </a:lnTo>
                <a:lnTo>
                  <a:pt x="182473" y="54202"/>
                </a:lnTo>
                <a:lnTo>
                  <a:pt x="176123" y="49122"/>
                </a:lnTo>
                <a:lnTo>
                  <a:pt x="168503" y="45312"/>
                </a:lnTo>
                <a:lnTo>
                  <a:pt x="160883" y="40232"/>
                </a:lnTo>
                <a:lnTo>
                  <a:pt x="151993" y="36422"/>
                </a:lnTo>
                <a:lnTo>
                  <a:pt x="144373" y="32612"/>
                </a:lnTo>
                <a:lnTo>
                  <a:pt x="135483" y="28802"/>
                </a:lnTo>
                <a:lnTo>
                  <a:pt x="126593" y="24992"/>
                </a:lnTo>
                <a:lnTo>
                  <a:pt x="117703" y="21182"/>
                </a:lnTo>
                <a:lnTo>
                  <a:pt x="107543" y="1864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6995568" y="4360318"/>
            <a:ext cx="315414" cy="260805"/>
          </a:xfrm>
          <a:custGeom>
            <a:avLst/>
            <a:gdLst/>
            <a:ahLst/>
            <a:cxnLst/>
            <a:rect l="l" t="t" r="r" b="b"/>
            <a:pathLst>
              <a:path w="315414" h="260805">
                <a:moveTo>
                  <a:pt x="8482" y="41503"/>
                </a:moveTo>
                <a:lnTo>
                  <a:pt x="9752" y="38963"/>
                </a:lnTo>
                <a:lnTo>
                  <a:pt x="12292" y="35153"/>
                </a:lnTo>
                <a:lnTo>
                  <a:pt x="13562" y="32613"/>
                </a:lnTo>
                <a:lnTo>
                  <a:pt x="16102" y="30073"/>
                </a:lnTo>
                <a:lnTo>
                  <a:pt x="18642" y="26263"/>
                </a:lnTo>
                <a:lnTo>
                  <a:pt x="19912" y="26263"/>
                </a:lnTo>
                <a:lnTo>
                  <a:pt x="19912" y="26263"/>
                </a:lnTo>
                <a:lnTo>
                  <a:pt x="21182" y="23723"/>
                </a:lnTo>
                <a:lnTo>
                  <a:pt x="23722" y="21183"/>
                </a:lnTo>
                <a:lnTo>
                  <a:pt x="26262" y="19913"/>
                </a:lnTo>
                <a:lnTo>
                  <a:pt x="30072" y="17373"/>
                </a:lnTo>
                <a:lnTo>
                  <a:pt x="33882" y="14833"/>
                </a:lnTo>
                <a:lnTo>
                  <a:pt x="37692" y="13563"/>
                </a:lnTo>
                <a:lnTo>
                  <a:pt x="41502" y="12293"/>
                </a:lnTo>
                <a:lnTo>
                  <a:pt x="45312" y="11023"/>
                </a:lnTo>
                <a:lnTo>
                  <a:pt x="49122" y="8483"/>
                </a:lnTo>
                <a:lnTo>
                  <a:pt x="54202" y="8483"/>
                </a:lnTo>
                <a:lnTo>
                  <a:pt x="59282" y="7213"/>
                </a:lnTo>
                <a:lnTo>
                  <a:pt x="63092" y="5943"/>
                </a:lnTo>
                <a:lnTo>
                  <a:pt x="69442" y="5943"/>
                </a:lnTo>
                <a:lnTo>
                  <a:pt x="74522" y="4673"/>
                </a:lnTo>
                <a:lnTo>
                  <a:pt x="79602" y="4673"/>
                </a:lnTo>
                <a:lnTo>
                  <a:pt x="80872" y="4673"/>
                </a:lnTo>
                <a:lnTo>
                  <a:pt x="82142" y="4673"/>
                </a:lnTo>
                <a:lnTo>
                  <a:pt x="84682" y="4673"/>
                </a:lnTo>
                <a:lnTo>
                  <a:pt x="91032" y="4673"/>
                </a:lnTo>
                <a:lnTo>
                  <a:pt x="97382" y="4673"/>
                </a:lnTo>
                <a:lnTo>
                  <a:pt x="102462" y="5943"/>
                </a:lnTo>
                <a:lnTo>
                  <a:pt x="108812" y="5943"/>
                </a:lnTo>
                <a:lnTo>
                  <a:pt x="115162" y="7213"/>
                </a:lnTo>
                <a:lnTo>
                  <a:pt x="122782" y="8483"/>
                </a:lnTo>
                <a:lnTo>
                  <a:pt x="129132" y="8483"/>
                </a:lnTo>
                <a:lnTo>
                  <a:pt x="136752" y="11023"/>
                </a:lnTo>
                <a:lnTo>
                  <a:pt x="143102" y="12293"/>
                </a:lnTo>
                <a:lnTo>
                  <a:pt x="150722" y="13563"/>
                </a:lnTo>
                <a:lnTo>
                  <a:pt x="158342" y="16103"/>
                </a:lnTo>
                <a:lnTo>
                  <a:pt x="167232" y="18643"/>
                </a:lnTo>
                <a:lnTo>
                  <a:pt x="177392" y="22453"/>
                </a:lnTo>
                <a:lnTo>
                  <a:pt x="186282" y="26263"/>
                </a:lnTo>
                <a:lnTo>
                  <a:pt x="193902" y="30073"/>
                </a:lnTo>
                <a:lnTo>
                  <a:pt x="202792" y="32613"/>
                </a:lnTo>
                <a:lnTo>
                  <a:pt x="211682" y="37693"/>
                </a:lnTo>
                <a:lnTo>
                  <a:pt x="220572" y="41503"/>
                </a:lnTo>
                <a:lnTo>
                  <a:pt x="228192" y="46583"/>
                </a:lnTo>
                <a:lnTo>
                  <a:pt x="235812" y="51663"/>
                </a:lnTo>
                <a:lnTo>
                  <a:pt x="240892" y="54203"/>
                </a:lnTo>
                <a:lnTo>
                  <a:pt x="242162" y="55473"/>
                </a:lnTo>
                <a:lnTo>
                  <a:pt x="243432" y="56743"/>
                </a:lnTo>
                <a:lnTo>
                  <a:pt x="249782" y="61823"/>
                </a:lnTo>
                <a:lnTo>
                  <a:pt x="257402" y="66903"/>
                </a:lnTo>
                <a:lnTo>
                  <a:pt x="263752" y="73253"/>
                </a:lnTo>
                <a:lnTo>
                  <a:pt x="270102" y="78333"/>
                </a:lnTo>
                <a:lnTo>
                  <a:pt x="275182" y="84683"/>
                </a:lnTo>
                <a:lnTo>
                  <a:pt x="280262" y="91033"/>
                </a:lnTo>
                <a:lnTo>
                  <a:pt x="285342" y="97383"/>
                </a:lnTo>
                <a:lnTo>
                  <a:pt x="290422" y="103733"/>
                </a:lnTo>
                <a:lnTo>
                  <a:pt x="294232" y="111353"/>
                </a:lnTo>
                <a:lnTo>
                  <a:pt x="298042" y="117703"/>
                </a:lnTo>
                <a:lnTo>
                  <a:pt x="301852" y="125323"/>
                </a:lnTo>
                <a:lnTo>
                  <a:pt x="304392" y="131673"/>
                </a:lnTo>
                <a:lnTo>
                  <a:pt x="304392" y="131673"/>
                </a:lnTo>
                <a:lnTo>
                  <a:pt x="304392" y="131673"/>
                </a:lnTo>
                <a:lnTo>
                  <a:pt x="306932" y="139293"/>
                </a:lnTo>
                <a:lnTo>
                  <a:pt x="308202" y="146913"/>
                </a:lnTo>
                <a:lnTo>
                  <a:pt x="309472" y="154533"/>
                </a:lnTo>
                <a:lnTo>
                  <a:pt x="310742" y="162153"/>
                </a:lnTo>
                <a:lnTo>
                  <a:pt x="310742" y="169773"/>
                </a:lnTo>
                <a:lnTo>
                  <a:pt x="309472" y="177393"/>
                </a:lnTo>
                <a:lnTo>
                  <a:pt x="309472" y="185013"/>
                </a:lnTo>
                <a:lnTo>
                  <a:pt x="306932" y="192633"/>
                </a:lnTo>
                <a:lnTo>
                  <a:pt x="308202" y="192633"/>
                </a:lnTo>
                <a:lnTo>
                  <a:pt x="308202" y="193903"/>
                </a:lnTo>
                <a:lnTo>
                  <a:pt x="304392" y="200253"/>
                </a:lnTo>
                <a:lnTo>
                  <a:pt x="301852" y="207873"/>
                </a:lnTo>
                <a:lnTo>
                  <a:pt x="299312" y="212953"/>
                </a:lnTo>
                <a:lnTo>
                  <a:pt x="296772" y="218033"/>
                </a:lnTo>
                <a:lnTo>
                  <a:pt x="294232" y="221843"/>
                </a:lnTo>
                <a:lnTo>
                  <a:pt x="291692" y="225653"/>
                </a:lnTo>
                <a:lnTo>
                  <a:pt x="289152" y="229463"/>
                </a:lnTo>
                <a:lnTo>
                  <a:pt x="285342" y="233273"/>
                </a:lnTo>
                <a:lnTo>
                  <a:pt x="281532" y="237083"/>
                </a:lnTo>
                <a:lnTo>
                  <a:pt x="277722" y="239623"/>
                </a:lnTo>
                <a:lnTo>
                  <a:pt x="277722" y="240893"/>
                </a:lnTo>
                <a:lnTo>
                  <a:pt x="277722" y="240893"/>
                </a:lnTo>
                <a:lnTo>
                  <a:pt x="273912" y="242163"/>
                </a:lnTo>
                <a:lnTo>
                  <a:pt x="270102" y="244703"/>
                </a:lnTo>
                <a:lnTo>
                  <a:pt x="265022" y="247243"/>
                </a:lnTo>
                <a:lnTo>
                  <a:pt x="261212" y="249783"/>
                </a:lnTo>
                <a:lnTo>
                  <a:pt x="256132" y="251053"/>
                </a:lnTo>
                <a:lnTo>
                  <a:pt x="251052" y="252323"/>
                </a:lnTo>
                <a:lnTo>
                  <a:pt x="247242" y="253593"/>
                </a:lnTo>
                <a:lnTo>
                  <a:pt x="240892" y="254863"/>
                </a:lnTo>
                <a:lnTo>
                  <a:pt x="235812" y="256133"/>
                </a:lnTo>
                <a:lnTo>
                  <a:pt x="230732" y="256133"/>
                </a:lnTo>
                <a:lnTo>
                  <a:pt x="225652" y="256133"/>
                </a:lnTo>
                <a:lnTo>
                  <a:pt x="219302" y="256133"/>
                </a:lnTo>
                <a:lnTo>
                  <a:pt x="212952" y="256133"/>
                </a:lnTo>
                <a:lnTo>
                  <a:pt x="207872" y="254863"/>
                </a:lnTo>
                <a:lnTo>
                  <a:pt x="201522" y="253593"/>
                </a:lnTo>
                <a:lnTo>
                  <a:pt x="195172" y="252323"/>
                </a:lnTo>
                <a:lnTo>
                  <a:pt x="188822" y="249783"/>
                </a:lnTo>
                <a:lnTo>
                  <a:pt x="182472" y="248513"/>
                </a:lnTo>
                <a:lnTo>
                  <a:pt x="177392" y="245973"/>
                </a:lnTo>
                <a:lnTo>
                  <a:pt x="169772" y="243433"/>
                </a:lnTo>
                <a:lnTo>
                  <a:pt x="164692" y="240893"/>
                </a:lnTo>
                <a:lnTo>
                  <a:pt x="164692" y="240893"/>
                </a:lnTo>
                <a:lnTo>
                  <a:pt x="163422" y="240893"/>
                </a:lnTo>
                <a:lnTo>
                  <a:pt x="157072" y="237083"/>
                </a:lnTo>
                <a:lnTo>
                  <a:pt x="150722" y="234543"/>
                </a:lnTo>
                <a:lnTo>
                  <a:pt x="144372" y="230733"/>
                </a:lnTo>
                <a:lnTo>
                  <a:pt x="135482" y="225653"/>
                </a:lnTo>
                <a:lnTo>
                  <a:pt x="126592" y="220573"/>
                </a:lnTo>
                <a:lnTo>
                  <a:pt x="124052" y="219303"/>
                </a:lnTo>
                <a:lnTo>
                  <a:pt x="122782" y="218033"/>
                </a:lnTo>
                <a:lnTo>
                  <a:pt x="118972" y="215493"/>
                </a:lnTo>
                <a:lnTo>
                  <a:pt x="110082" y="210413"/>
                </a:lnTo>
                <a:lnTo>
                  <a:pt x="103732" y="204063"/>
                </a:lnTo>
                <a:lnTo>
                  <a:pt x="94842" y="198983"/>
                </a:lnTo>
                <a:lnTo>
                  <a:pt x="88492" y="192633"/>
                </a:lnTo>
                <a:lnTo>
                  <a:pt x="80872" y="186283"/>
                </a:lnTo>
                <a:lnTo>
                  <a:pt x="73252" y="179933"/>
                </a:lnTo>
                <a:lnTo>
                  <a:pt x="66902" y="173583"/>
                </a:lnTo>
                <a:lnTo>
                  <a:pt x="61822" y="167233"/>
                </a:lnTo>
                <a:lnTo>
                  <a:pt x="55472" y="162153"/>
                </a:lnTo>
                <a:lnTo>
                  <a:pt x="49122" y="154533"/>
                </a:lnTo>
                <a:lnTo>
                  <a:pt x="44042" y="149453"/>
                </a:lnTo>
                <a:lnTo>
                  <a:pt x="38962" y="143103"/>
                </a:lnTo>
                <a:lnTo>
                  <a:pt x="33882" y="136753"/>
                </a:lnTo>
                <a:lnTo>
                  <a:pt x="30072" y="130403"/>
                </a:lnTo>
                <a:lnTo>
                  <a:pt x="26262" y="124053"/>
                </a:lnTo>
                <a:lnTo>
                  <a:pt x="22452" y="117703"/>
                </a:lnTo>
                <a:lnTo>
                  <a:pt x="21182" y="113893"/>
                </a:lnTo>
                <a:lnTo>
                  <a:pt x="19912" y="113893"/>
                </a:lnTo>
                <a:lnTo>
                  <a:pt x="18642" y="111353"/>
                </a:lnTo>
                <a:lnTo>
                  <a:pt x="16102" y="106273"/>
                </a:lnTo>
                <a:lnTo>
                  <a:pt x="12292" y="99923"/>
                </a:lnTo>
                <a:lnTo>
                  <a:pt x="11022" y="93573"/>
                </a:lnTo>
                <a:lnTo>
                  <a:pt x="8482" y="87223"/>
                </a:lnTo>
                <a:lnTo>
                  <a:pt x="7212" y="80873"/>
                </a:lnTo>
                <a:lnTo>
                  <a:pt x="5942" y="75793"/>
                </a:lnTo>
                <a:lnTo>
                  <a:pt x="4672" y="69443"/>
                </a:lnTo>
                <a:lnTo>
                  <a:pt x="4672" y="64363"/>
                </a:lnTo>
                <a:lnTo>
                  <a:pt x="5942" y="63093"/>
                </a:lnTo>
                <a:lnTo>
                  <a:pt x="5942" y="63093"/>
                </a:lnTo>
                <a:lnTo>
                  <a:pt x="4672" y="58013"/>
                </a:lnTo>
                <a:lnTo>
                  <a:pt x="5942" y="52933"/>
                </a:lnTo>
                <a:lnTo>
                  <a:pt x="7212" y="46583"/>
                </a:lnTo>
                <a:lnTo>
                  <a:pt x="8482" y="4150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6906260" y="4547870"/>
            <a:ext cx="278130" cy="287020"/>
          </a:xfrm>
          <a:custGeom>
            <a:avLst/>
            <a:gdLst/>
            <a:ahLst/>
            <a:cxnLst/>
            <a:rect l="l" t="t" r="r" b="b"/>
            <a:pathLst>
              <a:path w="278130" h="287020">
                <a:moveTo>
                  <a:pt x="132080" y="59690"/>
                </a:moveTo>
                <a:lnTo>
                  <a:pt x="123190" y="54610"/>
                </a:lnTo>
                <a:lnTo>
                  <a:pt x="114300" y="49530"/>
                </a:lnTo>
                <a:lnTo>
                  <a:pt x="105410" y="44450"/>
                </a:lnTo>
                <a:lnTo>
                  <a:pt x="97790" y="40640"/>
                </a:lnTo>
                <a:lnTo>
                  <a:pt x="88900" y="36830"/>
                </a:lnTo>
                <a:lnTo>
                  <a:pt x="82550" y="34290"/>
                </a:lnTo>
                <a:lnTo>
                  <a:pt x="78740" y="33020"/>
                </a:lnTo>
                <a:lnTo>
                  <a:pt x="74930" y="31750"/>
                </a:lnTo>
                <a:lnTo>
                  <a:pt x="71120" y="3175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0480"/>
                </a:lnTo>
                <a:lnTo>
                  <a:pt x="59690" y="29210"/>
                </a:lnTo>
                <a:lnTo>
                  <a:pt x="55880" y="29210"/>
                </a:lnTo>
                <a:lnTo>
                  <a:pt x="53340" y="29210"/>
                </a:lnTo>
                <a:lnTo>
                  <a:pt x="50800" y="30480"/>
                </a:lnTo>
                <a:lnTo>
                  <a:pt x="48260" y="30480"/>
                </a:lnTo>
                <a:lnTo>
                  <a:pt x="46990" y="30480"/>
                </a:lnTo>
                <a:lnTo>
                  <a:pt x="45720" y="31750"/>
                </a:lnTo>
                <a:lnTo>
                  <a:pt x="45720" y="31750"/>
                </a:lnTo>
                <a:lnTo>
                  <a:pt x="44450" y="31750"/>
                </a:lnTo>
                <a:lnTo>
                  <a:pt x="41910" y="33020"/>
                </a:lnTo>
                <a:lnTo>
                  <a:pt x="40640" y="33020"/>
                </a:lnTo>
                <a:lnTo>
                  <a:pt x="38100" y="34290"/>
                </a:lnTo>
                <a:lnTo>
                  <a:pt x="36830" y="35560"/>
                </a:lnTo>
                <a:lnTo>
                  <a:pt x="35560" y="36830"/>
                </a:lnTo>
                <a:lnTo>
                  <a:pt x="33020" y="40640"/>
                </a:lnTo>
                <a:lnTo>
                  <a:pt x="30480" y="43180"/>
                </a:lnTo>
                <a:lnTo>
                  <a:pt x="29210" y="46990"/>
                </a:lnTo>
                <a:lnTo>
                  <a:pt x="27940" y="49530"/>
                </a:lnTo>
                <a:lnTo>
                  <a:pt x="27940" y="53340"/>
                </a:lnTo>
                <a:lnTo>
                  <a:pt x="27940" y="57150"/>
                </a:lnTo>
                <a:lnTo>
                  <a:pt x="27940" y="60960"/>
                </a:lnTo>
                <a:lnTo>
                  <a:pt x="27940" y="66040"/>
                </a:lnTo>
                <a:lnTo>
                  <a:pt x="29210" y="69850"/>
                </a:lnTo>
                <a:lnTo>
                  <a:pt x="29210" y="69850"/>
                </a:lnTo>
                <a:lnTo>
                  <a:pt x="29210" y="69850"/>
                </a:lnTo>
                <a:lnTo>
                  <a:pt x="30480" y="74930"/>
                </a:lnTo>
                <a:lnTo>
                  <a:pt x="31750" y="80010"/>
                </a:lnTo>
                <a:lnTo>
                  <a:pt x="33020" y="85090"/>
                </a:lnTo>
                <a:lnTo>
                  <a:pt x="35560" y="90170"/>
                </a:lnTo>
                <a:lnTo>
                  <a:pt x="38100" y="95250"/>
                </a:lnTo>
                <a:lnTo>
                  <a:pt x="40640" y="100330"/>
                </a:lnTo>
                <a:lnTo>
                  <a:pt x="43180" y="106680"/>
                </a:lnTo>
                <a:lnTo>
                  <a:pt x="45720" y="111760"/>
                </a:lnTo>
                <a:lnTo>
                  <a:pt x="49530" y="118110"/>
                </a:lnTo>
                <a:lnTo>
                  <a:pt x="53340" y="124460"/>
                </a:lnTo>
                <a:lnTo>
                  <a:pt x="57150" y="130810"/>
                </a:lnTo>
                <a:lnTo>
                  <a:pt x="60960" y="137160"/>
                </a:lnTo>
                <a:lnTo>
                  <a:pt x="66040" y="143510"/>
                </a:lnTo>
                <a:lnTo>
                  <a:pt x="71120" y="149860"/>
                </a:lnTo>
                <a:lnTo>
                  <a:pt x="76200" y="156210"/>
                </a:lnTo>
                <a:lnTo>
                  <a:pt x="81280" y="162560"/>
                </a:lnTo>
                <a:lnTo>
                  <a:pt x="86360" y="170180"/>
                </a:lnTo>
                <a:lnTo>
                  <a:pt x="92710" y="176530"/>
                </a:lnTo>
                <a:lnTo>
                  <a:pt x="99060" y="182880"/>
                </a:lnTo>
                <a:lnTo>
                  <a:pt x="99060" y="182880"/>
                </a:lnTo>
                <a:lnTo>
                  <a:pt x="99060" y="182880"/>
                </a:lnTo>
                <a:lnTo>
                  <a:pt x="105410" y="189230"/>
                </a:lnTo>
                <a:lnTo>
                  <a:pt x="111760" y="196850"/>
                </a:lnTo>
                <a:lnTo>
                  <a:pt x="118110" y="203200"/>
                </a:lnTo>
                <a:lnTo>
                  <a:pt x="125730" y="209550"/>
                </a:lnTo>
                <a:lnTo>
                  <a:pt x="133350" y="215900"/>
                </a:lnTo>
                <a:lnTo>
                  <a:pt x="142240" y="223520"/>
                </a:lnTo>
                <a:lnTo>
                  <a:pt x="149860" y="229870"/>
                </a:lnTo>
                <a:lnTo>
                  <a:pt x="158750" y="234950"/>
                </a:lnTo>
                <a:lnTo>
                  <a:pt x="162560" y="237490"/>
                </a:lnTo>
                <a:lnTo>
                  <a:pt x="163830" y="238760"/>
                </a:lnTo>
                <a:lnTo>
                  <a:pt x="166370" y="241300"/>
                </a:lnTo>
                <a:lnTo>
                  <a:pt x="173990" y="245110"/>
                </a:lnTo>
                <a:lnTo>
                  <a:pt x="181610" y="247650"/>
                </a:lnTo>
                <a:lnTo>
                  <a:pt x="189230" y="251460"/>
                </a:lnTo>
                <a:lnTo>
                  <a:pt x="191770" y="251460"/>
                </a:lnTo>
                <a:lnTo>
                  <a:pt x="195580" y="252730"/>
                </a:lnTo>
                <a:lnTo>
                  <a:pt x="199390" y="254000"/>
                </a:lnTo>
                <a:lnTo>
                  <a:pt x="201930" y="254000"/>
                </a:lnTo>
                <a:lnTo>
                  <a:pt x="205740" y="254000"/>
                </a:lnTo>
                <a:lnTo>
                  <a:pt x="208280" y="254000"/>
                </a:lnTo>
                <a:lnTo>
                  <a:pt x="210820" y="254000"/>
                </a:lnTo>
                <a:lnTo>
                  <a:pt x="214630" y="252730"/>
                </a:lnTo>
                <a:lnTo>
                  <a:pt x="217170" y="251460"/>
                </a:lnTo>
                <a:lnTo>
                  <a:pt x="219710" y="251460"/>
                </a:lnTo>
                <a:lnTo>
                  <a:pt x="222250" y="250190"/>
                </a:lnTo>
                <a:lnTo>
                  <a:pt x="224790" y="248920"/>
                </a:lnTo>
                <a:lnTo>
                  <a:pt x="227330" y="247650"/>
                </a:lnTo>
                <a:lnTo>
                  <a:pt x="228600" y="246380"/>
                </a:lnTo>
                <a:lnTo>
                  <a:pt x="232410" y="243840"/>
                </a:lnTo>
                <a:lnTo>
                  <a:pt x="233680" y="241300"/>
                </a:lnTo>
                <a:lnTo>
                  <a:pt x="237490" y="237490"/>
                </a:lnTo>
                <a:lnTo>
                  <a:pt x="240030" y="233680"/>
                </a:lnTo>
                <a:lnTo>
                  <a:pt x="240030" y="233680"/>
                </a:lnTo>
                <a:lnTo>
                  <a:pt x="241300" y="233680"/>
                </a:lnTo>
                <a:lnTo>
                  <a:pt x="242570" y="229870"/>
                </a:lnTo>
                <a:lnTo>
                  <a:pt x="243840" y="224790"/>
                </a:lnTo>
                <a:lnTo>
                  <a:pt x="245110" y="220980"/>
                </a:lnTo>
                <a:lnTo>
                  <a:pt x="246380" y="215900"/>
                </a:lnTo>
                <a:lnTo>
                  <a:pt x="246380" y="210820"/>
                </a:lnTo>
                <a:lnTo>
                  <a:pt x="246380" y="205740"/>
                </a:lnTo>
                <a:lnTo>
                  <a:pt x="246380" y="200660"/>
                </a:lnTo>
                <a:lnTo>
                  <a:pt x="245110" y="195580"/>
                </a:lnTo>
                <a:lnTo>
                  <a:pt x="245110" y="190500"/>
                </a:lnTo>
                <a:lnTo>
                  <a:pt x="242570" y="184150"/>
                </a:lnTo>
                <a:lnTo>
                  <a:pt x="241300" y="179070"/>
                </a:lnTo>
                <a:lnTo>
                  <a:pt x="238760" y="173990"/>
                </a:lnTo>
                <a:lnTo>
                  <a:pt x="236220" y="167640"/>
                </a:lnTo>
                <a:lnTo>
                  <a:pt x="234950" y="162560"/>
                </a:lnTo>
                <a:lnTo>
                  <a:pt x="233680" y="162560"/>
                </a:lnTo>
                <a:lnTo>
                  <a:pt x="233680" y="162560"/>
                </a:lnTo>
                <a:lnTo>
                  <a:pt x="229870" y="156210"/>
                </a:lnTo>
                <a:lnTo>
                  <a:pt x="226060" y="149860"/>
                </a:lnTo>
                <a:lnTo>
                  <a:pt x="222250" y="143510"/>
                </a:lnTo>
                <a:lnTo>
                  <a:pt x="218440" y="138430"/>
                </a:lnTo>
                <a:lnTo>
                  <a:pt x="213360" y="132080"/>
                </a:lnTo>
                <a:lnTo>
                  <a:pt x="208280" y="125730"/>
                </a:lnTo>
                <a:lnTo>
                  <a:pt x="203200" y="119380"/>
                </a:lnTo>
                <a:lnTo>
                  <a:pt x="196850" y="113030"/>
                </a:lnTo>
                <a:lnTo>
                  <a:pt x="191770" y="106680"/>
                </a:lnTo>
                <a:lnTo>
                  <a:pt x="185420" y="100330"/>
                </a:lnTo>
                <a:lnTo>
                  <a:pt x="177800" y="95250"/>
                </a:lnTo>
                <a:lnTo>
                  <a:pt x="171450" y="88900"/>
                </a:lnTo>
                <a:lnTo>
                  <a:pt x="163830" y="82550"/>
                </a:lnTo>
                <a:lnTo>
                  <a:pt x="156210" y="77470"/>
                </a:lnTo>
                <a:lnTo>
                  <a:pt x="148590" y="71120"/>
                </a:lnTo>
                <a:lnTo>
                  <a:pt x="140970" y="66040"/>
                </a:lnTo>
                <a:lnTo>
                  <a:pt x="132080" y="59690"/>
                </a:lnTo>
                <a:close/>
                <a:moveTo>
                  <a:pt x="11430" y="22860"/>
                </a:moveTo>
                <a:lnTo>
                  <a:pt x="12700" y="20320"/>
                </a:lnTo>
                <a:lnTo>
                  <a:pt x="15240" y="17780"/>
                </a:lnTo>
                <a:lnTo>
                  <a:pt x="17780" y="15240"/>
                </a:lnTo>
                <a:lnTo>
                  <a:pt x="20320" y="12700"/>
                </a:lnTo>
                <a:lnTo>
                  <a:pt x="20320" y="12700"/>
                </a:lnTo>
                <a:lnTo>
                  <a:pt x="21590" y="12700"/>
                </a:lnTo>
                <a:lnTo>
                  <a:pt x="24130" y="10160"/>
                </a:lnTo>
                <a:lnTo>
                  <a:pt x="26670" y="8890"/>
                </a:lnTo>
                <a:lnTo>
                  <a:pt x="30480" y="6350"/>
                </a:lnTo>
                <a:lnTo>
                  <a:pt x="33020" y="5080"/>
                </a:lnTo>
                <a:lnTo>
                  <a:pt x="38100" y="3810"/>
                </a:lnTo>
                <a:lnTo>
                  <a:pt x="40640" y="2540"/>
                </a:lnTo>
                <a:lnTo>
                  <a:pt x="45720" y="1270"/>
                </a:lnTo>
                <a:lnTo>
                  <a:pt x="49530" y="1270"/>
                </a:lnTo>
                <a:lnTo>
                  <a:pt x="53340" y="1270"/>
                </a:lnTo>
                <a:lnTo>
                  <a:pt x="58420" y="0"/>
                </a:lnTo>
                <a:lnTo>
                  <a:pt x="62230" y="0"/>
                </a:lnTo>
                <a:lnTo>
                  <a:pt x="67310" y="1270"/>
                </a:lnTo>
                <a:lnTo>
                  <a:pt x="72390" y="1270"/>
                </a:lnTo>
                <a:lnTo>
                  <a:pt x="73660" y="1270"/>
                </a:lnTo>
                <a:lnTo>
                  <a:pt x="74930" y="1270"/>
                </a:lnTo>
                <a:lnTo>
                  <a:pt x="77470" y="1270"/>
                </a:lnTo>
                <a:lnTo>
                  <a:pt x="82550" y="2540"/>
                </a:lnTo>
                <a:lnTo>
                  <a:pt x="87630" y="3810"/>
                </a:lnTo>
                <a:lnTo>
                  <a:pt x="92710" y="5080"/>
                </a:lnTo>
                <a:lnTo>
                  <a:pt x="99060" y="6350"/>
                </a:lnTo>
                <a:lnTo>
                  <a:pt x="105410" y="7620"/>
                </a:lnTo>
                <a:lnTo>
                  <a:pt x="110490" y="10160"/>
                </a:lnTo>
                <a:lnTo>
                  <a:pt x="116840" y="11430"/>
                </a:lnTo>
                <a:lnTo>
                  <a:pt x="123190" y="13970"/>
                </a:lnTo>
                <a:lnTo>
                  <a:pt x="129540" y="17780"/>
                </a:lnTo>
                <a:lnTo>
                  <a:pt x="134620" y="20320"/>
                </a:lnTo>
                <a:lnTo>
                  <a:pt x="142240" y="22860"/>
                </a:lnTo>
                <a:lnTo>
                  <a:pt x="148590" y="26670"/>
                </a:lnTo>
                <a:lnTo>
                  <a:pt x="154940" y="30480"/>
                </a:lnTo>
                <a:lnTo>
                  <a:pt x="161290" y="34290"/>
                </a:lnTo>
                <a:lnTo>
                  <a:pt x="170180" y="39370"/>
                </a:lnTo>
                <a:lnTo>
                  <a:pt x="179070" y="44450"/>
                </a:lnTo>
                <a:lnTo>
                  <a:pt x="186690" y="49530"/>
                </a:lnTo>
                <a:lnTo>
                  <a:pt x="194310" y="55880"/>
                </a:lnTo>
                <a:lnTo>
                  <a:pt x="201930" y="60960"/>
                </a:lnTo>
                <a:lnTo>
                  <a:pt x="209550" y="67310"/>
                </a:lnTo>
                <a:lnTo>
                  <a:pt x="215900" y="73660"/>
                </a:lnTo>
                <a:lnTo>
                  <a:pt x="223520" y="80010"/>
                </a:lnTo>
                <a:lnTo>
                  <a:pt x="229870" y="87630"/>
                </a:lnTo>
                <a:lnTo>
                  <a:pt x="234950" y="93980"/>
                </a:lnTo>
                <a:lnTo>
                  <a:pt x="241300" y="100330"/>
                </a:lnTo>
                <a:lnTo>
                  <a:pt x="246380" y="107950"/>
                </a:lnTo>
                <a:lnTo>
                  <a:pt x="247650" y="109220"/>
                </a:lnTo>
                <a:lnTo>
                  <a:pt x="248920" y="110490"/>
                </a:lnTo>
                <a:lnTo>
                  <a:pt x="251460" y="114300"/>
                </a:lnTo>
                <a:lnTo>
                  <a:pt x="256540" y="121920"/>
                </a:lnTo>
                <a:lnTo>
                  <a:pt x="260350" y="129540"/>
                </a:lnTo>
                <a:lnTo>
                  <a:pt x="264160" y="137160"/>
                </a:lnTo>
                <a:lnTo>
                  <a:pt x="266700" y="144780"/>
                </a:lnTo>
                <a:lnTo>
                  <a:pt x="270510" y="152400"/>
                </a:lnTo>
                <a:lnTo>
                  <a:pt x="271780" y="160020"/>
                </a:lnTo>
                <a:lnTo>
                  <a:pt x="274320" y="167640"/>
                </a:lnTo>
                <a:lnTo>
                  <a:pt x="275590" y="175260"/>
                </a:lnTo>
                <a:lnTo>
                  <a:pt x="276860" y="182880"/>
                </a:lnTo>
                <a:lnTo>
                  <a:pt x="278130" y="190500"/>
                </a:lnTo>
                <a:lnTo>
                  <a:pt x="278130" y="193040"/>
                </a:lnTo>
                <a:lnTo>
                  <a:pt x="278130" y="193040"/>
                </a:lnTo>
                <a:lnTo>
                  <a:pt x="278130" y="198120"/>
                </a:lnTo>
                <a:lnTo>
                  <a:pt x="276860" y="205740"/>
                </a:lnTo>
                <a:lnTo>
                  <a:pt x="275590" y="213360"/>
                </a:lnTo>
                <a:lnTo>
                  <a:pt x="274320" y="220980"/>
                </a:lnTo>
                <a:lnTo>
                  <a:pt x="271780" y="228600"/>
                </a:lnTo>
                <a:lnTo>
                  <a:pt x="269240" y="234950"/>
                </a:lnTo>
                <a:lnTo>
                  <a:pt x="265430" y="242570"/>
                </a:lnTo>
                <a:lnTo>
                  <a:pt x="261620" y="248920"/>
                </a:lnTo>
                <a:lnTo>
                  <a:pt x="261620" y="248920"/>
                </a:lnTo>
                <a:lnTo>
                  <a:pt x="261620" y="250190"/>
                </a:lnTo>
                <a:lnTo>
                  <a:pt x="256540" y="256540"/>
                </a:lnTo>
                <a:lnTo>
                  <a:pt x="254000" y="260350"/>
                </a:lnTo>
                <a:lnTo>
                  <a:pt x="250190" y="264160"/>
                </a:lnTo>
                <a:lnTo>
                  <a:pt x="246380" y="267970"/>
                </a:lnTo>
                <a:lnTo>
                  <a:pt x="242570" y="270510"/>
                </a:lnTo>
                <a:lnTo>
                  <a:pt x="238760" y="274320"/>
                </a:lnTo>
                <a:lnTo>
                  <a:pt x="234950" y="276860"/>
                </a:lnTo>
                <a:lnTo>
                  <a:pt x="229870" y="279400"/>
                </a:lnTo>
                <a:lnTo>
                  <a:pt x="226060" y="280670"/>
                </a:lnTo>
                <a:lnTo>
                  <a:pt x="220980" y="28321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2090" y="285750"/>
                </a:lnTo>
                <a:lnTo>
                  <a:pt x="207010" y="287020"/>
                </a:lnTo>
                <a:lnTo>
                  <a:pt x="201930" y="287020"/>
                </a:lnTo>
                <a:lnTo>
                  <a:pt x="196850" y="287020"/>
                </a:lnTo>
                <a:lnTo>
                  <a:pt x="191770" y="287020"/>
                </a:lnTo>
                <a:lnTo>
                  <a:pt x="186690" y="287020"/>
                </a:lnTo>
                <a:lnTo>
                  <a:pt x="181610" y="287020"/>
                </a:lnTo>
                <a:lnTo>
                  <a:pt x="176530" y="285750"/>
                </a:lnTo>
                <a:lnTo>
                  <a:pt x="170180" y="284480"/>
                </a:lnTo>
                <a:lnTo>
                  <a:pt x="165100" y="283210"/>
                </a:lnTo>
                <a:lnTo>
                  <a:pt x="160020" y="280670"/>
                </a:lnTo>
                <a:lnTo>
                  <a:pt x="153670" y="278130"/>
                </a:lnTo>
                <a:lnTo>
                  <a:pt x="148590" y="275590"/>
                </a:lnTo>
                <a:lnTo>
                  <a:pt x="143510" y="273050"/>
                </a:lnTo>
                <a:lnTo>
                  <a:pt x="137160" y="269240"/>
                </a:lnTo>
                <a:lnTo>
                  <a:pt x="132080" y="266700"/>
                </a:lnTo>
                <a:lnTo>
                  <a:pt x="125730" y="262890"/>
                </a:lnTo>
                <a:lnTo>
                  <a:pt x="120650" y="259080"/>
                </a:lnTo>
                <a:lnTo>
                  <a:pt x="114300" y="254000"/>
                </a:lnTo>
                <a:lnTo>
                  <a:pt x="109220" y="250190"/>
                </a:lnTo>
                <a:lnTo>
                  <a:pt x="102870" y="245110"/>
                </a:lnTo>
                <a:lnTo>
                  <a:pt x="97790" y="240030"/>
                </a:lnTo>
                <a:lnTo>
                  <a:pt x="90170" y="232410"/>
                </a:lnTo>
                <a:lnTo>
                  <a:pt x="83820" y="226060"/>
                </a:lnTo>
                <a:lnTo>
                  <a:pt x="76200" y="218440"/>
                </a:lnTo>
                <a:lnTo>
                  <a:pt x="69850" y="210820"/>
                </a:lnTo>
                <a:lnTo>
                  <a:pt x="64770" y="204470"/>
                </a:lnTo>
                <a:lnTo>
                  <a:pt x="58420" y="196850"/>
                </a:lnTo>
                <a:lnTo>
                  <a:pt x="52070" y="189230"/>
                </a:lnTo>
                <a:lnTo>
                  <a:pt x="46990" y="181610"/>
                </a:lnTo>
                <a:lnTo>
                  <a:pt x="41910" y="173990"/>
                </a:lnTo>
                <a:lnTo>
                  <a:pt x="36830" y="165100"/>
                </a:lnTo>
                <a:lnTo>
                  <a:pt x="31750" y="157480"/>
                </a:lnTo>
                <a:lnTo>
                  <a:pt x="27940" y="149860"/>
                </a:lnTo>
                <a:lnTo>
                  <a:pt x="24130" y="143510"/>
                </a:lnTo>
                <a:lnTo>
                  <a:pt x="20320" y="135890"/>
                </a:lnTo>
                <a:lnTo>
                  <a:pt x="16510" y="128270"/>
                </a:lnTo>
                <a:lnTo>
                  <a:pt x="13970" y="120650"/>
                </a:lnTo>
                <a:lnTo>
                  <a:pt x="10160" y="114300"/>
                </a:lnTo>
                <a:lnTo>
                  <a:pt x="7620" y="106680"/>
                </a:lnTo>
                <a:lnTo>
                  <a:pt x="8890" y="105410"/>
                </a:lnTo>
                <a:lnTo>
                  <a:pt x="7620" y="105410"/>
                </a:lnTo>
                <a:lnTo>
                  <a:pt x="6350" y="100330"/>
                </a:lnTo>
                <a:lnTo>
                  <a:pt x="3810" y="92710"/>
                </a:lnTo>
                <a:lnTo>
                  <a:pt x="2540" y="86360"/>
                </a:lnTo>
                <a:lnTo>
                  <a:pt x="1270" y="78740"/>
                </a:lnTo>
                <a:lnTo>
                  <a:pt x="0" y="73660"/>
                </a:lnTo>
                <a:lnTo>
                  <a:pt x="0" y="66040"/>
                </a:lnTo>
                <a:lnTo>
                  <a:pt x="0" y="60960"/>
                </a:lnTo>
                <a:lnTo>
                  <a:pt x="0" y="54610"/>
                </a:lnTo>
                <a:lnTo>
                  <a:pt x="0" y="49530"/>
                </a:lnTo>
                <a:lnTo>
                  <a:pt x="1270" y="48260"/>
                </a:lnTo>
                <a:lnTo>
                  <a:pt x="1270" y="48260"/>
                </a:lnTo>
                <a:lnTo>
                  <a:pt x="1270" y="43180"/>
                </a:lnTo>
                <a:lnTo>
                  <a:pt x="3810" y="36830"/>
                </a:lnTo>
                <a:lnTo>
                  <a:pt x="5080" y="33020"/>
                </a:lnTo>
                <a:lnTo>
                  <a:pt x="7620" y="27940"/>
                </a:lnTo>
                <a:lnTo>
                  <a:pt x="11430" y="22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6929528" y="4572408"/>
            <a:ext cx="227784" cy="234135"/>
          </a:xfrm>
          <a:custGeom>
            <a:avLst/>
            <a:gdLst/>
            <a:ahLst/>
            <a:cxnLst/>
            <a:rect l="l" t="t" r="r" b="b"/>
            <a:pathLst>
              <a:path w="227784" h="234135">
                <a:moveTo>
                  <a:pt x="108812" y="35153"/>
                </a:moveTo>
                <a:lnTo>
                  <a:pt x="99922" y="30073"/>
                </a:lnTo>
                <a:lnTo>
                  <a:pt x="91032" y="24993"/>
                </a:lnTo>
                <a:lnTo>
                  <a:pt x="82142" y="19913"/>
                </a:lnTo>
                <a:lnTo>
                  <a:pt x="74522" y="16103"/>
                </a:lnTo>
                <a:lnTo>
                  <a:pt x="65632" y="12293"/>
                </a:lnTo>
                <a:lnTo>
                  <a:pt x="59282" y="9753"/>
                </a:lnTo>
                <a:lnTo>
                  <a:pt x="55472" y="8483"/>
                </a:lnTo>
                <a:lnTo>
                  <a:pt x="51662" y="7213"/>
                </a:lnTo>
                <a:lnTo>
                  <a:pt x="47852" y="7213"/>
                </a:lnTo>
                <a:lnTo>
                  <a:pt x="45312" y="5943"/>
                </a:lnTo>
                <a:lnTo>
                  <a:pt x="41502" y="5943"/>
                </a:lnTo>
                <a:lnTo>
                  <a:pt x="38962" y="5943"/>
                </a:lnTo>
                <a:lnTo>
                  <a:pt x="36422" y="4673"/>
                </a:lnTo>
                <a:lnTo>
                  <a:pt x="32612" y="4673"/>
                </a:lnTo>
                <a:lnTo>
                  <a:pt x="30072" y="4673"/>
                </a:lnTo>
                <a:lnTo>
                  <a:pt x="27532" y="5943"/>
                </a:lnTo>
                <a:lnTo>
                  <a:pt x="24992" y="5943"/>
                </a:lnTo>
                <a:lnTo>
                  <a:pt x="23722" y="5943"/>
                </a:lnTo>
                <a:lnTo>
                  <a:pt x="22452" y="7213"/>
                </a:lnTo>
                <a:lnTo>
                  <a:pt x="22452" y="7213"/>
                </a:lnTo>
                <a:lnTo>
                  <a:pt x="21182" y="7213"/>
                </a:lnTo>
                <a:lnTo>
                  <a:pt x="18642" y="8483"/>
                </a:lnTo>
                <a:lnTo>
                  <a:pt x="17372" y="8483"/>
                </a:lnTo>
                <a:lnTo>
                  <a:pt x="14832" y="9753"/>
                </a:lnTo>
                <a:lnTo>
                  <a:pt x="13562" y="11023"/>
                </a:lnTo>
                <a:lnTo>
                  <a:pt x="12292" y="12293"/>
                </a:lnTo>
                <a:lnTo>
                  <a:pt x="9752" y="16103"/>
                </a:lnTo>
                <a:lnTo>
                  <a:pt x="7212" y="18643"/>
                </a:lnTo>
                <a:lnTo>
                  <a:pt x="5942" y="22453"/>
                </a:lnTo>
                <a:lnTo>
                  <a:pt x="4672" y="24993"/>
                </a:lnTo>
                <a:lnTo>
                  <a:pt x="4672" y="28803"/>
                </a:lnTo>
                <a:lnTo>
                  <a:pt x="4672" y="32613"/>
                </a:lnTo>
                <a:lnTo>
                  <a:pt x="4672" y="36423"/>
                </a:lnTo>
                <a:lnTo>
                  <a:pt x="4672" y="41503"/>
                </a:lnTo>
                <a:lnTo>
                  <a:pt x="5942" y="45313"/>
                </a:lnTo>
                <a:lnTo>
                  <a:pt x="5942" y="45313"/>
                </a:lnTo>
                <a:lnTo>
                  <a:pt x="5942" y="45313"/>
                </a:lnTo>
                <a:lnTo>
                  <a:pt x="7212" y="50393"/>
                </a:lnTo>
                <a:lnTo>
                  <a:pt x="8482" y="55473"/>
                </a:lnTo>
                <a:lnTo>
                  <a:pt x="9752" y="60553"/>
                </a:lnTo>
                <a:lnTo>
                  <a:pt x="12292" y="65633"/>
                </a:lnTo>
                <a:lnTo>
                  <a:pt x="14832" y="70713"/>
                </a:lnTo>
                <a:lnTo>
                  <a:pt x="17372" y="75793"/>
                </a:lnTo>
                <a:lnTo>
                  <a:pt x="19912" y="82143"/>
                </a:lnTo>
                <a:lnTo>
                  <a:pt x="22452" y="87223"/>
                </a:lnTo>
                <a:lnTo>
                  <a:pt x="26262" y="93573"/>
                </a:lnTo>
                <a:lnTo>
                  <a:pt x="30072" y="99923"/>
                </a:lnTo>
                <a:lnTo>
                  <a:pt x="33882" y="106273"/>
                </a:lnTo>
                <a:lnTo>
                  <a:pt x="37692" y="112623"/>
                </a:lnTo>
                <a:lnTo>
                  <a:pt x="42772" y="118973"/>
                </a:lnTo>
                <a:lnTo>
                  <a:pt x="47852" y="125323"/>
                </a:lnTo>
                <a:lnTo>
                  <a:pt x="52932" y="131673"/>
                </a:lnTo>
                <a:lnTo>
                  <a:pt x="58012" y="138023"/>
                </a:lnTo>
                <a:lnTo>
                  <a:pt x="63092" y="145643"/>
                </a:lnTo>
                <a:lnTo>
                  <a:pt x="69442" y="151993"/>
                </a:lnTo>
                <a:lnTo>
                  <a:pt x="75792" y="158343"/>
                </a:lnTo>
                <a:lnTo>
                  <a:pt x="75792" y="158343"/>
                </a:lnTo>
                <a:lnTo>
                  <a:pt x="75792" y="158343"/>
                </a:lnTo>
                <a:lnTo>
                  <a:pt x="82142" y="164693"/>
                </a:lnTo>
                <a:lnTo>
                  <a:pt x="88492" y="172313"/>
                </a:lnTo>
                <a:lnTo>
                  <a:pt x="94842" y="178663"/>
                </a:lnTo>
                <a:lnTo>
                  <a:pt x="102462" y="185013"/>
                </a:lnTo>
                <a:lnTo>
                  <a:pt x="110082" y="191363"/>
                </a:lnTo>
                <a:lnTo>
                  <a:pt x="118972" y="198983"/>
                </a:lnTo>
                <a:lnTo>
                  <a:pt x="126592" y="205333"/>
                </a:lnTo>
                <a:lnTo>
                  <a:pt x="135482" y="210413"/>
                </a:lnTo>
                <a:lnTo>
                  <a:pt x="139292" y="212953"/>
                </a:lnTo>
                <a:lnTo>
                  <a:pt x="140562" y="214223"/>
                </a:lnTo>
                <a:lnTo>
                  <a:pt x="143102" y="216763"/>
                </a:lnTo>
                <a:lnTo>
                  <a:pt x="150722" y="220573"/>
                </a:lnTo>
                <a:lnTo>
                  <a:pt x="158342" y="223113"/>
                </a:lnTo>
                <a:lnTo>
                  <a:pt x="165962" y="226923"/>
                </a:lnTo>
                <a:lnTo>
                  <a:pt x="168502" y="226923"/>
                </a:lnTo>
                <a:lnTo>
                  <a:pt x="172312" y="228193"/>
                </a:lnTo>
                <a:lnTo>
                  <a:pt x="176122" y="229463"/>
                </a:lnTo>
                <a:lnTo>
                  <a:pt x="178662" y="229463"/>
                </a:lnTo>
                <a:lnTo>
                  <a:pt x="182472" y="229463"/>
                </a:lnTo>
                <a:lnTo>
                  <a:pt x="185012" y="229463"/>
                </a:lnTo>
                <a:lnTo>
                  <a:pt x="187552" y="229463"/>
                </a:lnTo>
                <a:lnTo>
                  <a:pt x="191362" y="228193"/>
                </a:lnTo>
                <a:lnTo>
                  <a:pt x="193902" y="226923"/>
                </a:lnTo>
                <a:lnTo>
                  <a:pt x="196442" y="226923"/>
                </a:lnTo>
                <a:lnTo>
                  <a:pt x="198982" y="225653"/>
                </a:lnTo>
                <a:lnTo>
                  <a:pt x="201522" y="224383"/>
                </a:lnTo>
                <a:lnTo>
                  <a:pt x="204062" y="223113"/>
                </a:lnTo>
                <a:lnTo>
                  <a:pt x="205332" y="221843"/>
                </a:lnTo>
                <a:lnTo>
                  <a:pt x="209142" y="219303"/>
                </a:lnTo>
                <a:lnTo>
                  <a:pt x="210412" y="216763"/>
                </a:lnTo>
                <a:lnTo>
                  <a:pt x="214222" y="212953"/>
                </a:lnTo>
                <a:lnTo>
                  <a:pt x="216762" y="209143"/>
                </a:lnTo>
                <a:lnTo>
                  <a:pt x="216762" y="209143"/>
                </a:lnTo>
                <a:lnTo>
                  <a:pt x="218032" y="209143"/>
                </a:lnTo>
                <a:lnTo>
                  <a:pt x="219302" y="205333"/>
                </a:lnTo>
                <a:lnTo>
                  <a:pt x="220572" y="200253"/>
                </a:lnTo>
                <a:lnTo>
                  <a:pt x="221842" y="196443"/>
                </a:lnTo>
                <a:lnTo>
                  <a:pt x="223112" y="191363"/>
                </a:lnTo>
                <a:lnTo>
                  <a:pt x="223112" y="186283"/>
                </a:lnTo>
                <a:lnTo>
                  <a:pt x="223112" y="181203"/>
                </a:lnTo>
                <a:lnTo>
                  <a:pt x="223112" y="176123"/>
                </a:lnTo>
                <a:lnTo>
                  <a:pt x="221842" y="171043"/>
                </a:lnTo>
                <a:lnTo>
                  <a:pt x="221842" y="165963"/>
                </a:lnTo>
                <a:lnTo>
                  <a:pt x="219302" y="159613"/>
                </a:lnTo>
                <a:lnTo>
                  <a:pt x="218032" y="154533"/>
                </a:lnTo>
                <a:lnTo>
                  <a:pt x="215492" y="149453"/>
                </a:lnTo>
                <a:lnTo>
                  <a:pt x="212952" y="143103"/>
                </a:lnTo>
                <a:lnTo>
                  <a:pt x="211682" y="138023"/>
                </a:lnTo>
                <a:lnTo>
                  <a:pt x="210412" y="138023"/>
                </a:lnTo>
                <a:lnTo>
                  <a:pt x="210412" y="138023"/>
                </a:lnTo>
                <a:lnTo>
                  <a:pt x="206602" y="131673"/>
                </a:lnTo>
                <a:lnTo>
                  <a:pt x="202792" y="125323"/>
                </a:lnTo>
                <a:lnTo>
                  <a:pt x="198982" y="118973"/>
                </a:lnTo>
                <a:lnTo>
                  <a:pt x="195172" y="113893"/>
                </a:lnTo>
                <a:lnTo>
                  <a:pt x="190092" y="107543"/>
                </a:lnTo>
                <a:lnTo>
                  <a:pt x="185012" y="101193"/>
                </a:lnTo>
                <a:lnTo>
                  <a:pt x="179932" y="94843"/>
                </a:lnTo>
                <a:lnTo>
                  <a:pt x="173582" y="88493"/>
                </a:lnTo>
                <a:lnTo>
                  <a:pt x="168502" y="82143"/>
                </a:lnTo>
                <a:lnTo>
                  <a:pt x="162152" y="75793"/>
                </a:lnTo>
                <a:lnTo>
                  <a:pt x="154532" y="70713"/>
                </a:lnTo>
                <a:lnTo>
                  <a:pt x="148182" y="64363"/>
                </a:lnTo>
                <a:lnTo>
                  <a:pt x="140562" y="58013"/>
                </a:lnTo>
                <a:lnTo>
                  <a:pt x="132942" y="52933"/>
                </a:lnTo>
                <a:lnTo>
                  <a:pt x="125322" y="46583"/>
                </a:lnTo>
                <a:lnTo>
                  <a:pt x="117702" y="41503"/>
                </a:lnTo>
                <a:lnTo>
                  <a:pt x="108812" y="351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6901588" y="4543198"/>
            <a:ext cx="287475" cy="296364"/>
          </a:xfrm>
          <a:custGeom>
            <a:avLst/>
            <a:gdLst/>
            <a:ahLst/>
            <a:cxnLst/>
            <a:rect l="l" t="t" r="r" b="b"/>
            <a:pathLst>
              <a:path w="287475" h="296364">
                <a:moveTo>
                  <a:pt x="16103" y="27532"/>
                </a:moveTo>
                <a:lnTo>
                  <a:pt x="17373" y="24992"/>
                </a:lnTo>
                <a:lnTo>
                  <a:pt x="19913" y="22452"/>
                </a:lnTo>
                <a:lnTo>
                  <a:pt x="22453" y="19912"/>
                </a:lnTo>
                <a:lnTo>
                  <a:pt x="24993" y="17372"/>
                </a:lnTo>
                <a:lnTo>
                  <a:pt x="24993" y="17372"/>
                </a:lnTo>
                <a:lnTo>
                  <a:pt x="26263" y="17372"/>
                </a:lnTo>
                <a:lnTo>
                  <a:pt x="28803" y="14832"/>
                </a:lnTo>
                <a:lnTo>
                  <a:pt x="31343" y="13562"/>
                </a:lnTo>
                <a:lnTo>
                  <a:pt x="35153" y="11022"/>
                </a:lnTo>
                <a:lnTo>
                  <a:pt x="37693" y="9752"/>
                </a:lnTo>
                <a:lnTo>
                  <a:pt x="42773" y="8482"/>
                </a:lnTo>
                <a:lnTo>
                  <a:pt x="45313" y="7212"/>
                </a:lnTo>
                <a:lnTo>
                  <a:pt x="50393" y="5942"/>
                </a:lnTo>
                <a:lnTo>
                  <a:pt x="54203" y="5942"/>
                </a:lnTo>
                <a:lnTo>
                  <a:pt x="58013" y="5942"/>
                </a:lnTo>
                <a:lnTo>
                  <a:pt x="63093" y="4672"/>
                </a:lnTo>
                <a:lnTo>
                  <a:pt x="66903" y="4672"/>
                </a:lnTo>
                <a:lnTo>
                  <a:pt x="71983" y="5942"/>
                </a:lnTo>
                <a:lnTo>
                  <a:pt x="77063" y="5942"/>
                </a:lnTo>
                <a:lnTo>
                  <a:pt x="78333" y="5942"/>
                </a:lnTo>
                <a:lnTo>
                  <a:pt x="79603" y="5942"/>
                </a:lnTo>
                <a:lnTo>
                  <a:pt x="82143" y="5942"/>
                </a:lnTo>
                <a:lnTo>
                  <a:pt x="87223" y="7212"/>
                </a:lnTo>
                <a:lnTo>
                  <a:pt x="92303" y="8482"/>
                </a:lnTo>
                <a:lnTo>
                  <a:pt x="97383" y="9752"/>
                </a:lnTo>
                <a:lnTo>
                  <a:pt x="103733" y="11022"/>
                </a:lnTo>
                <a:lnTo>
                  <a:pt x="110083" y="12292"/>
                </a:lnTo>
                <a:lnTo>
                  <a:pt x="115163" y="14832"/>
                </a:lnTo>
                <a:lnTo>
                  <a:pt x="121513" y="16102"/>
                </a:lnTo>
                <a:lnTo>
                  <a:pt x="127863" y="18642"/>
                </a:lnTo>
                <a:lnTo>
                  <a:pt x="134213" y="22452"/>
                </a:lnTo>
                <a:lnTo>
                  <a:pt x="139293" y="24992"/>
                </a:lnTo>
                <a:lnTo>
                  <a:pt x="146913" y="27532"/>
                </a:lnTo>
                <a:lnTo>
                  <a:pt x="153263" y="31342"/>
                </a:lnTo>
                <a:lnTo>
                  <a:pt x="159613" y="35152"/>
                </a:lnTo>
                <a:lnTo>
                  <a:pt x="165963" y="38962"/>
                </a:lnTo>
                <a:lnTo>
                  <a:pt x="174853" y="44042"/>
                </a:lnTo>
                <a:lnTo>
                  <a:pt x="183743" y="49122"/>
                </a:lnTo>
                <a:lnTo>
                  <a:pt x="191363" y="54202"/>
                </a:lnTo>
                <a:lnTo>
                  <a:pt x="198983" y="60552"/>
                </a:lnTo>
                <a:lnTo>
                  <a:pt x="206603" y="65632"/>
                </a:lnTo>
                <a:lnTo>
                  <a:pt x="214223" y="71982"/>
                </a:lnTo>
                <a:lnTo>
                  <a:pt x="220573" y="78332"/>
                </a:lnTo>
                <a:lnTo>
                  <a:pt x="228193" y="84682"/>
                </a:lnTo>
                <a:lnTo>
                  <a:pt x="234543" y="92302"/>
                </a:lnTo>
                <a:lnTo>
                  <a:pt x="239623" y="98652"/>
                </a:lnTo>
                <a:lnTo>
                  <a:pt x="245973" y="105002"/>
                </a:lnTo>
                <a:lnTo>
                  <a:pt x="251053" y="112622"/>
                </a:lnTo>
                <a:lnTo>
                  <a:pt x="252323" y="113892"/>
                </a:lnTo>
                <a:lnTo>
                  <a:pt x="253593" y="115162"/>
                </a:lnTo>
                <a:lnTo>
                  <a:pt x="256133" y="118972"/>
                </a:lnTo>
                <a:lnTo>
                  <a:pt x="261213" y="126592"/>
                </a:lnTo>
                <a:lnTo>
                  <a:pt x="265023" y="134212"/>
                </a:lnTo>
                <a:lnTo>
                  <a:pt x="268833" y="141832"/>
                </a:lnTo>
                <a:lnTo>
                  <a:pt x="271373" y="149452"/>
                </a:lnTo>
                <a:lnTo>
                  <a:pt x="275183" y="157072"/>
                </a:lnTo>
                <a:lnTo>
                  <a:pt x="276453" y="164692"/>
                </a:lnTo>
                <a:lnTo>
                  <a:pt x="278993" y="172312"/>
                </a:lnTo>
                <a:lnTo>
                  <a:pt x="280263" y="179932"/>
                </a:lnTo>
                <a:lnTo>
                  <a:pt x="281533" y="187552"/>
                </a:lnTo>
                <a:lnTo>
                  <a:pt x="282803" y="195172"/>
                </a:lnTo>
                <a:lnTo>
                  <a:pt x="282803" y="197712"/>
                </a:lnTo>
                <a:lnTo>
                  <a:pt x="282803" y="197712"/>
                </a:lnTo>
                <a:lnTo>
                  <a:pt x="282803" y="202792"/>
                </a:lnTo>
                <a:lnTo>
                  <a:pt x="281533" y="210412"/>
                </a:lnTo>
                <a:lnTo>
                  <a:pt x="280263" y="218032"/>
                </a:lnTo>
                <a:lnTo>
                  <a:pt x="278993" y="225652"/>
                </a:lnTo>
                <a:lnTo>
                  <a:pt x="276453" y="233272"/>
                </a:lnTo>
                <a:lnTo>
                  <a:pt x="273913" y="239622"/>
                </a:lnTo>
                <a:lnTo>
                  <a:pt x="270103" y="247242"/>
                </a:lnTo>
                <a:lnTo>
                  <a:pt x="266293" y="253592"/>
                </a:lnTo>
                <a:lnTo>
                  <a:pt x="266293" y="253592"/>
                </a:lnTo>
                <a:lnTo>
                  <a:pt x="266293" y="254862"/>
                </a:lnTo>
                <a:lnTo>
                  <a:pt x="261213" y="261212"/>
                </a:lnTo>
                <a:lnTo>
                  <a:pt x="258673" y="265022"/>
                </a:lnTo>
                <a:lnTo>
                  <a:pt x="254863" y="268832"/>
                </a:lnTo>
                <a:lnTo>
                  <a:pt x="251053" y="272642"/>
                </a:lnTo>
                <a:lnTo>
                  <a:pt x="247243" y="275182"/>
                </a:lnTo>
                <a:lnTo>
                  <a:pt x="243433" y="278992"/>
                </a:lnTo>
                <a:lnTo>
                  <a:pt x="239623" y="281532"/>
                </a:lnTo>
                <a:lnTo>
                  <a:pt x="234543" y="284072"/>
                </a:lnTo>
                <a:lnTo>
                  <a:pt x="230733" y="285342"/>
                </a:lnTo>
                <a:lnTo>
                  <a:pt x="225653" y="287882"/>
                </a:lnTo>
                <a:lnTo>
                  <a:pt x="221843" y="289152"/>
                </a:lnTo>
                <a:lnTo>
                  <a:pt x="221843" y="289152"/>
                </a:lnTo>
                <a:lnTo>
                  <a:pt x="221843" y="289152"/>
                </a:lnTo>
                <a:lnTo>
                  <a:pt x="216763" y="290422"/>
                </a:lnTo>
                <a:lnTo>
                  <a:pt x="211683" y="291692"/>
                </a:lnTo>
                <a:lnTo>
                  <a:pt x="206603" y="291692"/>
                </a:lnTo>
                <a:lnTo>
                  <a:pt x="201523" y="291692"/>
                </a:lnTo>
                <a:lnTo>
                  <a:pt x="196443" y="291692"/>
                </a:lnTo>
                <a:lnTo>
                  <a:pt x="191363" y="291692"/>
                </a:lnTo>
                <a:lnTo>
                  <a:pt x="186283" y="291692"/>
                </a:lnTo>
                <a:lnTo>
                  <a:pt x="181203" y="290422"/>
                </a:lnTo>
                <a:lnTo>
                  <a:pt x="174853" y="289152"/>
                </a:lnTo>
                <a:lnTo>
                  <a:pt x="169773" y="287882"/>
                </a:lnTo>
                <a:lnTo>
                  <a:pt x="164693" y="285342"/>
                </a:lnTo>
                <a:lnTo>
                  <a:pt x="158343" y="282802"/>
                </a:lnTo>
                <a:lnTo>
                  <a:pt x="153263" y="280262"/>
                </a:lnTo>
                <a:lnTo>
                  <a:pt x="148183" y="277722"/>
                </a:lnTo>
                <a:lnTo>
                  <a:pt x="141833" y="273912"/>
                </a:lnTo>
                <a:lnTo>
                  <a:pt x="136753" y="271372"/>
                </a:lnTo>
                <a:lnTo>
                  <a:pt x="130403" y="267562"/>
                </a:lnTo>
                <a:lnTo>
                  <a:pt x="125323" y="263752"/>
                </a:lnTo>
                <a:lnTo>
                  <a:pt x="118973" y="258672"/>
                </a:lnTo>
                <a:lnTo>
                  <a:pt x="113893" y="254862"/>
                </a:lnTo>
                <a:lnTo>
                  <a:pt x="107543" y="249782"/>
                </a:lnTo>
                <a:lnTo>
                  <a:pt x="102463" y="244702"/>
                </a:lnTo>
                <a:lnTo>
                  <a:pt x="94843" y="237082"/>
                </a:lnTo>
                <a:lnTo>
                  <a:pt x="88493" y="230732"/>
                </a:lnTo>
                <a:lnTo>
                  <a:pt x="80873" y="223112"/>
                </a:lnTo>
                <a:lnTo>
                  <a:pt x="74523" y="215492"/>
                </a:lnTo>
                <a:lnTo>
                  <a:pt x="69443" y="209142"/>
                </a:lnTo>
                <a:lnTo>
                  <a:pt x="63093" y="201522"/>
                </a:lnTo>
                <a:lnTo>
                  <a:pt x="56743" y="193902"/>
                </a:lnTo>
                <a:lnTo>
                  <a:pt x="51663" y="186282"/>
                </a:lnTo>
                <a:lnTo>
                  <a:pt x="46583" y="178662"/>
                </a:lnTo>
                <a:lnTo>
                  <a:pt x="41503" y="169772"/>
                </a:lnTo>
                <a:lnTo>
                  <a:pt x="36423" y="162152"/>
                </a:lnTo>
                <a:lnTo>
                  <a:pt x="32613" y="154532"/>
                </a:lnTo>
                <a:lnTo>
                  <a:pt x="28803" y="148182"/>
                </a:lnTo>
                <a:lnTo>
                  <a:pt x="24993" y="140562"/>
                </a:lnTo>
                <a:lnTo>
                  <a:pt x="21183" y="132942"/>
                </a:lnTo>
                <a:lnTo>
                  <a:pt x="18643" y="125322"/>
                </a:lnTo>
                <a:lnTo>
                  <a:pt x="14833" y="118972"/>
                </a:lnTo>
                <a:lnTo>
                  <a:pt x="12293" y="111352"/>
                </a:lnTo>
                <a:lnTo>
                  <a:pt x="13563" y="110082"/>
                </a:lnTo>
                <a:lnTo>
                  <a:pt x="12293" y="110082"/>
                </a:lnTo>
                <a:lnTo>
                  <a:pt x="11023" y="105002"/>
                </a:lnTo>
                <a:lnTo>
                  <a:pt x="8483" y="97382"/>
                </a:lnTo>
                <a:lnTo>
                  <a:pt x="7213" y="91032"/>
                </a:lnTo>
                <a:lnTo>
                  <a:pt x="5943" y="83412"/>
                </a:lnTo>
                <a:lnTo>
                  <a:pt x="4673" y="78332"/>
                </a:lnTo>
                <a:lnTo>
                  <a:pt x="4673" y="70712"/>
                </a:lnTo>
                <a:lnTo>
                  <a:pt x="4673" y="65632"/>
                </a:lnTo>
                <a:lnTo>
                  <a:pt x="4673" y="59282"/>
                </a:lnTo>
                <a:lnTo>
                  <a:pt x="4673" y="54202"/>
                </a:lnTo>
                <a:lnTo>
                  <a:pt x="5943" y="52932"/>
                </a:lnTo>
                <a:lnTo>
                  <a:pt x="5943" y="52932"/>
                </a:lnTo>
                <a:lnTo>
                  <a:pt x="5943" y="47852"/>
                </a:lnTo>
                <a:lnTo>
                  <a:pt x="8483" y="41502"/>
                </a:lnTo>
                <a:lnTo>
                  <a:pt x="9753" y="37692"/>
                </a:lnTo>
                <a:lnTo>
                  <a:pt x="12293" y="32612"/>
                </a:lnTo>
                <a:lnTo>
                  <a:pt x="16103" y="2753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6821170" y="4673600"/>
            <a:ext cx="241300" cy="359410"/>
          </a:xfrm>
          <a:custGeom>
            <a:avLst/>
            <a:gdLst/>
            <a:ahLst/>
            <a:cxnLst/>
            <a:rect l="l" t="t" r="r" b="b"/>
            <a:pathLst>
              <a:path w="241300" h="359410">
                <a:moveTo>
                  <a:pt x="129540" y="347980"/>
                </a:moveTo>
                <a:lnTo>
                  <a:pt x="127000" y="350520"/>
                </a:lnTo>
                <a:lnTo>
                  <a:pt x="124460" y="351790"/>
                </a:lnTo>
                <a:lnTo>
                  <a:pt x="119380" y="354330"/>
                </a:lnTo>
                <a:lnTo>
                  <a:pt x="114300" y="35687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1760" y="359410"/>
                </a:lnTo>
                <a:lnTo>
                  <a:pt x="111760" y="359410"/>
                </a:lnTo>
                <a:lnTo>
                  <a:pt x="109220" y="353060"/>
                </a:lnTo>
                <a:lnTo>
                  <a:pt x="107950" y="351790"/>
                </a:lnTo>
                <a:lnTo>
                  <a:pt x="71120" y="283210"/>
                </a:lnTo>
                <a:lnTo>
                  <a:pt x="80010" y="276860"/>
                </a:lnTo>
                <a:lnTo>
                  <a:pt x="113030" y="306070"/>
                </a:lnTo>
                <a:lnTo>
                  <a:pt x="114300" y="303530"/>
                </a:lnTo>
                <a:lnTo>
                  <a:pt x="116840" y="302260"/>
                </a:lnTo>
                <a:lnTo>
                  <a:pt x="119380" y="299720"/>
                </a:lnTo>
                <a:lnTo>
                  <a:pt x="120650" y="297180"/>
                </a:lnTo>
                <a:lnTo>
                  <a:pt x="121920" y="295910"/>
                </a:lnTo>
                <a:lnTo>
                  <a:pt x="123190" y="293370"/>
                </a:lnTo>
                <a:lnTo>
                  <a:pt x="125730" y="28956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8270" y="284480"/>
                </a:lnTo>
                <a:lnTo>
                  <a:pt x="128270" y="280670"/>
                </a:lnTo>
                <a:lnTo>
                  <a:pt x="129540" y="274320"/>
                </a:lnTo>
                <a:lnTo>
                  <a:pt x="130810" y="266700"/>
                </a:lnTo>
                <a:lnTo>
                  <a:pt x="132080" y="260350"/>
                </a:lnTo>
                <a:lnTo>
                  <a:pt x="132080" y="252730"/>
                </a:lnTo>
                <a:lnTo>
                  <a:pt x="132080" y="243840"/>
                </a:lnTo>
                <a:lnTo>
                  <a:pt x="132080" y="236220"/>
                </a:lnTo>
                <a:lnTo>
                  <a:pt x="132080" y="228600"/>
                </a:lnTo>
                <a:lnTo>
                  <a:pt x="130810" y="220980"/>
                </a:lnTo>
                <a:lnTo>
                  <a:pt x="129540" y="212090"/>
                </a:lnTo>
                <a:lnTo>
                  <a:pt x="129540" y="208280"/>
                </a:lnTo>
                <a:lnTo>
                  <a:pt x="128270" y="208280"/>
                </a:lnTo>
                <a:lnTo>
                  <a:pt x="127000" y="203200"/>
                </a:lnTo>
                <a:lnTo>
                  <a:pt x="124460" y="195580"/>
                </a:lnTo>
                <a:lnTo>
                  <a:pt x="0" y="22860"/>
                </a:lnTo>
                <a:lnTo>
                  <a:pt x="10160" y="12700"/>
                </a:lnTo>
                <a:lnTo>
                  <a:pt x="10160" y="12700"/>
                </a:lnTo>
                <a:lnTo>
                  <a:pt x="21590" y="0"/>
                </a:lnTo>
                <a:lnTo>
                  <a:pt x="129540" y="135890"/>
                </a:lnTo>
                <a:lnTo>
                  <a:pt x="132080" y="139700"/>
                </a:lnTo>
                <a:lnTo>
                  <a:pt x="204470" y="240030"/>
                </a:lnTo>
                <a:lnTo>
                  <a:pt x="219710" y="231140"/>
                </a:lnTo>
                <a:lnTo>
                  <a:pt x="219710" y="231140"/>
                </a:lnTo>
                <a:lnTo>
                  <a:pt x="232410" y="224790"/>
                </a:lnTo>
                <a:lnTo>
                  <a:pt x="241300" y="236220"/>
                </a:lnTo>
                <a:lnTo>
                  <a:pt x="233680" y="245110"/>
                </a:lnTo>
                <a:lnTo>
                  <a:pt x="233680" y="245110"/>
                </a:lnTo>
                <a:lnTo>
                  <a:pt x="193040" y="283210"/>
                </a:lnTo>
                <a:lnTo>
                  <a:pt x="193040" y="283210"/>
                </a:lnTo>
                <a:lnTo>
                  <a:pt x="189230" y="287020"/>
                </a:lnTo>
                <a:lnTo>
                  <a:pt x="161290" y="246380"/>
                </a:lnTo>
                <a:lnTo>
                  <a:pt x="160020" y="243840"/>
                </a:lnTo>
                <a:lnTo>
                  <a:pt x="147320" y="227330"/>
                </a:lnTo>
                <a:lnTo>
                  <a:pt x="148590" y="231140"/>
                </a:lnTo>
                <a:lnTo>
                  <a:pt x="149860" y="232410"/>
                </a:lnTo>
                <a:lnTo>
                  <a:pt x="149860" y="237490"/>
                </a:lnTo>
                <a:lnTo>
                  <a:pt x="152400" y="248920"/>
                </a:lnTo>
                <a:lnTo>
                  <a:pt x="153670" y="257810"/>
                </a:lnTo>
                <a:lnTo>
                  <a:pt x="154940" y="267970"/>
                </a:lnTo>
                <a:lnTo>
                  <a:pt x="154940" y="278130"/>
                </a:lnTo>
                <a:lnTo>
                  <a:pt x="154940" y="287020"/>
                </a:lnTo>
                <a:lnTo>
                  <a:pt x="154940" y="290830"/>
                </a:lnTo>
                <a:lnTo>
                  <a:pt x="154940" y="294640"/>
                </a:lnTo>
                <a:lnTo>
                  <a:pt x="153670" y="298450"/>
                </a:lnTo>
                <a:lnTo>
                  <a:pt x="153670" y="303530"/>
                </a:lnTo>
                <a:lnTo>
                  <a:pt x="152400" y="311150"/>
                </a:lnTo>
                <a:lnTo>
                  <a:pt x="151130" y="317500"/>
                </a:lnTo>
                <a:lnTo>
                  <a:pt x="149860" y="317500"/>
                </a:lnTo>
                <a:lnTo>
                  <a:pt x="149860" y="317500"/>
                </a:lnTo>
                <a:lnTo>
                  <a:pt x="148590" y="321310"/>
                </a:lnTo>
                <a:lnTo>
                  <a:pt x="147320" y="323850"/>
                </a:lnTo>
                <a:lnTo>
                  <a:pt x="146050" y="327660"/>
                </a:lnTo>
                <a:lnTo>
                  <a:pt x="144780" y="330200"/>
                </a:lnTo>
                <a:lnTo>
                  <a:pt x="142240" y="332740"/>
                </a:lnTo>
                <a:lnTo>
                  <a:pt x="140970" y="335280"/>
                </a:lnTo>
                <a:lnTo>
                  <a:pt x="139700" y="337820"/>
                </a:lnTo>
                <a:lnTo>
                  <a:pt x="137160" y="340360"/>
                </a:lnTo>
                <a:lnTo>
                  <a:pt x="135890" y="342900"/>
                </a:lnTo>
                <a:lnTo>
                  <a:pt x="133350" y="344170"/>
                </a:lnTo>
                <a:lnTo>
                  <a:pt x="132080" y="346710"/>
                </a:lnTo>
                <a:lnTo>
                  <a:pt x="129540" y="34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6816498" y="4668928"/>
            <a:ext cx="250644" cy="368755"/>
          </a:xfrm>
          <a:custGeom>
            <a:avLst/>
            <a:gdLst/>
            <a:ahLst/>
            <a:cxnLst/>
            <a:rect l="l" t="t" r="r" b="b"/>
            <a:pathLst>
              <a:path w="250644" h="368755">
                <a:moveTo>
                  <a:pt x="134212" y="352653"/>
                </a:moveTo>
                <a:lnTo>
                  <a:pt x="131672" y="355193"/>
                </a:lnTo>
                <a:lnTo>
                  <a:pt x="129132" y="356463"/>
                </a:lnTo>
                <a:lnTo>
                  <a:pt x="124052" y="359003"/>
                </a:lnTo>
                <a:lnTo>
                  <a:pt x="118972" y="361543"/>
                </a:lnTo>
                <a:lnTo>
                  <a:pt x="117702" y="364083"/>
                </a:lnTo>
                <a:lnTo>
                  <a:pt x="117702" y="364083"/>
                </a:lnTo>
                <a:lnTo>
                  <a:pt x="117702" y="364083"/>
                </a:lnTo>
                <a:lnTo>
                  <a:pt x="116432" y="364083"/>
                </a:lnTo>
                <a:lnTo>
                  <a:pt x="116432" y="364083"/>
                </a:lnTo>
                <a:lnTo>
                  <a:pt x="113892" y="357733"/>
                </a:lnTo>
                <a:lnTo>
                  <a:pt x="112622" y="356463"/>
                </a:lnTo>
                <a:lnTo>
                  <a:pt x="75792" y="287883"/>
                </a:lnTo>
                <a:lnTo>
                  <a:pt x="84682" y="281533"/>
                </a:lnTo>
                <a:lnTo>
                  <a:pt x="117702" y="310743"/>
                </a:lnTo>
                <a:lnTo>
                  <a:pt x="118972" y="308203"/>
                </a:lnTo>
                <a:lnTo>
                  <a:pt x="121512" y="306933"/>
                </a:lnTo>
                <a:lnTo>
                  <a:pt x="124052" y="304393"/>
                </a:lnTo>
                <a:lnTo>
                  <a:pt x="125322" y="301853"/>
                </a:lnTo>
                <a:lnTo>
                  <a:pt x="126592" y="300583"/>
                </a:lnTo>
                <a:lnTo>
                  <a:pt x="127862" y="298043"/>
                </a:lnTo>
                <a:lnTo>
                  <a:pt x="130402" y="294233"/>
                </a:lnTo>
                <a:lnTo>
                  <a:pt x="131672" y="291693"/>
                </a:lnTo>
                <a:lnTo>
                  <a:pt x="131672" y="291693"/>
                </a:lnTo>
                <a:lnTo>
                  <a:pt x="131672" y="291693"/>
                </a:lnTo>
                <a:lnTo>
                  <a:pt x="132942" y="289153"/>
                </a:lnTo>
                <a:lnTo>
                  <a:pt x="132942" y="285343"/>
                </a:lnTo>
                <a:lnTo>
                  <a:pt x="134212" y="278993"/>
                </a:lnTo>
                <a:lnTo>
                  <a:pt x="135482" y="271373"/>
                </a:lnTo>
                <a:lnTo>
                  <a:pt x="136752" y="265023"/>
                </a:lnTo>
                <a:lnTo>
                  <a:pt x="136752" y="257403"/>
                </a:lnTo>
                <a:lnTo>
                  <a:pt x="136752" y="248513"/>
                </a:lnTo>
                <a:lnTo>
                  <a:pt x="136752" y="240893"/>
                </a:lnTo>
                <a:lnTo>
                  <a:pt x="136752" y="233273"/>
                </a:lnTo>
                <a:lnTo>
                  <a:pt x="135482" y="225653"/>
                </a:lnTo>
                <a:lnTo>
                  <a:pt x="134212" y="216763"/>
                </a:lnTo>
                <a:lnTo>
                  <a:pt x="134212" y="212953"/>
                </a:lnTo>
                <a:lnTo>
                  <a:pt x="132942" y="212953"/>
                </a:lnTo>
                <a:lnTo>
                  <a:pt x="131672" y="207873"/>
                </a:lnTo>
                <a:lnTo>
                  <a:pt x="129132" y="200253"/>
                </a:lnTo>
                <a:lnTo>
                  <a:pt x="4672" y="27533"/>
                </a:lnTo>
                <a:lnTo>
                  <a:pt x="14832" y="17373"/>
                </a:lnTo>
                <a:lnTo>
                  <a:pt x="14832" y="17373"/>
                </a:lnTo>
                <a:lnTo>
                  <a:pt x="26262" y="4673"/>
                </a:lnTo>
                <a:lnTo>
                  <a:pt x="134212" y="140563"/>
                </a:lnTo>
                <a:lnTo>
                  <a:pt x="136752" y="144373"/>
                </a:lnTo>
                <a:lnTo>
                  <a:pt x="209142" y="244703"/>
                </a:lnTo>
                <a:lnTo>
                  <a:pt x="224382" y="235813"/>
                </a:lnTo>
                <a:lnTo>
                  <a:pt x="224382" y="235813"/>
                </a:lnTo>
                <a:lnTo>
                  <a:pt x="237082" y="229463"/>
                </a:lnTo>
                <a:lnTo>
                  <a:pt x="245972" y="240893"/>
                </a:lnTo>
                <a:lnTo>
                  <a:pt x="238352" y="249783"/>
                </a:lnTo>
                <a:lnTo>
                  <a:pt x="238352" y="249783"/>
                </a:lnTo>
                <a:lnTo>
                  <a:pt x="197712" y="287883"/>
                </a:lnTo>
                <a:lnTo>
                  <a:pt x="197712" y="287883"/>
                </a:lnTo>
                <a:lnTo>
                  <a:pt x="193902" y="291693"/>
                </a:lnTo>
                <a:lnTo>
                  <a:pt x="165962" y="251053"/>
                </a:lnTo>
                <a:lnTo>
                  <a:pt x="164692" y="248513"/>
                </a:lnTo>
                <a:lnTo>
                  <a:pt x="151992" y="232003"/>
                </a:lnTo>
                <a:lnTo>
                  <a:pt x="153262" y="235813"/>
                </a:lnTo>
                <a:lnTo>
                  <a:pt x="154532" y="237083"/>
                </a:lnTo>
                <a:lnTo>
                  <a:pt x="154532" y="242163"/>
                </a:lnTo>
                <a:lnTo>
                  <a:pt x="157072" y="253593"/>
                </a:lnTo>
                <a:lnTo>
                  <a:pt x="158342" y="262483"/>
                </a:lnTo>
                <a:lnTo>
                  <a:pt x="159612" y="272643"/>
                </a:lnTo>
                <a:lnTo>
                  <a:pt x="159612" y="282803"/>
                </a:lnTo>
                <a:lnTo>
                  <a:pt x="159612" y="291693"/>
                </a:lnTo>
                <a:lnTo>
                  <a:pt x="159612" y="295503"/>
                </a:lnTo>
                <a:lnTo>
                  <a:pt x="159612" y="299313"/>
                </a:lnTo>
                <a:lnTo>
                  <a:pt x="158342" y="303123"/>
                </a:lnTo>
                <a:lnTo>
                  <a:pt x="158342" y="308203"/>
                </a:lnTo>
                <a:lnTo>
                  <a:pt x="157072" y="315823"/>
                </a:lnTo>
                <a:lnTo>
                  <a:pt x="155802" y="322173"/>
                </a:lnTo>
                <a:lnTo>
                  <a:pt x="154532" y="322173"/>
                </a:lnTo>
                <a:lnTo>
                  <a:pt x="154532" y="322173"/>
                </a:lnTo>
                <a:lnTo>
                  <a:pt x="153262" y="325983"/>
                </a:lnTo>
                <a:lnTo>
                  <a:pt x="151992" y="328523"/>
                </a:lnTo>
                <a:lnTo>
                  <a:pt x="150722" y="332333"/>
                </a:lnTo>
                <a:lnTo>
                  <a:pt x="149452" y="334873"/>
                </a:lnTo>
                <a:lnTo>
                  <a:pt x="146912" y="337413"/>
                </a:lnTo>
                <a:lnTo>
                  <a:pt x="145642" y="339953"/>
                </a:lnTo>
                <a:lnTo>
                  <a:pt x="144372" y="342493"/>
                </a:lnTo>
                <a:lnTo>
                  <a:pt x="141832" y="345033"/>
                </a:lnTo>
                <a:lnTo>
                  <a:pt x="140562" y="347573"/>
                </a:lnTo>
                <a:lnTo>
                  <a:pt x="138022" y="348843"/>
                </a:lnTo>
                <a:lnTo>
                  <a:pt x="136752" y="351383"/>
                </a:lnTo>
                <a:lnTo>
                  <a:pt x="134212" y="3526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6583680" y="4824730"/>
            <a:ext cx="173990" cy="511810"/>
          </a:xfrm>
          <a:custGeom>
            <a:avLst/>
            <a:gdLst/>
            <a:ahLst/>
            <a:cxnLst/>
            <a:rect l="l" t="t" r="r" b="b"/>
            <a:pathLst>
              <a:path w="173990" h="511810">
                <a:moveTo>
                  <a:pt x="121920" y="452120"/>
                </a:moveTo>
                <a:lnTo>
                  <a:pt x="151130" y="445770"/>
                </a:lnTo>
                <a:lnTo>
                  <a:pt x="151130" y="445770"/>
                </a:lnTo>
                <a:lnTo>
                  <a:pt x="168910" y="441960"/>
                </a:lnTo>
                <a:lnTo>
                  <a:pt x="173990" y="459740"/>
                </a:lnTo>
                <a:lnTo>
                  <a:pt x="158750" y="466090"/>
                </a:lnTo>
                <a:lnTo>
                  <a:pt x="158750" y="466090"/>
                </a:lnTo>
                <a:lnTo>
                  <a:pt x="102870" y="488950"/>
                </a:lnTo>
                <a:lnTo>
                  <a:pt x="102870" y="488950"/>
                </a:lnTo>
                <a:lnTo>
                  <a:pt x="44450" y="506730"/>
                </a:lnTo>
                <a:lnTo>
                  <a:pt x="44450" y="508000"/>
                </a:lnTo>
                <a:lnTo>
                  <a:pt x="30480" y="511810"/>
                </a:lnTo>
                <a:lnTo>
                  <a:pt x="27940" y="492760"/>
                </a:lnTo>
                <a:lnTo>
                  <a:pt x="38100" y="487680"/>
                </a:lnTo>
                <a:lnTo>
                  <a:pt x="38100" y="487680"/>
                </a:lnTo>
                <a:lnTo>
                  <a:pt x="68580" y="471170"/>
                </a:lnTo>
                <a:lnTo>
                  <a:pt x="39370" y="298450"/>
                </a:lnTo>
                <a:lnTo>
                  <a:pt x="38100" y="295910"/>
                </a:lnTo>
                <a:lnTo>
                  <a:pt x="13970" y="185420"/>
                </a:lnTo>
                <a:lnTo>
                  <a:pt x="10160" y="165100"/>
                </a:lnTo>
                <a:lnTo>
                  <a:pt x="6350" y="146050"/>
                </a:lnTo>
                <a:lnTo>
                  <a:pt x="5080" y="135890"/>
                </a:lnTo>
                <a:lnTo>
                  <a:pt x="3810" y="128270"/>
                </a:lnTo>
                <a:lnTo>
                  <a:pt x="2540" y="119380"/>
                </a:lnTo>
                <a:lnTo>
                  <a:pt x="2540" y="111760"/>
                </a:lnTo>
                <a:lnTo>
                  <a:pt x="1270" y="96520"/>
                </a:lnTo>
                <a:lnTo>
                  <a:pt x="1270" y="90170"/>
                </a:lnTo>
                <a:lnTo>
                  <a:pt x="1270" y="83820"/>
                </a:lnTo>
                <a:lnTo>
                  <a:pt x="0" y="77470"/>
                </a:lnTo>
                <a:lnTo>
                  <a:pt x="1270" y="71120"/>
                </a:lnTo>
                <a:lnTo>
                  <a:pt x="1270" y="64770"/>
                </a:lnTo>
                <a:lnTo>
                  <a:pt x="2540" y="62230"/>
                </a:lnTo>
                <a:lnTo>
                  <a:pt x="2540" y="60960"/>
                </a:lnTo>
                <a:lnTo>
                  <a:pt x="2540" y="59690"/>
                </a:lnTo>
                <a:lnTo>
                  <a:pt x="2540" y="54610"/>
                </a:lnTo>
                <a:lnTo>
                  <a:pt x="3810" y="49530"/>
                </a:lnTo>
                <a:lnTo>
                  <a:pt x="5080" y="44450"/>
                </a:lnTo>
                <a:lnTo>
                  <a:pt x="6350" y="40640"/>
                </a:lnTo>
                <a:lnTo>
                  <a:pt x="6350" y="36830"/>
                </a:lnTo>
                <a:lnTo>
                  <a:pt x="8890" y="33020"/>
                </a:lnTo>
                <a:lnTo>
                  <a:pt x="10160" y="29210"/>
                </a:lnTo>
                <a:lnTo>
                  <a:pt x="12700" y="25400"/>
                </a:lnTo>
                <a:lnTo>
                  <a:pt x="13970" y="22860"/>
                </a:lnTo>
                <a:lnTo>
                  <a:pt x="16510" y="20320"/>
                </a:lnTo>
                <a:lnTo>
                  <a:pt x="19050" y="17780"/>
                </a:lnTo>
                <a:lnTo>
                  <a:pt x="21590" y="15240"/>
                </a:lnTo>
                <a:lnTo>
                  <a:pt x="24130" y="12700"/>
                </a:lnTo>
                <a:lnTo>
                  <a:pt x="24130" y="12700"/>
                </a:lnTo>
                <a:lnTo>
                  <a:pt x="24130" y="12700"/>
                </a:lnTo>
                <a:lnTo>
                  <a:pt x="26670" y="11430"/>
                </a:lnTo>
                <a:lnTo>
                  <a:pt x="29210" y="8890"/>
                </a:lnTo>
                <a:lnTo>
                  <a:pt x="33020" y="7620"/>
                </a:lnTo>
                <a:lnTo>
                  <a:pt x="38100" y="5080"/>
                </a:lnTo>
                <a:lnTo>
                  <a:pt x="44450" y="2540"/>
                </a:lnTo>
                <a:lnTo>
                  <a:pt x="49530" y="1270"/>
                </a:lnTo>
                <a:lnTo>
                  <a:pt x="55880" y="1270"/>
                </a:lnTo>
                <a:lnTo>
                  <a:pt x="62230" y="1270"/>
                </a:lnTo>
                <a:lnTo>
                  <a:pt x="62230" y="1270"/>
                </a:lnTo>
                <a:lnTo>
                  <a:pt x="62230" y="0"/>
                </a:lnTo>
                <a:lnTo>
                  <a:pt x="68580" y="0"/>
                </a:lnTo>
                <a:lnTo>
                  <a:pt x="71120" y="0"/>
                </a:lnTo>
                <a:lnTo>
                  <a:pt x="73660" y="0"/>
                </a:lnTo>
                <a:lnTo>
                  <a:pt x="76200" y="1270"/>
                </a:lnTo>
                <a:lnTo>
                  <a:pt x="78740" y="1270"/>
                </a:lnTo>
                <a:lnTo>
                  <a:pt x="107950" y="76200"/>
                </a:lnTo>
                <a:lnTo>
                  <a:pt x="101600" y="80010"/>
                </a:lnTo>
                <a:lnTo>
                  <a:pt x="101600" y="80010"/>
                </a:lnTo>
                <a:lnTo>
                  <a:pt x="96520" y="82550"/>
                </a:lnTo>
                <a:lnTo>
                  <a:pt x="73660" y="40640"/>
                </a:lnTo>
                <a:lnTo>
                  <a:pt x="73660" y="39370"/>
                </a:lnTo>
                <a:lnTo>
                  <a:pt x="72390" y="38100"/>
                </a:lnTo>
                <a:lnTo>
                  <a:pt x="72390" y="38100"/>
                </a:lnTo>
                <a:lnTo>
                  <a:pt x="71120" y="38100"/>
                </a:lnTo>
                <a:lnTo>
                  <a:pt x="69850" y="36830"/>
                </a:lnTo>
                <a:lnTo>
                  <a:pt x="69850" y="36830"/>
                </a:lnTo>
                <a:lnTo>
                  <a:pt x="68580" y="36830"/>
                </a:lnTo>
                <a:lnTo>
                  <a:pt x="67310" y="35560"/>
                </a:lnTo>
                <a:lnTo>
                  <a:pt x="63500" y="34290"/>
                </a:lnTo>
                <a:lnTo>
                  <a:pt x="60960" y="33020"/>
                </a:lnTo>
                <a:lnTo>
                  <a:pt x="59690" y="33020"/>
                </a:lnTo>
                <a:lnTo>
                  <a:pt x="58420" y="33020"/>
                </a:lnTo>
                <a:lnTo>
                  <a:pt x="57150" y="33020"/>
                </a:lnTo>
                <a:lnTo>
                  <a:pt x="57150" y="33020"/>
                </a:lnTo>
                <a:lnTo>
                  <a:pt x="54610" y="33020"/>
                </a:lnTo>
                <a:lnTo>
                  <a:pt x="49530" y="33020"/>
                </a:lnTo>
                <a:lnTo>
                  <a:pt x="49530" y="33020"/>
                </a:lnTo>
                <a:lnTo>
                  <a:pt x="48260" y="34290"/>
                </a:lnTo>
                <a:lnTo>
                  <a:pt x="46990" y="34290"/>
                </a:lnTo>
                <a:lnTo>
                  <a:pt x="45720" y="34290"/>
                </a:lnTo>
                <a:lnTo>
                  <a:pt x="44450" y="34290"/>
                </a:lnTo>
                <a:lnTo>
                  <a:pt x="43180" y="35560"/>
                </a:lnTo>
                <a:lnTo>
                  <a:pt x="39370" y="36830"/>
                </a:lnTo>
                <a:lnTo>
                  <a:pt x="36830" y="39370"/>
                </a:lnTo>
                <a:lnTo>
                  <a:pt x="36830" y="40640"/>
                </a:lnTo>
                <a:lnTo>
                  <a:pt x="36830" y="41910"/>
                </a:lnTo>
                <a:lnTo>
                  <a:pt x="35560" y="41910"/>
                </a:lnTo>
                <a:lnTo>
                  <a:pt x="33020" y="44450"/>
                </a:lnTo>
                <a:lnTo>
                  <a:pt x="31750" y="48260"/>
                </a:lnTo>
                <a:lnTo>
                  <a:pt x="30480" y="52070"/>
                </a:lnTo>
                <a:lnTo>
                  <a:pt x="29210" y="55880"/>
                </a:lnTo>
                <a:lnTo>
                  <a:pt x="29210" y="59690"/>
                </a:lnTo>
                <a:lnTo>
                  <a:pt x="29210" y="64770"/>
                </a:lnTo>
                <a:lnTo>
                  <a:pt x="29210" y="71120"/>
                </a:lnTo>
                <a:lnTo>
                  <a:pt x="29210" y="76200"/>
                </a:lnTo>
                <a:lnTo>
                  <a:pt x="30480" y="81280"/>
                </a:lnTo>
                <a:lnTo>
                  <a:pt x="31750" y="88900"/>
                </a:lnTo>
                <a:lnTo>
                  <a:pt x="33020" y="95250"/>
                </a:lnTo>
                <a:lnTo>
                  <a:pt x="34290" y="102870"/>
                </a:lnTo>
                <a:lnTo>
                  <a:pt x="36830" y="110490"/>
                </a:lnTo>
                <a:lnTo>
                  <a:pt x="74930" y="250190"/>
                </a:lnTo>
                <a:lnTo>
                  <a:pt x="74930" y="251460"/>
                </a:lnTo>
                <a:lnTo>
                  <a:pt x="121920" y="452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6579008" y="4820057"/>
            <a:ext cx="183335" cy="521154"/>
          </a:xfrm>
          <a:custGeom>
            <a:avLst/>
            <a:gdLst/>
            <a:ahLst/>
            <a:cxnLst/>
            <a:rect l="l" t="t" r="r" b="b"/>
            <a:pathLst>
              <a:path w="183335" h="521154">
                <a:moveTo>
                  <a:pt x="126593" y="456793"/>
                </a:moveTo>
                <a:lnTo>
                  <a:pt x="155803" y="450443"/>
                </a:lnTo>
                <a:lnTo>
                  <a:pt x="155803" y="450443"/>
                </a:lnTo>
                <a:lnTo>
                  <a:pt x="173583" y="446633"/>
                </a:lnTo>
                <a:lnTo>
                  <a:pt x="178663" y="464413"/>
                </a:lnTo>
                <a:lnTo>
                  <a:pt x="163423" y="470763"/>
                </a:lnTo>
                <a:lnTo>
                  <a:pt x="163423" y="470763"/>
                </a:lnTo>
                <a:lnTo>
                  <a:pt x="107543" y="493623"/>
                </a:lnTo>
                <a:lnTo>
                  <a:pt x="107543" y="493623"/>
                </a:lnTo>
                <a:lnTo>
                  <a:pt x="49123" y="511403"/>
                </a:lnTo>
                <a:lnTo>
                  <a:pt x="49123" y="512673"/>
                </a:lnTo>
                <a:lnTo>
                  <a:pt x="35153" y="516483"/>
                </a:lnTo>
                <a:lnTo>
                  <a:pt x="32613" y="497433"/>
                </a:lnTo>
                <a:lnTo>
                  <a:pt x="42773" y="492353"/>
                </a:lnTo>
                <a:lnTo>
                  <a:pt x="42773" y="492353"/>
                </a:lnTo>
                <a:lnTo>
                  <a:pt x="73253" y="475843"/>
                </a:lnTo>
                <a:lnTo>
                  <a:pt x="44043" y="303123"/>
                </a:lnTo>
                <a:lnTo>
                  <a:pt x="42773" y="300583"/>
                </a:lnTo>
                <a:lnTo>
                  <a:pt x="18643" y="190093"/>
                </a:lnTo>
                <a:lnTo>
                  <a:pt x="14833" y="169773"/>
                </a:lnTo>
                <a:lnTo>
                  <a:pt x="11023" y="150723"/>
                </a:lnTo>
                <a:lnTo>
                  <a:pt x="9753" y="140563"/>
                </a:lnTo>
                <a:lnTo>
                  <a:pt x="8483" y="132943"/>
                </a:lnTo>
                <a:lnTo>
                  <a:pt x="7213" y="124053"/>
                </a:lnTo>
                <a:lnTo>
                  <a:pt x="7213" y="116433"/>
                </a:lnTo>
                <a:lnTo>
                  <a:pt x="5943" y="101193"/>
                </a:lnTo>
                <a:lnTo>
                  <a:pt x="5943" y="94843"/>
                </a:lnTo>
                <a:lnTo>
                  <a:pt x="5943" y="88493"/>
                </a:lnTo>
                <a:lnTo>
                  <a:pt x="4673" y="82143"/>
                </a:lnTo>
                <a:lnTo>
                  <a:pt x="5943" y="75793"/>
                </a:lnTo>
                <a:lnTo>
                  <a:pt x="5943" y="69443"/>
                </a:lnTo>
                <a:lnTo>
                  <a:pt x="7213" y="66903"/>
                </a:lnTo>
                <a:lnTo>
                  <a:pt x="7213" y="65633"/>
                </a:lnTo>
                <a:lnTo>
                  <a:pt x="7213" y="64363"/>
                </a:lnTo>
                <a:lnTo>
                  <a:pt x="7213" y="59283"/>
                </a:lnTo>
                <a:lnTo>
                  <a:pt x="8483" y="54203"/>
                </a:lnTo>
                <a:lnTo>
                  <a:pt x="9753" y="49123"/>
                </a:lnTo>
                <a:lnTo>
                  <a:pt x="11023" y="45313"/>
                </a:lnTo>
                <a:lnTo>
                  <a:pt x="11023" y="41503"/>
                </a:lnTo>
                <a:lnTo>
                  <a:pt x="13563" y="37693"/>
                </a:lnTo>
                <a:lnTo>
                  <a:pt x="14833" y="33883"/>
                </a:lnTo>
                <a:lnTo>
                  <a:pt x="17373" y="30073"/>
                </a:lnTo>
                <a:lnTo>
                  <a:pt x="18643" y="27533"/>
                </a:lnTo>
                <a:lnTo>
                  <a:pt x="21183" y="24993"/>
                </a:lnTo>
                <a:lnTo>
                  <a:pt x="23723" y="22453"/>
                </a:lnTo>
                <a:lnTo>
                  <a:pt x="26263" y="19913"/>
                </a:lnTo>
                <a:lnTo>
                  <a:pt x="28803" y="17373"/>
                </a:lnTo>
                <a:lnTo>
                  <a:pt x="28803" y="17373"/>
                </a:lnTo>
                <a:lnTo>
                  <a:pt x="28803" y="17373"/>
                </a:lnTo>
                <a:lnTo>
                  <a:pt x="31343" y="16103"/>
                </a:lnTo>
                <a:lnTo>
                  <a:pt x="33883" y="13563"/>
                </a:lnTo>
                <a:lnTo>
                  <a:pt x="37693" y="12293"/>
                </a:lnTo>
                <a:lnTo>
                  <a:pt x="42773" y="9753"/>
                </a:lnTo>
                <a:lnTo>
                  <a:pt x="49123" y="7213"/>
                </a:lnTo>
                <a:lnTo>
                  <a:pt x="54203" y="5943"/>
                </a:lnTo>
                <a:lnTo>
                  <a:pt x="60553" y="5943"/>
                </a:lnTo>
                <a:lnTo>
                  <a:pt x="66903" y="5943"/>
                </a:lnTo>
                <a:lnTo>
                  <a:pt x="66903" y="5943"/>
                </a:lnTo>
                <a:lnTo>
                  <a:pt x="66903" y="4673"/>
                </a:lnTo>
                <a:lnTo>
                  <a:pt x="73253" y="4673"/>
                </a:lnTo>
                <a:lnTo>
                  <a:pt x="75793" y="4673"/>
                </a:lnTo>
                <a:lnTo>
                  <a:pt x="78333" y="4673"/>
                </a:lnTo>
                <a:lnTo>
                  <a:pt x="80873" y="5943"/>
                </a:lnTo>
                <a:lnTo>
                  <a:pt x="83413" y="5943"/>
                </a:lnTo>
                <a:lnTo>
                  <a:pt x="112623" y="80873"/>
                </a:lnTo>
                <a:lnTo>
                  <a:pt x="106273" y="84683"/>
                </a:lnTo>
                <a:lnTo>
                  <a:pt x="106273" y="84683"/>
                </a:lnTo>
                <a:lnTo>
                  <a:pt x="101193" y="87223"/>
                </a:lnTo>
                <a:lnTo>
                  <a:pt x="78333" y="45313"/>
                </a:lnTo>
                <a:lnTo>
                  <a:pt x="78333" y="44043"/>
                </a:lnTo>
                <a:lnTo>
                  <a:pt x="77063" y="42773"/>
                </a:lnTo>
                <a:lnTo>
                  <a:pt x="77063" y="42773"/>
                </a:lnTo>
                <a:lnTo>
                  <a:pt x="75793" y="42773"/>
                </a:lnTo>
                <a:lnTo>
                  <a:pt x="74523" y="41503"/>
                </a:lnTo>
                <a:lnTo>
                  <a:pt x="74523" y="41503"/>
                </a:lnTo>
                <a:lnTo>
                  <a:pt x="73253" y="41503"/>
                </a:lnTo>
                <a:lnTo>
                  <a:pt x="71983" y="40233"/>
                </a:lnTo>
                <a:lnTo>
                  <a:pt x="68173" y="38963"/>
                </a:lnTo>
                <a:lnTo>
                  <a:pt x="65633" y="37693"/>
                </a:lnTo>
                <a:lnTo>
                  <a:pt x="64363" y="37693"/>
                </a:lnTo>
                <a:lnTo>
                  <a:pt x="63093" y="37693"/>
                </a:lnTo>
                <a:lnTo>
                  <a:pt x="61823" y="37693"/>
                </a:lnTo>
                <a:lnTo>
                  <a:pt x="61823" y="37693"/>
                </a:lnTo>
                <a:lnTo>
                  <a:pt x="59283" y="37693"/>
                </a:lnTo>
                <a:lnTo>
                  <a:pt x="54203" y="37693"/>
                </a:lnTo>
                <a:lnTo>
                  <a:pt x="54203" y="37693"/>
                </a:lnTo>
                <a:lnTo>
                  <a:pt x="52933" y="38963"/>
                </a:lnTo>
                <a:lnTo>
                  <a:pt x="51663" y="38963"/>
                </a:lnTo>
                <a:lnTo>
                  <a:pt x="50393" y="38963"/>
                </a:lnTo>
                <a:lnTo>
                  <a:pt x="49123" y="38963"/>
                </a:lnTo>
                <a:lnTo>
                  <a:pt x="47853" y="40233"/>
                </a:lnTo>
                <a:lnTo>
                  <a:pt x="44043" y="41503"/>
                </a:lnTo>
                <a:lnTo>
                  <a:pt x="41503" y="44043"/>
                </a:lnTo>
                <a:lnTo>
                  <a:pt x="41503" y="45313"/>
                </a:lnTo>
                <a:lnTo>
                  <a:pt x="41503" y="46583"/>
                </a:lnTo>
                <a:lnTo>
                  <a:pt x="40233" y="46583"/>
                </a:lnTo>
                <a:lnTo>
                  <a:pt x="37693" y="49123"/>
                </a:lnTo>
                <a:lnTo>
                  <a:pt x="36423" y="52933"/>
                </a:lnTo>
                <a:lnTo>
                  <a:pt x="35153" y="56743"/>
                </a:lnTo>
                <a:lnTo>
                  <a:pt x="33883" y="60553"/>
                </a:lnTo>
                <a:lnTo>
                  <a:pt x="33883" y="64363"/>
                </a:lnTo>
                <a:lnTo>
                  <a:pt x="33883" y="69443"/>
                </a:lnTo>
                <a:lnTo>
                  <a:pt x="33883" y="75793"/>
                </a:lnTo>
                <a:lnTo>
                  <a:pt x="33883" y="80873"/>
                </a:lnTo>
                <a:lnTo>
                  <a:pt x="35153" y="85953"/>
                </a:lnTo>
                <a:lnTo>
                  <a:pt x="36423" y="93573"/>
                </a:lnTo>
                <a:lnTo>
                  <a:pt x="37693" y="99923"/>
                </a:lnTo>
                <a:lnTo>
                  <a:pt x="38963" y="107543"/>
                </a:lnTo>
                <a:lnTo>
                  <a:pt x="41503" y="115163"/>
                </a:lnTo>
                <a:lnTo>
                  <a:pt x="79603" y="254863"/>
                </a:lnTo>
                <a:lnTo>
                  <a:pt x="79603" y="256133"/>
                </a:lnTo>
                <a:lnTo>
                  <a:pt x="126593" y="4567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6342380" y="4890770"/>
            <a:ext cx="195580" cy="355600"/>
          </a:xfrm>
          <a:custGeom>
            <a:avLst/>
            <a:gdLst/>
            <a:ahLst/>
            <a:cxnLst/>
            <a:rect l="l" t="t" r="r" b="b"/>
            <a:pathLst>
              <a:path w="195580" h="355600">
                <a:moveTo>
                  <a:pt x="22860" y="45720"/>
                </a:moveTo>
                <a:lnTo>
                  <a:pt x="10160" y="41910"/>
                </a:lnTo>
                <a:lnTo>
                  <a:pt x="10160" y="41910"/>
                </a:lnTo>
                <a:lnTo>
                  <a:pt x="0" y="39370"/>
                </a:lnTo>
                <a:lnTo>
                  <a:pt x="1270" y="22860"/>
                </a:lnTo>
                <a:lnTo>
                  <a:pt x="7620" y="22860"/>
                </a:lnTo>
                <a:lnTo>
                  <a:pt x="7620" y="22860"/>
                </a:lnTo>
                <a:lnTo>
                  <a:pt x="45720" y="17780"/>
                </a:lnTo>
                <a:lnTo>
                  <a:pt x="45720" y="17780"/>
                </a:lnTo>
                <a:lnTo>
                  <a:pt x="53340" y="16510"/>
                </a:lnTo>
                <a:lnTo>
                  <a:pt x="55880" y="72390"/>
                </a:lnTo>
                <a:lnTo>
                  <a:pt x="62230" y="55880"/>
                </a:lnTo>
                <a:lnTo>
                  <a:pt x="67310" y="43180"/>
                </a:lnTo>
                <a:lnTo>
                  <a:pt x="71120" y="36830"/>
                </a:lnTo>
                <a:lnTo>
                  <a:pt x="73660" y="31750"/>
                </a:lnTo>
                <a:lnTo>
                  <a:pt x="76200" y="26670"/>
                </a:lnTo>
                <a:lnTo>
                  <a:pt x="80010" y="21590"/>
                </a:lnTo>
                <a:lnTo>
                  <a:pt x="82550" y="16510"/>
                </a:lnTo>
                <a:lnTo>
                  <a:pt x="85090" y="15240"/>
                </a:lnTo>
                <a:lnTo>
                  <a:pt x="85090" y="13970"/>
                </a:lnTo>
                <a:lnTo>
                  <a:pt x="85090" y="13970"/>
                </a:lnTo>
                <a:lnTo>
                  <a:pt x="88900" y="10160"/>
                </a:lnTo>
                <a:lnTo>
                  <a:pt x="91440" y="7620"/>
                </a:lnTo>
                <a:lnTo>
                  <a:pt x="93980" y="5080"/>
                </a:lnTo>
                <a:lnTo>
                  <a:pt x="97790" y="2540"/>
                </a:lnTo>
                <a:lnTo>
                  <a:pt x="100330" y="1270"/>
                </a:lnTo>
                <a:lnTo>
                  <a:pt x="104140" y="1270"/>
                </a:lnTo>
                <a:lnTo>
                  <a:pt x="106680" y="0"/>
                </a:lnTo>
                <a:lnTo>
                  <a:pt x="109220" y="0"/>
                </a:lnTo>
                <a:lnTo>
                  <a:pt x="111760" y="0"/>
                </a:lnTo>
                <a:lnTo>
                  <a:pt x="114300" y="1270"/>
                </a:lnTo>
                <a:lnTo>
                  <a:pt x="116840" y="1270"/>
                </a:lnTo>
                <a:lnTo>
                  <a:pt x="119380" y="2540"/>
                </a:lnTo>
                <a:lnTo>
                  <a:pt x="121920" y="2540"/>
                </a:lnTo>
                <a:lnTo>
                  <a:pt x="121920" y="2540"/>
                </a:lnTo>
                <a:lnTo>
                  <a:pt x="121920" y="2540"/>
                </a:lnTo>
                <a:lnTo>
                  <a:pt x="125730" y="3810"/>
                </a:lnTo>
                <a:lnTo>
                  <a:pt x="128270" y="5080"/>
                </a:lnTo>
                <a:lnTo>
                  <a:pt x="130810" y="7620"/>
                </a:lnTo>
                <a:lnTo>
                  <a:pt x="132080" y="8890"/>
                </a:lnTo>
                <a:lnTo>
                  <a:pt x="134620" y="10160"/>
                </a:lnTo>
                <a:lnTo>
                  <a:pt x="137160" y="12700"/>
                </a:lnTo>
                <a:lnTo>
                  <a:pt x="139700" y="15240"/>
                </a:lnTo>
                <a:lnTo>
                  <a:pt x="142240" y="17780"/>
                </a:lnTo>
                <a:lnTo>
                  <a:pt x="144780" y="21590"/>
                </a:lnTo>
                <a:lnTo>
                  <a:pt x="148590" y="24130"/>
                </a:lnTo>
                <a:lnTo>
                  <a:pt x="151130" y="27940"/>
                </a:lnTo>
                <a:lnTo>
                  <a:pt x="153670" y="31750"/>
                </a:lnTo>
                <a:lnTo>
                  <a:pt x="156210" y="35560"/>
                </a:lnTo>
                <a:lnTo>
                  <a:pt x="158750" y="39370"/>
                </a:lnTo>
                <a:lnTo>
                  <a:pt x="160020" y="43180"/>
                </a:lnTo>
                <a:lnTo>
                  <a:pt x="162560" y="48260"/>
                </a:lnTo>
                <a:lnTo>
                  <a:pt x="165100" y="53340"/>
                </a:lnTo>
                <a:lnTo>
                  <a:pt x="167640" y="58420"/>
                </a:lnTo>
                <a:lnTo>
                  <a:pt x="170180" y="63500"/>
                </a:lnTo>
                <a:lnTo>
                  <a:pt x="172720" y="68580"/>
                </a:lnTo>
                <a:lnTo>
                  <a:pt x="173990" y="74930"/>
                </a:lnTo>
                <a:lnTo>
                  <a:pt x="176530" y="80010"/>
                </a:lnTo>
                <a:lnTo>
                  <a:pt x="179070" y="87630"/>
                </a:lnTo>
                <a:lnTo>
                  <a:pt x="180340" y="93980"/>
                </a:lnTo>
                <a:lnTo>
                  <a:pt x="182880" y="100330"/>
                </a:lnTo>
                <a:lnTo>
                  <a:pt x="186690" y="114300"/>
                </a:lnTo>
                <a:lnTo>
                  <a:pt x="189230" y="129540"/>
                </a:lnTo>
                <a:lnTo>
                  <a:pt x="191770" y="143510"/>
                </a:lnTo>
                <a:lnTo>
                  <a:pt x="194310" y="157480"/>
                </a:lnTo>
                <a:lnTo>
                  <a:pt x="195580" y="171450"/>
                </a:lnTo>
                <a:lnTo>
                  <a:pt x="195580" y="185420"/>
                </a:lnTo>
                <a:lnTo>
                  <a:pt x="195580" y="199390"/>
                </a:lnTo>
                <a:lnTo>
                  <a:pt x="195580" y="212090"/>
                </a:lnTo>
                <a:lnTo>
                  <a:pt x="194310" y="226060"/>
                </a:lnTo>
                <a:lnTo>
                  <a:pt x="193040" y="232410"/>
                </a:lnTo>
                <a:lnTo>
                  <a:pt x="191770" y="238760"/>
                </a:lnTo>
                <a:lnTo>
                  <a:pt x="190500" y="245110"/>
                </a:lnTo>
                <a:lnTo>
                  <a:pt x="189230" y="251460"/>
                </a:lnTo>
                <a:lnTo>
                  <a:pt x="187960" y="256540"/>
                </a:lnTo>
                <a:lnTo>
                  <a:pt x="185420" y="262890"/>
                </a:lnTo>
                <a:lnTo>
                  <a:pt x="184150" y="269240"/>
                </a:lnTo>
                <a:lnTo>
                  <a:pt x="184150" y="270510"/>
                </a:lnTo>
                <a:lnTo>
                  <a:pt x="182880" y="270510"/>
                </a:lnTo>
                <a:lnTo>
                  <a:pt x="181610" y="274320"/>
                </a:lnTo>
                <a:lnTo>
                  <a:pt x="179070" y="279400"/>
                </a:lnTo>
                <a:lnTo>
                  <a:pt x="177800" y="284480"/>
                </a:lnTo>
                <a:lnTo>
                  <a:pt x="175260" y="289560"/>
                </a:lnTo>
                <a:lnTo>
                  <a:pt x="172720" y="294640"/>
                </a:lnTo>
                <a:lnTo>
                  <a:pt x="168910" y="299720"/>
                </a:lnTo>
                <a:lnTo>
                  <a:pt x="166370" y="304800"/>
                </a:lnTo>
                <a:lnTo>
                  <a:pt x="158750" y="312420"/>
                </a:lnTo>
                <a:lnTo>
                  <a:pt x="154940" y="317500"/>
                </a:lnTo>
                <a:lnTo>
                  <a:pt x="152400" y="320040"/>
                </a:lnTo>
                <a:lnTo>
                  <a:pt x="148590" y="325120"/>
                </a:lnTo>
                <a:lnTo>
                  <a:pt x="144780" y="328930"/>
                </a:lnTo>
                <a:lnTo>
                  <a:pt x="142240" y="330200"/>
                </a:lnTo>
                <a:lnTo>
                  <a:pt x="142240" y="331470"/>
                </a:lnTo>
                <a:lnTo>
                  <a:pt x="139700" y="331470"/>
                </a:lnTo>
                <a:lnTo>
                  <a:pt x="135890" y="334010"/>
                </a:lnTo>
                <a:lnTo>
                  <a:pt x="132080" y="337820"/>
                </a:lnTo>
                <a:lnTo>
                  <a:pt x="127000" y="339090"/>
                </a:lnTo>
                <a:lnTo>
                  <a:pt x="123190" y="341630"/>
                </a:lnTo>
                <a:lnTo>
                  <a:pt x="118110" y="344170"/>
                </a:lnTo>
                <a:lnTo>
                  <a:pt x="113030" y="345440"/>
                </a:lnTo>
                <a:lnTo>
                  <a:pt x="107950" y="346710"/>
                </a:lnTo>
                <a:lnTo>
                  <a:pt x="102870" y="349250"/>
                </a:lnTo>
                <a:lnTo>
                  <a:pt x="97790" y="349250"/>
                </a:lnTo>
                <a:lnTo>
                  <a:pt x="88900" y="350520"/>
                </a:lnTo>
                <a:lnTo>
                  <a:pt x="88900" y="350520"/>
                </a:lnTo>
                <a:lnTo>
                  <a:pt x="88900" y="350520"/>
                </a:lnTo>
                <a:lnTo>
                  <a:pt x="81280" y="350520"/>
                </a:lnTo>
                <a:lnTo>
                  <a:pt x="72390" y="350520"/>
                </a:lnTo>
                <a:lnTo>
                  <a:pt x="68580" y="350520"/>
                </a:lnTo>
                <a:lnTo>
                  <a:pt x="64770" y="349250"/>
                </a:lnTo>
                <a:lnTo>
                  <a:pt x="57150" y="347980"/>
                </a:lnTo>
                <a:lnTo>
                  <a:pt x="50800" y="346710"/>
                </a:lnTo>
                <a:lnTo>
                  <a:pt x="43180" y="344170"/>
                </a:lnTo>
                <a:lnTo>
                  <a:pt x="35560" y="341630"/>
                </a:lnTo>
                <a:lnTo>
                  <a:pt x="35560" y="341630"/>
                </a:lnTo>
                <a:lnTo>
                  <a:pt x="35560" y="342900"/>
                </a:lnTo>
                <a:lnTo>
                  <a:pt x="35560" y="342900"/>
                </a:lnTo>
                <a:lnTo>
                  <a:pt x="34290" y="34290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5440"/>
                </a:lnTo>
                <a:lnTo>
                  <a:pt x="33020" y="345440"/>
                </a:lnTo>
                <a:lnTo>
                  <a:pt x="33020" y="345440"/>
                </a:lnTo>
                <a:lnTo>
                  <a:pt x="33020" y="345440"/>
                </a:lnTo>
                <a:lnTo>
                  <a:pt x="33020" y="346710"/>
                </a:lnTo>
                <a:lnTo>
                  <a:pt x="33020" y="346710"/>
                </a:lnTo>
                <a:lnTo>
                  <a:pt x="31750" y="346710"/>
                </a:lnTo>
                <a:lnTo>
                  <a:pt x="31750" y="346710"/>
                </a:lnTo>
                <a:lnTo>
                  <a:pt x="31750" y="347980"/>
                </a:lnTo>
                <a:lnTo>
                  <a:pt x="31750" y="347980"/>
                </a:lnTo>
                <a:lnTo>
                  <a:pt x="30480" y="347980"/>
                </a:lnTo>
                <a:lnTo>
                  <a:pt x="29210" y="349250"/>
                </a:lnTo>
                <a:lnTo>
                  <a:pt x="29210" y="349250"/>
                </a:lnTo>
                <a:lnTo>
                  <a:pt x="27940" y="351790"/>
                </a:lnTo>
                <a:lnTo>
                  <a:pt x="25400" y="354330"/>
                </a:lnTo>
                <a:lnTo>
                  <a:pt x="10160" y="355600"/>
                </a:lnTo>
                <a:lnTo>
                  <a:pt x="20320" y="180340"/>
                </a:lnTo>
                <a:lnTo>
                  <a:pt x="20320" y="179070"/>
                </a:lnTo>
                <a:lnTo>
                  <a:pt x="22860" y="45720"/>
                </a:lnTo>
                <a:close/>
                <a:moveTo>
                  <a:pt x="55880" y="309880"/>
                </a:moveTo>
                <a:lnTo>
                  <a:pt x="58420" y="312420"/>
                </a:lnTo>
                <a:lnTo>
                  <a:pt x="60960" y="313690"/>
                </a:lnTo>
                <a:lnTo>
                  <a:pt x="62230" y="314960"/>
                </a:lnTo>
                <a:lnTo>
                  <a:pt x="63500" y="314960"/>
                </a:lnTo>
                <a:lnTo>
                  <a:pt x="64770" y="316230"/>
                </a:lnTo>
                <a:lnTo>
                  <a:pt x="66040" y="316230"/>
                </a:lnTo>
                <a:lnTo>
                  <a:pt x="68580" y="317500"/>
                </a:lnTo>
                <a:lnTo>
                  <a:pt x="71120" y="318770"/>
                </a:lnTo>
                <a:lnTo>
                  <a:pt x="72390" y="320040"/>
                </a:lnTo>
                <a:lnTo>
                  <a:pt x="74930" y="321310"/>
                </a:lnTo>
                <a:lnTo>
                  <a:pt x="80010" y="322580"/>
                </a:lnTo>
                <a:lnTo>
                  <a:pt x="82550" y="322580"/>
                </a:lnTo>
                <a:lnTo>
                  <a:pt x="86360" y="322580"/>
                </a:lnTo>
                <a:lnTo>
                  <a:pt x="86360" y="322580"/>
                </a:lnTo>
                <a:lnTo>
                  <a:pt x="86360" y="322580"/>
                </a:lnTo>
                <a:lnTo>
                  <a:pt x="91440" y="322580"/>
                </a:lnTo>
                <a:lnTo>
                  <a:pt x="95250" y="322580"/>
                </a:lnTo>
                <a:lnTo>
                  <a:pt x="97790" y="321310"/>
                </a:lnTo>
                <a:lnTo>
                  <a:pt x="102870" y="320040"/>
                </a:lnTo>
                <a:lnTo>
                  <a:pt x="107950" y="318770"/>
                </a:lnTo>
                <a:lnTo>
                  <a:pt x="113030" y="316230"/>
                </a:lnTo>
                <a:lnTo>
                  <a:pt x="118110" y="313690"/>
                </a:lnTo>
                <a:lnTo>
                  <a:pt x="121920" y="309880"/>
                </a:lnTo>
                <a:lnTo>
                  <a:pt x="125730" y="307340"/>
                </a:lnTo>
                <a:lnTo>
                  <a:pt x="130810" y="302260"/>
                </a:lnTo>
                <a:lnTo>
                  <a:pt x="133350" y="298450"/>
                </a:lnTo>
                <a:lnTo>
                  <a:pt x="135890" y="295910"/>
                </a:lnTo>
                <a:lnTo>
                  <a:pt x="135890" y="295910"/>
                </a:lnTo>
                <a:lnTo>
                  <a:pt x="137160" y="293370"/>
                </a:lnTo>
                <a:lnTo>
                  <a:pt x="139700" y="288290"/>
                </a:lnTo>
                <a:lnTo>
                  <a:pt x="143510" y="281940"/>
                </a:lnTo>
                <a:lnTo>
                  <a:pt x="144780" y="275590"/>
                </a:lnTo>
                <a:lnTo>
                  <a:pt x="147320" y="269240"/>
                </a:lnTo>
                <a:lnTo>
                  <a:pt x="149860" y="262890"/>
                </a:lnTo>
                <a:lnTo>
                  <a:pt x="151130" y="255270"/>
                </a:lnTo>
                <a:lnTo>
                  <a:pt x="153670" y="248920"/>
                </a:lnTo>
                <a:lnTo>
                  <a:pt x="153670" y="241300"/>
                </a:lnTo>
                <a:lnTo>
                  <a:pt x="156210" y="233680"/>
                </a:lnTo>
                <a:lnTo>
                  <a:pt x="156210" y="226060"/>
                </a:lnTo>
                <a:lnTo>
                  <a:pt x="156210" y="218440"/>
                </a:lnTo>
                <a:lnTo>
                  <a:pt x="157480" y="210820"/>
                </a:lnTo>
                <a:lnTo>
                  <a:pt x="157480" y="201930"/>
                </a:lnTo>
                <a:lnTo>
                  <a:pt x="157480" y="185420"/>
                </a:lnTo>
                <a:lnTo>
                  <a:pt x="156210" y="168910"/>
                </a:lnTo>
                <a:lnTo>
                  <a:pt x="153670" y="151130"/>
                </a:lnTo>
                <a:lnTo>
                  <a:pt x="152400" y="143510"/>
                </a:lnTo>
                <a:lnTo>
                  <a:pt x="151130" y="135890"/>
                </a:lnTo>
                <a:lnTo>
                  <a:pt x="149860" y="127000"/>
                </a:lnTo>
                <a:lnTo>
                  <a:pt x="148590" y="119380"/>
                </a:lnTo>
                <a:lnTo>
                  <a:pt x="144780" y="109220"/>
                </a:lnTo>
                <a:lnTo>
                  <a:pt x="144780" y="104140"/>
                </a:lnTo>
                <a:lnTo>
                  <a:pt x="142240" y="99060"/>
                </a:lnTo>
                <a:lnTo>
                  <a:pt x="140970" y="95250"/>
                </a:lnTo>
                <a:lnTo>
                  <a:pt x="139700" y="91440"/>
                </a:lnTo>
                <a:lnTo>
                  <a:pt x="138430" y="86360"/>
                </a:lnTo>
                <a:lnTo>
                  <a:pt x="137160" y="83820"/>
                </a:lnTo>
                <a:lnTo>
                  <a:pt x="134620" y="80010"/>
                </a:lnTo>
                <a:lnTo>
                  <a:pt x="133350" y="76200"/>
                </a:lnTo>
                <a:lnTo>
                  <a:pt x="132080" y="72390"/>
                </a:lnTo>
                <a:lnTo>
                  <a:pt x="130810" y="69850"/>
                </a:lnTo>
                <a:lnTo>
                  <a:pt x="129540" y="67310"/>
                </a:lnTo>
                <a:lnTo>
                  <a:pt x="128270" y="64770"/>
                </a:lnTo>
                <a:lnTo>
                  <a:pt x="125730" y="62230"/>
                </a:lnTo>
                <a:lnTo>
                  <a:pt x="124460" y="59690"/>
                </a:lnTo>
                <a:lnTo>
                  <a:pt x="123190" y="58420"/>
                </a:lnTo>
                <a:lnTo>
                  <a:pt x="120650" y="55880"/>
                </a:lnTo>
                <a:lnTo>
                  <a:pt x="119380" y="54610"/>
                </a:lnTo>
                <a:lnTo>
                  <a:pt x="118110" y="53340"/>
                </a:lnTo>
                <a:lnTo>
                  <a:pt x="115570" y="50800"/>
                </a:lnTo>
                <a:lnTo>
                  <a:pt x="114300" y="49530"/>
                </a:lnTo>
                <a:lnTo>
                  <a:pt x="113030" y="49530"/>
                </a:lnTo>
                <a:lnTo>
                  <a:pt x="110490" y="48260"/>
                </a:lnTo>
                <a:lnTo>
                  <a:pt x="109220" y="48260"/>
                </a:lnTo>
                <a:lnTo>
                  <a:pt x="107950" y="46990"/>
                </a:lnTo>
                <a:lnTo>
                  <a:pt x="106680" y="46990"/>
                </a:lnTo>
                <a:lnTo>
                  <a:pt x="104140" y="45720"/>
                </a:lnTo>
                <a:lnTo>
                  <a:pt x="102870" y="45720"/>
                </a:lnTo>
                <a:lnTo>
                  <a:pt x="101600" y="45720"/>
                </a:lnTo>
                <a:lnTo>
                  <a:pt x="100330" y="45720"/>
                </a:lnTo>
                <a:lnTo>
                  <a:pt x="99060" y="45720"/>
                </a:lnTo>
                <a:lnTo>
                  <a:pt x="96520" y="46990"/>
                </a:lnTo>
                <a:lnTo>
                  <a:pt x="95250" y="46990"/>
                </a:lnTo>
                <a:lnTo>
                  <a:pt x="93980" y="48260"/>
                </a:lnTo>
                <a:lnTo>
                  <a:pt x="92710" y="48260"/>
                </a:lnTo>
                <a:lnTo>
                  <a:pt x="91440" y="49530"/>
                </a:lnTo>
                <a:lnTo>
                  <a:pt x="91440" y="49530"/>
                </a:lnTo>
                <a:lnTo>
                  <a:pt x="91440" y="49530"/>
                </a:lnTo>
                <a:lnTo>
                  <a:pt x="88900" y="50800"/>
                </a:lnTo>
                <a:lnTo>
                  <a:pt x="87630" y="52070"/>
                </a:lnTo>
                <a:lnTo>
                  <a:pt x="86360" y="53340"/>
                </a:lnTo>
                <a:lnTo>
                  <a:pt x="85090" y="54610"/>
                </a:lnTo>
                <a:lnTo>
                  <a:pt x="83820" y="55880"/>
                </a:lnTo>
                <a:lnTo>
                  <a:pt x="82550" y="57150"/>
                </a:lnTo>
                <a:lnTo>
                  <a:pt x="81280" y="58420"/>
                </a:lnTo>
                <a:lnTo>
                  <a:pt x="77470" y="60960"/>
                </a:lnTo>
                <a:lnTo>
                  <a:pt x="74930" y="64770"/>
                </a:lnTo>
                <a:lnTo>
                  <a:pt x="72390" y="68580"/>
                </a:lnTo>
                <a:lnTo>
                  <a:pt x="69850" y="73660"/>
                </a:lnTo>
                <a:lnTo>
                  <a:pt x="66040" y="82550"/>
                </a:lnTo>
                <a:lnTo>
                  <a:pt x="57150" y="101600"/>
                </a:lnTo>
                <a:lnTo>
                  <a:pt x="57150" y="101600"/>
                </a:lnTo>
                <a:lnTo>
                  <a:pt x="57150" y="101600"/>
                </a:lnTo>
                <a:lnTo>
                  <a:pt x="55880" y="309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6337707" y="4886098"/>
            <a:ext cx="204924" cy="364944"/>
          </a:xfrm>
          <a:custGeom>
            <a:avLst/>
            <a:gdLst/>
            <a:ahLst/>
            <a:cxnLst/>
            <a:rect l="l" t="t" r="r" b="b"/>
            <a:pathLst>
              <a:path w="204924" h="364944">
                <a:moveTo>
                  <a:pt x="27533" y="50392"/>
                </a:moveTo>
                <a:lnTo>
                  <a:pt x="14833" y="46582"/>
                </a:lnTo>
                <a:lnTo>
                  <a:pt x="14833" y="46582"/>
                </a:lnTo>
                <a:lnTo>
                  <a:pt x="4673" y="44042"/>
                </a:lnTo>
                <a:lnTo>
                  <a:pt x="5943" y="27532"/>
                </a:lnTo>
                <a:lnTo>
                  <a:pt x="12293" y="27532"/>
                </a:lnTo>
                <a:lnTo>
                  <a:pt x="12293" y="27532"/>
                </a:lnTo>
                <a:lnTo>
                  <a:pt x="50393" y="22452"/>
                </a:lnTo>
                <a:lnTo>
                  <a:pt x="50393" y="22452"/>
                </a:lnTo>
                <a:lnTo>
                  <a:pt x="58013" y="21182"/>
                </a:lnTo>
                <a:lnTo>
                  <a:pt x="60553" y="77062"/>
                </a:lnTo>
                <a:lnTo>
                  <a:pt x="66903" y="60552"/>
                </a:lnTo>
                <a:lnTo>
                  <a:pt x="71983" y="47852"/>
                </a:lnTo>
                <a:lnTo>
                  <a:pt x="75793" y="41502"/>
                </a:lnTo>
                <a:lnTo>
                  <a:pt x="78333" y="36422"/>
                </a:lnTo>
                <a:lnTo>
                  <a:pt x="80873" y="31342"/>
                </a:lnTo>
                <a:lnTo>
                  <a:pt x="84683" y="26262"/>
                </a:lnTo>
                <a:lnTo>
                  <a:pt x="87223" y="21182"/>
                </a:lnTo>
                <a:lnTo>
                  <a:pt x="89763" y="19912"/>
                </a:lnTo>
                <a:lnTo>
                  <a:pt x="89763" y="18642"/>
                </a:lnTo>
                <a:lnTo>
                  <a:pt x="89763" y="18642"/>
                </a:lnTo>
                <a:lnTo>
                  <a:pt x="93573" y="14832"/>
                </a:lnTo>
                <a:lnTo>
                  <a:pt x="96113" y="12292"/>
                </a:lnTo>
                <a:lnTo>
                  <a:pt x="98653" y="9752"/>
                </a:lnTo>
                <a:lnTo>
                  <a:pt x="102463" y="7212"/>
                </a:lnTo>
                <a:lnTo>
                  <a:pt x="105003" y="5942"/>
                </a:lnTo>
                <a:lnTo>
                  <a:pt x="108813" y="5942"/>
                </a:lnTo>
                <a:lnTo>
                  <a:pt x="111353" y="4672"/>
                </a:lnTo>
                <a:lnTo>
                  <a:pt x="113893" y="4672"/>
                </a:lnTo>
                <a:lnTo>
                  <a:pt x="116433" y="4672"/>
                </a:lnTo>
                <a:lnTo>
                  <a:pt x="118973" y="5942"/>
                </a:lnTo>
                <a:lnTo>
                  <a:pt x="121513" y="5942"/>
                </a:lnTo>
                <a:lnTo>
                  <a:pt x="124053" y="7212"/>
                </a:lnTo>
                <a:lnTo>
                  <a:pt x="126593" y="7212"/>
                </a:lnTo>
                <a:lnTo>
                  <a:pt x="126593" y="7212"/>
                </a:lnTo>
                <a:lnTo>
                  <a:pt x="126593" y="7212"/>
                </a:lnTo>
                <a:lnTo>
                  <a:pt x="130403" y="8482"/>
                </a:lnTo>
                <a:lnTo>
                  <a:pt x="132943" y="9752"/>
                </a:lnTo>
                <a:lnTo>
                  <a:pt x="135483" y="12292"/>
                </a:lnTo>
                <a:lnTo>
                  <a:pt x="136753" y="13562"/>
                </a:lnTo>
                <a:lnTo>
                  <a:pt x="139293" y="14832"/>
                </a:lnTo>
                <a:lnTo>
                  <a:pt x="141833" y="17372"/>
                </a:lnTo>
                <a:lnTo>
                  <a:pt x="144373" y="19912"/>
                </a:lnTo>
                <a:lnTo>
                  <a:pt x="146913" y="22452"/>
                </a:lnTo>
                <a:lnTo>
                  <a:pt x="149453" y="26262"/>
                </a:lnTo>
                <a:lnTo>
                  <a:pt x="153263" y="28802"/>
                </a:lnTo>
                <a:lnTo>
                  <a:pt x="155803" y="32612"/>
                </a:lnTo>
                <a:lnTo>
                  <a:pt x="158343" y="36422"/>
                </a:lnTo>
                <a:lnTo>
                  <a:pt x="160883" y="40232"/>
                </a:lnTo>
                <a:lnTo>
                  <a:pt x="163423" y="44042"/>
                </a:lnTo>
                <a:lnTo>
                  <a:pt x="164693" y="47852"/>
                </a:lnTo>
                <a:lnTo>
                  <a:pt x="167233" y="52932"/>
                </a:lnTo>
                <a:lnTo>
                  <a:pt x="169773" y="58012"/>
                </a:lnTo>
                <a:lnTo>
                  <a:pt x="172313" y="63092"/>
                </a:lnTo>
                <a:lnTo>
                  <a:pt x="174853" y="68172"/>
                </a:lnTo>
                <a:lnTo>
                  <a:pt x="177393" y="73252"/>
                </a:lnTo>
                <a:lnTo>
                  <a:pt x="178663" y="79602"/>
                </a:lnTo>
                <a:lnTo>
                  <a:pt x="181203" y="84682"/>
                </a:lnTo>
                <a:lnTo>
                  <a:pt x="183743" y="92302"/>
                </a:lnTo>
                <a:lnTo>
                  <a:pt x="185013" y="98652"/>
                </a:lnTo>
                <a:lnTo>
                  <a:pt x="187553" y="105002"/>
                </a:lnTo>
                <a:lnTo>
                  <a:pt x="191363" y="118972"/>
                </a:lnTo>
                <a:lnTo>
                  <a:pt x="193903" y="134212"/>
                </a:lnTo>
                <a:lnTo>
                  <a:pt x="196443" y="148182"/>
                </a:lnTo>
                <a:lnTo>
                  <a:pt x="198983" y="162152"/>
                </a:lnTo>
                <a:lnTo>
                  <a:pt x="200253" y="176122"/>
                </a:lnTo>
                <a:lnTo>
                  <a:pt x="200253" y="190092"/>
                </a:lnTo>
                <a:lnTo>
                  <a:pt x="200253" y="204062"/>
                </a:lnTo>
                <a:lnTo>
                  <a:pt x="200253" y="216762"/>
                </a:lnTo>
                <a:lnTo>
                  <a:pt x="198983" y="230732"/>
                </a:lnTo>
                <a:lnTo>
                  <a:pt x="197713" y="237082"/>
                </a:lnTo>
                <a:lnTo>
                  <a:pt x="196443" y="243432"/>
                </a:lnTo>
                <a:lnTo>
                  <a:pt x="195173" y="249782"/>
                </a:lnTo>
                <a:lnTo>
                  <a:pt x="193903" y="256132"/>
                </a:lnTo>
                <a:lnTo>
                  <a:pt x="192633" y="261212"/>
                </a:lnTo>
                <a:lnTo>
                  <a:pt x="190093" y="267562"/>
                </a:lnTo>
                <a:lnTo>
                  <a:pt x="188823" y="273912"/>
                </a:lnTo>
                <a:lnTo>
                  <a:pt x="188823" y="275182"/>
                </a:lnTo>
                <a:lnTo>
                  <a:pt x="187553" y="275182"/>
                </a:lnTo>
                <a:lnTo>
                  <a:pt x="186283" y="278992"/>
                </a:lnTo>
                <a:lnTo>
                  <a:pt x="183743" y="284072"/>
                </a:lnTo>
                <a:lnTo>
                  <a:pt x="182473" y="289152"/>
                </a:lnTo>
                <a:lnTo>
                  <a:pt x="179933" y="294232"/>
                </a:lnTo>
                <a:lnTo>
                  <a:pt x="177393" y="299312"/>
                </a:lnTo>
                <a:lnTo>
                  <a:pt x="173583" y="304392"/>
                </a:lnTo>
                <a:lnTo>
                  <a:pt x="171043" y="309472"/>
                </a:lnTo>
                <a:lnTo>
                  <a:pt x="163423" y="317092"/>
                </a:lnTo>
                <a:lnTo>
                  <a:pt x="159613" y="322172"/>
                </a:lnTo>
                <a:lnTo>
                  <a:pt x="157073" y="324712"/>
                </a:lnTo>
                <a:lnTo>
                  <a:pt x="153263" y="329792"/>
                </a:lnTo>
                <a:lnTo>
                  <a:pt x="149453" y="333602"/>
                </a:lnTo>
                <a:lnTo>
                  <a:pt x="146913" y="334872"/>
                </a:lnTo>
                <a:lnTo>
                  <a:pt x="146913" y="336142"/>
                </a:lnTo>
                <a:lnTo>
                  <a:pt x="144373" y="336142"/>
                </a:lnTo>
                <a:lnTo>
                  <a:pt x="140563" y="338682"/>
                </a:lnTo>
                <a:lnTo>
                  <a:pt x="136753" y="342492"/>
                </a:lnTo>
                <a:lnTo>
                  <a:pt x="131673" y="343762"/>
                </a:lnTo>
                <a:lnTo>
                  <a:pt x="127863" y="346302"/>
                </a:lnTo>
                <a:lnTo>
                  <a:pt x="122783" y="348842"/>
                </a:lnTo>
                <a:lnTo>
                  <a:pt x="117703" y="350112"/>
                </a:lnTo>
                <a:lnTo>
                  <a:pt x="112623" y="351382"/>
                </a:lnTo>
                <a:lnTo>
                  <a:pt x="107543" y="353922"/>
                </a:lnTo>
                <a:lnTo>
                  <a:pt x="102463" y="353922"/>
                </a:lnTo>
                <a:lnTo>
                  <a:pt x="93573" y="355192"/>
                </a:lnTo>
                <a:lnTo>
                  <a:pt x="93573" y="355192"/>
                </a:lnTo>
                <a:lnTo>
                  <a:pt x="93573" y="355192"/>
                </a:lnTo>
                <a:lnTo>
                  <a:pt x="85953" y="355192"/>
                </a:lnTo>
                <a:lnTo>
                  <a:pt x="77063" y="355192"/>
                </a:lnTo>
                <a:lnTo>
                  <a:pt x="73253" y="355192"/>
                </a:lnTo>
                <a:lnTo>
                  <a:pt x="69443" y="353922"/>
                </a:lnTo>
                <a:lnTo>
                  <a:pt x="61823" y="352652"/>
                </a:lnTo>
                <a:lnTo>
                  <a:pt x="55473" y="351382"/>
                </a:lnTo>
                <a:lnTo>
                  <a:pt x="47853" y="348842"/>
                </a:lnTo>
                <a:lnTo>
                  <a:pt x="40233" y="346302"/>
                </a:lnTo>
                <a:lnTo>
                  <a:pt x="40233" y="346302"/>
                </a:lnTo>
                <a:lnTo>
                  <a:pt x="40233" y="347572"/>
                </a:lnTo>
                <a:lnTo>
                  <a:pt x="40233" y="347572"/>
                </a:lnTo>
                <a:lnTo>
                  <a:pt x="38963" y="34757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50112"/>
                </a:lnTo>
                <a:lnTo>
                  <a:pt x="37693" y="350112"/>
                </a:lnTo>
                <a:lnTo>
                  <a:pt x="37693" y="350112"/>
                </a:lnTo>
                <a:lnTo>
                  <a:pt x="37693" y="350112"/>
                </a:lnTo>
                <a:lnTo>
                  <a:pt x="37693" y="351382"/>
                </a:lnTo>
                <a:lnTo>
                  <a:pt x="37693" y="351382"/>
                </a:lnTo>
                <a:lnTo>
                  <a:pt x="36423" y="351382"/>
                </a:lnTo>
                <a:lnTo>
                  <a:pt x="36423" y="351382"/>
                </a:lnTo>
                <a:lnTo>
                  <a:pt x="36423" y="352652"/>
                </a:lnTo>
                <a:lnTo>
                  <a:pt x="36423" y="352652"/>
                </a:lnTo>
                <a:lnTo>
                  <a:pt x="35153" y="352652"/>
                </a:lnTo>
                <a:lnTo>
                  <a:pt x="33883" y="353922"/>
                </a:lnTo>
                <a:lnTo>
                  <a:pt x="33883" y="353922"/>
                </a:lnTo>
                <a:lnTo>
                  <a:pt x="32613" y="356462"/>
                </a:lnTo>
                <a:lnTo>
                  <a:pt x="30073" y="359002"/>
                </a:lnTo>
                <a:lnTo>
                  <a:pt x="14833" y="360272"/>
                </a:lnTo>
                <a:lnTo>
                  <a:pt x="24993" y="185012"/>
                </a:lnTo>
                <a:lnTo>
                  <a:pt x="24993" y="183742"/>
                </a:lnTo>
                <a:lnTo>
                  <a:pt x="27533" y="5039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6393587" y="4931818"/>
            <a:ext cx="110944" cy="286205"/>
          </a:xfrm>
          <a:custGeom>
            <a:avLst/>
            <a:gdLst/>
            <a:ahLst/>
            <a:cxnLst/>
            <a:rect l="l" t="t" r="r" b="b"/>
            <a:pathLst>
              <a:path w="110944" h="286205">
                <a:moveTo>
                  <a:pt x="4673" y="268833"/>
                </a:moveTo>
                <a:lnTo>
                  <a:pt x="7213" y="271373"/>
                </a:lnTo>
                <a:lnTo>
                  <a:pt x="9753" y="272643"/>
                </a:lnTo>
                <a:lnTo>
                  <a:pt x="11023" y="273913"/>
                </a:lnTo>
                <a:lnTo>
                  <a:pt x="12293" y="273913"/>
                </a:lnTo>
                <a:lnTo>
                  <a:pt x="13563" y="275183"/>
                </a:lnTo>
                <a:lnTo>
                  <a:pt x="14833" y="275183"/>
                </a:lnTo>
                <a:lnTo>
                  <a:pt x="17373" y="276453"/>
                </a:lnTo>
                <a:lnTo>
                  <a:pt x="19913" y="277723"/>
                </a:lnTo>
                <a:lnTo>
                  <a:pt x="21183" y="278993"/>
                </a:lnTo>
                <a:lnTo>
                  <a:pt x="23723" y="280263"/>
                </a:lnTo>
                <a:lnTo>
                  <a:pt x="28803" y="281533"/>
                </a:lnTo>
                <a:lnTo>
                  <a:pt x="31343" y="281533"/>
                </a:lnTo>
                <a:lnTo>
                  <a:pt x="35153" y="281533"/>
                </a:lnTo>
                <a:lnTo>
                  <a:pt x="35153" y="281533"/>
                </a:lnTo>
                <a:lnTo>
                  <a:pt x="35153" y="281533"/>
                </a:lnTo>
                <a:lnTo>
                  <a:pt x="40233" y="281533"/>
                </a:lnTo>
                <a:lnTo>
                  <a:pt x="44043" y="281533"/>
                </a:lnTo>
                <a:lnTo>
                  <a:pt x="46583" y="280263"/>
                </a:lnTo>
                <a:lnTo>
                  <a:pt x="51663" y="278993"/>
                </a:lnTo>
                <a:lnTo>
                  <a:pt x="56743" y="277723"/>
                </a:lnTo>
                <a:lnTo>
                  <a:pt x="61823" y="275183"/>
                </a:lnTo>
                <a:lnTo>
                  <a:pt x="66903" y="272643"/>
                </a:lnTo>
                <a:lnTo>
                  <a:pt x="70713" y="268833"/>
                </a:lnTo>
                <a:lnTo>
                  <a:pt x="74523" y="266293"/>
                </a:lnTo>
                <a:lnTo>
                  <a:pt x="79603" y="261213"/>
                </a:lnTo>
                <a:lnTo>
                  <a:pt x="82143" y="257403"/>
                </a:lnTo>
                <a:lnTo>
                  <a:pt x="84683" y="254863"/>
                </a:lnTo>
                <a:lnTo>
                  <a:pt x="84683" y="254863"/>
                </a:lnTo>
                <a:lnTo>
                  <a:pt x="85953" y="252323"/>
                </a:lnTo>
                <a:lnTo>
                  <a:pt x="88493" y="247243"/>
                </a:lnTo>
                <a:lnTo>
                  <a:pt x="92303" y="240893"/>
                </a:lnTo>
                <a:lnTo>
                  <a:pt x="93573" y="234543"/>
                </a:lnTo>
                <a:lnTo>
                  <a:pt x="96113" y="228193"/>
                </a:lnTo>
                <a:lnTo>
                  <a:pt x="98653" y="221843"/>
                </a:lnTo>
                <a:lnTo>
                  <a:pt x="99923" y="214223"/>
                </a:lnTo>
                <a:lnTo>
                  <a:pt x="102463" y="207873"/>
                </a:lnTo>
                <a:lnTo>
                  <a:pt x="102463" y="200253"/>
                </a:lnTo>
                <a:lnTo>
                  <a:pt x="105003" y="192633"/>
                </a:lnTo>
                <a:lnTo>
                  <a:pt x="105003" y="185013"/>
                </a:lnTo>
                <a:lnTo>
                  <a:pt x="105003" y="177393"/>
                </a:lnTo>
                <a:lnTo>
                  <a:pt x="106273" y="169773"/>
                </a:lnTo>
                <a:lnTo>
                  <a:pt x="106273" y="160883"/>
                </a:lnTo>
                <a:lnTo>
                  <a:pt x="106273" y="144373"/>
                </a:lnTo>
                <a:lnTo>
                  <a:pt x="105003" y="127863"/>
                </a:lnTo>
                <a:lnTo>
                  <a:pt x="102463" y="110083"/>
                </a:lnTo>
                <a:lnTo>
                  <a:pt x="101193" y="102463"/>
                </a:lnTo>
                <a:lnTo>
                  <a:pt x="99923" y="94843"/>
                </a:lnTo>
                <a:lnTo>
                  <a:pt x="98653" y="85953"/>
                </a:lnTo>
                <a:lnTo>
                  <a:pt x="97383" y="78333"/>
                </a:lnTo>
                <a:lnTo>
                  <a:pt x="93573" y="68173"/>
                </a:lnTo>
                <a:lnTo>
                  <a:pt x="93573" y="63093"/>
                </a:lnTo>
                <a:lnTo>
                  <a:pt x="91033" y="58013"/>
                </a:lnTo>
                <a:lnTo>
                  <a:pt x="89763" y="54203"/>
                </a:lnTo>
                <a:lnTo>
                  <a:pt x="88493" y="50393"/>
                </a:lnTo>
                <a:lnTo>
                  <a:pt x="87223" y="45313"/>
                </a:lnTo>
                <a:lnTo>
                  <a:pt x="85953" y="42773"/>
                </a:lnTo>
                <a:lnTo>
                  <a:pt x="83413" y="38963"/>
                </a:lnTo>
                <a:lnTo>
                  <a:pt x="82143" y="35153"/>
                </a:lnTo>
                <a:lnTo>
                  <a:pt x="80873" y="31343"/>
                </a:lnTo>
                <a:lnTo>
                  <a:pt x="79603" y="28803"/>
                </a:lnTo>
                <a:lnTo>
                  <a:pt x="78333" y="26263"/>
                </a:lnTo>
                <a:lnTo>
                  <a:pt x="77063" y="23723"/>
                </a:lnTo>
                <a:lnTo>
                  <a:pt x="74523" y="21183"/>
                </a:lnTo>
                <a:lnTo>
                  <a:pt x="73253" y="18643"/>
                </a:lnTo>
                <a:lnTo>
                  <a:pt x="71983" y="17373"/>
                </a:lnTo>
                <a:lnTo>
                  <a:pt x="69443" y="14833"/>
                </a:lnTo>
                <a:lnTo>
                  <a:pt x="68173" y="13563"/>
                </a:lnTo>
                <a:lnTo>
                  <a:pt x="66903" y="12293"/>
                </a:lnTo>
                <a:lnTo>
                  <a:pt x="64363" y="9753"/>
                </a:lnTo>
                <a:lnTo>
                  <a:pt x="63093" y="8483"/>
                </a:lnTo>
                <a:lnTo>
                  <a:pt x="61823" y="8483"/>
                </a:lnTo>
                <a:lnTo>
                  <a:pt x="59283" y="7213"/>
                </a:lnTo>
                <a:lnTo>
                  <a:pt x="58013" y="7213"/>
                </a:lnTo>
                <a:lnTo>
                  <a:pt x="56743" y="5943"/>
                </a:lnTo>
                <a:lnTo>
                  <a:pt x="55473" y="5943"/>
                </a:lnTo>
                <a:lnTo>
                  <a:pt x="52933" y="4673"/>
                </a:lnTo>
                <a:lnTo>
                  <a:pt x="51663" y="4673"/>
                </a:lnTo>
                <a:lnTo>
                  <a:pt x="50393" y="4673"/>
                </a:lnTo>
                <a:lnTo>
                  <a:pt x="49123" y="4673"/>
                </a:lnTo>
                <a:lnTo>
                  <a:pt x="47853" y="4673"/>
                </a:lnTo>
                <a:lnTo>
                  <a:pt x="45313" y="5943"/>
                </a:lnTo>
                <a:lnTo>
                  <a:pt x="44043" y="5943"/>
                </a:lnTo>
                <a:lnTo>
                  <a:pt x="42773" y="7213"/>
                </a:lnTo>
                <a:lnTo>
                  <a:pt x="41503" y="7213"/>
                </a:lnTo>
                <a:lnTo>
                  <a:pt x="40233" y="8483"/>
                </a:lnTo>
                <a:lnTo>
                  <a:pt x="40233" y="8483"/>
                </a:lnTo>
                <a:lnTo>
                  <a:pt x="40233" y="8483"/>
                </a:lnTo>
                <a:lnTo>
                  <a:pt x="37693" y="9753"/>
                </a:lnTo>
                <a:lnTo>
                  <a:pt x="36423" y="11023"/>
                </a:lnTo>
                <a:lnTo>
                  <a:pt x="35153" y="12293"/>
                </a:lnTo>
                <a:lnTo>
                  <a:pt x="33883" y="13563"/>
                </a:lnTo>
                <a:lnTo>
                  <a:pt x="32613" y="14833"/>
                </a:lnTo>
                <a:lnTo>
                  <a:pt x="31343" y="16103"/>
                </a:lnTo>
                <a:lnTo>
                  <a:pt x="30073" y="17373"/>
                </a:lnTo>
                <a:lnTo>
                  <a:pt x="26263" y="19913"/>
                </a:lnTo>
                <a:lnTo>
                  <a:pt x="23723" y="23723"/>
                </a:lnTo>
                <a:lnTo>
                  <a:pt x="21183" y="27533"/>
                </a:lnTo>
                <a:lnTo>
                  <a:pt x="18643" y="32613"/>
                </a:lnTo>
                <a:lnTo>
                  <a:pt x="14833" y="41503"/>
                </a:lnTo>
                <a:lnTo>
                  <a:pt x="5943" y="60553"/>
                </a:lnTo>
                <a:lnTo>
                  <a:pt x="5943" y="60553"/>
                </a:lnTo>
                <a:lnTo>
                  <a:pt x="5943" y="60553"/>
                </a:lnTo>
                <a:lnTo>
                  <a:pt x="4673" y="2688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6099810" y="4903470"/>
            <a:ext cx="205740" cy="340360"/>
          </a:xfrm>
          <a:custGeom>
            <a:avLst/>
            <a:gdLst/>
            <a:ahLst/>
            <a:cxnLst/>
            <a:rect l="l" t="t" r="r" b="b"/>
            <a:pathLst>
              <a:path w="205740" h="340360">
                <a:moveTo>
                  <a:pt x="43180" y="261620"/>
                </a:moveTo>
                <a:lnTo>
                  <a:pt x="43180" y="265430"/>
                </a:lnTo>
                <a:lnTo>
                  <a:pt x="43180" y="269240"/>
                </a:lnTo>
                <a:lnTo>
                  <a:pt x="43180" y="273050"/>
                </a:lnTo>
                <a:lnTo>
                  <a:pt x="43180" y="275590"/>
                </a:lnTo>
                <a:lnTo>
                  <a:pt x="43180" y="279400"/>
                </a:lnTo>
                <a:lnTo>
                  <a:pt x="43180" y="281940"/>
                </a:lnTo>
                <a:lnTo>
                  <a:pt x="44450" y="285750"/>
                </a:lnTo>
                <a:lnTo>
                  <a:pt x="45720" y="287020"/>
                </a:lnTo>
                <a:lnTo>
                  <a:pt x="45720" y="288290"/>
                </a:lnTo>
                <a:lnTo>
                  <a:pt x="45720" y="289560"/>
                </a:lnTo>
                <a:lnTo>
                  <a:pt x="46990" y="290830"/>
                </a:lnTo>
                <a:lnTo>
                  <a:pt x="48260" y="292100"/>
                </a:lnTo>
                <a:lnTo>
                  <a:pt x="48260" y="293370"/>
                </a:lnTo>
                <a:lnTo>
                  <a:pt x="49530" y="293370"/>
                </a:lnTo>
                <a:lnTo>
                  <a:pt x="50800" y="294640"/>
                </a:lnTo>
                <a:lnTo>
                  <a:pt x="52070" y="295910"/>
                </a:lnTo>
                <a:lnTo>
                  <a:pt x="53340" y="295910"/>
                </a:lnTo>
                <a:lnTo>
                  <a:pt x="53340" y="297180"/>
                </a:lnTo>
                <a:lnTo>
                  <a:pt x="54610" y="297180"/>
                </a:lnTo>
                <a:lnTo>
                  <a:pt x="57150" y="298450"/>
                </a:lnTo>
                <a:lnTo>
                  <a:pt x="60960" y="299720"/>
                </a:lnTo>
                <a:lnTo>
                  <a:pt x="63500" y="299720"/>
                </a:lnTo>
                <a:lnTo>
                  <a:pt x="64770" y="299720"/>
                </a:lnTo>
                <a:lnTo>
                  <a:pt x="64770" y="299720"/>
                </a:lnTo>
                <a:lnTo>
                  <a:pt x="66040" y="299720"/>
                </a:lnTo>
                <a:lnTo>
                  <a:pt x="69850" y="299720"/>
                </a:lnTo>
                <a:lnTo>
                  <a:pt x="72390" y="299720"/>
                </a:lnTo>
                <a:lnTo>
                  <a:pt x="74930" y="299720"/>
                </a:lnTo>
                <a:lnTo>
                  <a:pt x="77470" y="298450"/>
                </a:lnTo>
                <a:lnTo>
                  <a:pt x="80010" y="297180"/>
                </a:lnTo>
                <a:lnTo>
                  <a:pt x="83820" y="297180"/>
                </a:lnTo>
                <a:lnTo>
                  <a:pt x="86360" y="295910"/>
                </a:lnTo>
                <a:lnTo>
                  <a:pt x="88900" y="294640"/>
                </a:lnTo>
                <a:lnTo>
                  <a:pt x="92710" y="292100"/>
                </a:lnTo>
                <a:lnTo>
                  <a:pt x="95250" y="290830"/>
                </a:lnTo>
                <a:lnTo>
                  <a:pt x="97790" y="289560"/>
                </a:lnTo>
                <a:lnTo>
                  <a:pt x="104140" y="284480"/>
                </a:lnTo>
                <a:lnTo>
                  <a:pt x="109220" y="280670"/>
                </a:lnTo>
                <a:lnTo>
                  <a:pt x="114300" y="275590"/>
                </a:lnTo>
                <a:lnTo>
                  <a:pt x="118110" y="271780"/>
                </a:lnTo>
                <a:lnTo>
                  <a:pt x="119380" y="271780"/>
                </a:lnTo>
                <a:lnTo>
                  <a:pt x="119380" y="269240"/>
                </a:lnTo>
                <a:lnTo>
                  <a:pt x="124460" y="262890"/>
                </a:lnTo>
                <a:lnTo>
                  <a:pt x="129540" y="256540"/>
                </a:lnTo>
                <a:lnTo>
                  <a:pt x="134620" y="250190"/>
                </a:lnTo>
                <a:lnTo>
                  <a:pt x="137160" y="243840"/>
                </a:lnTo>
                <a:lnTo>
                  <a:pt x="142240" y="237490"/>
                </a:lnTo>
                <a:lnTo>
                  <a:pt x="144780" y="231140"/>
                </a:lnTo>
                <a:lnTo>
                  <a:pt x="172720" y="25400"/>
                </a:lnTo>
                <a:lnTo>
                  <a:pt x="172720" y="21590"/>
                </a:lnTo>
                <a:lnTo>
                  <a:pt x="173990" y="12700"/>
                </a:lnTo>
                <a:lnTo>
                  <a:pt x="205740" y="12700"/>
                </a:lnTo>
                <a:lnTo>
                  <a:pt x="173990" y="314960"/>
                </a:lnTo>
                <a:lnTo>
                  <a:pt x="204470" y="323850"/>
                </a:lnTo>
                <a:lnTo>
                  <a:pt x="201930" y="339090"/>
                </a:lnTo>
                <a:lnTo>
                  <a:pt x="168910" y="340360"/>
                </a:lnTo>
                <a:lnTo>
                  <a:pt x="168910" y="340360"/>
                </a:lnTo>
                <a:lnTo>
                  <a:pt x="129540" y="337820"/>
                </a:lnTo>
                <a:lnTo>
                  <a:pt x="138430" y="271780"/>
                </a:lnTo>
                <a:lnTo>
                  <a:pt x="133350" y="279400"/>
                </a:lnTo>
                <a:lnTo>
                  <a:pt x="128270" y="288290"/>
                </a:lnTo>
                <a:lnTo>
                  <a:pt x="123190" y="294640"/>
                </a:lnTo>
                <a:lnTo>
                  <a:pt x="118110" y="300990"/>
                </a:lnTo>
                <a:lnTo>
                  <a:pt x="116840" y="302260"/>
                </a:lnTo>
                <a:lnTo>
                  <a:pt x="116840" y="302260"/>
                </a:lnTo>
                <a:lnTo>
                  <a:pt x="111760" y="307340"/>
                </a:lnTo>
                <a:lnTo>
                  <a:pt x="105410" y="313690"/>
                </a:lnTo>
                <a:lnTo>
                  <a:pt x="99060" y="318770"/>
                </a:lnTo>
                <a:lnTo>
                  <a:pt x="96520" y="321310"/>
                </a:lnTo>
                <a:lnTo>
                  <a:pt x="93980" y="323850"/>
                </a:lnTo>
                <a:lnTo>
                  <a:pt x="87630" y="327660"/>
                </a:lnTo>
                <a:lnTo>
                  <a:pt x="81280" y="330200"/>
                </a:lnTo>
                <a:lnTo>
                  <a:pt x="77470" y="332740"/>
                </a:lnTo>
                <a:lnTo>
                  <a:pt x="74930" y="334010"/>
                </a:lnTo>
                <a:lnTo>
                  <a:pt x="71120" y="335280"/>
                </a:lnTo>
                <a:lnTo>
                  <a:pt x="68580" y="336550"/>
                </a:lnTo>
                <a:lnTo>
                  <a:pt x="64770" y="336550"/>
                </a:lnTo>
                <a:lnTo>
                  <a:pt x="62230" y="337820"/>
                </a:lnTo>
                <a:lnTo>
                  <a:pt x="59690" y="339090"/>
                </a:lnTo>
                <a:lnTo>
                  <a:pt x="59690" y="339090"/>
                </a:lnTo>
                <a:lnTo>
                  <a:pt x="58420" y="337820"/>
                </a:lnTo>
                <a:lnTo>
                  <a:pt x="55880" y="339090"/>
                </a:lnTo>
                <a:lnTo>
                  <a:pt x="52070" y="339090"/>
                </a:lnTo>
                <a:lnTo>
                  <a:pt x="49530" y="339090"/>
                </a:lnTo>
                <a:lnTo>
                  <a:pt x="45720" y="339090"/>
                </a:lnTo>
                <a:lnTo>
                  <a:pt x="43180" y="337820"/>
                </a:lnTo>
                <a:lnTo>
                  <a:pt x="40640" y="337820"/>
                </a:lnTo>
                <a:lnTo>
                  <a:pt x="36830" y="336550"/>
                </a:lnTo>
                <a:lnTo>
                  <a:pt x="34290" y="336550"/>
                </a:lnTo>
                <a:lnTo>
                  <a:pt x="31750" y="335280"/>
                </a:lnTo>
                <a:lnTo>
                  <a:pt x="29210" y="334010"/>
                </a:lnTo>
                <a:lnTo>
                  <a:pt x="26670" y="332740"/>
                </a:lnTo>
                <a:lnTo>
                  <a:pt x="24130" y="331470"/>
                </a:lnTo>
                <a:lnTo>
                  <a:pt x="21590" y="330200"/>
                </a:lnTo>
                <a:lnTo>
                  <a:pt x="19050" y="328930"/>
                </a:lnTo>
                <a:lnTo>
                  <a:pt x="17780" y="327660"/>
                </a:lnTo>
                <a:lnTo>
                  <a:pt x="15240" y="326390"/>
                </a:lnTo>
                <a:lnTo>
                  <a:pt x="13970" y="323850"/>
                </a:lnTo>
                <a:lnTo>
                  <a:pt x="11430" y="321310"/>
                </a:lnTo>
                <a:lnTo>
                  <a:pt x="10160" y="32004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4960"/>
                </a:lnTo>
                <a:lnTo>
                  <a:pt x="5080" y="312420"/>
                </a:lnTo>
                <a:lnTo>
                  <a:pt x="5080" y="309880"/>
                </a:lnTo>
                <a:lnTo>
                  <a:pt x="3810" y="307340"/>
                </a:lnTo>
                <a:lnTo>
                  <a:pt x="2540" y="303530"/>
                </a:lnTo>
                <a:lnTo>
                  <a:pt x="2540" y="300990"/>
                </a:lnTo>
                <a:lnTo>
                  <a:pt x="1270" y="297180"/>
                </a:lnTo>
                <a:lnTo>
                  <a:pt x="0" y="293370"/>
                </a:lnTo>
                <a:lnTo>
                  <a:pt x="0" y="290830"/>
                </a:lnTo>
                <a:lnTo>
                  <a:pt x="0" y="287020"/>
                </a:lnTo>
                <a:lnTo>
                  <a:pt x="0" y="283210"/>
                </a:lnTo>
                <a:lnTo>
                  <a:pt x="0" y="279400"/>
                </a:lnTo>
                <a:lnTo>
                  <a:pt x="0" y="275590"/>
                </a:lnTo>
                <a:lnTo>
                  <a:pt x="0" y="270510"/>
                </a:lnTo>
                <a:lnTo>
                  <a:pt x="1270" y="266700"/>
                </a:lnTo>
                <a:lnTo>
                  <a:pt x="1270" y="261620"/>
                </a:lnTo>
                <a:lnTo>
                  <a:pt x="2540" y="256540"/>
                </a:lnTo>
                <a:lnTo>
                  <a:pt x="3810" y="252730"/>
                </a:lnTo>
                <a:lnTo>
                  <a:pt x="3810" y="250190"/>
                </a:lnTo>
                <a:lnTo>
                  <a:pt x="5080" y="246380"/>
                </a:lnTo>
                <a:lnTo>
                  <a:pt x="5080" y="242570"/>
                </a:lnTo>
                <a:lnTo>
                  <a:pt x="6350" y="238760"/>
                </a:lnTo>
                <a:lnTo>
                  <a:pt x="8890" y="231140"/>
                </a:lnTo>
                <a:lnTo>
                  <a:pt x="10160" y="227330"/>
                </a:lnTo>
                <a:lnTo>
                  <a:pt x="11430" y="223520"/>
                </a:lnTo>
                <a:lnTo>
                  <a:pt x="13970" y="214630"/>
                </a:lnTo>
                <a:lnTo>
                  <a:pt x="15240" y="210820"/>
                </a:lnTo>
                <a:lnTo>
                  <a:pt x="16510" y="205740"/>
                </a:lnTo>
                <a:lnTo>
                  <a:pt x="17780" y="203200"/>
                </a:lnTo>
                <a:lnTo>
                  <a:pt x="19050" y="199390"/>
                </a:lnTo>
                <a:lnTo>
                  <a:pt x="36830" y="137160"/>
                </a:lnTo>
                <a:lnTo>
                  <a:pt x="36830" y="134620"/>
                </a:lnTo>
                <a:lnTo>
                  <a:pt x="64770" y="26670"/>
                </a:lnTo>
                <a:lnTo>
                  <a:pt x="54610" y="22860"/>
                </a:lnTo>
                <a:lnTo>
                  <a:pt x="54610" y="22860"/>
                </a:lnTo>
                <a:lnTo>
                  <a:pt x="40640" y="13970"/>
                </a:lnTo>
                <a:lnTo>
                  <a:pt x="45720" y="0"/>
                </a:lnTo>
                <a:lnTo>
                  <a:pt x="58420" y="1270"/>
                </a:lnTo>
                <a:lnTo>
                  <a:pt x="58420" y="1270"/>
                </a:lnTo>
                <a:lnTo>
                  <a:pt x="96520" y="7620"/>
                </a:lnTo>
                <a:lnTo>
                  <a:pt x="96520" y="7620"/>
                </a:lnTo>
                <a:lnTo>
                  <a:pt x="101600" y="7620"/>
                </a:lnTo>
                <a:lnTo>
                  <a:pt x="91440" y="58420"/>
                </a:lnTo>
                <a:lnTo>
                  <a:pt x="90170" y="59690"/>
                </a:lnTo>
                <a:lnTo>
                  <a:pt x="55880" y="205740"/>
                </a:lnTo>
                <a:lnTo>
                  <a:pt x="55880" y="209550"/>
                </a:lnTo>
                <a:lnTo>
                  <a:pt x="54610" y="213360"/>
                </a:lnTo>
                <a:lnTo>
                  <a:pt x="53340" y="217170"/>
                </a:lnTo>
                <a:lnTo>
                  <a:pt x="53340" y="220980"/>
                </a:lnTo>
                <a:lnTo>
                  <a:pt x="50800" y="228600"/>
                </a:lnTo>
                <a:lnTo>
                  <a:pt x="49530" y="232410"/>
                </a:lnTo>
                <a:lnTo>
                  <a:pt x="48260" y="237490"/>
                </a:lnTo>
                <a:lnTo>
                  <a:pt x="48260" y="241300"/>
                </a:lnTo>
                <a:lnTo>
                  <a:pt x="46990" y="245110"/>
                </a:lnTo>
                <a:lnTo>
                  <a:pt x="45720" y="251460"/>
                </a:lnTo>
                <a:lnTo>
                  <a:pt x="44450" y="254000"/>
                </a:lnTo>
                <a:lnTo>
                  <a:pt x="43180" y="257810"/>
                </a:lnTo>
                <a:lnTo>
                  <a:pt x="43180" y="259080"/>
                </a:lnTo>
                <a:lnTo>
                  <a:pt x="43180" y="261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6095137" y="4898798"/>
            <a:ext cx="215084" cy="349704"/>
          </a:xfrm>
          <a:custGeom>
            <a:avLst/>
            <a:gdLst/>
            <a:ahLst/>
            <a:cxnLst/>
            <a:rect l="l" t="t" r="r" b="b"/>
            <a:pathLst>
              <a:path w="215084" h="349704">
                <a:moveTo>
                  <a:pt x="47853" y="266292"/>
                </a:moveTo>
                <a:lnTo>
                  <a:pt x="47853" y="270102"/>
                </a:lnTo>
                <a:lnTo>
                  <a:pt x="47853" y="273912"/>
                </a:lnTo>
                <a:lnTo>
                  <a:pt x="47853" y="277722"/>
                </a:lnTo>
                <a:lnTo>
                  <a:pt x="47853" y="280262"/>
                </a:lnTo>
                <a:lnTo>
                  <a:pt x="47853" y="284072"/>
                </a:lnTo>
                <a:lnTo>
                  <a:pt x="47853" y="286612"/>
                </a:lnTo>
                <a:lnTo>
                  <a:pt x="49123" y="290422"/>
                </a:lnTo>
                <a:lnTo>
                  <a:pt x="50393" y="291692"/>
                </a:lnTo>
                <a:lnTo>
                  <a:pt x="50393" y="292962"/>
                </a:lnTo>
                <a:lnTo>
                  <a:pt x="50393" y="294232"/>
                </a:lnTo>
                <a:lnTo>
                  <a:pt x="51663" y="295502"/>
                </a:lnTo>
                <a:lnTo>
                  <a:pt x="52933" y="296772"/>
                </a:lnTo>
                <a:lnTo>
                  <a:pt x="52933" y="298042"/>
                </a:lnTo>
                <a:lnTo>
                  <a:pt x="54203" y="298042"/>
                </a:lnTo>
                <a:lnTo>
                  <a:pt x="55473" y="299312"/>
                </a:lnTo>
                <a:lnTo>
                  <a:pt x="56743" y="300582"/>
                </a:lnTo>
                <a:lnTo>
                  <a:pt x="58013" y="300582"/>
                </a:lnTo>
                <a:lnTo>
                  <a:pt x="58013" y="301852"/>
                </a:lnTo>
                <a:lnTo>
                  <a:pt x="59283" y="301852"/>
                </a:lnTo>
                <a:lnTo>
                  <a:pt x="61823" y="303122"/>
                </a:lnTo>
                <a:lnTo>
                  <a:pt x="65633" y="304392"/>
                </a:lnTo>
                <a:lnTo>
                  <a:pt x="68173" y="304392"/>
                </a:lnTo>
                <a:lnTo>
                  <a:pt x="69443" y="304392"/>
                </a:lnTo>
                <a:lnTo>
                  <a:pt x="69443" y="304392"/>
                </a:lnTo>
                <a:lnTo>
                  <a:pt x="70713" y="304392"/>
                </a:lnTo>
                <a:lnTo>
                  <a:pt x="74523" y="304392"/>
                </a:lnTo>
                <a:lnTo>
                  <a:pt x="77063" y="304392"/>
                </a:lnTo>
                <a:lnTo>
                  <a:pt x="79603" y="304392"/>
                </a:lnTo>
                <a:lnTo>
                  <a:pt x="82143" y="303122"/>
                </a:lnTo>
                <a:lnTo>
                  <a:pt x="84683" y="301852"/>
                </a:lnTo>
                <a:lnTo>
                  <a:pt x="88493" y="301852"/>
                </a:lnTo>
                <a:lnTo>
                  <a:pt x="91033" y="300582"/>
                </a:lnTo>
                <a:lnTo>
                  <a:pt x="93573" y="299312"/>
                </a:lnTo>
                <a:lnTo>
                  <a:pt x="97383" y="296772"/>
                </a:lnTo>
                <a:lnTo>
                  <a:pt x="99923" y="295502"/>
                </a:lnTo>
                <a:lnTo>
                  <a:pt x="102463" y="294232"/>
                </a:lnTo>
                <a:lnTo>
                  <a:pt x="108813" y="289152"/>
                </a:lnTo>
                <a:lnTo>
                  <a:pt x="113893" y="285342"/>
                </a:lnTo>
                <a:lnTo>
                  <a:pt x="118973" y="280262"/>
                </a:lnTo>
                <a:lnTo>
                  <a:pt x="122783" y="276452"/>
                </a:lnTo>
                <a:lnTo>
                  <a:pt x="124053" y="276452"/>
                </a:lnTo>
                <a:lnTo>
                  <a:pt x="124053" y="273912"/>
                </a:lnTo>
                <a:lnTo>
                  <a:pt x="129133" y="267562"/>
                </a:lnTo>
                <a:lnTo>
                  <a:pt x="134213" y="261212"/>
                </a:lnTo>
                <a:lnTo>
                  <a:pt x="139293" y="254862"/>
                </a:lnTo>
                <a:lnTo>
                  <a:pt x="141833" y="248512"/>
                </a:lnTo>
                <a:lnTo>
                  <a:pt x="146913" y="242162"/>
                </a:lnTo>
                <a:lnTo>
                  <a:pt x="149453" y="235812"/>
                </a:lnTo>
                <a:lnTo>
                  <a:pt x="177393" y="30072"/>
                </a:lnTo>
                <a:lnTo>
                  <a:pt x="177393" y="26262"/>
                </a:lnTo>
                <a:lnTo>
                  <a:pt x="178663" y="17372"/>
                </a:lnTo>
                <a:lnTo>
                  <a:pt x="210413" y="17372"/>
                </a:lnTo>
                <a:lnTo>
                  <a:pt x="178663" y="319632"/>
                </a:lnTo>
                <a:lnTo>
                  <a:pt x="209143" y="328522"/>
                </a:lnTo>
                <a:lnTo>
                  <a:pt x="206603" y="343762"/>
                </a:lnTo>
                <a:lnTo>
                  <a:pt x="173583" y="345032"/>
                </a:lnTo>
                <a:lnTo>
                  <a:pt x="173583" y="345032"/>
                </a:lnTo>
                <a:lnTo>
                  <a:pt x="134213" y="342492"/>
                </a:lnTo>
                <a:lnTo>
                  <a:pt x="143103" y="276452"/>
                </a:lnTo>
                <a:lnTo>
                  <a:pt x="138023" y="284072"/>
                </a:lnTo>
                <a:lnTo>
                  <a:pt x="132943" y="292962"/>
                </a:lnTo>
                <a:lnTo>
                  <a:pt x="127863" y="299312"/>
                </a:lnTo>
                <a:lnTo>
                  <a:pt x="122783" y="305662"/>
                </a:lnTo>
                <a:lnTo>
                  <a:pt x="121513" y="306932"/>
                </a:lnTo>
                <a:lnTo>
                  <a:pt x="121513" y="306932"/>
                </a:lnTo>
                <a:lnTo>
                  <a:pt x="116433" y="312012"/>
                </a:lnTo>
                <a:lnTo>
                  <a:pt x="110083" y="318362"/>
                </a:lnTo>
                <a:lnTo>
                  <a:pt x="103733" y="323442"/>
                </a:lnTo>
                <a:lnTo>
                  <a:pt x="101193" y="325982"/>
                </a:lnTo>
                <a:lnTo>
                  <a:pt x="98653" y="328522"/>
                </a:lnTo>
                <a:lnTo>
                  <a:pt x="92303" y="332332"/>
                </a:lnTo>
                <a:lnTo>
                  <a:pt x="85953" y="334872"/>
                </a:lnTo>
                <a:lnTo>
                  <a:pt x="82143" y="337412"/>
                </a:lnTo>
                <a:lnTo>
                  <a:pt x="79603" y="338682"/>
                </a:lnTo>
                <a:lnTo>
                  <a:pt x="75793" y="339952"/>
                </a:lnTo>
                <a:lnTo>
                  <a:pt x="73253" y="341222"/>
                </a:lnTo>
                <a:lnTo>
                  <a:pt x="69443" y="341222"/>
                </a:lnTo>
                <a:lnTo>
                  <a:pt x="66903" y="342492"/>
                </a:lnTo>
                <a:lnTo>
                  <a:pt x="64363" y="343762"/>
                </a:lnTo>
                <a:lnTo>
                  <a:pt x="64363" y="343762"/>
                </a:lnTo>
                <a:lnTo>
                  <a:pt x="63093" y="342492"/>
                </a:lnTo>
                <a:lnTo>
                  <a:pt x="60553" y="343762"/>
                </a:lnTo>
                <a:lnTo>
                  <a:pt x="56743" y="343762"/>
                </a:lnTo>
                <a:lnTo>
                  <a:pt x="54203" y="343762"/>
                </a:lnTo>
                <a:lnTo>
                  <a:pt x="50393" y="343762"/>
                </a:lnTo>
                <a:lnTo>
                  <a:pt x="47853" y="342492"/>
                </a:lnTo>
                <a:lnTo>
                  <a:pt x="45313" y="342492"/>
                </a:lnTo>
                <a:lnTo>
                  <a:pt x="41503" y="341222"/>
                </a:lnTo>
                <a:lnTo>
                  <a:pt x="38963" y="341222"/>
                </a:lnTo>
                <a:lnTo>
                  <a:pt x="36423" y="339952"/>
                </a:lnTo>
                <a:lnTo>
                  <a:pt x="33883" y="338682"/>
                </a:lnTo>
                <a:lnTo>
                  <a:pt x="31343" y="337412"/>
                </a:lnTo>
                <a:lnTo>
                  <a:pt x="28803" y="336142"/>
                </a:lnTo>
                <a:lnTo>
                  <a:pt x="26263" y="334872"/>
                </a:lnTo>
                <a:lnTo>
                  <a:pt x="23723" y="333602"/>
                </a:lnTo>
                <a:lnTo>
                  <a:pt x="22453" y="332332"/>
                </a:lnTo>
                <a:lnTo>
                  <a:pt x="19913" y="331062"/>
                </a:lnTo>
                <a:lnTo>
                  <a:pt x="18643" y="328522"/>
                </a:lnTo>
                <a:lnTo>
                  <a:pt x="16103" y="325982"/>
                </a:lnTo>
                <a:lnTo>
                  <a:pt x="14833" y="324712"/>
                </a:lnTo>
                <a:lnTo>
                  <a:pt x="12293" y="322172"/>
                </a:lnTo>
                <a:lnTo>
                  <a:pt x="12293" y="322172"/>
                </a:lnTo>
                <a:lnTo>
                  <a:pt x="12293" y="322172"/>
                </a:lnTo>
                <a:lnTo>
                  <a:pt x="12293" y="319632"/>
                </a:lnTo>
                <a:lnTo>
                  <a:pt x="9753" y="317092"/>
                </a:lnTo>
                <a:lnTo>
                  <a:pt x="9753" y="314552"/>
                </a:lnTo>
                <a:lnTo>
                  <a:pt x="8483" y="312012"/>
                </a:lnTo>
                <a:lnTo>
                  <a:pt x="7213" y="308202"/>
                </a:lnTo>
                <a:lnTo>
                  <a:pt x="7213" y="305662"/>
                </a:lnTo>
                <a:lnTo>
                  <a:pt x="5943" y="301852"/>
                </a:lnTo>
                <a:lnTo>
                  <a:pt x="4673" y="298042"/>
                </a:lnTo>
                <a:lnTo>
                  <a:pt x="4673" y="295502"/>
                </a:lnTo>
                <a:lnTo>
                  <a:pt x="4673" y="291692"/>
                </a:lnTo>
                <a:lnTo>
                  <a:pt x="4673" y="287882"/>
                </a:lnTo>
                <a:lnTo>
                  <a:pt x="4673" y="284072"/>
                </a:lnTo>
                <a:lnTo>
                  <a:pt x="4673" y="280262"/>
                </a:lnTo>
                <a:lnTo>
                  <a:pt x="4673" y="275182"/>
                </a:lnTo>
                <a:lnTo>
                  <a:pt x="5943" y="271372"/>
                </a:lnTo>
                <a:lnTo>
                  <a:pt x="5943" y="266292"/>
                </a:lnTo>
                <a:lnTo>
                  <a:pt x="7213" y="261212"/>
                </a:lnTo>
                <a:lnTo>
                  <a:pt x="8483" y="257402"/>
                </a:lnTo>
                <a:lnTo>
                  <a:pt x="8483" y="254862"/>
                </a:lnTo>
                <a:lnTo>
                  <a:pt x="9753" y="251052"/>
                </a:lnTo>
                <a:lnTo>
                  <a:pt x="9753" y="247242"/>
                </a:lnTo>
                <a:lnTo>
                  <a:pt x="11023" y="243432"/>
                </a:lnTo>
                <a:lnTo>
                  <a:pt x="13563" y="235812"/>
                </a:lnTo>
                <a:lnTo>
                  <a:pt x="14833" y="232002"/>
                </a:lnTo>
                <a:lnTo>
                  <a:pt x="16103" y="228192"/>
                </a:lnTo>
                <a:lnTo>
                  <a:pt x="18643" y="219302"/>
                </a:lnTo>
                <a:lnTo>
                  <a:pt x="19913" y="215492"/>
                </a:lnTo>
                <a:lnTo>
                  <a:pt x="21183" y="210412"/>
                </a:lnTo>
                <a:lnTo>
                  <a:pt x="22453" y="207872"/>
                </a:lnTo>
                <a:lnTo>
                  <a:pt x="23723" y="204062"/>
                </a:lnTo>
                <a:lnTo>
                  <a:pt x="41503" y="141832"/>
                </a:lnTo>
                <a:lnTo>
                  <a:pt x="41503" y="139292"/>
                </a:lnTo>
                <a:lnTo>
                  <a:pt x="69443" y="31342"/>
                </a:lnTo>
                <a:lnTo>
                  <a:pt x="59283" y="27532"/>
                </a:lnTo>
                <a:lnTo>
                  <a:pt x="59283" y="27532"/>
                </a:lnTo>
                <a:lnTo>
                  <a:pt x="45313" y="18642"/>
                </a:lnTo>
                <a:lnTo>
                  <a:pt x="50393" y="4672"/>
                </a:lnTo>
                <a:lnTo>
                  <a:pt x="63093" y="5942"/>
                </a:lnTo>
                <a:lnTo>
                  <a:pt x="63093" y="5942"/>
                </a:lnTo>
                <a:lnTo>
                  <a:pt x="101193" y="12292"/>
                </a:lnTo>
                <a:lnTo>
                  <a:pt x="101193" y="12292"/>
                </a:lnTo>
                <a:lnTo>
                  <a:pt x="106273" y="12292"/>
                </a:lnTo>
                <a:lnTo>
                  <a:pt x="96113" y="63092"/>
                </a:lnTo>
                <a:lnTo>
                  <a:pt x="94843" y="64362"/>
                </a:lnTo>
                <a:lnTo>
                  <a:pt x="60553" y="210412"/>
                </a:lnTo>
                <a:lnTo>
                  <a:pt x="60553" y="214222"/>
                </a:lnTo>
                <a:lnTo>
                  <a:pt x="59283" y="218032"/>
                </a:lnTo>
                <a:lnTo>
                  <a:pt x="58013" y="221842"/>
                </a:lnTo>
                <a:lnTo>
                  <a:pt x="58013" y="225652"/>
                </a:lnTo>
                <a:lnTo>
                  <a:pt x="55473" y="233272"/>
                </a:lnTo>
                <a:lnTo>
                  <a:pt x="54203" y="237082"/>
                </a:lnTo>
                <a:lnTo>
                  <a:pt x="52933" y="242162"/>
                </a:lnTo>
                <a:lnTo>
                  <a:pt x="52933" y="245972"/>
                </a:lnTo>
                <a:lnTo>
                  <a:pt x="51663" y="249782"/>
                </a:lnTo>
                <a:lnTo>
                  <a:pt x="50393" y="256132"/>
                </a:lnTo>
                <a:lnTo>
                  <a:pt x="49123" y="258672"/>
                </a:lnTo>
                <a:lnTo>
                  <a:pt x="47853" y="262482"/>
                </a:lnTo>
                <a:lnTo>
                  <a:pt x="47853" y="263752"/>
                </a:lnTo>
                <a:lnTo>
                  <a:pt x="47853" y="26629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5952490" y="4766310"/>
            <a:ext cx="106680" cy="160020"/>
          </a:xfrm>
          <a:custGeom>
            <a:avLst/>
            <a:gdLst/>
            <a:ahLst/>
            <a:cxnLst/>
            <a:rect l="l" t="t" r="r" b="b"/>
            <a:pathLst>
              <a:path w="106680" h="160020">
                <a:moveTo>
                  <a:pt x="11430" y="93980"/>
                </a:moveTo>
                <a:lnTo>
                  <a:pt x="12700" y="88900"/>
                </a:lnTo>
                <a:lnTo>
                  <a:pt x="15240" y="85090"/>
                </a:lnTo>
                <a:lnTo>
                  <a:pt x="17780" y="80010"/>
                </a:lnTo>
                <a:lnTo>
                  <a:pt x="20320" y="76200"/>
                </a:lnTo>
                <a:lnTo>
                  <a:pt x="21590" y="71120"/>
                </a:lnTo>
                <a:lnTo>
                  <a:pt x="24130" y="67310"/>
                </a:lnTo>
                <a:lnTo>
                  <a:pt x="26670" y="63500"/>
                </a:lnTo>
                <a:lnTo>
                  <a:pt x="29210" y="59690"/>
                </a:lnTo>
                <a:lnTo>
                  <a:pt x="31750" y="54610"/>
                </a:lnTo>
                <a:lnTo>
                  <a:pt x="33020" y="54610"/>
                </a:lnTo>
                <a:lnTo>
                  <a:pt x="33020" y="54610"/>
                </a:lnTo>
                <a:lnTo>
                  <a:pt x="34290" y="52070"/>
                </a:lnTo>
                <a:lnTo>
                  <a:pt x="38100" y="48260"/>
                </a:lnTo>
                <a:lnTo>
                  <a:pt x="40640" y="44450"/>
                </a:lnTo>
                <a:lnTo>
                  <a:pt x="43180" y="40640"/>
                </a:lnTo>
                <a:lnTo>
                  <a:pt x="45720" y="38100"/>
                </a:lnTo>
                <a:lnTo>
                  <a:pt x="49530" y="34290"/>
                </a:lnTo>
                <a:lnTo>
                  <a:pt x="52070" y="31750"/>
                </a:lnTo>
                <a:lnTo>
                  <a:pt x="55880" y="29210"/>
                </a:lnTo>
                <a:lnTo>
                  <a:pt x="58420" y="25400"/>
                </a:lnTo>
                <a:lnTo>
                  <a:pt x="60960" y="22860"/>
                </a:lnTo>
                <a:lnTo>
                  <a:pt x="64770" y="20320"/>
                </a:lnTo>
                <a:lnTo>
                  <a:pt x="67310" y="17780"/>
                </a:lnTo>
                <a:lnTo>
                  <a:pt x="71120" y="15240"/>
                </a:lnTo>
                <a:lnTo>
                  <a:pt x="74930" y="13970"/>
                </a:lnTo>
                <a:lnTo>
                  <a:pt x="77470" y="11430"/>
                </a:lnTo>
                <a:lnTo>
                  <a:pt x="81280" y="8890"/>
                </a:lnTo>
                <a:lnTo>
                  <a:pt x="85090" y="7620"/>
                </a:lnTo>
                <a:lnTo>
                  <a:pt x="88900" y="6350"/>
                </a:lnTo>
                <a:lnTo>
                  <a:pt x="90170" y="6350"/>
                </a:lnTo>
                <a:lnTo>
                  <a:pt x="91440" y="5080"/>
                </a:lnTo>
                <a:lnTo>
                  <a:pt x="91440" y="3810"/>
                </a:lnTo>
                <a:lnTo>
                  <a:pt x="100330" y="1270"/>
                </a:lnTo>
                <a:lnTo>
                  <a:pt x="106680" y="0"/>
                </a:lnTo>
                <a:lnTo>
                  <a:pt x="99060" y="25400"/>
                </a:lnTo>
                <a:lnTo>
                  <a:pt x="93980" y="26670"/>
                </a:lnTo>
                <a:lnTo>
                  <a:pt x="90170" y="27940"/>
                </a:lnTo>
                <a:lnTo>
                  <a:pt x="86360" y="29210"/>
                </a:lnTo>
                <a:lnTo>
                  <a:pt x="82550" y="30480"/>
                </a:lnTo>
                <a:lnTo>
                  <a:pt x="81280" y="31750"/>
                </a:lnTo>
                <a:lnTo>
                  <a:pt x="81280" y="33020"/>
                </a:lnTo>
                <a:lnTo>
                  <a:pt x="77470" y="33020"/>
                </a:lnTo>
                <a:lnTo>
                  <a:pt x="74930" y="35560"/>
                </a:lnTo>
                <a:lnTo>
                  <a:pt x="71120" y="36830"/>
                </a:lnTo>
                <a:lnTo>
                  <a:pt x="67310" y="39370"/>
                </a:lnTo>
                <a:lnTo>
                  <a:pt x="64770" y="41910"/>
                </a:lnTo>
                <a:lnTo>
                  <a:pt x="62230" y="45720"/>
                </a:lnTo>
                <a:lnTo>
                  <a:pt x="60960" y="46990"/>
                </a:lnTo>
                <a:lnTo>
                  <a:pt x="59690" y="48260"/>
                </a:lnTo>
                <a:lnTo>
                  <a:pt x="58420" y="49530"/>
                </a:lnTo>
                <a:lnTo>
                  <a:pt x="55880" y="52070"/>
                </a:lnTo>
                <a:lnTo>
                  <a:pt x="55880" y="53340"/>
                </a:lnTo>
                <a:lnTo>
                  <a:pt x="53340" y="55880"/>
                </a:lnTo>
                <a:lnTo>
                  <a:pt x="53340" y="57150"/>
                </a:lnTo>
                <a:lnTo>
                  <a:pt x="52070" y="59690"/>
                </a:lnTo>
                <a:lnTo>
                  <a:pt x="50800" y="60960"/>
                </a:lnTo>
                <a:lnTo>
                  <a:pt x="49530" y="63500"/>
                </a:lnTo>
                <a:lnTo>
                  <a:pt x="48260" y="66040"/>
                </a:lnTo>
                <a:lnTo>
                  <a:pt x="48260" y="67310"/>
                </a:lnTo>
                <a:lnTo>
                  <a:pt x="46990" y="69850"/>
                </a:lnTo>
                <a:lnTo>
                  <a:pt x="46990" y="71120"/>
                </a:lnTo>
                <a:lnTo>
                  <a:pt x="46990" y="72390"/>
                </a:lnTo>
                <a:lnTo>
                  <a:pt x="45720" y="72390"/>
                </a:lnTo>
                <a:lnTo>
                  <a:pt x="45720" y="73660"/>
                </a:lnTo>
                <a:lnTo>
                  <a:pt x="45720" y="74930"/>
                </a:lnTo>
                <a:lnTo>
                  <a:pt x="45720" y="76200"/>
                </a:lnTo>
                <a:lnTo>
                  <a:pt x="45720" y="76200"/>
                </a:lnTo>
                <a:lnTo>
                  <a:pt x="45720" y="77470"/>
                </a:lnTo>
                <a:lnTo>
                  <a:pt x="45720" y="78740"/>
                </a:lnTo>
                <a:lnTo>
                  <a:pt x="45720" y="80010"/>
                </a:lnTo>
                <a:lnTo>
                  <a:pt x="45720" y="80010"/>
                </a:lnTo>
                <a:lnTo>
                  <a:pt x="45720" y="81280"/>
                </a:lnTo>
                <a:lnTo>
                  <a:pt x="45720" y="81280"/>
                </a:lnTo>
                <a:lnTo>
                  <a:pt x="45720" y="82550"/>
                </a:lnTo>
                <a:lnTo>
                  <a:pt x="46990" y="85090"/>
                </a:lnTo>
                <a:lnTo>
                  <a:pt x="48260" y="88900"/>
                </a:lnTo>
                <a:lnTo>
                  <a:pt x="49530" y="95250"/>
                </a:lnTo>
                <a:lnTo>
                  <a:pt x="52070" y="101600"/>
                </a:lnTo>
                <a:lnTo>
                  <a:pt x="52070" y="104140"/>
                </a:lnTo>
                <a:lnTo>
                  <a:pt x="52070" y="10541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9220"/>
                </a:lnTo>
                <a:lnTo>
                  <a:pt x="53340" y="110490"/>
                </a:lnTo>
                <a:lnTo>
                  <a:pt x="53340" y="111760"/>
                </a:lnTo>
                <a:lnTo>
                  <a:pt x="53340" y="113030"/>
                </a:lnTo>
                <a:lnTo>
                  <a:pt x="53340" y="114300"/>
                </a:lnTo>
                <a:lnTo>
                  <a:pt x="53340" y="115570"/>
                </a:lnTo>
                <a:lnTo>
                  <a:pt x="53340" y="116840"/>
                </a:lnTo>
                <a:lnTo>
                  <a:pt x="52070" y="119380"/>
                </a:lnTo>
                <a:lnTo>
                  <a:pt x="52070" y="121920"/>
                </a:lnTo>
                <a:lnTo>
                  <a:pt x="50800" y="124460"/>
                </a:lnTo>
                <a:lnTo>
                  <a:pt x="50800" y="128270"/>
                </a:lnTo>
                <a:lnTo>
                  <a:pt x="48260" y="132080"/>
                </a:lnTo>
                <a:lnTo>
                  <a:pt x="46990" y="135890"/>
                </a:lnTo>
                <a:lnTo>
                  <a:pt x="45720" y="139700"/>
                </a:lnTo>
                <a:lnTo>
                  <a:pt x="43180" y="143510"/>
                </a:lnTo>
                <a:lnTo>
                  <a:pt x="43180" y="144780"/>
                </a:lnTo>
                <a:lnTo>
                  <a:pt x="41910" y="146050"/>
                </a:lnTo>
                <a:lnTo>
                  <a:pt x="40640" y="148590"/>
                </a:lnTo>
                <a:lnTo>
                  <a:pt x="39370" y="149860"/>
                </a:lnTo>
                <a:lnTo>
                  <a:pt x="39370" y="151130"/>
                </a:lnTo>
                <a:lnTo>
                  <a:pt x="36830" y="152400"/>
                </a:lnTo>
                <a:lnTo>
                  <a:pt x="36830" y="153670"/>
                </a:lnTo>
                <a:lnTo>
                  <a:pt x="36830" y="153670"/>
                </a:lnTo>
                <a:lnTo>
                  <a:pt x="35560" y="153670"/>
                </a:lnTo>
                <a:lnTo>
                  <a:pt x="35560" y="153670"/>
                </a:lnTo>
                <a:lnTo>
                  <a:pt x="34290" y="154940"/>
                </a:lnTo>
                <a:lnTo>
                  <a:pt x="33020" y="156210"/>
                </a:lnTo>
                <a:lnTo>
                  <a:pt x="31750" y="156210"/>
                </a:lnTo>
                <a:lnTo>
                  <a:pt x="30480" y="157480"/>
                </a:lnTo>
                <a:lnTo>
                  <a:pt x="29210" y="158750"/>
                </a:lnTo>
                <a:lnTo>
                  <a:pt x="27940" y="158750"/>
                </a:lnTo>
                <a:lnTo>
                  <a:pt x="25400" y="160020"/>
                </a:lnTo>
                <a:lnTo>
                  <a:pt x="22860" y="160020"/>
                </a:lnTo>
                <a:lnTo>
                  <a:pt x="20320" y="160020"/>
                </a:lnTo>
                <a:lnTo>
                  <a:pt x="17780" y="160020"/>
                </a:lnTo>
                <a:lnTo>
                  <a:pt x="15240" y="158750"/>
                </a:lnTo>
                <a:lnTo>
                  <a:pt x="12700" y="158750"/>
                </a:lnTo>
                <a:lnTo>
                  <a:pt x="11430" y="157480"/>
                </a:lnTo>
                <a:lnTo>
                  <a:pt x="10160" y="157480"/>
                </a:lnTo>
                <a:lnTo>
                  <a:pt x="8890" y="156210"/>
                </a:lnTo>
                <a:lnTo>
                  <a:pt x="7620" y="154940"/>
                </a:lnTo>
                <a:lnTo>
                  <a:pt x="7620" y="153670"/>
                </a:lnTo>
                <a:lnTo>
                  <a:pt x="6350" y="153670"/>
                </a:lnTo>
                <a:lnTo>
                  <a:pt x="5080" y="152400"/>
                </a:lnTo>
                <a:lnTo>
                  <a:pt x="5080" y="151130"/>
                </a:lnTo>
                <a:lnTo>
                  <a:pt x="3810" y="148590"/>
                </a:lnTo>
                <a:lnTo>
                  <a:pt x="2540" y="147320"/>
                </a:lnTo>
                <a:lnTo>
                  <a:pt x="2540" y="146050"/>
                </a:lnTo>
                <a:lnTo>
                  <a:pt x="2540" y="144780"/>
                </a:lnTo>
                <a:lnTo>
                  <a:pt x="1270" y="143510"/>
                </a:lnTo>
                <a:lnTo>
                  <a:pt x="1270" y="140970"/>
                </a:lnTo>
                <a:lnTo>
                  <a:pt x="1270" y="138430"/>
                </a:lnTo>
                <a:lnTo>
                  <a:pt x="0" y="137160"/>
                </a:lnTo>
                <a:lnTo>
                  <a:pt x="0" y="135890"/>
                </a:lnTo>
                <a:lnTo>
                  <a:pt x="0" y="133350"/>
                </a:lnTo>
                <a:lnTo>
                  <a:pt x="1270" y="130810"/>
                </a:lnTo>
                <a:lnTo>
                  <a:pt x="1270" y="130810"/>
                </a:lnTo>
                <a:lnTo>
                  <a:pt x="1270" y="129540"/>
                </a:lnTo>
                <a:lnTo>
                  <a:pt x="1270" y="128270"/>
                </a:lnTo>
                <a:lnTo>
                  <a:pt x="1270" y="125730"/>
                </a:lnTo>
                <a:lnTo>
                  <a:pt x="1270" y="123190"/>
                </a:lnTo>
                <a:lnTo>
                  <a:pt x="2540" y="118110"/>
                </a:lnTo>
                <a:lnTo>
                  <a:pt x="3810" y="115570"/>
                </a:lnTo>
                <a:lnTo>
                  <a:pt x="3810" y="113030"/>
                </a:lnTo>
                <a:lnTo>
                  <a:pt x="5080" y="110490"/>
                </a:lnTo>
                <a:lnTo>
                  <a:pt x="6350" y="106680"/>
                </a:lnTo>
                <a:lnTo>
                  <a:pt x="7620" y="104140"/>
                </a:lnTo>
                <a:lnTo>
                  <a:pt x="7620" y="100330"/>
                </a:lnTo>
                <a:lnTo>
                  <a:pt x="1143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5947818" y="4761637"/>
            <a:ext cx="116024" cy="169364"/>
          </a:xfrm>
          <a:custGeom>
            <a:avLst/>
            <a:gdLst/>
            <a:ahLst/>
            <a:cxnLst/>
            <a:rect l="l" t="t" r="r" b="b"/>
            <a:pathLst>
              <a:path w="116024" h="169364">
                <a:moveTo>
                  <a:pt x="16102" y="98653"/>
                </a:moveTo>
                <a:lnTo>
                  <a:pt x="17372" y="93573"/>
                </a:lnTo>
                <a:lnTo>
                  <a:pt x="19912" y="89763"/>
                </a:lnTo>
                <a:lnTo>
                  <a:pt x="22452" y="84683"/>
                </a:lnTo>
                <a:lnTo>
                  <a:pt x="24992" y="80873"/>
                </a:lnTo>
                <a:lnTo>
                  <a:pt x="26262" y="75793"/>
                </a:lnTo>
                <a:lnTo>
                  <a:pt x="28802" y="71983"/>
                </a:lnTo>
                <a:lnTo>
                  <a:pt x="31342" y="68173"/>
                </a:lnTo>
                <a:lnTo>
                  <a:pt x="33882" y="64363"/>
                </a:lnTo>
                <a:lnTo>
                  <a:pt x="36422" y="59283"/>
                </a:lnTo>
                <a:lnTo>
                  <a:pt x="37692" y="59283"/>
                </a:lnTo>
                <a:lnTo>
                  <a:pt x="37692" y="59283"/>
                </a:lnTo>
                <a:lnTo>
                  <a:pt x="38962" y="56743"/>
                </a:lnTo>
                <a:lnTo>
                  <a:pt x="42772" y="52933"/>
                </a:lnTo>
                <a:lnTo>
                  <a:pt x="45312" y="49123"/>
                </a:lnTo>
                <a:lnTo>
                  <a:pt x="47852" y="45313"/>
                </a:lnTo>
                <a:lnTo>
                  <a:pt x="50392" y="42773"/>
                </a:lnTo>
                <a:lnTo>
                  <a:pt x="54202" y="38963"/>
                </a:lnTo>
                <a:lnTo>
                  <a:pt x="56742" y="36423"/>
                </a:lnTo>
                <a:lnTo>
                  <a:pt x="60552" y="33883"/>
                </a:lnTo>
                <a:lnTo>
                  <a:pt x="63092" y="30073"/>
                </a:lnTo>
                <a:lnTo>
                  <a:pt x="65632" y="27533"/>
                </a:lnTo>
                <a:lnTo>
                  <a:pt x="69442" y="24993"/>
                </a:lnTo>
                <a:lnTo>
                  <a:pt x="71982" y="22453"/>
                </a:lnTo>
                <a:lnTo>
                  <a:pt x="75792" y="19913"/>
                </a:lnTo>
                <a:lnTo>
                  <a:pt x="79602" y="18643"/>
                </a:lnTo>
                <a:lnTo>
                  <a:pt x="82142" y="16103"/>
                </a:lnTo>
                <a:lnTo>
                  <a:pt x="85952" y="13563"/>
                </a:lnTo>
                <a:lnTo>
                  <a:pt x="89762" y="12293"/>
                </a:lnTo>
                <a:lnTo>
                  <a:pt x="93572" y="11023"/>
                </a:lnTo>
                <a:lnTo>
                  <a:pt x="94842" y="11023"/>
                </a:lnTo>
                <a:lnTo>
                  <a:pt x="96112" y="9753"/>
                </a:lnTo>
                <a:lnTo>
                  <a:pt x="96112" y="8483"/>
                </a:lnTo>
                <a:lnTo>
                  <a:pt x="105002" y="5943"/>
                </a:lnTo>
                <a:lnTo>
                  <a:pt x="111352" y="4673"/>
                </a:lnTo>
                <a:lnTo>
                  <a:pt x="103732" y="30073"/>
                </a:lnTo>
                <a:lnTo>
                  <a:pt x="98652" y="31343"/>
                </a:lnTo>
                <a:lnTo>
                  <a:pt x="94842" y="32613"/>
                </a:lnTo>
                <a:lnTo>
                  <a:pt x="91032" y="33883"/>
                </a:lnTo>
                <a:lnTo>
                  <a:pt x="87222" y="35153"/>
                </a:lnTo>
                <a:lnTo>
                  <a:pt x="85952" y="36423"/>
                </a:lnTo>
                <a:lnTo>
                  <a:pt x="85952" y="37693"/>
                </a:lnTo>
                <a:lnTo>
                  <a:pt x="82142" y="37693"/>
                </a:lnTo>
                <a:lnTo>
                  <a:pt x="79602" y="40233"/>
                </a:lnTo>
                <a:lnTo>
                  <a:pt x="75792" y="41503"/>
                </a:lnTo>
                <a:lnTo>
                  <a:pt x="71982" y="44043"/>
                </a:lnTo>
                <a:lnTo>
                  <a:pt x="69442" y="46583"/>
                </a:lnTo>
                <a:lnTo>
                  <a:pt x="66902" y="50393"/>
                </a:lnTo>
                <a:lnTo>
                  <a:pt x="65632" y="51663"/>
                </a:lnTo>
                <a:lnTo>
                  <a:pt x="64362" y="52933"/>
                </a:lnTo>
                <a:lnTo>
                  <a:pt x="63092" y="54203"/>
                </a:lnTo>
                <a:lnTo>
                  <a:pt x="60552" y="56743"/>
                </a:lnTo>
                <a:lnTo>
                  <a:pt x="60552" y="58013"/>
                </a:lnTo>
                <a:lnTo>
                  <a:pt x="58012" y="60553"/>
                </a:lnTo>
                <a:lnTo>
                  <a:pt x="58012" y="61823"/>
                </a:lnTo>
                <a:lnTo>
                  <a:pt x="56742" y="64363"/>
                </a:lnTo>
                <a:lnTo>
                  <a:pt x="55472" y="65633"/>
                </a:lnTo>
                <a:lnTo>
                  <a:pt x="54202" y="68173"/>
                </a:lnTo>
                <a:lnTo>
                  <a:pt x="52932" y="70713"/>
                </a:lnTo>
                <a:lnTo>
                  <a:pt x="52932" y="71983"/>
                </a:lnTo>
                <a:lnTo>
                  <a:pt x="51662" y="74523"/>
                </a:lnTo>
                <a:lnTo>
                  <a:pt x="51662" y="75793"/>
                </a:lnTo>
                <a:lnTo>
                  <a:pt x="51662" y="77063"/>
                </a:lnTo>
                <a:lnTo>
                  <a:pt x="50392" y="77063"/>
                </a:lnTo>
                <a:lnTo>
                  <a:pt x="50392" y="78333"/>
                </a:lnTo>
                <a:lnTo>
                  <a:pt x="50392" y="79603"/>
                </a:lnTo>
                <a:lnTo>
                  <a:pt x="50392" y="80873"/>
                </a:lnTo>
                <a:lnTo>
                  <a:pt x="50392" y="80873"/>
                </a:lnTo>
                <a:lnTo>
                  <a:pt x="50392" y="82143"/>
                </a:lnTo>
                <a:lnTo>
                  <a:pt x="50392" y="83413"/>
                </a:lnTo>
                <a:lnTo>
                  <a:pt x="50392" y="84683"/>
                </a:lnTo>
                <a:lnTo>
                  <a:pt x="50392" y="84683"/>
                </a:lnTo>
                <a:lnTo>
                  <a:pt x="50392" y="85953"/>
                </a:lnTo>
                <a:lnTo>
                  <a:pt x="50392" y="85953"/>
                </a:lnTo>
                <a:lnTo>
                  <a:pt x="50392" y="87223"/>
                </a:lnTo>
                <a:lnTo>
                  <a:pt x="51662" y="89763"/>
                </a:lnTo>
                <a:lnTo>
                  <a:pt x="52932" y="93573"/>
                </a:lnTo>
                <a:lnTo>
                  <a:pt x="54202" y="99923"/>
                </a:lnTo>
                <a:lnTo>
                  <a:pt x="56742" y="106273"/>
                </a:lnTo>
                <a:lnTo>
                  <a:pt x="56742" y="108813"/>
                </a:lnTo>
                <a:lnTo>
                  <a:pt x="56742" y="110083"/>
                </a:lnTo>
                <a:lnTo>
                  <a:pt x="58012" y="112623"/>
                </a:lnTo>
                <a:lnTo>
                  <a:pt x="58012" y="112623"/>
                </a:lnTo>
                <a:lnTo>
                  <a:pt x="58012" y="112623"/>
                </a:lnTo>
                <a:lnTo>
                  <a:pt x="58012" y="113893"/>
                </a:lnTo>
                <a:lnTo>
                  <a:pt x="58012" y="115163"/>
                </a:lnTo>
                <a:lnTo>
                  <a:pt x="58012" y="116433"/>
                </a:lnTo>
                <a:lnTo>
                  <a:pt x="58012" y="117703"/>
                </a:lnTo>
                <a:lnTo>
                  <a:pt x="58012" y="118973"/>
                </a:lnTo>
                <a:lnTo>
                  <a:pt x="58012" y="120243"/>
                </a:lnTo>
                <a:lnTo>
                  <a:pt x="58012" y="121513"/>
                </a:lnTo>
                <a:lnTo>
                  <a:pt x="56742" y="124053"/>
                </a:lnTo>
                <a:lnTo>
                  <a:pt x="56742" y="126593"/>
                </a:lnTo>
                <a:lnTo>
                  <a:pt x="55472" y="129133"/>
                </a:lnTo>
                <a:lnTo>
                  <a:pt x="55472" y="132943"/>
                </a:lnTo>
                <a:lnTo>
                  <a:pt x="52932" y="136753"/>
                </a:lnTo>
                <a:lnTo>
                  <a:pt x="51662" y="140563"/>
                </a:lnTo>
                <a:lnTo>
                  <a:pt x="50392" y="144373"/>
                </a:lnTo>
                <a:lnTo>
                  <a:pt x="47852" y="148183"/>
                </a:lnTo>
                <a:lnTo>
                  <a:pt x="47852" y="149453"/>
                </a:lnTo>
                <a:lnTo>
                  <a:pt x="46582" y="150723"/>
                </a:lnTo>
                <a:lnTo>
                  <a:pt x="45312" y="153263"/>
                </a:lnTo>
                <a:lnTo>
                  <a:pt x="44042" y="154533"/>
                </a:lnTo>
                <a:lnTo>
                  <a:pt x="44042" y="155803"/>
                </a:lnTo>
                <a:lnTo>
                  <a:pt x="41502" y="157073"/>
                </a:lnTo>
                <a:lnTo>
                  <a:pt x="41502" y="158343"/>
                </a:lnTo>
                <a:lnTo>
                  <a:pt x="41502" y="158343"/>
                </a:lnTo>
                <a:lnTo>
                  <a:pt x="40232" y="158343"/>
                </a:lnTo>
                <a:lnTo>
                  <a:pt x="40232" y="158343"/>
                </a:lnTo>
                <a:lnTo>
                  <a:pt x="38962" y="159613"/>
                </a:lnTo>
                <a:lnTo>
                  <a:pt x="37692" y="160883"/>
                </a:lnTo>
                <a:lnTo>
                  <a:pt x="36422" y="160883"/>
                </a:lnTo>
                <a:lnTo>
                  <a:pt x="35152" y="162153"/>
                </a:lnTo>
                <a:lnTo>
                  <a:pt x="33882" y="163423"/>
                </a:lnTo>
                <a:lnTo>
                  <a:pt x="32612" y="163423"/>
                </a:lnTo>
                <a:lnTo>
                  <a:pt x="30072" y="164693"/>
                </a:lnTo>
                <a:lnTo>
                  <a:pt x="27532" y="164693"/>
                </a:lnTo>
                <a:lnTo>
                  <a:pt x="24992" y="164693"/>
                </a:lnTo>
                <a:lnTo>
                  <a:pt x="22452" y="164693"/>
                </a:lnTo>
                <a:lnTo>
                  <a:pt x="19912" y="163423"/>
                </a:lnTo>
                <a:lnTo>
                  <a:pt x="17372" y="163423"/>
                </a:lnTo>
                <a:lnTo>
                  <a:pt x="16102" y="162153"/>
                </a:lnTo>
                <a:lnTo>
                  <a:pt x="14832" y="162153"/>
                </a:lnTo>
                <a:lnTo>
                  <a:pt x="13562" y="160883"/>
                </a:lnTo>
                <a:lnTo>
                  <a:pt x="12292" y="159613"/>
                </a:lnTo>
                <a:lnTo>
                  <a:pt x="12292" y="158343"/>
                </a:lnTo>
                <a:lnTo>
                  <a:pt x="11022" y="158343"/>
                </a:lnTo>
                <a:lnTo>
                  <a:pt x="9752" y="157073"/>
                </a:lnTo>
                <a:lnTo>
                  <a:pt x="9752" y="155803"/>
                </a:lnTo>
                <a:lnTo>
                  <a:pt x="8482" y="153263"/>
                </a:lnTo>
                <a:lnTo>
                  <a:pt x="7212" y="151993"/>
                </a:lnTo>
                <a:lnTo>
                  <a:pt x="7212" y="150723"/>
                </a:lnTo>
                <a:lnTo>
                  <a:pt x="7212" y="149453"/>
                </a:lnTo>
                <a:lnTo>
                  <a:pt x="5942" y="148183"/>
                </a:lnTo>
                <a:lnTo>
                  <a:pt x="5942" y="145643"/>
                </a:lnTo>
                <a:lnTo>
                  <a:pt x="5942" y="143103"/>
                </a:lnTo>
                <a:lnTo>
                  <a:pt x="4672" y="141833"/>
                </a:lnTo>
                <a:lnTo>
                  <a:pt x="4672" y="140563"/>
                </a:lnTo>
                <a:lnTo>
                  <a:pt x="4672" y="138023"/>
                </a:lnTo>
                <a:lnTo>
                  <a:pt x="5942" y="135483"/>
                </a:lnTo>
                <a:lnTo>
                  <a:pt x="5942" y="135483"/>
                </a:lnTo>
                <a:lnTo>
                  <a:pt x="5942" y="134213"/>
                </a:lnTo>
                <a:lnTo>
                  <a:pt x="5942" y="132943"/>
                </a:lnTo>
                <a:lnTo>
                  <a:pt x="5942" y="130403"/>
                </a:lnTo>
                <a:lnTo>
                  <a:pt x="5942" y="127863"/>
                </a:lnTo>
                <a:lnTo>
                  <a:pt x="7212" y="122783"/>
                </a:lnTo>
                <a:lnTo>
                  <a:pt x="8482" y="120243"/>
                </a:lnTo>
                <a:lnTo>
                  <a:pt x="8482" y="117703"/>
                </a:lnTo>
                <a:lnTo>
                  <a:pt x="9752" y="115163"/>
                </a:lnTo>
                <a:lnTo>
                  <a:pt x="11022" y="111353"/>
                </a:lnTo>
                <a:lnTo>
                  <a:pt x="12292" y="108813"/>
                </a:lnTo>
                <a:lnTo>
                  <a:pt x="12292" y="105003"/>
                </a:lnTo>
                <a:lnTo>
                  <a:pt x="16102" y="986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5434330" y="4691380"/>
            <a:ext cx="430530" cy="433070"/>
          </a:xfrm>
          <a:custGeom>
            <a:avLst/>
            <a:gdLst/>
            <a:ahLst/>
            <a:cxnLst/>
            <a:rect l="l" t="t" r="r" b="b"/>
            <a:pathLst>
              <a:path w="430530" h="433070">
                <a:moveTo>
                  <a:pt x="311150" y="0"/>
                </a:moveTo>
                <a:lnTo>
                  <a:pt x="316230" y="3810"/>
                </a:lnTo>
                <a:lnTo>
                  <a:pt x="316230" y="3810"/>
                </a:lnTo>
                <a:lnTo>
                  <a:pt x="344170" y="30480"/>
                </a:lnTo>
                <a:lnTo>
                  <a:pt x="344170" y="30480"/>
                </a:lnTo>
                <a:lnTo>
                  <a:pt x="374650" y="55880"/>
                </a:lnTo>
                <a:lnTo>
                  <a:pt x="374650" y="55880"/>
                </a:lnTo>
                <a:lnTo>
                  <a:pt x="405130" y="80010"/>
                </a:lnTo>
                <a:lnTo>
                  <a:pt x="405130" y="80010"/>
                </a:lnTo>
                <a:lnTo>
                  <a:pt x="430530" y="96520"/>
                </a:lnTo>
                <a:lnTo>
                  <a:pt x="398780" y="137160"/>
                </a:lnTo>
                <a:lnTo>
                  <a:pt x="356870" y="149860"/>
                </a:lnTo>
                <a:lnTo>
                  <a:pt x="356870" y="151130"/>
                </a:lnTo>
                <a:lnTo>
                  <a:pt x="334010" y="156210"/>
                </a:lnTo>
                <a:lnTo>
                  <a:pt x="290830" y="166370"/>
                </a:lnTo>
                <a:lnTo>
                  <a:pt x="290830" y="166370"/>
                </a:lnTo>
                <a:lnTo>
                  <a:pt x="273050" y="168910"/>
                </a:lnTo>
                <a:lnTo>
                  <a:pt x="245110" y="175260"/>
                </a:lnTo>
                <a:lnTo>
                  <a:pt x="231140" y="177800"/>
                </a:lnTo>
                <a:lnTo>
                  <a:pt x="217170" y="182880"/>
                </a:lnTo>
                <a:lnTo>
                  <a:pt x="217170" y="182880"/>
                </a:lnTo>
                <a:lnTo>
                  <a:pt x="217170" y="181610"/>
                </a:lnTo>
                <a:lnTo>
                  <a:pt x="203200" y="185420"/>
                </a:lnTo>
                <a:lnTo>
                  <a:pt x="190500" y="189230"/>
                </a:lnTo>
                <a:lnTo>
                  <a:pt x="177800" y="194310"/>
                </a:lnTo>
                <a:lnTo>
                  <a:pt x="165100" y="199390"/>
                </a:lnTo>
                <a:lnTo>
                  <a:pt x="157479" y="201930"/>
                </a:lnTo>
                <a:lnTo>
                  <a:pt x="151129" y="204470"/>
                </a:lnTo>
                <a:lnTo>
                  <a:pt x="144779" y="208280"/>
                </a:lnTo>
                <a:lnTo>
                  <a:pt x="138429" y="212090"/>
                </a:lnTo>
                <a:lnTo>
                  <a:pt x="132079" y="214630"/>
                </a:lnTo>
                <a:lnTo>
                  <a:pt x="125729" y="218440"/>
                </a:lnTo>
                <a:lnTo>
                  <a:pt x="119379" y="223520"/>
                </a:lnTo>
                <a:lnTo>
                  <a:pt x="114300" y="227330"/>
                </a:lnTo>
                <a:lnTo>
                  <a:pt x="107950" y="231140"/>
                </a:lnTo>
                <a:lnTo>
                  <a:pt x="101600" y="236220"/>
                </a:lnTo>
                <a:lnTo>
                  <a:pt x="101600" y="236220"/>
                </a:lnTo>
                <a:lnTo>
                  <a:pt x="101600" y="236220"/>
                </a:lnTo>
                <a:lnTo>
                  <a:pt x="95250" y="241300"/>
                </a:lnTo>
                <a:lnTo>
                  <a:pt x="88900" y="246380"/>
                </a:lnTo>
                <a:lnTo>
                  <a:pt x="82550" y="251460"/>
                </a:lnTo>
                <a:lnTo>
                  <a:pt x="76200" y="257810"/>
                </a:lnTo>
                <a:lnTo>
                  <a:pt x="64770" y="269240"/>
                </a:lnTo>
                <a:lnTo>
                  <a:pt x="58420" y="276860"/>
                </a:lnTo>
                <a:lnTo>
                  <a:pt x="54610" y="283210"/>
                </a:lnTo>
                <a:lnTo>
                  <a:pt x="49529" y="289560"/>
                </a:lnTo>
                <a:lnTo>
                  <a:pt x="48260" y="293370"/>
                </a:lnTo>
                <a:lnTo>
                  <a:pt x="45720" y="295910"/>
                </a:lnTo>
                <a:lnTo>
                  <a:pt x="45720" y="295910"/>
                </a:lnTo>
                <a:lnTo>
                  <a:pt x="45720" y="295910"/>
                </a:lnTo>
                <a:lnTo>
                  <a:pt x="44450" y="299720"/>
                </a:lnTo>
                <a:lnTo>
                  <a:pt x="43179" y="302260"/>
                </a:lnTo>
                <a:lnTo>
                  <a:pt x="41910" y="304800"/>
                </a:lnTo>
                <a:lnTo>
                  <a:pt x="41910" y="308610"/>
                </a:lnTo>
                <a:lnTo>
                  <a:pt x="40640" y="311150"/>
                </a:lnTo>
                <a:lnTo>
                  <a:pt x="40640" y="314960"/>
                </a:lnTo>
                <a:lnTo>
                  <a:pt x="40640" y="317500"/>
                </a:lnTo>
                <a:lnTo>
                  <a:pt x="40640" y="320040"/>
                </a:lnTo>
                <a:lnTo>
                  <a:pt x="40640" y="323850"/>
                </a:lnTo>
                <a:lnTo>
                  <a:pt x="40640" y="326390"/>
                </a:lnTo>
                <a:lnTo>
                  <a:pt x="41910" y="328930"/>
                </a:lnTo>
                <a:lnTo>
                  <a:pt x="41910" y="331470"/>
                </a:lnTo>
                <a:lnTo>
                  <a:pt x="44450" y="337820"/>
                </a:lnTo>
                <a:lnTo>
                  <a:pt x="46990" y="344170"/>
                </a:lnTo>
                <a:lnTo>
                  <a:pt x="50800" y="349250"/>
                </a:lnTo>
                <a:lnTo>
                  <a:pt x="54610" y="355600"/>
                </a:lnTo>
                <a:lnTo>
                  <a:pt x="59690" y="360680"/>
                </a:lnTo>
                <a:lnTo>
                  <a:pt x="63500" y="365760"/>
                </a:lnTo>
                <a:lnTo>
                  <a:pt x="64770" y="365760"/>
                </a:lnTo>
                <a:lnTo>
                  <a:pt x="64770" y="367030"/>
                </a:lnTo>
                <a:lnTo>
                  <a:pt x="68579" y="369570"/>
                </a:lnTo>
                <a:lnTo>
                  <a:pt x="72390" y="372110"/>
                </a:lnTo>
                <a:lnTo>
                  <a:pt x="76200" y="374650"/>
                </a:lnTo>
                <a:lnTo>
                  <a:pt x="80010" y="377190"/>
                </a:lnTo>
                <a:lnTo>
                  <a:pt x="83820" y="378460"/>
                </a:lnTo>
                <a:lnTo>
                  <a:pt x="87629" y="381000"/>
                </a:lnTo>
                <a:lnTo>
                  <a:pt x="95250" y="384810"/>
                </a:lnTo>
                <a:lnTo>
                  <a:pt x="99060" y="386080"/>
                </a:lnTo>
                <a:lnTo>
                  <a:pt x="102870" y="387350"/>
                </a:lnTo>
                <a:lnTo>
                  <a:pt x="106679" y="388620"/>
                </a:lnTo>
                <a:lnTo>
                  <a:pt x="110490" y="389890"/>
                </a:lnTo>
                <a:lnTo>
                  <a:pt x="114300" y="391160"/>
                </a:lnTo>
                <a:lnTo>
                  <a:pt x="118110" y="391160"/>
                </a:lnTo>
                <a:lnTo>
                  <a:pt x="120650" y="392430"/>
                </a:lnTo>
                <a:lnTo>
                  <a:pt x="120650" y="392430"/>
                </a:lnTo>
                <a:lnTo>
                  <a:pt x="121920" y="392430"/>
                </a:lnTo>
                <a:lnTo>
                  <a:pt x="124460" y="392430"/>
                </a:lnTo>
                <a:lnTo>
                  <a:pt x="171450" y="358140"/>
                </a:lnTo>
                <a:lnTo>
                  <a:pt x="186690" y="368300"/>
                </a:lnTo>
                <a:lnTo>
                  <a:pt x="124460" y="433070"/>
                </a:lnTo>
                <a:lnTo>
                  <a:pt x="102870" y="424180"/>
                </a:lnTo>
                <a:lnTo>
                  <a:pt x="97790" y="421640"/>
                </a:lnTo>
                <a:lnTo>
                  <a:pt x="97790" y="421640"/>
                </a:lnTo>
                <a:lnTo>
                  <a:pt x="92710" y="419100"/>
                </a:lnTo>
                <a:lnTo>
                  <a:pt x="82550" y="414020"/>
                </a:lnTo>
                <a:lnTo>
                  <a:pt x="73660" y="407670"/>
                </a:lnTo>
                <a:lnTo>
                  <a:pt x="62229" y="401320"/>
                </a:lnTo>
                <a:lnTo>
                  <a:pt x="53340" y="393700"/>
                </a:lnTo>
                <a:lnTo>
                  <a:pt x="45720" y="388620"/>
                </a:lnTo>
                <a:lnTo>
                  <a:pt x="45720" y="387350"/>
                </a:lnTo>
                <a:lnTo>
                  <a:pt x="43179" y="386080"/>
                </a:lnTo>
                <a:lnTo>
                  <a:pt x="33020" y="375920"/>
                </a:lnTo>
                <a:lnTo>
                  <a:pt x="29210" y="370840"/>
                </a:lnTo>
                <a:lnTo>
                  <a:pt x="25400" y="365760"/>
                </a:lnTo>
                <a:lnTo>
                  <a:pt x="20320" y="360680"/>
                </a:lnTo>
                <a:lnTo>
                  <a:pt x="17779" y="355600"/>
                </a:lnTo>
                <a:lnTo>
                  <a:pt x="13970" y="350520"/>
                </a:lnTo>
                <a:lnTo>
                  <a:pt x="11429" y="346710"/>
                </a:lnTo>
                <a:lnTo>
                  <a:pt x="8890" y="341630"/>
                </a:lnTo>
                <a:lnTo>
                  <a:pt x="7620" y="339090"/>
                </a:lnTo>
                <a:lnTo>
                  <a:pt x="7620" y="339090"/>
                </a:lnTo>
                <a:lnTo>
                  <a:pt x="6350" y="336550"/>
                </a:lnTo>
                <a:lnTo>
                  <a:pt x="5079" y="331470"/>
                </a:lnTo>
                <a:lnTo>
                  <a:pt x="3810" y="326390"/>
                </a:lnTo>
                <a:lnTo>
                  <a:pt x="2540" y="321310"/>
                </a:lnTo>
                <a:lnTo>
                  <a:pt x="1270" y="316230"/>
                </a:lnTo>
                <a:lnTo>
                  <a:pt x="0" y="311150"/>
                </a:lnTo>
                <a:lnTo>
                  <a:pt x="0" y="306070"/>
                </a:lnTo>
                <a:lnTo>
                  <a:pt x="0" y="302260"/>
                </a:lnTo>
                <a:lnTo>
                  <a:pt x="0" y="297180"/>
                </a:lnTo>
                <a:lnTo>
                  <a:pt x="1270" y="292100"/>
                </a:lnTo>
                <a:lnTo>
                  <a:pt x="1270" y="288290"/>
                </a:lnTo>
                <a:lnTo>
                  <a:pt x="2540" y="283210"/>
                </a:lnTo>
                <a:lnTo>
                  <a:pt x="3810" y="279400"/>
                </a:lnTo>
                <a:lnTo>
                  <a:pt x="6350" y="274320"/>
                </a:lnTo>
                <a:lnTo>
                  <a:pt x="7620" y="269240"/>
                </a:lnTo>
                <a:lnTo>
                  <a:pt x="10160" y="264160"/>
                </a:lnTo>
                <a:lnTo>
                  <a:pt x="11429" y="260350"/>
                </a:lnTo>
                <a:lnTo>
                  <a:pt x="15240" y="256540"/>
                </a:lnTo>
                <a:lnTo>
                  <a:pt x="17779" y="252730"/>
                </a:lnTo>
                <a:lnTo>
                  <a:pt x="20320" y="247650"/>
                </a:lnTo>
                <a:lnTo>
                  <a:pt x="24129" y="243840"/>
                </a:lnTo>
                <a:lnTo>
                  <a:pt x="27940" y="240030"/>
                </a:lnTo>
                <a:lnTo>
                  <a:pt x="31750" y="236220"/>
                </a:lnTo>
                <a:lnTo>
                  <a:pt x="36829" y="229870"/>
                </a:lnTo>
                <a:lnTo>
                  <a:pt x="43179" y="224790"/>
                </a:lnTo>
                <a:lnTo>
                  <a:pt x="49529" y="219710"/>
                </a:lnTo>
                <a:lnTo>
                  <a:pt x="55879" y="214630"/>
                </a:lnTo>
                <a:lnTo>
                  <a:pt x="60960" y="210820"/>
                </a:lnTo>
                <a:lnTo>
                  <a:pt x="68579" y="205740"/>
                </a:lnTo>
                <a:lnTo>
                  <a:pt x="73660" y="201930"/>
                </a:lnTo>
                <a:lnTo>
                  <a:pt x="80010" y="198120"/>
                </a:lnTo>
                <a:lnTo>
                  <a:pt x="92710" y="191770"/>
                </a:lnTo>
                <a:lnTo>
                  <a:pt x="100329" y="187960"/>
                </a:lnTo>
                <a:lnTo>
                  <a:pt x="106679" y="185420"/>
                </a:lnTo>
                <a:lnTo>
                  <a:pt x="113029" y="182880"/>
                </a:lnTo>
                <a:lnTo>
                  <a:pt x="119379" y="180340"/>
                </a:lnTo>
                <a:lnTo>
                  <a:pt x="125729" y="177800"/>
                </a:lnTo>
                <a:lnTo>
                  <a:pt x="133350" y="175260"/>
                </a:lnTo>
                <a:lnTo>
                  <a:pt x="146050" y="171450"/>
                </a:lnTo>
                <a:lnTo>
                  <a:pt x="160020" y="167640"/>
                </a:lnTo>
                <a:lnTo>
                  <a:pt x="166370" y="166370"/>
                </a:lnTo>
                <a:lnTo>
                  <a:pt x="166370" y="166370"/>
                </a:lnTo>
                <a:lnTo>
                  <a:pt x="173990" y="163830"/>
                </a:lnTo>
                <a:lnTo>
                  <a:pt x="189229" y="160020"/>
                </a:lnTo>
                <a:lnTo>
                  <a:pt x="203200" y="157480"/>
                </a:lnTo>
                <a:lnTo>
                  <a:pt x="217170" y="154940"/>
                </a:lnTo>
                <a:lnTo>
                  <a:pt x="232410" y="152400"/>
                </a:lnTo>
                <a:lnTo>
                  <a:pt x="243840" y="151130"/>
                </a:lnTo>
                <a:lnTo>
                  <a:pt x="243840" y="151130"/>
                </a:lnTo>
                <a:lnTo>
                  <a:pt x="247650" y="149860"/>
                </a:lnTo>
                <a:lnTo>
                  <a:pt x="309880" y="139700"/>
                </a:lnTo>
                <a:lnTo>
                  <a:pt x="311150" y="139700"/>
                </a:lnTo>
                <a:lnTo>
                  <a:pt x="311150" y="139700"/>
                </a:lnTo>
                <a:lnTo>
                  <a:pt x="374650" y="123190"/>
                </a:lnTo>
                <a:lnTo>
                  <a:pt x="341630" y="97790"/>
                </a:lnTo>
                <a:lnTo>
                  <a:pt x="341630" y="97790"/>
                </a:lnTo>
                <a:lnTo>
                  <a:pt x="309880" y="72390"/>
                </a:lnTo>
                <a:lnTo>
                  <a:pt x="309880" y="71120"/>
                </a:lnTo>
                <a:lnTo>
                  <a:pt x="279400" y="43180"/>
                </a:lnTo>
                <a:lnTo>
                  <a:pt x="279400" y="43180"/>
                </a:lnTo>
                <a:lnTo>
                  <a:pt x="271779" y="34290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5429657" y="4686708"/>
            <a:ext cx="439874" cy="442415"/>
          </a:xfrm>
          <a:custGeom>
            <a:avLst/>
            <a:gdLst/>
            <a:ahLst/>
            <a:cxnLst/>
            <a:rect l="l" t="t" r="r" b="b"/>
            <a:pathLst>
              <a:path w="439874" h="442415">
                <a:moveTo>
                  <a:pt x="315823" y="4673"/>
                </a:moveTo>
                <a:lnTo>
                  <a:pt x="320903" y="8483"/>
                </a:lnTo>
                <a:lnTo>
                  <a:pt x="320903" y="8483"/>
                </a:lnTo>
                <a:lnTo>
                  <a:pt x="348843" y="35153"/>
                </a:lnTo>
                <a:lnTo>
                  <a:pt x="348843" y="35153"/>
                </a:lnTo>
                <a:lnTo>
                  <a:pt x="379323" y="60553"/>
                </a:lnTo>
                <a:lnTo>
                  <a:pt x="379323" y="60553"/>
                </a:lnTo>
                <a:lnTo>
                  <a:pt x="409803" y="84683"/>
                </a:lnTo>
                <a:lnTo>
                  <a:pt x="409803" y="84683"/>
                </a:lnTo>
                <a:lnTo>
                  <a:pt x="435203" y="101193"/>
                </a:lnTo>
                <a:lnTo>
                  <a:pt x="403453" y="141833"/>
                </a:lnTo>
                <a:lnTo>
                  <a:pt x="361543" y="154533"/>
                </a:lnTo>
                <a:lnTo>
                  <a:pt x="361543" y="155803"/>
                </a:lnTo>
                <a:lnTo>
                  <a:pt x="338683" y="160883"/>
                </a:lnTo>
                <a:lnTo>
                  <a:pt x="295503" y="171043"/>
                </a:lnTo>
                <a:lnTo>
                  <a:pt x="295503" y="171043"/>
                </a:lnTo>
                <a:lnTo>
                  <a:pt x="277723" y="173583"/>
                </a:lnTo>
                <a:lnTo>
                  <a:pt x="249783" y="179933"/>
                </a:lnTo>
                <a:lnTo>
                  <a:pt x="235813" y="182473"/>
                </a:lnTo>
                <a:lnTo>
                  <a:pt x="221843" y="187553"/>
                </a:lnTo>
                <a:lnTo>
                  <a:pt x="221843" y="187553"/>
                </a:lnTo>
                <a:lnTo>
                  <a:pt x="221843" y="186283"/>
                </a:lnTo>
                <a:lnTo>
                  <a:pt x="207873" y="190093"/>
                </a:lnTo>
                <a:lnTo>
                  <a:pt x="195173" y="193903"/>
                </a:lnTo>
                <a:lnTo>
                  <a:pt x="182473" y="198983"/>
                </a:lnTo>
                <a:lnTo>
                  <a:pt x="169773" y="204063"/>
                </a:lnTo>
                <a:lnTo>
                  <a:pt x="162152" y="206603"/>
                </a:lnTo>
                <a:lnTo>
                  <a:pt x="155802" y="209143"/>
                </a:lnTo>
                <a:lnTo>
                  <a:pt x="149452" y="212953"/>
                </a:lnTo>
                <a:lnTo>
                  <a:pt x="143102" y="216763"/>
                </a:lnTo>
                <a:lnTo>
                  <a:pt x="136752" y="219303"/>
                </a:lnTo>
                <a:lnTo>
                  <a:pt x="130402" y="223113"/>
                </a:lnTo>
                <a:lnTo>
                  <a:pt x="124052" y="228193"/>
                </a:lnTo>
                <a:lnTo>
                  <a:pt x="118973" y="232003"/>
                </a:lnTo>
                <a:lnTo>
                  <a:pt x="112623" y="235813"/>
                </a:lnTo>
                <a:lnTo>
                  <a:pt x="106273" y="240893"/>
                </a:lnTo>
                <a:lnTo>
                  <a:pt x="106273" y="240893"/>
                </a:lnTo>
                <a:lnTo>
                  <a:pt x="106273" y="240893"/>
                </a:lnTo>
                <a:lnTo>
                  <a:pt x="99923" y="245973"/>
                </a:lnTo>
                <a:lnTo>
                  <a:pt x="93573" y="251053"/>
                </a:lnTo>
                <a:lnTo>
                  <a:pt x="87223" y="256133"/>
                </a:lnTo>
                <a:lnTo>
                  <a:pt x="80873" y="262483"/>
                </a:lnTo>
                <a:lnTo>
                  <a:pt x="69443" y="273913"/>
                </a:lnTo>
                <a:lnTo>
                  <a:pt x="63093" y="281533"/>
                </a:lnTo>
                <a:lnTo>
                  <a:pt x="59283" y="287883"/>
                </a:lnTo>
                <a:lnTo>
                  <a:pt x="54202" y="294233"/>
                </a:lnTo>
                <a:lnTo>
                  <a:pt x="52933" y="298043"/>
                </a:lnTo>
                <a:lnTo>
                  <a:pt x="50393" y="300583"/>
                </a:lnTo>
                <a:lnTo>
                  <a:pt x="50393" y="300583"/>
                </a:lnTo>
                <a:lnTo>
                  <a:pt x="50393" y="300583"/>
                </a:lnTo>
                <a:lnTo>
                  <a:pt x="49123" y="304393"/>
                </a:lnTo>
                <a:lnTo>
                  <a:pt x="47852" y="306933"/>
                </a:lnTo>
                <a:lnTo>
                  <a:pt x="46583" y="309473"/>
                </a:lnTo>
                <a:lnTo>
                  <a:pt x="46583" y="313283"/>
                </a:lnTo>
                <a:lnTo>
                  <a:pt x="45313" y="315823"/>
                </a:lnTo>
                <a:lnTo>
                  <a:pt x="45313" y="319633"/>
                </a:lnTo>
                <a:lnTo>
                  <a:pt x="45313" y="322173"/>
                </a:lnTo>
                <a:lnTo>
                  <a:pt x="45313" y="324713"/>
                </a:lnTo>
                <a:lnTo>
                  <a:pt x="45313" y="328523"/>
                </a:lnTo>
                <a:lnTo>
                  <a:pt x="45313" y="331063"/>
                </a:lnTo>
                <a:lnTo>
                  <a:pt x="46583" y="333603"/>
                </a:lnTo>
                <a:lnTo>
                  <a:pt x="46583" y="336143"/>
                </a:lnTo>
                <a:lnTo>
                  <a:pt x="49123" y="342493"/>
                </a:lnTo>
                <a:lnTo>
                  <a:pt x="51663" y="348843"/>
                </a:lnTo>
                <a:lnTo>
                  <a:pt x="55473" y="353923"/>
                </a:lnTo>
                <a:lnTo>
                  <a:pt x="59283" y="360273"/>
                </a:lnTo>
                <a:lnTo>
                  <a:pt x="64363" y="365353"/>
                </a:lnTo>
                <a:lnTo>
                  <a:pt x="68173" y="370433"/>
                </a:lnTo>
                <a:lnTo>
                  <a:pt x="69443" y="370433"/>
                </a:lnTo>
                <a:lnTo>
                  <a:pt x="69443" y="371703"/>
                </a:lnTo>
                <a:lnTo>
                  <a:pt x="73252" y="374243"/>
                </a:lnTo>
                <a:lnTo>
                  <a:pt x="77063" y="376783"/>
                </a:lnTo>
                <a:lnTo>
                  <a:pt x="80873" y="379323"/>
                </a:lnTo>
                <a:lnTo>
                  <a:pt x="84683" y="381863"/>
                </a:lnTo>
                <a:lnTo>
                  <a:pt x="88493" y="383133"/>
                </a:lnTo>
                <a:lnTo>
                  <a:pt x="92302" y="385673"/>
                </a:lnTo>
                <a:lnTo>
                  <a:pt x="99923" y="389483"/>
                </a:lnTo>
                <a:lnTo>
                  <a:pt x="103733" y="390753"/>
                </a:lnTo>
                <a:lnTo>
                  <a:pt x="107543" y="392023"/>
                </a:lnTo>
                <a:lnTo>
                  <a:pt x="111352" y="393293"/>
                </a:lnTo>
                <a:lnTo>
                  <a:pt x="115163" y="394563"/>
                </a:lnTo>
                <a:lnTo>
                  <a:pt x="118973" y="395833"/>
                </a:lnTo>
                <a:lnTo>
                  <a:pt x="122783" y="395833"/>
                </a:lnTo>
                <a:lnTo>
                  <a:pt x="125323" y="397103"/>
                </a:lnTo>
                <a:lnTo>
                  <a:pt x="125323" y="397103"/>
                </a:lnTo>
                <a:lnTo>
                  <a:pt x="126593" y="397103"/>
                </a:lnTo>
                <a:lnTo>
                  <a:pt x="129133" y="397103"/>
                </a:lnTo>
                <a:lnTo>
                  <a:pt x="176123" y="362813"/>
                </a:lnTo>
                <a:lnTo>
                  <a:pt x="191363" y="372973"/>
                </a:lnTo>
                <a:lnTo>
                  <a:pt x="129133" y="437743"/>
                </a:lnTo>
                <a:lnTo>
                  <a:pt x="107543" y="428853"/>
                </a:lnTo>
                <a:lnTo>
                  <a:pt x="102463" y="426313"/>
                </a:lnTo>
                <a:lnTo>
                  <a:pt x="102463" y="426313"/>
                </a:lnTo>
                <a:lnTo>
                  <a:pt x="97383" y="423773"/>
                </a:lnTo>
                <a:lnTo>
                  <a:pt x="87223" y="418693"/>
                </a:lnTo>
                <a:lnTo>
                  <a:pt x="78333" y="412343"/>
                </a:lnTo>
                <a:lnTo>
                  <a:pt x="66902" y="405993"/>
                </a:lnTo>
                <a:lnTo>
                  <a:pt x="58013" y="398373"/>
                </a:lnTo>
                <a:lnTo>
                  <a:pt x="50393" y="393293"/>
                </a:lnTo>
                <a:lnTo>
                  <a:pt x="50393" y="392023"/>
                </a:lnTo>
                <a:lnTo>
                  <a:pt x="47852" y="390753"/>
                </a:lnTo>
                <a:lnTo>
                  <a:pt x="37693" y="380593"/>
                </a:lnTo>
                <a:lnTo>
                  <a:pt x="33883" y="375513"/>
                </a:lnTo>
                <a:lnTo>
                  <a:pt x="30073" y="370433"/>
                </a:lnTo>
                <a:lnTo>
                  <a:pt x="24993" y="365353"/>
                </a:lnTo>
                <a:lnTo>
                  <a:pt x="22452" y="360273"/>
                </a:lnTo>
                <a:lnTo>
                  <a:pt x="18643" y="355193"/>
                </a:lnTo>
                <a:lnTo>
                  <a:pt x="16102" y="351383"/>
                </a:lnTo>
                <a:lnTo>
                  <a:pt x="13563" y="346303"/>
                </a:lnTo>
                <a:lnTo>
                  <a:pt x="12293" y="343763"/>
                </a:lnTo>
                <a:lnTo>
                  <a:pt x="12293" y="343763"/>
                </a:lnTo>
                <a:lnTo>
                  <a:pt x="11023" y="341223"/>
                </a:lnTo>
                <a:lnTo>
                  <a:pt x="9752" y="336143"/>
                </a:lnTo>
                <a:lnTo>
                  <a:pt x="8483" y="331063"/>
                </a:lnTo>
                <a:lnTo>
                  <a:pt x="7213" y="325983"/>
                </a:lnTo>
                <a:lnTo>
                  <a:pt x="5943" y="320903"/>
                </a:lnTo>
                <a:lnTo>
                  <a:pt x="4673" y="315823"/>
                </a:lnTo>
                <a:lnTo>
                  <a:pt x="4673" y="310743"/>
                </a:lnTo>
                <a:lnTo>
                  <a:pt x="4673" y="306933"/>
                </a:lnTo>
                <a:lnTo>
                  <a:pt x="4673" y="301853"/>
                </a:lnTo>
                <a:lnTo>
                  <a:pt x="5943" y="296773"/>
                </a:lnTo>
                <a:lnTo>
                  <a:pt x="5943" y="292963"/>
                </a:lnTo>
                <a:lnTo>
                  <a:pt x="7213" y="287883"/>
                </a:lnTo>
                <a:lnTo>
                  <a:pt x="8483" y="284073"/>
                </a:lnTo>
                <a:lnTo>
                  <a:pt x="11023" y="278993"/>
                </a:lnTo>
                <a:lnTo>
                  <a:pt x="12293" y="273913"/>
                </a:lnTo>
                <a:lnTo>
                  <a:pt x="14833" y="268833"/>
                </a:lnTo>
                <a:lnTo>
                  <a:pt x="16102" y="265023"/>
                </a:lnTo>
                <a:lnTo>
                  <a:pt x="19913" y="261213"/>
                </a:lnTo>
                <a:lnTo>
                  <a:pt x="22452" y="257403"/>
                </a:lnTo>
                <a:lnTo>
                  <a:pt x="24993" y="252323"/>
                </a:lnTo>
                <a:lnTo>
                  <a:pt x="28802" y="248513"/>
                </a:lnTo>
                <a:lnTo>
                  <a:pt x="32613" y="244703"/>
                </a:lnTo>
                <a:lnTo>
                  <a:pt x="36423" y="240893"/>
                </a:lnTo>
                <a:lnTo>
                  <a:pt x="41502" y="234543"/>
                </a:lnTo>
                <a:lnTo>
                  <a:pt x="47852" y="229463"/>
                </a:lnTo>
                <a:lnTo>
                  <a:pt x="54202" y="224383"/>
                </a:lnTo>
                <a:lnTo>
                  <a:pt x="60552" y="219303"/>
                </a:lnTo>
                <a:lnTo>
                  <a:pt x="65633" y="215493"/>
                </a:lnTo>
                <a:lnTo>
                  <a:pt x="73252" y="210413"/>
                </a:lnTo>
                <a:lnTo>
                  <a:pt x="78333" y="206603"/>
                </a:lnTo>
                <a:lnTo>
                  <a:pt x="84683" y="202793"/>
                </a:lnTo>
                <a:lnTo>
                  <a:pt x="97383" y="196443"/>
                </a:lnTo>
                <a:lnTo>
                  <a:pt x="105002" y="192633"/>
                </a:lnTo>
                <a:lnTo>
                  <a:pt x="111352" y="190093"/>
                </a:lnTo>
                <a:lnTo>
                  <a:pt x="117702" y="187553"/>
                </a:lnTo>
                <a:lnTo>
                  <a:pt x="124052" y="185013"/>
                </a:lnTo>
                <a:lnTo>
                  <a:pt x="130402" y="182473"/>
                </a:lnTo>
                <a:lnTo>
                  <a:pt x="138023" y="179933"/>
                </a:lnTo>
                <a:lnTo>
                  <a:pt x="150723" y="176123"/>
                </a:lnTo>
                <a:lnTo>
                  <a:pt x="164693" y="172313"/>
                </a:lnTo>
                <a:lnTo>
                  <a:pt x="171043" y="171043"/>
                </a:lnTo>
                <a:lnTo>
                  <a:pt x="171043" y="171043"/>
                </a:lnTo>
                <a:lnTo>
                  <a:pt x="178663" y="168503"/>
                </a:lnTo>
                <a:lnTo>
                  <a:pt x="193902" y="164693"/>
                </a:lnTo>
                <a:lnTo>
                  <a:pt x="207873" y="162153"/>
                </a:lnTo>
                <a:lnTo>
                  <a:pt x="221843" y="159613"/>
                </a:lnTo>
                <a:lnTo>
                  <a:pt x="237083" y="157073"/>
                </a:lnTo>
                <a:lnTo>
                  <a:pt x="248513" y="155803"/>
                </a:lnTo>
                <a:lnTo>
                  <a:pt x="248513" y="155803"/>
                </a:lnTo>
                <a:lnTo>
                  <a:pt x="252323" y="154533"/>
                </a:lnTo>
                <a:lnTo>
                  <a:pt x="314553" y="144373"/>
                </a:lnTo>
                <a:lnTo>
                  <a:pt x="315823" y="144373"/>
                </a:lnTo>
                <a:lnTo>
                  <a:pt x="315823" y="144373"/>
                </a:lnTo>
                <a:lnTo>
                  <a:pt x="379323" y="127863"/>
                </a:lnTo>
                <a:lnTo>
                  <a:pt x="346303" y="102463"/>
                </a:lnTo>
                <a:lnTo>
                  <a:pt x="346303" y="102463"/>
                </a:lnTo>
                <a:lnTo>
                  <a:pt x="314553" y="77063"/>
                </a:lnTo>
                <a:lnTo>
                  <a:pt x="314553" y="75793"/>
                </a:lnTo>
                <a:lnTo>
                  <a:pt x="284073" y="47853"/>
                </a:lnTo>
                <a:lnTo>
                  <a:pt x="284073" y="47853"/>
                </a:lnTo>
                <a:lnTo>
                  <a:pt x="276452" y="38963"/>
                </a:lnTo>
                <a:lnTo>
                  <a:pt x="315823" y="46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5247641" y="4574540"/>
            <a:ext cx="436879" cy="307340"/>
          </a:xfrm>
          <a:custGeom>
            <a:avLst/>
            <a:gdLst/>
            <a:ahLst/>
            <a:cxnLst/>
            <a:rect l="l" t="t" r="r" b="b"/>
            <a:pathLst>
              <a:path w="436879" h="307340">
                <a:moveTo>
                  <a:pt x="168910" y="59690"/>
                </a:moveTo>
                <a:lnTo>
                  <a:pt x="194310" y="49530"/>
                </a:lnTo>
                <a:lnTo>
                  <a:pt x="218440" y="39370"/>
                </a:lnTo>
                <a:lnTo>
                  <a:pt x="242569" y="30480"/>
                </a:lnTo>
                <a:lnTo>
                  <a:pt x="264160" y="22860"/>
                </a:lnTo>
                <a:lnTo>
                  <a:pt x="274319" y="19050"/>
                </a:lnTo>
                <a:lnTo>
                  <a:pt x="284480" y="15240"/>
                </a:lnTo>
                <a:lnTo>
                  <a:pt x="294640" y="12700"/>
                </a:lnTo>
                <a:lnTo>
                  <a:pt x="303530" y="10160"/>
                </a:lnTo>
                <a:lnTo>
                  <a:pt x="313690" y="7620"/>
                </a:lnTo>
                <a:lnTo>
                  <a:pt x="318769" y="7620"/>
                </a:lnTo>
                <a:lnTo>
                  <a:pt x="320040" y="7620"/>
                </a:lnTo>
                <a:lnTo>
                  <a:pt x="322580" y="6350"/>
                </a:lnTo>
                <a:lnTo>
                  <a:pt x="330200" y="3810"/>
                </a:lnTo>
                <a:lnTo>
                  <a:pt x="339090" y="3810"/>
                </a:lnTo>
                <a:lnTo>
                  <a:pt x="346710" y="1270"/>
                </a:lnTo>
                <a:lnTo>
                  <a:pt x="354330" y="1270"/>
                </a:lnTo>
                <a:lnTo>
                  <a:pt x="361950" y="0"/>
                </a:lnTo>
                <a:lnTo>
                  <a:pt x="368300" y="0"/>
                </a:lnTo>
                <a:lnTo>
                  <a:pt x="375919" y="0"/>
                </a:lnTo>
                <a:lnTo>
                  <a:pt x="381000" y="1270"/>
                </a:lnTo>
                <a:lnTo>
                  <a:pt x="387350" y="2540"/>
                </a:lnTo>
                <a:lnTo>
                  <a:pt x="392430" y="3810"/>
                </a:lnTo>
                <a:lnTo>
                  <a:pt x="396240" y="3810"/>
                </a:lnTo>
                <a:lnTo>
                  <a:pt x="397510" y="3810"/>
                </a:lnTo>
                <a:lnTo>
                  <a:pt x="398780" y="3810"/>
                </a:lnTo>
                <a:lnTo>
                  <a:pt x="403860" y="6350"/>
                </a:lnTo>
                <a:lnTo>
                  <a:pt x="408940" y="8890"/>
                </a:lnTo>
                <a:lnTo>
                  <a:pt x="412750" y="10160"/>
                </a:lnTo>
                <a:lnTo>
                  <a:pt x="416560" y="12700"/>
                </a:lnTo>
                <a:lnTo>
                  <a:pt x="420369" y="16510"/>
                </a:lnTo>
                <a:lnTo>
                  <a:pt x="424180" y="20320"/>
                </a:lnTo>
                <a:lnTo>
                  <a:pt x="426719" y="24130"/>
                </a:lnTo>
                <a:lnTo>
                  <a:pt x="429260" y="29210"/>
                </a:lnTo>
                <a:lnTo>
                  <a:pt x="429260" y="29210"/>
                </a:lnTo>
                <a:lnTo>
                  <a:pt x="430530" y="30480"/>
                </a:lnTo>
                <a:lnTo>
                  <a:pt x="434340" y="36830"/>
                </a:lnTo>
                <a:lnTo>
                  <a:pt x="435610" y="40640"/>
                </a:lnTo>
                <a:lnTo>
                  <a:pt x="436880" y="44450"/>
                </a:lnTo>
                <a:lnTo>
                  <a:pt x="436880" y="48260"/>
                </a:lnTo>
                <a:lnTo>
                  <a:pt x="436880" y="52070"/>
                </a:lnTo>
                <a:lnTo>
                  <a:pt x="436880" y="55880"/>
                </a:lnTo>
                <a:lnTo>
                  <a:pt x="436880" y="59690"/>
                </a:lnTo>
                <a:lnTo>
                  <a:pt x="436880" y="63500"/>
                </a:lnTo>
                <a:lnTo>
                  <a:pt x="435610" y="67310"/>
                </a:lnTo>
                <a:lnTo>
                  <a:pt x="434340" y="72390"/>
                </a:lnTo>
                <a:lnTo>
                  <a:pt x="433069" y="76200"/>
                </a:lnTo>
                <a:lnTo>
                  <a:pt x="433069" y="77470"/>
                </a:lnTo>
                <a:lnTo>
                  <a:pt x="433069" y="77470"/>
                </a:lnTo>
                <a:lnTo>
                  <a:pt x="431800" y="80010"/>
                </a:lnTo>
                <a:lnTo>
                  <a:pt x="430530" y="85090"/>
                </a:lnTo>
                <a:lnTo>
                  <a:pt x="427990" y="90170"/>
                </a:lnTo>
                <a:lnTo>
                  <a:pt x="425450" y="93980"/>
                </a:lnTo>
                <a:lnTo>
                  <a:pt x="422910" y="99060"/>
                </a:lnTo>
                <a:lnTo>
                  <a:pt x="420369" y="104140"/>
                </a:lnTo>
                <a:lnTo>
                  <a:pt x="416560" y="109220"/>
                </a:lnTo>
                <a:lnTo>
                  <a:pt x="414019" y="114300"/>
                </a:lnTo>
                <a:lnTo>
                  <a:pt x="406400" y="124460"/>
                </a:lnTo>
                <a:lnTo>
                  <a:pt x="396240" y="135890"/>
                </a:lnTo>
                <a:lnTo>
                  <a:pt x="386080" y="147320"/>
                </a:lnTo>
                <a:lnTo>
                  <a:pt x="375919" y="158750"/>
                </a:lnTo>
                <a:lnTo>
                  <a:pt x="361950" y="171450"/>
                </a:lnTo>
                <a:lnTo>
                  <a:pt x="354330" y="179070"/>
                </a:lnTo>
                <a:lnTo>
                  <a:pt x="346710" y="185420"/>
                </a:lnTo>
                <a:lnTo>
                  <a:pt x="337819" y="193040"/>
                </a:lnTo>
                <a:lnTo>
                  <a:pt x="328930" y="200660"/>
                </a:lnTo>
                <a:lnTo>
                  <a:pt x="318769" y="208280"/>
                </a:lnTo>
                <a:lnTo>
                  <a:pt x="309880" y="215900"/>
                </a:lnTo>
                <a:lnTo>
                  <a:pt x="299719" y="223520"/>
                </a:lnTo>
                <a:lnTo>
                  <a:pt x="288290" y="231140"/>
                </a:lnTo>
                <a:lnTo>
                  <a:pt x="266700" y="247650"/>
                </a:lnTo>
                <a:lnTo>
                  <a:pt x="243840" y="260350"/>
                </a:lnTo>
                <a:lnTo>
                  <a:pt x="222250" y="273050"/>
                </a:lnTo>
                <a:lnTo>
                  <a:pt x="201930" y="284480"/>
                </a:lnTo>
                <a:lnTo>
                  <a:pt x="199390" y="285750"/>
                </a:lnTo>
                <a:lnTo>
                  <a:pt x="198119" y="287020"/>
                </a:lnTo>
                <a:lnTo>
                  <a:pt x="181610" y="292100"/>
                </a:lnTo>
                <a:lnTo>
                  <a:pt x="172719" y="295910"/>
                </a:lnTo>
                <a:lnTo>
                  <a:pt x="162560" y="299720"/>
                </a:lnTo>
                <a:lnTo>
                  <a:pt x="153669" y="302260"/>
                </a:lnTo>
                <a:lnTo>
                  <a:pt x="144780" y="304800"/>
                </a:lnTo>
                <a:lnTo>
                  <a:pt x="134619" y="306070"/>
                </a:lnTo>
                <a:lnTo>
                  <a:pt x="127000" y="307340"/>
                </a:lnTo>
                <a:lnTo>
                  <a:pt x="118110" y="307340"/>
                </a:lnTo>
                <a:lnTo>
                  <a:pt x="109219" y="307340"/>
                </a:lnTo>
                <a:lnTo>
                  <a:pt x="101600" y="307340"/>
                </a:lnTo>
                <a:lnTo>
                  <a:pt x="93980" y="307340"/>
                </a:lnTo>
                <a:lnTo>
                  <a:pt x="85090" y="306070"/>
                </a:lnTo>
                <a:lnTo>
                  <a:pt x="83819" y="306070"/>
                </a:lnTo>
                <a:lnTo>
                  <a:pt x="83819" y="306070"/>
                </a:lnTo>
                <a:lnTo>
                  <a:pt x="77469" y="304800"/>
                </a:lnTo>
                <a:lnTo>
                  <a:pt x="71119" y="302260"/>
                </a:lnTo>
                <a:lnTo>
                  <a:pt x="63500" y="299720"/>
                </a:lnTo>
                <a:lnTo>
                  <a:pt x="57150" y="297180"/>
                </a:lnTo>
                <a:lnTo>
                  <a:pt x="50800" y="293370"/>
                </a:lnTo>
                <a:lnTo>
                  <a:pt x="44450" y="289560"/>
                </a:lnTo>
                <a:lnTo>
                  <a:pt x="38100" y="284480"/>
                </a:lnTo>
                <a:lnTo>
                  <a:pt x="33019" y="279400"/>
                </a:lnTo>
                <a:lnTo>
                  <a:pt x="27940" y="273050"/>
                </a:lnTo>
                <a:lnTo>
                  <a:pt x="26669" y="273050"/>
                </a:lnTo>
                <a:lnTo>
                  <a:pt x="25400" y="273050"/>
                </a:lnTo>
                <a:lnTo>
                  <a:pt x="21590" y="267970"/>
                </a:lnTo>
                <a:lnTo>
                  <a:pt x="17780" y="260350"/>
                </a:lnTo>
                <a:lnTo>
                  <a:pt x="11430" y="250190"/>
                </a:lnTo>
                <a:lnTo>
                  <a:pt x="6350" y="240030"/>
                </a:lnTo>
                <a:lnTo>
                  <a:pt x="3810" y="229870"/>
                </a:lnTo>
                <a:lnTo>
                  <a:pt x="2540" y="224790"/>
                </a:lnTo>
                <a:lnTo>
                  <a:pt x="1269" y="219710"/>
                </a:lnTo>
                <a:lnTo>
                  <a:pt x="0" y="214630"/>
                </a:lnTo>
                <a:lnTo>
                  <a:pt x="0" y="214630"/>
                </a:lnTo>
                <a:lnTo>
                  <a:pt x="0" y="214630"/>
                </a:lnTo>
                <a:lnTo>
                  <a:pt x="0" y="209550"/>
                </a:lnTo>
                <a:lnTo>
                  <a:pt x="0" y="204470"/>
                </a:lnTo>
                <a:lnTo>
                  <a:pt x="1269" y="198120"/>
                </a:lnTo>
                <a:lnTo>
                  <a:pt x="2540" y="193040"/>
                </a:lnTo>
                <a:lnTo>
                  <a:pt x="3810" y="189230"/>
                </a:lnTo>
                <a:lnTo>
                  <a:pt x="5080" y="182880"/>
                </a:lnTo>
                <a:lnTo>
                  <a:pt x="7619" y="177800"/>
                </a:lnTo>
                <a:lnTo>
                  <a:pt x="8890" y="172720"/>
                </a:lnTo>
                <a:lnTo>
                  <a:pt x="11430" y="168910"/>
                </a:lnTo>
                <a:lnTo>
                  <a:pt x="13969" y="163830"/>
                </a:lnTo>
                <a:lnTo>
                  <a:pt x="17780" y="158750"/>
                </a:lnTo>
                <a:lnTo>
                  <a:pt x="21590" y="153670"/>
                </a:lnTo>
                <a:lnTo>
                  <a:pt x="25400" y="148590"/>
                </a:lnTo>
                <a:lnTo>
                  <a:pt x="34290" y="138430"/>
                </a:lnTo>
                <a:lnTo>
                  <a:pt x="45719" y="129540"/>
                </a:lnTo>
                <a:lnTo>
                  <a:pt x="57150" y="120650"/>
                </a:lnTo>
                <a:lnTo>
                  <a:pt x="69850" y="111760"/>
                </a:lnTo>
                <a:lnTo>
                  <a:pt x="85090" y="101600"/>
                </a:lnTo>
                <a:lnTo>
                  <a:pt x="93980" y="96520"/>
                </a:lnTo>
                <a:lnTo>
                  <a:pt x="102869" y="91440"/>
                </a:lnTo>
                <a:lnTo>
                  <a:pt x="113030" y="86360"/>
                </a:lnTo>
                <a:lnTo>
                  <a:pt x="124460" y="81280"/>
                </a:lnTo>
                <a:lnTo>
                  <a:pt x="168910" y="59690"/>
                </a:lnTo>
                <a:close/>
                <a:moveTo>
                  <a:pt x="196850" y="93980"/>
                </a:moveTo>
                <a:lnTo>
                  <a:pt x="182880" y="101600"/>
                </a:lnTo>
                <a:lnTo>
                  <a:pt x="175260" y="105410"/>
                </a:lnTo>
                <a:lnTo>
                  <a:pt x="167640" y="109220"/>
                </a:lnTo>
                <a:lnTo>
                  <a:pt x="140969" y="123190"/>
                </a:lnTo>
                <a:lnTo>
                  <a:pt x="137160" y="125730"/>
                </a:lnTo>
                <a:lnTo>
                  <a:pt x="135890" y="125730"/>
                </a:lnTo>
                <a:lnTo>
                  <a:pt x="134619" y="127000"/>
                </a:lnTo>
                <a:lnTo>
                  <a:pt x="128269" y="130810"/>
                </a:lnTo>
                <a:lnTo>
                  <a:pt x="115569" y="137160"/>
                </a:lnTo>
                <a:lnTo>
                  <a:pt x="110490" y="140970"/>
                </a:lnTo>
                <a:lnTo>
                  <a:pt x="105410" y="143510"/>
                </a:lnTo>
                <a:lnTo>
                  <a:pt x="96519" y="149860"/>
                </a:lnTo>
                <a:lnTo>
                  <a:pt x="86360" y="156210"/>
                </a:lnTo>
                <a:lnTo>
                  <a:pt x="78740" y="162560"/>
                </a:lnTo>
                <a:lnTo>
                  <a:pt x="69850" y="168910"/>
                </a:lnTo>
                <a:lnTo>
                  <a:pt x="68580" y="170180"/>
                </a:lnTo>
                <a:lnTo>
                  <a:pt x="68580" y="170180"/>
                </a:lnTo>
                <a:lnTo>
                  <a:pt x="66040" y="171450"/>
                </a:lnTo>
                <a:lnTo>
                  <a:pt x="63500" y="175260"/>
                </a:lnTo>
                <a:lnTo>
                  <a:pt x="55880" y="181610"/>
                </a:lnTo>
                <a:lnTo>
                  <a:pt x="53340" y="184150"/>
                </a:lnTo>
                <a:lnTo>
                  <a:pt x="50800" y="187960"/>
                </a:lnTo>
                <a:lnTo>
                  <a:pt x="48260" y="190500"/>
                </a:lnTo>
                <a:lnTo>
                  <a:pt x="45719" y="194310"/>
                </a:lnTo>
                <a:lnTo>
                  <a:pt x="44450" y="196850"/>
                </a:lnTo>
                <a:lnTo>
                  <a:pt x="41910" y="200660"/>
                </a:lnTo>
                <a:lnTo>
                  <a:pt x="40640" y="203200"/>
                </a:lnTo>
                <a:lnTo>
                  <a:pt x="39369" y="205740"/>
                </a:lnTo>
                <a:lnTo>
                  <a:pt x="38100" y="209550"/>
                </a:lnTo>
                <a:lnTo>
                  <a:pt x="36830" y="213360"/>
                </a:lnTo>
                <a:lnTo>
                  <a:pt x="36830" y="215900"/>
                </a:lnTo>
                <a:lnTo>
                  <a:pt x="35560" y="218440"/>
                </a:lnTo>
                <a:lnTo>
                  <a:pt x="35560" y="222250"/>
                </a:lnTo>
                <a:lnTo>
                  <a:pt x="35560" y="224790"/>
                </a:lnTo>
                <a:lnTo>
                  <a:pt x="35560" y="228600"/>
                </a:lnTo>
                <a:lnTo>
                  <a:pt x="35560" y="232410"/>
                </a:lnTo>
                <a:lnTo>
                  <a:pt x="35560" y="234950"/>
                </a:lnTo>
                <a:lnTo>
                  <a:pt x="36830" y="237490"/>
                </a:lnTo>
                <a:lnTo>
                  <a:pt x="38100" y="241300"/>
                </a:lnTo>
                <a:lnTo>
                  <a:pt x="39369" y="243840"/>
                </a:lnTo>
                <a:lnTo>
                  <a:pt x="40640" y="246380"/>
                </a:lnTo>
                <a:lnTo>
                  <a:pt x="43180" y="250190"/>
                </a:lnTo>
                <a:lnTo>
                  <a:pt x="45719" y="254000"/>
                </a:lnTo>
                <a:lnTo>
                  <a:pt x="48260" y="256540"/>
                </a:lnTo>
                <a:lnTo>
                  <a:pt x="48260" y="256540"/>
                </a:lnTo>
                <a:lnTo>
                  <a:pt x="49530" y="257810"/>
                </a:lnTo>
                <a:lnTo>
                  <a:pt x="53340" y="260350"/>
                </a:lnTo>
                <a:lnTo>
                  <a:pt x="57150" y="264160"/>
                </a:lnTo>
                <a:lnTo>
                  <a:pt x="60960" y="266700"/>
                </a:lnTo>
                <a:lnTo>
                  <a:pt x="66040" y="267970"/>
                </a:lnTo>
                <a:lnTo>
                  <a:pt x="71119" y="270510"/>
                </a:lnTo>
                <a:lnTo>
                  <a:pt x="76200" y="271780"/>
                </a:lnTo>
                <a:lnTo>
                  <a:pt x="81280" y="273050"/>
                </a:lnTo>
                <a:lnTo>
                  <a:pt x="86360" y="274320"/>
                </a:lnTo>
                <a:lnTo>
                  <a:pt x="91440" y="274320"/>
                </a:lnTo>
                <a:lnTo>
                  <a:pt x="97790" y="273050"/>
                </a:lnTo>
                <a:lnTo>
                  <a:pt x="104140" y="273050"/>
                </a:lnTo>
                <a:lnTo>
                  <a:pt x="110490" y="273050"/>
                </a:lnTo>
                <a:lnTo>
                  <a:pt x="116840" y="271780"/>
                </a:lnTo>
                <a:lnTo>
                  <a:pt x="123190" y="269240"/>
                </a:lnTo>
                <a:lnTo>
                  <a:pt x="130810" y="267970"/>
                </a:lnTo>
                <a:lnTo>
                  <a:pt x="130810" y="267970"/>
                </a:lnTo>
                <a:lnTo>
                  <a:pt x="132080" y="267970"/>
                </a:lnTo>
                <a:lnTo>
                  <a:pt x="137160" y="265430"/>
                </a:lnTo>
                <a:lnTo>
                  <a:pt x="152400" y="260350"/>
                </a:lnTo>
                <a:lnTo>
                  <a:pt x="168910" y="252730"/>
                </a:lnTo>
                <a:lnTo>
                  <a:pt x="185419" y="243840"/>
                </a:lnTo>
                <a:lnTo>
                  <a:pt x="204469" y="234950"/>
                </a:lnTo>
                <a:lnTo>
                  <a:pt x="222250" y="223520"/>
                </a:lnTo>
                <a:lnTo>
                  <a:pt x="242569" y="212090"/>
                </a:lnTo>
                <a:lnTo>
                  <a:pt x="262890" y="199390"/>
                </a:lnTo>
                <a:lnTo>
                  <a:pt x="312419" y="163830"/>
                </a:lnTo>
                <a:lnTo>
                  <a:pt x="351790" y="130810"/>
                </a:lnTo>
                <a:lnTo>
                  <a:pt x="360680" y="123190"/>
                </a:lnTo>
                <a:lnTo>
                  <a:pt x="368300" y="116840"/>
                </a:lnTo>
                <a:lnTo>
                  <a:pt x="374650" y="109220"/>
                </a:lnTo>
                <a:lnTo>
                  <a:pt x="378460" y="106680"/>
                </a:lnTo>
                <a:lnTo>
                  <a:pt x="381000" y="102870"/>
                </a:lnTo>
                <a:lnTo>
                  <a:pt x="383540" y="99060"/>
                </a:lnTo>
                <a:lnTo>
                  <a:pt x="387350" y="96520"/>
                </a:lnTo>
                <a:lnTo>
                  <a:pt x="389890" y="92710"/>
                </a:lnTo>
                <a:lnTo>
                  <a:pt x="392430" y="90170"/>
                </a:lnTo>
                <a:lnTo>
                  <a:pt x="394969" y="86360"/>
                </a:lnTo>
                <a:lnTo>
                  <a:pt x="396240" y="83820"/>
                </a:lnTo>
                <a:lnTo>
                  <a:pt x="398780" y="80010"/>
                </a:lnTo>
                <a:lnTo>
                  <a:pt x="400050" y="77470"/>
                </a:lnTo>
                <a:lnTo>
                  <a:pt x="402590" y="74930"/>
                </a:lnTo>
                <a:lnTo>
                  <a:pt x="403860" y="72390"/>
                </a:lnTo>
                <a:lnTo>
                  <a:pt x="405130" y="68580"/>
                </a:lnTo>
                <a:lnTo>
                  <a:pt x="406400" y="66040"/>
                </a:lnTo>
                <a:lnTo>
                  <a:pt x="407669" y="63500"/>
                </a:lnTo>
                <a:lnTo>
                  <a:pt x="407669" y="60960"/>
                </a:lnTo>
                <a:lnTo>
                  <a:pt x="408940" y="58420"/>
                </a:lnTo>
                <a:lnTo>
                  <a:pt x="408940" y="55880"/>
                </a:lnTo>
                <a:lnTo>
                  <a:pt x="408940" y="54610"/>
                </a:lnTo>
                <a:lnTo>
                  <a:pt x="408940" y="52070"/>
                </a:lnTo>
                <a:lnTo>
                  <a:pt x="408940" y="49530"/>
                </a:lnTo>
                <a:lnTo>
                  <a:pt x="408940" y="4699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6400" y="43180"/>
                </a:lnTo>
                <a:lnTo>
                  <a:pt x="406400" y="41910"/>
                </a:lnTo>
                <a:lnTo>
                  <a:pt x="405130" y="39370"/>
                </a:lnTo>
                <a:lnTo>
                  <a:pt x="402590" y="36830"/>
                </a:lnTo>
                <a:lnTo>
                  <a:pt x="400050" y="34290"/>
                </a:lnTo>
                <a:lnTo>
                  <a:pt x="397510" y="31750"/>
                </a:lnTo>
                <a:lnTo>
                  <a:pt x="394969" y="30480"/>
                </a:lnTo>
                <a:lnTo>
                  <a:pt x="391160" y="29210"/>
                </a:lnTo>
                <a:lnTo>
                  <a:pt x="387350" y="27940"/>
                </a:lnTo>
                <a:lnTo>
                  <a:pt x="383540" y="27940"/>
                </a:lnTo>
                <a:lnTo>
                  <a:pt x="379730" y="27940"/>
                </a:lnTo>
                <a:lnTo>
                  <a:pt x="375919" y="26670"/>
                </a:lnTo>
                <a:lnTo>
                  <a:pt x="370840" y="27940"/>
                </a:lnTo>
                <a:lnTo>
                  <a:pt x="365760" y="27940"/>
                </a:lnTo>
                <a:lnTo>
                  <a:pt x="363219" y="27940"/>
                </a:lnTo>
                <a:lnTo>
                  <a:pt x="363219" y="27940"/>
                </a:lnTo>
                <a:lnTo>
                  <a:pt x="360680" y="27940"/>
                </a:lnTo>
                <a:lnTo>
                  <a:pt x="355600" y="29210"/>
                </a:lnTo>
                <a:lnTo>
                  <a:pt x="349250" y="30480"/>
                </a:lnTo>
                <a:lnTo>
                  <a:pt x="342900" y="31750"/>
                </a:lnTo>
                <a:lnTo>
                  <a:pt x="336550" y="33020"/>
                </a:lnTo>
                <a:lnTo>
                  <a:pt x="330200" y="35560"/>
                </a:lnTo>
                <a:lnTo>
                  <a:pt x="323850" y="38100"/>
                </a:lnTo>
                <a:lnTo>
                  <a:pt x="308610" y="43180"/>
                </a:lnTo>
                <a:lnTo>
                  <a:pt x="293369" y="49530"/>
                </a:lnTo>
                <a:lnTo>
                  <a:pt x="276860" y="57150"/>
                </a:lnTo>
                <a:lnTo>
                  <a:pt x="257810" y="64770"/>
                </a:lnTo>
                <a:lnTo>
                  <a:pt x="238760" y="73660"/>
                </a:lnTo>
                <a:lnTo>
                  <a:pt x="218440" y="83820"/>
                </a:lnTo>
                <a:lnTo>
                  <a:pt x="19685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5242968" y="4569867"/>
            <a:ext cx="446224" cy="316684"/>
          </a:xfrm>
          <a:custGeom>
            <a:avLst/>
            <a:gdLst/>
            <a:ahLst/>
            <a:cxnLst/>
            <a:rect l="l" t="t" r="r" b="b"/>
            <a:pathLst>
              <a:path w="446224" h="316684">
                <a:moveTo>
                  <a:pt x="173582" y="64363"/>
                </a:moveTo>
                <a:lnTo>
                  <a:pt x="198982" y="54203"/>
                </a:lnTo>
                <a:lnTo>
                  <a:pt x="223112" y="44043"/>
                </a:lnTo>
                <a:lnTo>
                  <a:pt x="247241" y="35153"/>
                </a:lnTo>
                <a:lnTo>
                  <a:pt x="268832" y="27533"/>
                </a:lnTo>
                <a:lnTo>
                  <a:pt x="278991" y="23723"/>
                </a:lnTo>
                <a:lnTo>
                  <a:pt x="289152" y="19913"/>
                </a:lnTo>
                <a:lnTo>
                  <a:pt x="299312" y="17373"/>
                </a:lnTo>
                <a:lnTo>
                  <a:pt x="308202" y="14833"/>
                </a:lnTo>
                <a:lnTo>
                  <a:pt x="318362" y="12293"/>
                </a:lnTo>
                <a:lnTo>
                  <a:pt x="323441" y="12293"/>
                </a:lnTo>
                <a:lnTo>
                  <a:pt x="324712" y="12293"/>
                </a:lnTo>
                <a:lnTo>
                  <a:pt x="327252" y="11023"/>
                </a:lnTo>
                <a:lnTo>
                  <a:pt x="334872" y="8483"/>
                </a:lnTo>
                <a:lnTo>
                  <a:pt x="343762" y="8483"/>
                </a:lnTo>
                <a:lnTo>
                  <a:pt x="351382" y="5943"/>
                </a:lnTo>
                <a:lnTo>
                  <a:pt x="359002" y="5943"/>
                </a:lnTo>
                <a:lnTo>
                  <a:pt x="366622" y="4673"/>
                </a:lnTo>
                <a:lnTo>
                  <a:pt x="372972" y="4673"/>
                </a:lnTo>
                <a:lnTo>
                  <a:pt x="380591" y="4673"/>
                </a:lnTo>
                <a:lnTo>
                  <a:pt x="385672" y="5943"/>
                </a:lnTo>
                <a:lnTo>
                  <a:pt x="392022" y="7213"/>
                </a:lnTo>
                <a:lnTo>
                  <a:pt x="397102" y="8483"/>
                </a:lnTo>
                <a:lnTo>
                  <a:pt x="400912" y="8483"/>
                </a:lnTo>
                <a:lnTo>
                  <a:pt x="402182" y="8483"/>
                </a:lnTo>
                <a:lnTo>
                  <a:pt x="403452" y="8483"/>
                </a:lnTo>
                <a:lnTo>
                  <a:pt x="408532" y="11023"/>
                </a:lnTo>
                <a:lnTo>
                  <a:pt x="413612" y="13563"/>
                </a:lnTo>
                <a:lnTo>
                  <a:pt x="417422" y="14833"/>
                </a:lnTo>
                <a:lnTo>
                  <a:pt x="421232" y="17373"/>
                </a:lnTo>
                <a:lnTo>
                  <a:pt x="425041" y="21183"/>
                </a:lnTo>
                <a:lnTo>
                  <a:pt x="428852" y="24993"/>
                </a:lnTo>
                <a:lnTo>
                  <a:pt x="431391" y="28803"/>
                </a:lnTo>
                <a:lnTo>
                  <a:pt x="433932" y="33883"/>
                </a:lnTo>
                <a:lnTo>
                  <a:pt x="433932" y="33883"/>
                </a:lnTo>
                <a:lnTo>
                  <a:pt x="435202" y="35153"/>
                </a:lnTo>
                <a:lnTo>
                  <a:pt x="439012" y="41503"/>
                </a:lnTo>
                <a:lnTo>
                  <a:pt x="440282" y="45313"/>
                </a:lnTo>
                <a:lnTo>
                  <a:pt x="441552" y="49123"/>
                </a:lnTo>
                <a:lnTo>
                  <a:pt x="441552" y="52933"/>
                </a:lnTo>
                <a:lnTo>
                  <a:pt x="441552" y="56743"/>
                </a:lnTo>
                <a:lnTo>
                  <a:pt x="441552" y="60553"/>
                </a:lnTo>
                <a:lnTo>
                  <a:pt x="441552" y="64363"/>
                </a:lnTo>
                <a:lnTo>
                  <a:pt x="441552" y="68173"/>
                </a:lnTo>
                <a:lnTo>
                  <a:pt x="440282" y="71983"/>
                </a:lnTo>
                <a:lnTo>
                  <a:pt x="439012" y="77063"/>
                </a:lnTo>
                <a:lnTo>
                  <a:pt x="437741" y="80873"/>
                </a:lnTo>
                <a:lnTo>
                  <a:pt x="437741" y="82143"/>
                </a:lnTo>
                <a:lnTo>
                  <a:pt x="437741" y="82143"/>
                </a:lnTo>
                <a:lnTo>
                  <a:pt x="436472" y="84683"/>
                </a:lnTo>
                <a:lnTo>
                  <a:pt x="435202" y="89763"/>
                </a:lnTo>
                <a:lnTo>
                  <a:pt x="432662" y="94843"/>
                </a:lnTo>
                <a:lnTo>
                  <a:pt x="430122" y="98653"/>
                </a:lnTo>
                <a:lnTo>
                  <a:pt x="427582" y="103733"/>
                </a:lnTo>
                <a:lnTo>
                  <a:pt x="425041" y="108813"/>
                </a:lnTo>
                <a:lnTo>
                  <a:pt x="421232" y="113893"/>
                </a:lnTo>
                <a:lnTo>
                  <a:pt x="418691" y="118973"/>
                </a:lnTo>
                <a:lnTo>
                  <a:pt x="411072" y="129133"/>
                </a:lnTo>
                <a:lnTo>
                  <a:pt x="400912" y="140563"/>
                </a:lnTo>
                <a:lnTo>
                  <a:pt x="390752" y="151993"/>
                </a:lnTo>
                <a:lnTo>
                  <a:pt x="380591" y="163423"/>
                </a:lnTo>
                <a:lnTo>
                  <a:pt x="366622" y="176123"/>
                </a:lnTo>
                <a:lnTo>
                  <a:pt x="359002" y="183743"/>
                </a:lnTo>
                <a:lnTo>
                  <a:pt x="351382" y="190093"/>
                </a:lnTo>
                <a:lnTo>
                  <a:pt x="342491" y="197713"/>
                </a:lnTo>
                <a:lnTo>
                  <a:pt x="333602" y="205333"/>
                </a:lnTo>
                <a:lnTo>
                  <a:pt x="323441" y="212953"/>
                </a:lnTo>
                <a:lnTo>
                  <a:pt x="314552" y="220573"/>
                </a:lnTo>
                <a:lnTo>
                  <a:pt x="304391" y="228193"/>
                </a:lnTo>
                <a:lnTo>
                  <a:pt x="292962" y="235813"/>
                </a:lnTo>
                <a:lnTo>
                  <a:pt x="271372" y="252323"/>
                </a:lnTo>
                <a:lnTo>
                  <a:pt x="248512" y="265023"/>
                </a:lnTo>
                <a:lnTo>
                  <a:pt x="226922" y="277723"/>
                </a:lnTo>
                <a:lnTo>
                  <a:pt x="206602" y="289153"/>
                </a:lnTo>
                <a:lnTo>
                  <a:pt x="204062" y="290423"/>
                </a:lnTo>
                <a:lnTo>
                  <a:pt x="202791" y="291693"/>
                </a:lnTo>
                <a:lnTo>
                  <a:pt x="186282" y="296773"/>
                </a:lnTo>
                <a:lnTo>
                  <a:pt x="177391" y="300583"/>
                </a:lnTo>
                <a:lnTo>
                  <a:pt x="167232" y="304393"/>
                </a:lnTo>
                <a:lnTo>
                  <a:pt x="158341" y="306933"/>
                </a:lnTo>
                <a:lnTo>
                  <a:pt x="149452" y="309473"/>
                </a:lnTo>
                <a:lnTo>
                  <a:pt x="139291" y="310743"/>
                </a:lnTo>
                <a:lnTo>
                  <a:pt x="131672" y="312013"/>
                </a:lnTo>
                <a:lnTo>
                  <a:pt x="122782" y="312013"/>
                </a:lnTo>
                <a:lnTo>
                  <a:pt x="113891" y="312013"/>
                </a:lnTo>
                <a:lnTo>
                  <a:pt x="106272" y="312013"/>
                </a:lnTo>
                <a:lnTo>
                  <a:pt x="98652" y="312013"/>
                </a:lnTo>
                <a:lnTo>
                  <a:pt x="89762" y="310743"/>
                </a:lnTo>
                <a:lnTo>
                  <a:pt x="88491" y="310743"/>
                </a:lnTo>
                <a:lnTo>
                  <a:pt x="88491" y="310743"/>
                </a:lnTo>
                <a:lnTo>
                  <a:pt x="82141" y="309473"/>
                </a:lnTo>
                <a:lnTo>
                  <a:pt x="75791" y="306933"/>
                </a:lnTo>
                <a:lnTo>
                  <a:pt x="68172" y="304393"/>
                </a:lnTo>
                <a:lnTo>
                  <a:pt x="61822" y="301853"/>
                </a:lnTo>
                <a:lnTo>
                  <a:pt x="55472" y="298043"/>
                </a:lnTo>
                <a:lnTo>
                  <a:pt x="49122" y="294233"/>
                </a:lnTo>
                <a:lnTo>
                  <a:pt x="42772" y="289153"/>
                </a:lnTo>
                <a:lnTo>
                  <a:pt x="37691" y="284073"/>
                </a:lnTo>
                <a:lnTo>
                  <a:pt x="32612" y="277723"/>
                </a:lnTo>
                <a:lnTo>
                  <a:pt x="31341" y="277723"/>
                </a:lnTo>
                <a:lnTo>
                  <a:pt x="30072" y="277723"/>
                </a:lnTo>
                <a:lnTo>
                  <a:pt x="26262" y="272643"/>
                </a:lnTo>
                <a:lnTo>
                  <a:pt x="22452" y="265023"/>
                </a:lnTo>
                <a:lnTo>
                  <a:pt x="16102" y="254863"/>
                </a:lnTo>
                <a:lnTo>
                  <a:pt x="11022" y="244703"/>
                </a:lnTo>
                <a:lnTo>
                  <a:pt x="8482" y="234543"/>
                </a:lnTo>
                <a:lnTo>
                  <a:pt x="7212" y="229463"/>
                </a:lnTo>
                <a:lnTo>
                  <a:pt x="5941" y="224383"/>
                </a:lnTo>
                <a:lnTo>
                  <a:pt x="4672" y="219303"/>
                </a:lnTo>
                <a:lnTo>
                  <a:pt x="4672" y="219303"/>
                </a:lnTo>
                <a:lnTo>
                  <a:pt x="4672" y="219303"/>
                </a:lnTo>
                <a:lnTo>
                  <a:pt x="4672" y="214223"/>
                </a:lnTo>
                <a:lnTo>
                  <a:pt x="4672" y="209143"/>
                </a:lnTo>
                <a:lnTo>
                  <a:pt x="5941" y="202793"/>
                </a:lnTo>
                <a:lnTo>
                  <a:pt x="7212" y="197713"/>
                </a:lnTo>
                <a:lnTo>
                  <a:pt x="8482" y="193903"/>
                </a:lnTo>
                <a:lnTo>
                  <a:pt x="9752" y="187553"/>
                </a:lnTo>
                <a:lnTo>
                  <a:pt x="12291" y="182473"/>
                </a:lnTo>
                <a:lnTo>
                  <a:pt x="13562" y="177393"/>
                </a:lnTo>
                <a:lnTo>
                  <a:pt x="16102" y="173583"/>
                </a:lnTo>
                <a:lnTo>
                  <a:pt x="18641" y="168503"/>
                </a:lnTo>
                <a:lnTo>
                  <a:pt x="22452" y="163423"/>
                </a:lnTo>
                <a:lnTo>
                  <a:pt x="26262" y="158343"/>
                </a:lnTo>
                <a:lnTo>
                  <a:pt x="30072" y="153263"/>
                </a:lnTo>
                <a:lnTo>
                  <a:pt x="38962" y="143103"/>
                </a:lnTo>
                <a:lnTo>
                  <a:pt x="50391" y="134213"/>
                </a:lnTo>
                <a:lnTo>
                  <a:pt x="61822" y="125323"/>
                </a:lnTo>
                <a:lnTo>
                  <a:pt x="74522" y="116433"/>
                </a:lnTo>
                <a:lnTo>
                  <a:pt x="89762" y="106273"/>
                </a:lnTo>
                <a:lnTo>
                  <a:pt x="98652" y="101193"/>
                </a:lnTo>
                <a:lnTo>
                  <a:pt x="107541" y="96113"/>
                </a:lnTo>
                <a:lnTo>
                  <a:pt x="117702" y="91033"/>
                </a:lnTo>
                <a:lnTo>
                  <a:pt x="129132" y="85953"/>
                </a:lnTo>
                <a:lnTo>
                  <a:pt x="173582" y="643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5278527" y="4596538"/>
            <a:ext cx="382724" cy="256994"/>
          </a:xfrm>
          <a:custGeom>
            <a:avLst/>
            <a:gdLst/>
            <a:ahLst/>
            <a:cxnLst/>
            <a:rect l="l" t="t" r="r" b="b"/>
            <a:pathLst>
              <a:path w="382724" h="256994">
                <a:moveTo>
                  <a:pt x="165963" y="71982"/>
                </a:moveTo>
                <a:lnTo>
                  <a:pt x="151993" y="79602"/>
                </a:lnTo>
                <a:lnTo>
                  <a:pt x="144373" y="83412"/>
                </a:lnTo>
                <a:lnTo>
                  <a:pt x="136753" y="87222"/>
                </a:lnTo>
                <a:lnTo>
                  <a:pt x="110082" y="101192"/>
                </a:lnTo>
                <a:lnTo>
                  <a:pt x="106273" y="103732"/>
                </a:lnTo>
                <a:lnTo>
                  <a:pt x="105003" y="103732"/>
                </a:lnTo>
                <a:lnTo>
                  <a:pt x="103732" y="105002"/>
                </a:lnTo>
                <a:lnTo>
                  <a:pt x="97382" y="108812"/>
                </a:lnTo>
                <a:lnTo>
                  <a:pt x="84682" y="115162"/>
                </a:lnTo>
                <a:lnTo>
                  <a:pt x="79603" y="118972"/>
                </a:lnTo>
                <a:lnTo>
                  <a:pt x="74523" y="121512"/>
                </a:lnTo>
                <a:lnTo>
                  <a:pt x="65632" y="127862"/>
                </a:lnTo>
                <a:lnTo>
                  <a:pt x="55473" y="134212"/>
                </a:lnTo>
                <a:lnTo>
                  <a:pt x="47853" y="140562"/>
                </a:lnTo>
                <a:lnTo>
                  <a:pt x="38963" y="146912"/>
                </a:lnTo>
                <a:lnTo>
                  <a:pt x="37693" y="148182"/>
                </a:lnTo>
                <a:lnTo>
                  <a:pt x="37693" y="148182"/>
                </a:lnTo>
                <a:lnTo>
                  <a:pt x="35153" y="149452"/>
                </a:lnTo>
                <a:lnTo>
                  <a:pt x="32613" y="153262"/>
                </a:lnTo>
                <a:lnTo>
                  <a:pt x="24993" y="159612"/>
                </a:lnTo>
                <a:lnTo>
                  <a:pt x="22453" y="162152"/>
                </a:lnTo>
                <a:lnTo>
                  <a:pt x="19913" y="165962"/>
                </a:lnTo>
                <a:lnTo>
                  <a:pt x="17373" y="168502"/>
                </a:lnTo>
                <a:lnTo>
                  <a:pt x="14832" y="172312"/>
                </a:lnTo>
                <a:lnTo>
                  <a:pt x="13563" y="174852"/>
                </a:lnTo>
                <a:lnTo>
                  <a:pt x="11023" y="178662"/>
                </a:lnTo>
                <a:lnTo>
                  <a:pt x="9753" y="181202"/>
                </a:lnTo>
                <a:lnTo>
                  <a:pt x="8482" y="183742"/>
                </a:lnTo>
                <a:lnTo>
                  <a:pt x="7213" y="187552"/>
                </a:lnTo>
                <a:lnTo>
                  <a:pt x="5943" y="191362"/>
                </a:lnTo>
                <a:lnTo>
                  <a:pt x="5943" y="193902"/>
                </a:lnTo>
                <a:lnTo>
                  <a:pt x="4673" y="196442"/>
                </a:lnTo>
                <a:lnTo>
                  <a:pt x="4673" y="200252"/>
                </a:lnTo>
                <a:lnTo>
                  <a:pt x="4673" y="202792"/>
                </a:lnTo>
                <a:lnTo>
                  <a:pt x="4673" y="206602"/>
                </a:lnTo>
                <a:lnTo>
                  <a:pt x="4673" y="210412"/>
                </a:lnTo>
                <a:lnTo>
                  <a:pt x="4673" y="212952"/>
                </a:lnTo>
                <a:lnTo>
                  <a:pt x="5943" y="215492"/>
                </a:lnTo>
                <a:lnTo>
                  <a:pt x="7213" y="219302"/>
                </a:lnTo>
                <a:lnTo>
                  <a:pt x="8482" y="221842"/>
                </a:lnTo>
                <a:lnTo>
                  <a:pt x="9753" y="224382"/>
                </a:lnTo>
                <a:lnTo>
                  <a:pt x="12293" y="228192"/>
                </a:lnTo>
                <a:lnTo>
                  <a:pt x="14832" y="232002"/>
                </a:lnTo>
                <a:lnTo>
                  <a:pt x="17373" y="234542"/>
                </a:lnTo>
                <a:lnTo>
                  <a:pt x="17373" y="234542"/>
                </a:lnTo>
                <a:lnTo>
                  <a:pt x="18643" y="235812"/>
                </a:lnTo>
                <a:lnTo>
                  <a:pt x="22453" y="238352"/>
                </a:lnTo>
                <a:lnTo>
                  <a:pt x="26263" y="242162"/>
                </a:lnTo>
                <a:lnTo>
                  <a:pt x="30073" y="244702"/>
                </a:lnTo>
                <a:lnTo>
                  <a:pt x="35153" y="245972"/>
                </a:lnTo>
                <a:lnTo>
                  <a:pt x="40232" y="248512"/>
                </a:lnTo>
                <a:lnTo>
                  <a:pt x="45313" y="249782"/>
                </a:lnTo>
                <a:lnTo>
                  <a:pt x="50393" y="251052"/>
                </a:lnTo>
                <a:lnTo>
                  <a:pt x="55473" y="252322"/>
                </a:lnTo>
                <a:lnTo>
                  <a:pt x="60553" y="252322"/>
                </a:lnTo>
                <a:lnTo>
                  <a:pt x="66903" y="251052"/>
                </a:lnTo>
                <a:lnTo>
                  <a:pt x="73253" y="251052"/>
                </a:lnTo>
                <a:lnTo>
                  <a:pt x="79603" y="251052"/>
                </a:lnTo>
                <a:lnTo>
                  <a:pt x="85953" y="249782"/>
                </a:lnTo>
                <a:lnTo>
                  <a:pt x="92303" y="247242"/>
                </a:lnTo>
                <a:lnTo>
                  <a:pt x="99923" y="245972"/>
                </a:lnTo>
                <a:lnTo>
                  <a:pt x="99923" y="245972"/>
                </a:lnTo>
                <a:lnTo>
                  <a:pt x="101193" y="245972"/>
                </a:lnTo>
                <a:lnTo>
                  <a:pt x="106273" y="243432"/>
                </a:lnTo>
                <a:lnTo>
                  <a:pt x="121513" y="238352"/>
                </a:lnTo>
                <a:lnTo>
                  <a:pt x="138023" y="230732"/>
                </a:lnTo>
                <a:lnTo>
                  <a:pt x="154532" y="221842"/>
                </a:lnTo>
                <a:lnTo>
                  <a:pt x="173582" y="212952"/>
                </a:lnTo>
                <a:lnTo>
                  <a:pt x="191363" y="201522"/>
                </a:lnTo>
                <a:lnTo>
                  <a:pt x="211682" y="190092"/>
                </a:lnTo>
                <a:lnTo>
                  <a:pt x="232003" y="177392"/>
                </a:lnTo>
                <a:lnTo>
                  <a:pt x="281532" y="141832"/>
                </a:lnTo>
                <a:lnTo>
                  <a:pt x="320903" y="108812"/>
                </a:lnTo>
                <a:lnTo>
                  <a:pt x="329793" y="101192"/>
                </a:lnTo>
                <a:lnTo>
                  <a:pt x="337413" y="94842"/>
                </a:lnTo>
                <a:lnTo>
                  <a:pt x="343763" y="87222"/>
                </a:lnTo>
                <a:lnTo>
                  <a:pt x="347573" y="84682"/>
                </a:lnTo>
                <a:lnTo>
                  <a:pt x="350113" y="80872"/>
                </a:lnTo>
                <a:lnTo>
                  <a:pt x="352653" y="77062"/>
                </a:lnTo>
                <a:lnTo>
                  <a:pt x="356463" y="74522"/>
                </a:lnTo>
                <a:lnTo>
                  <a:pt x="359003" y="70712"/>
                </a:lnTo>
                <a:lnTo>
                  <a:pt x="361543" y="68172"/>
                </a:lnTo>
                <a:lnTo>
                  <a:pt x="364082" y="64362"/>
                </a:lnTo>
                <a:lnTo>
                  <a:pt x="365353" y="61822"/>
                </a:lnTo>
                <a:lnTo>
                  <a:pt x="367893" y="58012"/>
                </a:lnTo>
                <a:lnTo>
                  <a:pt x="369163" y="55472"/>
                </a:lnTo>
                <a:lnTo>
                  <a:pt x="371703" y="52932"/>
                </a:lnTo>
                <a:lnTo>
                  <a:pt x="372973" y="50392"/>
                </a:lnTo>
                <a:lnTo>
                  <a:pt x="374243" y="46582"/>
                </a:lnTo>
                <a:lnTo>
                  <a:pt x="375513" y="44042"/>
                </a:lnTo>
                <a:lnTo>
                  <a:pt x="376782" y="41502"/>
                </a:lnTo>
                <a:lnTo>
                  <a:pt x="376782" y="38962"/>
                </a:lnTo>
                <a:lnTo>
                  <a:pt x="378053" y="36422"/>
                </a:lnTo>
                <a:lnTo>
                  <a:pt x="378053" y="33882"/>
                </a:lnTo>
                <a:lnTo>
                  <a:pt x="378053" y="32612"/>
                </a:lnTo>
                <a:lnTo>
                  <a:pt x="378053" y="30072"/>
                </a:lnTo>
                <a:lnTo>
                  <a:pt x="378053" y="27532"/>
                </a:lnTo>
                <a:lnTo>
                  <a:pt x="378053" y="24992"/>
                </a:lnTo>
                <a:lnTo>
                  <a:pt x="376782" y="23722"/>
                </a:lnTo>
                <a:lnTo>
                  <a:pt x="376782" y="23722"/>
                </a:lnTo>
                <a:lnTo>
                  <a:pt x="376782" y="23722"/>
                </a:lnTo>
                <a:lnTo>
                  <a:pt x="375513" y="21182"/>
                </a:lnTo>
                <a:lnTo>
                  <a:pt x="375513" y="19912"/>
                </a:lnTo>
                <a:lnTo>
                  <a:pt x="374243" y="17372"/>
                </a:lnTo>
                <a:lnTo>
                  <a:pt x="371703" y="14832"/>
                </a:lnTo>
                <a:lnTo>
                  <a:pt x="369163" y="12292"/>
                </a:lnTo>
                <a:lnTo>
                  <a:pt x="366623" y="9752"/>
                </a:lnTo>
                <a:lnTo>
                  <a:pt x="364082" y="8482"/>
                </a:lnTo>
                <a:lnTo>
                  <a:pt x="360273" y="7212"/>
                </a:lnTo>
                <a:lnTo>
                  <a:pt x="356463" y="5942"/>
                </a:lnTo>
                <a:lnTo>
                  <a:pt x="352653" y="5942"/>
                </a:lnTo>
                <a:lnTo>
                  <a:pt x="348843" y="5942"/>
                </a:lnTo>
                <a:lnTo>
                  <a:pt x="345032" y="4672"/>
                </a:lnTo>
                <a:lnTo>
                  <a:pt x="339953" y="5942"/>
                </a:lnTo>
                <a:lnTo>
                  <a:pt x="334873" y="5942"/>
                </a:lnTo>
                <a:lnTo>
                  <a:pt x="332332" y="5942"/>
                </a:lnTo>
                <a:lnTo>
                  <a:pt x="332332" y="5942"/>
                </a:lnTo>
                <a:lnTo>
                  <a:pt x="329793" y="5942"/>
                </a:lnTo>
                <a:lnTo>
                  <a:pt x="324713" y="7212"/>
                </a:lnTo>
                <a:lnTo>
                  <a:pt x="318363" y="8482"/>
                </a:lnTo>
                <a:lnTo>
                  <a:pt x="312013" y="9752"/>
                </a:lnTo>
                <a:lnTo>
                  <a:pt x="305663" y="11022"/>
                </a:lnTo>
                <a:lnTo>
                  <a:pt x="299313" y="13562"/>
                </a:lnTo>
                <a:lnTo>
                  <a:pt x="292963" y="16102"/>
                </a:lnTo>
                <a:lnTo>
                  <a:pt x="277723" y="21182"/>
                </a:lnTo>
                <a:lnTo>
                  <a:pt x="262482" y="27532"/>
                </a:lnTo>
                <a:lnTo>
                  <a:pt x="245973" y="35152"/>
                </a:lnTo>
                <a:lnTo>
                  <a:pt x="226923" y="42772"/>
                </a:lnTo>
                <a:lnTo>
                  <a:pt x="207873" y="51662"/>
                </a:lnTo>
                <a:lnTo>
                  <a:pt x="187553" y="61822"/>
                </a:lnTo>
                <a:lnTo>
                  <a:pt x="165963" y="7198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5120640" y="4390390"/>
            <a:ext cx="463550" cy="246380"/>
          </a:xfrm>
          <a:custGeom>
            <a:avLst/>
            <a:gdLst/>
            <a:ahLst/>
            <a:cxnLst/>
            <a:rect l="l" t="t" r="r" b="b"/>
            <a:pathLst>
              <a:path w="463550" h="246380">
                <a:moveTo>
                  <a:pt x="199390" y="15240"/>
                </a:moveTo>
                <a:lnTo>
                  <a:pt x="227330" y="11430"/>
                </a:lnTo>
                <a:lnTo>
                  <a:pt x="254000" y="7620"/>
                </a:lnTo>
                <a:lnTo>
                  <a:pt x="278130" y="5080"/>
                </a:lnTo>
                <a:lnTo>
                  <a:pt x="302260" y="2540"/>
                </a:lnTo>
                <a:lnTo>
                  <a:pt x="312419" y="2540"/>
                </a:lnTo>
                <a:lnTo>
                  <a:pt x="323850" y="1270"/>
                </a:lnTo>
                <a:lnTo>
                  <a:pt x="334010" y="1270"/>
                </a:lnTo>
                <a:lnTo>
                  <a:pt x="339090" y="1270"/>
                </a:lnTo>
                <a:lnTo>
                  <a:pt x="339090" y="1270"/>
                </a:lnTo>
                <a:lnTo>
                  <a:pt x="344169" y="1270"/>
                </a:lnTo>
                <a:lnTo>
                  <a:pt x="353060" y="0"/>
                </a:lnTo>
                <a:lnTo>
                  <a:pt x="361950" y="1270"/>
                </a:lnTo>
                <a:lnTo>
                  <a:pt x="370840" y="1270"/>
                </a:lnTo>
                <a:lnTo>
                  <a:pt x="378460" y="2540"/>
                </a:lnTo>
                <a:lnTo>
                  <a:pt x="387350" y="2540"/>
                </a:lnTo>
                <a:lnTo>
                  <a:pt x="394969" y="3810"/>
                </a:lnTo>
                <a:lnTo>
                  <a:pt x="401319" y="5080"/>
                </a:lnTo>
                <a:lnTo>
                  <a:pt x="408940" y="7620"/>
                </a:lnTo>
                <a:lnTo>
                  <a:pt x="415290" y="8890"/>
                </a:lnTo>
                <a:lnTo>
                  <a:pt x="420369" y="10160"/>
                </a:lnTo>
                <a:lnTo>
                  <a:pt x="425450" y="12700"/>
                </a:lnTo>
                <a:lnTo>
                  <a:pt x="426719" y="13970"/>
                </a:lnTo>
                <a:lnTo>
                  <a:pt x="427990" y="13970"/>
                </a:lnTo>
                <a:lnTo>
                  <a:pt x="431800" y="15240"/>
                </a:lnTo>
                <a:lnTo>
                  <a:pt x="435610" y="17780"/>
                </a:lnTo>
                <a:lnTo>
                  <a:pt x="440690" y="20320"/>
                </a:lnTo>
                <a:lnTo>
                  <a:pt x="444500" y="24130"/>
                </a:lnTo>
                <a:lnTo>
                  <a:pt x="448310" y="26670"/>
                </a:lnTo>
                <a:lnTo>
                  <a:pt x="452119" y="31750"/>
                </a:lnTo>
                <a:lnTo>
                  <a:pt x="454660" y="35560"/>
                </a:lnTo>
                <a:lnTo>
                  <a:pt x="457200" y="39370"/>
                </a:lnTo>
                <a:lnTo>
                  <a:pt x="459740" y="43180"/>
                </a:lnTo>
                <a:lnTo>
                  <a:pt x="459740" y="43180"/>
                </a:lnTo>
                <a:lnTo>
                  <a:pt x="459740" y="44450"/>
                </a:lnTo>
                <a:lnTo>
                  <a:pt x="462280" y="50800"/>
                </a:lnTo>
                <a:lnTo>
                  <a:pt x="463550" y="58420"/>
                </a:lnTo>
                <a:lnTo>
                  <a:pt x="463550" y="62230"/>
                </a:lnTo>
                <a:lnTo>
                  <a:pt x="463550" y="66040"/>
                </a:lnTo>
                <a:lnTo>
                  <a:pt x="463550" y="69850"/>
                </a:lnTo>
                <a:lnTo>
                  <a:pt x="463550" y="72390"/>
                </a:lnTo>
                <a:lnTo>
                  <a:pt x="462280" y="77470"/>
                </a:lnTo>
                <a:lnTo>
                  <a:pt x="461010" y="80010"/>
                </a:lnTo>
                <a:lnTo>
                  <a:pt x="459740" y="83820"/>
                </a:lnTo>
                <a:lnTo>
                  <a:pt x="457200" y="87630"/>
                </a:lnTo>
                <a:lnTo>
                  <a:pt x="457200" y="88900"/>
                </a:lnTo>
                <a:lnTo>
                  <a:pt x="457200" y="88900"/>
                </a:lnTo>
                <a:lnTo>
                  <a:pt x="455930" y="91440"/>
                </a:lnTo>
                <a:lnTo>
                  <a:pt x="453390" y="95250"/>
                </a:lnTo>
                <a:lnTo>
                  <a:pt x="450850" y="99060"/>
                </a:lnTo>
                <a:lnTo>
                  <a:pt x="448310" y="102870"/>
                </a:lnTo>
                <a:lnTo>
                  <a:pt x="445769" y="107950"/>
                </a:lnTo>
                <a:lnTo>
                  <a:pt x="441960" y="111760"/>
                </a:lnTo>
                <a:lnTo>
                  <a:pt x="438150" y="115570"/>
                </a:lnTo>
                <a:lnTo>
                  <a:pt x="434340" y="119380"/>
                </a:lnTo>
                <a:lnTo>
                  <a:pt x="430530" y="123190"/>
                </a:lnTo>
                <a:lnTo>
                  <a:pt x="425450" y="127000"/>
                </a:lnTo>
                <a:lnTo>
                  <a:pt x="415290" y="135890"/>
                </a:lnTo>
                <a:lnTo>
                  <a:pt x="403860" y="144780"/>
                </a:lnTo>
                <a:lnTo>
                  <a:pt x="391160" y="152400"/>
                </a:lnTo>
                <a:lnTo>
                  <a:pt x="377190" y="161290"/>
                </a:lnTo>
                <a:lnTo>
                  <a:pt x="361950" y="170180"/>
                </a:lnTo>
                <a:lnTo>
                  <a:pt x="353060" y="175260"/>
                </a:lnTo>
                <a:lnTo>
                  <a:pt x="344169" y="180340"/>
                </a:lnTo>
                <a:lnTo>
                  <a:pt x="334010" y="185420"/>
                </a:lnTo>
                <a:lnTo>
                  <a:pt x="322580" y="190500"/>
                </a:lnTo>
                <a:lnTo>
                  <a:pt x="312419" y="195580"/>
                </a:lnTo>
                <a:lnTo>
                  <a:pt x="300990" y="200660"/>
                </a:lnTo>
                <a:lnTo>
                  <a:pt x="289560" y="205740"/>
                </a:lnTo>
                <a:lnTo>
                  <a:pt x="276860" y="210820"/>
                </a:lnTo>
                <a:lnTo>
                  <a:pt x="251460" y="220980"/>
                </a:lnTo>
                <a:lnTo>
                  <a:pt x="227330" y="228600"/>
                </a:lnTo>
                <a:lnTo>
                  <a:pt x="203200" y="234950"/>
                </a:lnTo>
                <a:lnTo>
                  <a:pt x="180340" y="240030"/>
                </a:lnTo>
                <a:lnTo>
                  <a:pt x="158750" y="243840"/>
                </a:lnTo>
                <a:lnTo>
                  <a:pt x="154940" y="245110"/>
                </a:lnTo>
                <a:lnTo>
                  <a:pt x="153669" y="245110"/>
                </a:lnTo>
                <a:lnTo>
                  <a:pt x="148590" y="245110"/>
                </a:lnTo>
                <a:lnTo>
                  <a:pt x="138430" y="246380"/>
                </a:lnTo>
                <a:lnTo>
                  <a:pt x="129540" y="246380"/>
                </a:lnTo>
                <a:lnTo>
                  <a:pt x="119380" y="246380"/>
                </a:lnTo>
                <a:lnTo>
                  <a:pt x="110490" y="245110"/>
                </a:lnTo>
                <a:lnTo>
                  <a:pt x="101600" y="245110"/>
                </a:lnTo>
                <a:lnTo>
                  <a:pt x="93980" y="242570"/>
                </a:lnTo>
                <a:lnTo>
                  <a:pt x="85090" y="241300"/>
                </a:lnTo>
                <a:lnTo>
                  <a:pt x="77469" y="238760"/>
                </a:lnTo>
                <a:lnTo>
                  <a:pt x="69850" y="236220"/>
                </a:lnTo>
                <a:lnTo>
                  <a:pt x="62230" y="233680"/>
                </a:lnTo>
                <a:lnTo>
                  <a:pt x="55880" y="229870"/>
                </a:lnTo>
                <a:lnTo>
                  <a:pt x="52069" y="228600"/>
                </a:lnTo>
                <a:lnTo>
                  <a:pt x="52069" y="228600"/>
                </a:lnTo>
                <a:lnTo>
                  <a:pt x="49530" y="226060"/>
                </a:lnTo>
                <a:lnTo>
                  <a:pt x="43180" y="222250"/>
                </a:lnTo>
                <a:lnTo>
                  <a:pt x="36830" y="217170"/>
                </a:lnTo>
                <a:lnTo>
                  <a:pt x="31750" y="212090"/>
                </a:lnTo>
                <a:lnTo>
                  <a:pt x="26669" y="207010"/>
                </a:lnTo>
                <a:lnTo>
                  <a:pt x="21590" y="201930"/>
                </a:lnTo>
                <a:lnTo>
                  <a:pt x="17780" y="194310"/>
                </a:lnTo>
                <a:lnTo>
                  <a:pt x="13969" y="187960"/>
                </a:lnTo>
                <a:lnTo>
                  <a:pt x="10160" y="180340"/>
                </a:lnTo>
                <a:lnTo>
                  <a:pt x="8890" y="179070"/>
                </a:lnTo>
                <a:lnTo>
                  <a:pt x="8890" y="177800"/>
                </a:lnTo>
                <a:lnTo>
                  <a:pt x="7619" y="173990"/>
                </a:lnTo>
                <a:lnTo>
                  <a:pt x="3810" y="161290"/>
                </a:lnTo>
                <a:lnTo>
                  <a:pt x="1269" y="151130"/>
                </a:lnTo>
                <a:lnTo>
                  <a:pt x="1269" y="139700"/>
                </a:lnTo>
                <a:lnTo>
                  <a:pt x="0" y="134620"/>
                </a:lnTo>
                <a:lnTo>
                  <a:pt x="1269" y="129540"/>
                </a:lnTo>
                <a:lnTo>
                  <a:pt x="1269" y="124460"/>
                </a:lnTo>
                <a:lnTo>
                  <a:pt x="2540" y="119380"/>
                </a:lnTo>
                <a:lnTo>
                  <a:pt x="3810" y="114300"/>
                </a:lnTo>
                <a:lnTo>
                  <a:pt x="3810" y="113030"/>
                </a:lnTo>
                <a:lnTo>
                  <a:pt x="3810" y="113030"/>
                </a:lnTo>
                <a:lnTo>
                  <a:pt x="6350" y="109220"/>
                </a:lnTo>
                <a:lnTo>
                  <a:pt x="7619" y="104140"/>
                </a:lnTo>
                <a:lnTo>
                  <a:pt x="10160" y="100330"/>
                </a:lnTo>
                <a:lnTo>
                  <a:pt x="12700" y="95250"/>
                </a:lnTo>
                <a:lnTo>
                  <a:pt x="16510" y="91440"/>
                </a:lnTo>
                <a:lnTo>
                  <a:pt x="19050" y="86360"/>
                </a:lnTo>
                <a:lnTo>
                  <a:pt x="22860" y="82550"/>
                </a:lnTo>
                <a:lnTo>
                  <a:pt x="26669" y="78740"/>
                </a:lnTo>
                <a:lnTo>
                  <a:pt x="30480" y="74930"/>
                </a:lnTo>
                <a:lnTo>
                  <a:pt x="35560" y="71120"/>
                </a:lnTo>
                <a:lnTo>
                  <a:pt x="40640" y="67310"/>
                </a:lnTo>
                <a:lnTo>
                  <a:pt x="52069" y="59690"/>
                </a:lnTo>
                <a:lnTo>
                  <a:pt x="64769" y="53340"/>
                </a:lnTo>
                <a:lnTo>
                  <a:pt x="78740" y="46990"/>
                </a:lnTo>
                <a:lnTo>
                  <a:pt x="93980" y="41910"/>
                </a:lnTo>
                <a:lnTo>
                  <a:pt x="109219" y="35560"/>
                </a:lnTo>
                <a:lnTo>
                  <a:pt x="119380" y="33020"/>
                </a:lnTo>
                <a:lnTo>
                  <a:pt x="129540" y="30480"/>
                </a:lnTo>
                <a:lnTo>
                  <a:pt x="140969" y="27940"/>
                </a:lnTo>
                <a:lnTo>
                  <a:pt x="152400" y="25400"/>
                </a:lnTo>
                <a:lnTo>
                  <a:pt x="199390" y="15240"/>
                </a:lnTo>
                <a:close/>
                <a:moveTo>
                  <a:pt x="219710" y="55880"/>
                </a:moveTo>
                <a:lnTo>
                  <a:pt x="204469" y="59690"/>
                </a:lnTo>
                <a:lnTo>
                  <a:pt x="196850" y="60960"/>
                </a:lnTo>
                <a:lnTo>
                  <a:pt x="189230" y="62230"/>
                </a:lnTo>
                <a:lnTo>
                  <a:pt x="158750" y="69850"/>
                </a:lnTo>
                <a:lnTo>
                  <a:pt x="152400" y="72390"/>
                </a:lnTo>
                <a:lnTo>
                  <a:pt x="144780" y="74930"/>
                </a:lnTo>
                <a:lnTo>
                  <a:pt x="130810" y="77470"/>
                </a:lnTo>
                <a:lnTo>
                  <a:pt x="124460" y="80010"/>
                </a:lnTo>
                <a:lnTo>
                  <a:pt x="119380" y="81280"/>
                </a:lnTo>
                <a:lnTo>
                  <a:pt x="109219" y="85090"/>
                </a:lnTo>
                <a:lnTo>
                  <a:pt x="99060" y="88900"/>
                </a:lnTo>
                <a:lnTo>
                  <a:pt x="88900" y="92710"/>
                </a:lnTo>
                <a:lnTo>
                  <a:pt x="80010" y="96520"/>
                </a:lnTo>
                <a:lnTo>
                  <a:pt x="74930" y="99060"/>
                </a:lnTo>
                <a:lnTo>
                  <a:pt x="71119" y="101600"/>
                </a:lnTo>
                <a:lnTo>
                  <a:pt x="63500" y="105410"/>
                </a:lnTo>
                <a:lnTo>
                  <a:pt x="59690" y="107950"/>
                </a:lnTo>
                <a:lnTo>
                  <a:pt x="57150" y="110490"/>
                </a:lnTo>
                <a:lnTo>
                  <a:pt x="53340" y="113030"/>
                </a:lnTo>
                <a:lnTo>
                  <a:pt x="50800" y="115570"/>
                </a:lnTo>
                <a:lnTo>
                  <a:pt x="48260" y="118110"/>
                </a:lnTo>
                <a:lnTo>
                  <a:pt x="45719" y="120650"/>
                </a:lnTo>
                <a:lnTo>
                  <a:pt x="43180" y="123190"/>
                </a:lnTo>
                <a:lnTo>
                  <a:pt x="40640" y="125730"/>
                </a:lnTo>
                <a:lnTo>
                  <a:pt x="39369" y="128270"/>
                </a:lnTo>
                <a:lnTo>
                  <a:pt x="38100" y="132080"/>
                </a:lnTo>
                <a:lnTo>
                  <a:pt x="35560" y="134620"/>
                </a:lnTo>
                <a:lnTo>
                  <a:pt x="34290" y="137160"/>
                </a:lnTo>
                <a:lnTo>
                  <a:pt x="33019" y="139700"/>
                </a:lnTo>
                <a:lnTo>
                  <a:pt x="33019" y="143510"/>
                </a:lnTo>
                <a:lnTo>
                  <a:pt x="31750" y="146050"/>
                </a:lnTo>
                <a:lnTo>
                  <a:pt x="30480" y="149860"/>
                </a:lnTo>
                <a:lnTo>
                  <a:pt x="30480" y="152400"/>
                </a:lnTo>
                <a:lnTo>
                  <a:pt x="31750" y="156210"/>
                </a:lnTo>
                <a:lnTo>
                  <a:pt x="31750" y="158750"/>
                </a:lnTo>
                <a:lnTo>
                  <a:pt x="33019" y="162560"/>
                </a:lnTo>
                <a:lnTo>
                  <a:pt x="33019" y="16510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6830" y="173990"/>
                </a:lnTo>
                <a:lnTo>
                  <a:pt x="39369" y="177800"/>
                </a:lnTo>
                <a:lnTo>
                  <a:pt x="41910" y="182880"/>
                </a:lnTo>
                <a:lnTo>
                  <a:pt x="45719" y="186690"/>
                </a:lnTo>
                <a:lnTo>
                  <a:pt x="48260" y="190500"/>
                </a:lnTo>
                <a:lnTo>
                  <a:pt x="52069" y="193040"/>
                </a:lnTo>
                <a:lnTo>
                  <a:pt x="57150" y="195580"/>
                </a:lnTo>
                <a:lnTo>
                  <a:pt x="60960" y="198120"/>
                </a:lnTo>
                <a:lnTo>
                  <a:pt x="66040" y="200660"/>
                </a:lnTo>
                <a:lnTo>
                  <a:pt x="71119" y="201930"/>
                </a:lnTo>
                <a:lnTo>
                  <a:pt x="76200" y="204470"/>
                </a:lnTo>
                <a:lnTo>
                  <a:pt x="81280" y="204470"/>
                </a:lnTo>
                <a:lnTo>
                  <a:pt x="87630" y="207010"/>
                </a:lnTo>
                <a:lnTo>
                  <a:pt x="93980" y="207010"/>
                </a:lnTo>
                <a:lnTo>
                  <a:pt x="97790" y="208280"/>
                </a:lnTo>
                <a:lnTo>
                  <a:pt x="97790" y="208280"/>
                </a:lnTo>
                <a:lnTo>
                  <a:pt x="100330" y="207010"/>
                </a:lnTo>
                <a:lnTo>
                  <a:pt x="107950" y="207010"/>
                </a:lnTo>
                <a:lnTo>
                  <a:pt x="115569" y="207010"/>
                </a:lnTo>
                <a:lnTo>
                  <a:pt x="121919" y="207010"/>
                </a:lnTo>
                <a:lnTo>
                  <a:pt x="138430" y="204470"/>
                </a:lnTo>
                <a:lnTo>
                  <a:pt x="156210" y="201930"/>
                </a:lnTo>
                <a:lnTo>
                  <a:pt x="173990" y="198120"/>
                </a:lnTo>
                <a:lnTo>
                  <a:pt x="194310" y="193040"/>
                </a:lnTo>
                <a:lnTo>
                  <a:pt x="214630" y="187960"/>
                </a:lnTo>
                <a:lnTo>
                  <a:pt x="236219" y="180340"/>
                </a:lnTo>
                <a:lnTo>
                  <a:pt x="259080" y="172720"/>
                </a:lnTo>
                <a:lnTo>
                  <a:pt x="316230" y="151130"/>
                </a:lnTo>
                <a:lnTo>
                  <a:pt x="361950" y="129540"/>
                </a:lnTo>
                <a:lnTo>
                  <a:pt x="370840" y="124460"/>
                </a:lnTo>
                <a:lnTo>
                  <a:pt x="379730" y="119380"/>
                </a:lnTo>
                <a:lnTo>
                  <a:pt x="388619" y="114300"/>
                </a:lnTo>
                <a:lnTo>
                  <a:pt x="392430" y="111760"/>
                </a:lnTo>
                <a:lnTo>
                  <a:pt x="396240" y="109220"/>
                </a:lnTo>
                <a:lnTo>
                  <a:pt x="400050" y="106680"/>
                </a:lnTo>
                <a:lnTo>
                  <a:pt x="403860" y="104140"/>
                </a:lnTo>
                <a:lnTo>
                  <a:pt x="406400" y="101600"/>
                </a:lnTo>
                <a:lnTo>
                  <a:pt x="410210" y="99060"/>
                </a:lnTo>
                <a:lnTo>
                  <a:pt x="414019" y="96520"/>
                </a:lnTo>
                <a:lnTo>
                  <a:pt x="415290" y="93980"/>
                </a:lnTo>
                <a:lnTo>
                  <a:pt x="419100" y="91440"/>
                </a:lnTo>
                <a:lnTo>
                  <a:pt x="421640" y="88900"/>
                </a:lnTo>
                <a:lnTo>
                  <a:pt x="422910" y="86360"/>
                </a:lnTo>
                <a:lnTo>
                  <a:pt x="425450" y="83820"/>
                </a:lnTo>
                <a:lnTo>
                  <a:pt x="427990" y="81280"/>
                </a:lnTo>
                <a:lnTo>
                  <a:pt x="429260" y="80010"/>
                </a:lnTo>
                <a:lnTo>
                  <a:pt x="430530" y="77470"/>
                </a:lnTo>
                <a:lnTo>
                  <a:pt x="433069" y="74930"/>
                </a:lnTo>
                <a:lnTo>
                  <a:pt x="433069" y="72390"/>
                </a:lnTo>
                <a:lnTo>
                  <a:pt x="434340" y="71120"/>
                </a:lnTo>
                <a:lnTo>
                  <a:pt x="435610" y="68580"/>
                </a:lnTo>
                <a:lnTo>
                  <a:pt x="435610" y="66040"/>
                </a:lnTo>
                <a:lnTo>
                  <a:pt x="436880" y="64770"/>
                </a:lnTo>
                <a:lnTo>
                  <a:pt x="436880" y="62230"/>
                </a:lnTo>
                <a:lnTo>
                  <a:pt x="435610" y="59690"/>
                </a:lnTo>
                <a:lnTo>
                  <a:pt x="435610" y="57150"/>
                </a:lnTo>
                <a:lnTo>
                  <a:pt x="435610" y="55880"/>
                </a:lnTo>
                <a:lnTo>
                  <a:pt x="435610" y="54610"/>
                </a:lnTo>
                <a:lnTo>
                  <a:pt x="435610" y="54610"/>
                </a:lnTo>
                <a:lnTo>
                  <a:pt x="434340" y="53340"/>
                </a:lnTo>
                <a:lnTo>
                  <a:pt x="433069" y="50800"/>
                </a:lnTo>
                <a:lnTo>
                  <a:pt x="430530" y="46990"/>
                </a:lnTo>
                <a:lnTo>
                  <a:pt x="429260" y="44450"/>
                </a:lnTo>
                <a:lnTo>
                  <a:pt x="426719" y="41910"/>
                </a:lnTo>
                <a:lnTo>
                  <a:pt x="422910" y="40640"/>
                </a:lnTo>
                <a:lnTo>
                  <a:pt x="420369" y="38100"/>
                </a:lnTo>
                <a:lnTo>
                  <a:pt x="416560" y="36830"/>
                </a:lnTo>
                <a:lnTo>
                  <a:pt x="412750" y="35560"/>
                </a:lnTo>
                <a:lnTo>
                  <a:pt x="408940" y="34290"/>
                </a:lnTo>
                <a:lnTo>
                  <a:pt x="403860" y="33020"/>
                </a:lnTo>
                <a:lnTo>
                  <a:pt x="398780" y="33020"/>
                </a:lnTo>
                <a:lnTo>
                  <a:pt x="393700" y="31750"/>
                </a:lnTo>
                <a:lnTo>
                  <a:pt x="388619" y="31750"/>
                </a:lnTo>
                <a:lnTo>
                  <a:pt x="383540" y="31750"/>
                </a:lnTo>
                <a:lnTo>
                  <a:pt x="382269" y="31750"/>
                </a:lnTo>
                <a:lnTo>
                  <a:pt x="382269" y="31750"/>
                </a:lnTo>
                <a:lnTo>
                  <a:pt x="375919" y="31750"/>
                </a:lnTo>
                <a:lnTo>
                  <a:pt x="369569" y="31750"/>
                </a:lnTo>
                <a:lnTo>
                  <a:pt x="363219" y="31750"/>
                </a:lnTo>
                <a:lnTo>
                  <a:pt x="355600" y="31750"/>
                </a:lnTo>
                <a:lnTo>
                  <a:pt x="340360" y="33020"/>
                </a:lnTo>
                <a:lnTo>
                  <a:pt x="323850" y="35560"/>
                </a:lnTo>
                <a:lnTo>
                  <a:pt x="306069" y="38100"/>
                </a:lnTo>
                <a:lnTo>
                  <a:pt x="285750" y="41910"/>
                </a:lnTo>
                <a:lnTo>
                  <a:pt x="265430" y="45720"/>
                </a:lnTo>
                <a:lnTo>
                  <a:pt x="242569" y="50800"/>
                </a:lnTo>
                <a:lnTo>
                  <a:pt x="219710" y="55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5115968" y="4385718"/>
            <a:ext cx="472894" cy="255725"/>
          </a:xfrm>
          <a:custGeom>
            <a:avLst/>
            <a:gdLst/>
            <a:ahLst/>
            <a:cxnLst/>
            <a:rect l="l" t="t" r="r" b="b"/>
            <a:pathLst>
              <a:path w="472894" h="255725">
                <a:moveTo>
                  <a:pt x="204062" y="19913"/>
                </a:moveTo>
                <a:lnTo>
                  <a:pt x="232002" y="16103"/>
                </a:lnTo>
                <a:lnTo>
                  <a:pt x="258672" y="12293"/>
                </a:lnTo>
                <a:lnTo>
                  <a:pt x="282802" y="9753"/>
                </a:lnTo>
                <a:lnTo>
                  <a:pt x="306932" y="7213"/>
                </a:lnTo>
                <a:lnTo>
                  <a:pt x="317091" y="7213"/>
                </a:lnTo>
                <a:lnTo>
                  <a:pt x="328522" y="5943"/>
                </a:lnTo>
                <a:lnTo>
                  <a:pt x="338682" y="5943"/>
                </a:lnTo>
                <a:lnTo>
                  <a:pt x="343762" y="5943"/>
                </a:lnTo>
                <a:lnTo>
                  <a:pt x="343762" y="5943"/>
                </a:lnTo>
                <a:lnTo>
                  <a:pt x="348841" y="5943"/>
                </a:lnTo>
                <a:lnTo>
                  <a:pt x="357732" y="4673"/>
                </a:lnTo>
                <a:lnTo>
                  <a:pt x="366622" y="5943"/>
                </a:lnTo>
                <a:lnTo>
                  <a:pt x="375512" y="5943"/>
                </a:lnTo>
                <a:lnTo>
                  <a:pt x="383132" y="7213"/>
                </a:lnTo>
                <a:lnTo>
                  <a:pt x="392022" y="7213"/>
                </a:lnTo>
                <a:lnTo>
                  <a:pt x="399641" y="8483"/>
                </a:lnTo>
                <a:lnTo>
                  <a:pt x="405991" y="9753"/>
                </a:lnTo>
                <a:lnTo>
                  <a:pt x="413612" y="12293"/>
                </a:lnTo>
                <a:lnTo>
                  <a:pt x="419962" y="13563"/>
                </a:lnTo>
                <a:lnTo>
                  <a:pt x="425041" y="14833"/>
                </a:lnTo>
                <a:lnTo>
                  <a:pt x="430122" y="17373"/>
                </a:lnTo>
                <a:lnTo>
                  <a:pt x="431391" y="18643"/>
                </a:lnTo>
                <a:lnTo>
                  <a:pt x="432662" y="18643"/>
                </a:lnTo>
                <a:lnTo>
                  <a:pt x="436472" y="19913"/>
                </a:lnTo>
                <a:lnTo>
                  <a:pt x="440282" y="22453"/>
                </a:lnTo>
                <a:lnTo>
                  <a:pt x="445362" y="24993"/>
                </a:lnTo>
                <a:lnTo>
                  <a:pt x="449172" y="28803"/>
                </a:lnTo>
                <a:lnTo>
                  <a:pt x="452982" y="31343"/>
                </a:lnTo>
                <a:lnTo>
                  <a:pt x="456791" y="36423"/>
                </a:lnTo>
                <a:lnTo>
                  <a:pt x="459332" y="40233"/>
                </a:lnTo>
                <a:lnTo>
                  <a:pt x="461872" y="44043"/>
                </a:lnTo>
                <a:lnTo>
                  <a:pt x="464412" y="47853"/>
                </a:lnTo>
                <a:lnTo>
                  <a:pt x="464412" y="47853"/>
                </a:lnTo>
                <a:lnTo>
                  <a:pt x="464412" y="49123"/>
                </a:lnTo>
                <a:lnTo>
                  <a:pt x="466952" y="55473"/>
                </a:lnTo>
                <a:lnTo>
                  <a:pt x="468222" y="63093"/>
                </a:lnTo>
                <a:lnTo>
                  <a:pt x="468222" y="66903"/>
                </a:lnTo>
                <a:lnTo>
                  <a:pt x="468222" y="70713"/>
                </a:lnTo>
                <a:lnTo>
                  <a:pt x="468222" y="74523"/>
                </a:lnTo>
                <a:lnTo>
                  <a:pt x="468222" y="77063"/>
                </a:lnTo>
                <a:lnTo>
                  <a:pt x="466952" y="82143"/>
                </a:lnTo>
                <a:lnTo>
                  <a:pt x="465682" y="84683"/>
                </a:lnTo>
                <a:lnTo>
                  <a:pt x="464412" y="88493"/>
                </a:lnTo>
                <a:lnTo>
                  <a:pt x="461872" y="92303"/>
                </a:lnTo>
                <a:lnTo>
                  <a:pt x="461872" y="93573"/>
                </a:lnTo>
                <a:lnTo>
                  <a:pt x="461872" y="93573"/>
                </a:lnTo>
                <a:lnTo>
                  <a:pt x="460602" y="96113"/>
                </a:lnTo>
                <a:lnTo>
                  <a:pt x="458062" y="99923"/>
                </a:lnTo>
                <a:lnTo>
                  <a:pt x="455522" y="103733"/>
                </a:lnTo>
                <a:lnTo>
                  <a:pt x="452982" y="107543"/>
                </a:lnTo>
                <a:lnTo>
                  <a:pt x="450441" y="112623"/>
                </a:lnTo>
                <a:lnTo>
                  <a:pt x="446632" y="116433"/>
                </a:lnTo>
                <a:lnTo>
                  <a:pt x="442822" y="120243"/>
                </a:lnTo>
                <a:lnTo>
                  <a:pt x="439012" y="124053"/>
                </a:lnTo>
                <a:lnTo>
                  <a:pt x="435202" y="127863"/>
                </a:lnTo>
                <a:lnTo>
                  <a:pt x="430122" y="131673"/>
                </a:lnTo>
                <a:lnTo>
                  <a:pt x="419962" y="140563"/>
                </a:lnTo>
                <a:lnTo>
                  <a:pt x="408532" y="149453"/>
                </a:lnTo>
                <a:lnTo>
                  <a:pt x="395832" y="157073"/>
                </a:lnTo>
                <a:lnTo>
                  <a:pt x="381862" y="165963"/>
                </a:lnTo>
                <a:lnTo>
                  <a:pt x="366622" y="174853"/>
                </a:lnTo>
                <a:lnTo>
                  <a:pt x="357732" y="179933"/>
                </a:lnTo>
                <a:lnTo>
                  <a:pt x="348841" y="185013"/>
                </a:lnTo>
                <a:lnTo>
                  <a:pt x="338682" y="190093"/>
                </a:lnTo>
                <a:lnTo>
                  <a:pt x="327252" y="195173"/>
                </a:lnTo>
                <a:lnTo>
                  <a:pt x="317091" y="200253"/>
                </a:lnTo>
                <a:lnTo>
                  <a:pt x="305662" y="205333"/>
                </a:lnTo>
                <a:lnTo>
                  <a:pt x="294232" y="210413"/>
                </a:lnTo>
                <a:lnTo>
                  <a:pt x="281532" y="215493"/>
                </a:lnTo>
                <a:lnTo>
                  <a:pt x="256132" y="225653"/>
                </a:lnTo>
                <a:lnTo>
                  <a:pt x="232002" y="233273"/>
                </a:lnTo>
                <a:lnTo>
                  <a:pt x="207872" y="239623"/>
                </a:lnTo>
                <a:lnTo>
                  <a:pt x="185012" y="244703"/>
                </a:lnTo>
                <a:lnTo>
                  <a:pt x="163422" y="248513"/>
                </a:lnTo>
                <a:lnTo>
                  <a:pt x="159612" y="249783"/>
                </a:lnTo>
                <a:lnTo>
                  <a:pt x="158341" y="249783"/>
                </a:lnTo>
                <a:lnTo>
                  <a:pt x="153262" y="249783"/>
                </a:lnTo>
                <a:lnTo>
                  <a:pt x="143102" y="251053"/>
                </a:lnTo>
                <a:lnTo>
                  <a:pt x="134212" y="251053"/>
                </a:lnTo>
                <a:lnTo>
                  <a:pt x="124052" y="251053"/>
                </a:lnTo>
                <a:lnTo>
                  <a:pt x="115162" y="249783"/>
                </a:lnTo>
                <a:lnTo>
                  <a:pt x="106272" y="249783"/>
                </a:lnTo>
                <a:lnTo>
                  <a:pt x="98652" y="247243"/>
                </a:lnTo>
                <a:lnTo>
                  <a:pt x="89762" y="245973"/>
                </a:lnTo>
                <a:lnTo>
                  <a:pt x="82141" y="243433"/>
                </a:lnTo>
                <a:lnTo>
                  <a:pt x="74522" y="240893"/>
                </a:lnTo>
                <a:lnTo>
                  <a:pt x="66902" y="238353"/>
                </a:lnTo>
                <a:lnTo>
                  <a:pt x="60552" y="234543"/>
                </a:lnTo>
                <a:lnTo>
                  <a:pt x="56741" y="233273"/>
                </a:lnTo>
                <a:lnTo>
                  <a:pt x="56741" y="233273"/>
                </a:lnTo>
                <a:lnTo>
                  <a:pt x="54202" y="230733"/>
                </a:lnTo>
                <a:lnTo>
                  <a:pt x="47852" y="226923"/>
                </a:lnTo>
                <a:lnTo>
                  <a:pt x="41502" y="221843"/>
                </a:lnTo>
                <a:lnTo>
                  <a:pt x="36422" y="216763"/>
                </a:lnTo>
                <a:lnTo>
                  <a:pt x="31341" y="211683"/>
                </a:lnTo>
                <a:lnTo>
                  <a:pt x="26262" y="206603"/>
                </a:lnTo>
                <a:lnTo>
                  <a:pt x="22452" y="198983"/>
                </a:lnTo>
                <a:lnTo>
                  <a:pt x="18641" y="192633"/>
                </a:lnTo>
                <a:lnTo>
                  <a:pt x="14832" y="185013"/>
                </a:lnTo>
                <a:lnTo>
                  <a:pt x="13562" y="183743"/>
                </a:lnTo>
                <a:lnTo>
                  <a:pt x="13562" y="182473"/>
                </a:lnTo>
                <a:lnTo>
                  <a:pt x="12291" y="178663"/>
                </a:lnTo>
                <a:lnTo>
                  <a:pt x="8482" y="165963"/>
                </a:lnTo>
                <a:lnTo>
                  <a:pt x="5941" y="155803"/>
                </a:lnTo>
                <a:lnTo>
                  <a:pt x="5941" y="144373"/>
                </a:lnTo>
                <a:lnTo>
                  <a:pt x="4672" y="139293"/>
                </a:lnTo>
                <a:lnTo>
                  <a:pt x="5941" y="134213"/>
                </a:lnTo>
                <a:lnTo>
                  <a:pt x="5941" y="129133"/>
                </a:lnTo>
                <a:lnTo>
                  <a:pt x="7212" y="124053"/>
                </a:lnTo>
                <a:lnTo>
                  <a:pt x="8482" y="118973"/>
                </a:lnTo>
                <a:lnTo>
                  <a:pt x="8482" y="117703"/>
                </a:lnTo>
                <a:lnTo>
                  <a:pt x="8482" y="117703"/>
                </a:lnTo>
                <a:lnTo>
                  <a:pt x="11022" y="113893"/>
                </a:lnTo>
                <a:lnTo>
                  <a:pt x="12291" y="108813"/>
                </a:lnTo>
                <a:lnTo>
                  <a:pt x="14832" y="105003"/>
                </a:lnTo>
                <a:lnTo>
                  <a:pt x="17372" y="99923"/>
                </a:lnTo>
                <a:lnTo>
                  <a:pt x="21182" y="96113"/>
                </a:lnTo>
                <a:lnTo>
                  <a:pt x="23722" y="91033"/>
                </a:lnTo>
                <a:lnTo>
                  <a:pt x="27532" y="87223"/>
                </a:lnTo>
                <a:lnTo>
                  <a:pt x="31341" y="83413"/>
                </a:lnTo>
                <a:lnTo>
                  <a:pt x="35152" y="79603"/>
                </a:lnTo>
                <a:lnTo>
                  <a:pt x="40232" y="75793"/>
                </a:lnTo>
                <a:lnTo>
                  <a:pt x="45312" y="71983"/>
                </a:lnTo>
                <a:lnTo>
                  <a:pt x="56741" y="64363"/>
                </a:lnTo>
                <a:lnTo>
                  <a:pt x="69441" y="58013"/>
                </a:lnTo>
                <a:lnTo>
                  <a:pt x="83412" y="51663"/>
                </a:lnTo>
                <a:lnTo>
                  <a:pt x="98652" y="46583"/>
                </a:lnTo>
                <a:lnTo>
                  <a:pt x="113891" y="40233"/>
                </a:lnTo>
                <a:lnTo>
                  <a:pt x="124052" y="37693"/>
                </a:lnTo>
                <a:lnTo>
                  <a:pt x="134212" y="35153"/>
                </a:lnTo>
                <a:lnTo>
                  <a:pt x="145641" y="32613"/>
                </a:lnTo>
                <a:lnTo>
                  <a:pt x="157072" y="30073"/>
                </a:lnTo>
                <a:lnTo>
                  <a:pt x="204062" y="199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5146448" y="4417468"/>
            <a:ext cx="415744" cy="185875"/>
          </a:xfrm>
          <a:custGeom>
            <a:avLst/>
            <a:gdLst/>
            <a:ahLst/>
            <a:cxnLst/>
            <a:rect l="l" t="t" r="r" b="b"/>
            <a:pathLst>
              <a:path w="415744" h="185875">
                <a:moveTo>
                  <a:pt x="193902" y="28803"/>
                </a:moveTo>
                <a:lnTo>
                  <a:pt x="178661" y="32613"/>
                </a:lnTo>
                <a:lnTo>
                  <a:pt x="171042" y="33883"/>
                </a:lnTo>
                <a:lnTo>
                  <a:pt x="163422" y="35153"/>
                </a:lnTo>
                <a:lnTo>
                  <a:pt x="132942" y="42773"/>
                </a:lnTo>
                <a:lnTo>
                  <a:pt x="126592" y="45313"/>
                </a:lnTo>
                <a:lnTo>
                  <a:pt x="118972" y="47853"/>
                </a:lnTo>
                <a:lnTo>
                  <a:pt x="105002" y="50393"/>
                </a:lnTo>
                <a:lnTo>
                  <a:pt x="98652" y="52933"/>
                </a:lnTo>
                <a:lnTo>
                  <a:pt x="93572" y="54203"/>
                </a:lnTo>
                <a:lnTo>
                  <a:pt x="83411" y="58013"/>
                </a:lnTo>
                <a:lnTo>
                  <a:pt x="73252" y="61823"/>
                </a:lnTo>
                <a:lnTo>
                  <a:pt x="63092" y="65633"/>
                </a:lnTo>
                <a:lnTo>
                  <a:pt x="54202" y="69443"/>
                </a:lnTo>
                <a:lnTo>
                  <a:pt x="49122" y="71983"/>
                </a:lnTo>
                <a:lnTo>
                  <a:pt x="45311" y="74523"/>
                </a:lnTo>
                <a:lnTo>
                  <a:pt x="37692" y="78333"/>
                </a:lnTo>
                <a:lnTo>
                  <a:pt x="33882" y="80873"/>
                </a:lnTo>
                <a:lnTo>
                  <a:pt x="31342" y="83413"/>
                </a:lnTo>
                <a:lnTo>
                  <a:pt x="27532" y="85953"/>
                </a:lnTo>
                <a:lnTo>
                  <a:pt x="24992" y="88493"/>
                </a:lnTo>
                <a:lnTo>
                  <a:pt x="22452" y="91033"/>
                </a:lnTo>
                <a:lnTo>
                  <a:pt x="19911" y="93573"/>
                </a:lnTo>
                <a:lnTo>
                  <a:pt x="17372" y="96113"/>
                </a:lnTo>
                <a:lnTo>
                  <a:pt x="14832" y="98653"/>
                </a:lnTo>
                <a:lnTo>
                  <a:pt x="13561" y="101193"/>
                </a:lnTo>
                <a:lnTo>
                  <a:pt x="12292" y="105003"/>
                </a:lnTo>
                <a:lnTo>
                  <a:pt x="9752" y="107543"/>
                </a:lnTo>
                <a:lnTo>
                  <a:pt x="8482" y="110083"/>
                </a:lnTo>
                <a:lnTo>
                  <a:pt x="7211" y="112623"/>
                </a:lnTo>
                <a:lnTo>
                  <a:pt x="7211" y="116433"/>
                </a:lnTo>
                <a:lnTo>
                  <a:pt x="5942" y="118973"/>
                </a:lnTo>
                <a:lnTo>
                  <a:pt x="4672" y="122783"/>
                </a:lnTo>
                <a:lnTo>
                  <a:pt x="4672" y="125323"/>
                </a:lnTo>
                <a:lnTo>
                  <a:pt x="5942" y="129133"/>
                </a:lnTo>
                <a:lnTo>
                  <a:pt x="5942" y="131673"/>
                </a:lnTo>
                <a:lnTo>
                  <a:pt x="7211" y="135483"/>
                </a:lnTo>
                <a:lnTo>
                  <a:pt x="7211" y="138023"/>
                </a:lnTo>
                <a:lnTo>
                  <a:pt x="8482" y="141833"/>
                </a:lnTo>
                <a:lnTo>
                  <a:pt x="8482" y="141833"/>
                </a:lnTo>
                <a:lnTo>
                  <a:pt x="8482" y="141833"/>
                </a:lnTo>
                <a:lnTo>
                  <a:pt x="11022" y="146913"/>
                </a:lnTo>
                <a:lnTo>
                  <a:pt x="13561" y="150723"/>
                </a:lnTo>
                <a:lnTo>
                  <a:pt x="16102" y="155803"/>
                </a:lnTo>
                <a:lnTo>
                  <a:pt x="19911" y="159613"/>
                </a:lnTo>
                <a:lnTo>
                  <a:pt x="22452" y="163423"/>
                </a:lnTo>
                <a:lnTo>
                  <a:pt x="26261" y="165963"/>
                </a:lnTo>
                <a:lnTo>
                  <a:pt x="31342" y="168503"/>
                </a:lnTo>
                <a:lnTo>
                  <a:pt x="35152" y="171043"/>
                </a:lnTo>
                <a:lnTo>
                  <a:pt x="40232" y="173583"/>
                </a:lnTo>
                <a:lnTo>
                  <a:pt x="45311" y="174853"/>
                </a:lnTo>
                <a:lnTo>
                  <a:pt x="50392" y="177393"/>
                </a:lnTo>
                <a:lnTo>
                  <a:pt x="55472" y="177393"/>
                </a:lnTo>
                <a:lnTo>
                  <a:pt x="61822" y="179933"/>
                </a:lnTo>
                <a:lnTo>
                  <a:pt x="68172" y="179933"/>
                </a:lnTo>
                <a:lnTo>
                  <a:pt x="71982" y="181203"/>
                </a:lnTo>
                <a:lnTo>
                  <a:pt x="71982" y="181203"/>
                </a:lnTo>
                <a:lnTo>
                  <a:pt x="74522" y="179933"/>
                </a:lnTo>
                <a:lnTo>
                  <a:pt x="82142" y="179933"/>
                </a:lnTo>
                <a:lnTo>
                  <a:pt x="89761" y="179933"/>
                </a:lnTo>
                <a:lnTo>
                  <a:pt x="96111" y="179933"/>
                </a:lnTo>
                <a:lnTo>
                  <a:pt x="112622" y="177393"/>
                </a:lnTo>
                <a:lnTo>
                  <a:pt x="130402" y="174853"/>
                </a:lnTo>
                <a:lnTo>
                  <a:pt x="148182" y="171043"/>
                </a:lnTo>
                <a:lnTo>
                  <a:pt x="168502" y="165963"/>
                </a:lnTo>
                <a:lnTo>
                  <a:pt x="188822" y="160883"/>
                </a:lnTo>
                <a:lnTo>
                  <a:pt x="210411" y="153263"/>
                </a:lnTo>
                <a:lnTo>
                  <a:pt x="233272" y="145643"/>
                </a:lnTo>
                <a:lnTo>
                  <a:pt x="290422" y="124053"/>
                </a:lnTo>
                <a:lnTo>
                  <a:pt x="336142" y="102463"/>
                </a:lnTo>
                <a:lnTo>
                  <a:pt x="345032" y="97383"/>
                </a:lnTo>
                <a:lnTo>
                  <a:pt x="353922" y="92303"/>
                </a:lnTo>
                <a:lnTo>
                  <a:pt x="362811" y="87223"/>
                </a:lnTo>
                <a:lnTo>
                  <a:pt x="366622" y="84683"/>
                </a:lnTo>
                <a:lnTo>
                  <a:pt x="370432" y="82143"/>
                </a:lnTo>
                <a:lnTo>
                  <a:pt x="374242" y="79603"/>
                </a:lnTo>
                <a:lnTo>
                  <a:pt x="378052" y="77063"/>
                </a:lnTo>
                <a:lnTo>
                  <a:pt x="380592" y="74523"/>
                </a:lnTo>
                <a:lnTo>
                  <a:pt x="384402" y="71983"/>
                </a:lnTo>
                <a:lnTo>
                  <a:pt x="388211" y="69443"/>
                </a:lnTo>
                <a:lnTo>
                  <a:pt x="389482" y="66903"/>
                </a:lnTo>
                <a:lnTo>
                  <a:pt x="393292" y="64363"/>
                </a:lnTo>
                <a:lnTo>
                  <a:pt x="395832" y="61823"/>
                </a:lnTo>
                <a:lnTo>
                  <a:pt x="397102" y="59283"/>
                </a:lnTo>
                <a:lnTo>
                  <a:pt x="399642" y="56743"/>
                </a:lnTo>
                <a:lnTo>
                  <a:pt x="402182" y="54203"/>
                </a:lnTo>
                <a:lnTo>
                  <a:pt x="403452" y="52933"/>
                </a:lnTo>
                <a:lnTo>
                  <a:pt x="404722" y="50393"/>
                </a:lnTo>
                <a:lnTo>
                  <a:pt x="407261" y="47853"/>
                </a:lnTo>
                <a:lnTo>
                  <a:pt x="407261" y="45313"/>
                </a:lnTo>
                <a:lnTo>
                  <a:pt x="408532" y="44043"/>
                </a:lnTo>
                <a:lnTo>
                  <a:pt x="409802" y="41503"/>
                </a:lnTo>
                <a:lnTo>
                  <a:pt x="409802" y="38963"/>
                </a:lnTo>
                <a:lnTo>
                  <a:pt x="411072" y="37693"/>
                </a:lnTo>
                <a:lnTo>
                  <a:pt x="411072" y="35153"/>
                </a:lnTo>
                <a:lnTo>
                  <a:pt x="409802" y="32613"/>
                </a:lnTo>
                <a:lnTo>
                  <a:pt x="409802" y="30073"/>
                </a:lnTo>
                <a:lnTo>
                  <a:pt x="409802" y="28803"/>
                </a:lnTo>
                <a:lnTo>
                  <a:pt x="409802" y="27533"/>
                </a:lnTo>
                <a:lnTo>
                  <a:pt x="409802" y="27533"/>
                </a:lnTo>
                <a:lnTo>
                  <a:pt x="408532" y="26263"/>
                </a:lnTo>
                <a:lnTo>
                  <a:pt x="407261" y="23723"/>
                </a:lnTo>
                <a:lnTo>
                  <a:pt x="404722" y="19913"/>
                </a:lnTo>
                <a:lnTo>
                  <a:pt x="403452" y="17373"/>
                </a:lnTo>
                <a:lnTo>
                  <a:pt x="400911" y="14833"/>
                </a:lnTo>
                <a:lnTo>
                  <a:pt x="397102" y="13563"/>
                </a:lnTo>
                <a:lnTo>
                  <a:pt x="394561" y="11023"/>
                </a:lnTo>
                <a:lnTo>
                  <a:pt x="390752" y="9753"/>
                </a:lnTo>
                <a:lnTo>
                  <a:pt x="386942" y="8483"/>
                </a:lnTo>
                <a:lnTo>
                  <a:pt x="383132" y="7213"/>
                </a:lnTo>
                <a:lnTo>
                  <a:pt x="378052" y="5943"/>
                </a:lnTo>
                <a:lnTo>
                  <a:pt x="372972" y="5943"/>
                </a:lnTo>
                <a:lnTo>
                  <a:pt x="367892" y="4673"/>
                </a:lnTo>
                <a:lnTo>
                  <a:pt x="362811" y="4673"/>
                </a:lnTo>
                <a:lnTo>
                  <a:pt x="357732" y="4673"/>
                </a:lnTo>
                <a:lnTo>
                  <a:pt x="356461" y="4673"/>
                </a:lnTo>
                <a:lnTo>
                  <a:pt x="356461" y="4673"/>
                </a:lnTo>
                <a:lnTo>
                  <a:pt x="350111" y="4673"/>
                </a:lnTo>
                <a:lnTo>
                  <a:pt x="343761" y="4673"/>
                </a:lnTo>
                <a:lnTo>
                  <a:pt x="337411" y="4673"/>
                </a:lnTo>
                <a:lnTo>
                  <a:pt x="329792" y="4673"/>
                </a:lnTo>
                <a:lnTo>
                  <a:pt x="314552" y="5943"/>
                </a:lnTo>
                <a:lnTo>
                  <a:pt x="298042" y="8483"/>
                </a:lnTo>
                <a:lnTo>
                  <a:pt x="280261" y="11023"/>
                </a:lnTo>
                <a:lnTo>
                  <a:pt x="259942" y="14833"/>
                </a:lnTo>
                <a:lnTo>
                  <a:pt x="239622" y="18643"/>
                </a:lnTo>
                <a:lnTo>
                  <a:pt x="216761" y="23723"/>
                </a:lnTo>
                <a:lnTo>
                  <a:pt x="193902" y="2880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5055870" y="4136390"/>
            <a:ext cx="476250" cy="243840"/>
          </a:xfrm>
          <a:custGeom>
            <a:avLst/>
            <a:gdLst/>
            <a:ahLst/>
            <a:cxnLst/>
            <a:rect l="l" t="t" r="r" b="b"/>
            <a:pathLst>
              <a:path w="476250" h="243840">
                <a:moveTo>
                  <a:pt x="132080" y="218440"/>
                </a:moveTo>
                <a:lnTo>
                  <a:pt x="133350" y="226060"/>
                </a:lnTo>
                <a:lnTo>
                  <a:pt x="133350" y="226060"/>
                </a:lnTo>
                <a:lnTo>
                  <a:pt x="135889" y="234950"/>
                </a:lnTo>
                <a:lnTo>
                  <a:pt x="59689" y="241300"/>
                </a:lnTo>
                <a:lnTo>
                  <a:pt x="59689" y="242570"/>
                </a:lnTo>
                <a:lnTo>
                  <a:pt x="27939" y="243840"/>
                </a:lnTo>
                <a:lnTo>
                  <a:pt x="16510" y="187960"/>
                </a:lnTo>
                <a:lnTo>
                  <a:pt x="16510" y="186690"/>
                </a:lnTo>
                <a:lnTo>
                  <a:pt x="8889" y="125730"/>
                </a:lnTo>
                <a:lnTo>
                  <a:pt x="8889" y="125730"/>
                </a:lnTo>
                <a:lnTo>
                  <a:pt x="2539" y="62230"/>
                </a:lnTo>
                <a:lnTo>
                  <a:pt x="2539" y="62230"/>
                </a:lnTo>
                <a:lnTo>
                  <a:pt x="0" y="0"/>
                </a:lnTo>
                <a:lnTo>
                  <a:pt x="26670" y="3810"/>
                </a:lnTo>
                <a:lnTo>
                  <a:pt x="129539" y="54610"/>
                </a:lnTo>
                <a:lnTo>
                  <a:pt x="129539" y="54610"/>
                </a:lnTo>
                <a:lnTo>
                  <a:pt x="243839" y="96520"/>
                </a:lnTo>
                <a:lnTo>
                  <a:pt x="245110" y="96520"/>
                </a:lnTo>
                <a:lnTo>
                  <a:pt x="359410" y="128270"/>
                </a:lnTo>
                <a:lnTo>
                  <a:pt x="360680" y="128270"/>
                </a:lnTo>
                <a:lnTo>
                  <a:pt x="469900" y="147320"/>
                </a:lnTo>
                <a:lnTo>
                  <a:pt x="471170" y="149860"/>
                </a:lnTo>
                <a:lnTo>
                  <a:pt x="471170" y="149860"/>
                </a:lnTo>
                <a:lnTo>
                  <a:pt x="476250" y="172720"/>
                </a:lnTo>
                <a:lnTo>
                  <a:pt x="408939" y="163830"/>
                </a:lnTo>
                <a:lnTo>
                  <a:pt x="407670" y="163830"/>
                </a:lnTo>
                <a:lnTo>
                  <a:pt x="294639" y="139700"/>
                </a:lnTo>
                <a:lnTo>
                  <a:pt x="293370" y="139700"/>
                </a:lnTo>
                <a:lnTo>
                  <a:pt x="182880" y="104140"/>
                </a:lnTo>
                <a:lnTo>
                  <a:pt x="181610" y="104140"/>
                </a:lnTo>
                <a:lnTo>
                  <a:pt x="71120" y="58420"/>
                </a:lnTo>
                <a:lnTo>
                  <a:pt x="69850" y="58420"/>
                </a:lnTo>
                <a:lnTo>
                  <a:pt x="54610" y="49530"/>
                </a:lnTo>
                <a:lnTo>
                  <a:pt x="54610" y="58420"/>
                </a:lnTo>
                <a:lnTo>
                  <a:pt x="54610" y="58420"/>
                </a:lnTo>
                <a:lnTo>
                  <a:pt x="59689" y="119380"/>
                </a:lnTo>
                <a:lnTo>
                  <a:pt x="59689" y="119380"/>
                </a:lnTo>
                <a:lnTo>
                  <a:pt x="67310" y="179070"/>
                </a:lnTo>
                <a:lnTo>
                  <a:pt x="67310" y="179070"/>
                </a:lnTo>
                <a:lnTo>
                  <a:pt x="73660" y="212090"/>
                </a:lnTo>
                <a:lnTo>
                  <a:pt x="132080" y="218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5051198" y="4131717"/>
            <a:ext cx="485594" cy="253184"/>
          </a:xfrm>
          <a:custGeom>
            <a:avLst/>
            <a:gdLst/>
            <a:ahLst/>
            <a:cxnLst/>
            <a:rect l="l" t="t" r="r" b="b"/>
            <a:pathLst>
              <a:path w="485594" h="253184">
                <a:moveTo>
                  <a:pt x="136752" y="223113"/>
                </a:moveTo>
                <a:lnTo>
                  <a:pt x="138022" y="230733"/>
                </a:lnTo>
                <a:lnTo>
                  <a:pt x="138022" y="230733"/>
                </a:lnTo>
                <a:lnTo>
                  <a:pt x="140561" y="239623"/>
                </a:lnTo>
                <a:lnTo>
                  <a:pt x="64361" y="245973"/>
                </a:lnTo>
                <a:lnTo>
                  <a:pt x="64361" y="247243"/>
                </a:lnTo>
                <a:lnTo>
                  <a:pt x="32611" y="248513"/>
                </a:lnTo>
                <a:lnTo>
                  <a:pt x="21182" y="192633"/>
                </a:lnTo>
                <a:lnTo>
                  <a:pt x="21182" y="191363"/>
                </a:lnTo>
                <a:lnTo>
                  <a:pt x="13561" y="130403"/>
                </a:lnTo>
                <a:lnTo>
                  <a:pt x="13561" y="130403"/>
                </a:lnTo>
                <a:lnTo>
                  <a:pt x="7211" y="66903"/>
                </a:lnTo>
                <a:lnTo>
                  <a:pt x="7211" y="66903"/>
                </a:lnTo>
                <a:lnTo>
                  <a:pt x="4672" y="4673"/>
                </a:lnTo>
                <a:lnTo>
                  <a:pt x="31342" y="8483"/>
                </a:lnTo>
                <a:lnTo>
                  <a:pt x="134211" y="59283"/>
                </a:lnTo>
                <a:lnTo>
                  <a:pt x="134211" y="59283"/>
                </a:lnTo>
                <a:lnTo>
                  <a:pt x="248511" y="101193"/>
                </a:lnTo>
                <a:lnTo>
                  <a:pt x="249782" y="101193"/>
                </a:lnTo>
                <a:lnTo>
                  <a:pt x="364082" y="132943"/>
                </a:lnTo>
                <a:lnTo>
                  <a:pt x="365352" y="132943"/>
                </a:lnTo>
                <a:lnTo>
                  <a:pt x="474572" y="151993"/>
                </a:lnTo>
                <a:lnTo>
                  <a:pt x="475842" y="154533"/>
                </a:lnTo>
                <a:lnTo>
                  <a:pt x="475842" y="154533"/>
                </a:lnTo>
                <a:lnTo>
                  <a:pt x="480922" y="177393"/>
                </a:lnTo>
                <a:lnTo>
                  <a:pt x="413611" y="168503"/>
                </a:lnTo>
                <a:lnTo>
                  <a:pt x="412342" y="168503"/>
                </a:lnTo>
                <a:lnTo>
                  <a:pt x="299311" y="144373"/>
                </a:lnTo>
                <a:lnTo>
                  <a:pt x="298042" y="144373"/>
                </a:lnTo>
                <a:lnTo>
                  <a:pt x="187552" y="108813"/>
                </a:lnTo>
                <a:lnTo>
                  <a:pt x="186282" y="108813"/>
                </a:lnTo>
                <a:lnTo>
                  <a:pt x="75792" y="63093"/>
                </a:lnTo>
                <a:lnTo>
                  <a:pt x="74522" y="63093"/>
                </a:lnTo>
                <a:lnTo>
                  <a:pt x="59282" y="54203"/>
                </a:lnTo>
                <a:lnTo>
                  <a:pt x="59282" y="63093"/>
                </a:lnTo>
                <a:lnTo>
                  <a:pt x="59282" y="63093"/>
                </a:lnTo>
                <a:lnTo>
                  <a:pt x="64361" y="124053"/>
                </a:lnTo>
                <a:lnTo>
                  <a:pt x="64361" y="124053"/>
                </a:lnTo>
                <a:lnTo>
                  <a:pt x="71982" y="183743"/>
                </a:lnTo>
                <a:lnTo>
                  <a:pt x="71982" y="183743"/>
                </a:lnTo>
                <a:lnTo>
                  <a:pt x="78332" y="216763"/>
                </a:lnTo>
                <a:lnTo>
                  <a:pt x="136752" y="2231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1905000" y="561340"/>
            <a:ext cx="8534400" cy="581660"/>
          </a:xfrm>
          <a:custGeom>
            <a:avLst/>
            <a:gdLst/>
            <a:ahLst/>
            <a:cxnLst/>
            <a:rect l="l" t="t" r="r" b="b"/>
            <a:pathLst>
              <a:path w="8534400" h="581660">
                <a:moveTo>
                  <a:pt x="4267200" y="581660"/>
                </a:moveTo>
                <a:lnTo>
                  <a:pt x="0" y="581660"/>
                </a:lnTo>
                <a:lnTo>
                  <a:pt x="0" y="0"/>
                </a:lnTo>
                <a:lnTo>
                  <a:pt x="8534400" y="0"/>
                </a:lnTo>
                <a:lnTo>
                  <a:pt x="8534400" y="581660"/>
                </a:lnTo>
                <a:lnTo>
                  <a:pt x="4267200" y="581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3665221" y="622555"/>
            <a:ext cx="5080237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SIZE DOES MATTER[1]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859011" y="5904611"/>
            <a:ext cx="201337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371090" y="1751991"/>
            <a:ext cx="6487995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800" spc="10" dirty="0">
                <a:latin typeface="Times New Roman"/>
                <a:cs typeface="Times New Roman"/>
              </a:rPr>
              <a:t>What happens if we double the input size N?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371089" y="2599893"/>
            <a:ext cx="458780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   </a:t>
            </a:r>
            <a:r>
              <a:rPr sz="2400" b="1" spc="1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285491" y="2599893"/>
            <a:ext cx="698909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b="1" spc="10" dirty="0">
                <a:latin typeface="Times New Roman"/>
                <a:cs typeface="Times New Roman"/>
              </a:rPr>
              <a:t>log 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675381" y="2790382"/>
            <a:ext cx="91051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b="1" spc="1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114291" y="2599893"/>
            <a:ext cx="37927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b="1" spc="10" dirty="0">
                <a:latin typeface="Times New Roman"/>
                <a:cs typeface="Times New Roman"/>
              </a:rPr>
              <a:t>5N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028690" y="2599893"/>
            <a:ext cx="100123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b="1" spc="10" dirty="0">
                <a:latin typeface="Times New Roman"/>
                <a:cs typeface="Times New Roman"/>
              </a:rPr>
              <a:t>N log 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714491" y="2790382"/>
            <a:ext cx="91051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b="1" spc="1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857490" y="2599893"/>
            <a:ext cx="224100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b="1" spc="1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077201" y="2622742"/>
            <a:ext cx="91051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b="1" spc="1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771891" y="2599893"/>
            <a:ext cx="15517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b="1" spc="1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924291" y="2622742"/>
            <a:ext cx="223459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b="1" spc="10" dirty="0">
                <a:latin typeface="Times New Roman"/>
                <a:cs typeface="Times New Roman"/>
              </a:rPr>
              <a:t>N  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371090" y="3034436"/>
            <a:ext cx="2784417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Courier New"/>
                <a:cs typeface="Courier New"/>
              </a:rPr>
              <a:t>  8   3      40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6028690" y="3034436"/>
            <a:ext cx="3526928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Courier New"/>
                <a:cs typeface="Courier New"/>
              </a:rPr>
              <a:t>  24      64   256</a:t>
            </a:r>
            <a:endParaRPr sz="2400">
              <a:latin typeface="Courier New"/>
              <a:cs typeface="Courier New"/>
            </a:endParaRPr>
          </a:p>
          <a:p>
            <a:r>
              <a:rPr sz="2400" spc="10" dirty="0">
                <a:latin typeface="Courier New"/>
                <a:cs typeface="Courier New"/>
              </a:rPr>
              <a:t>  64     256  65536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371090" y="3400196"/>
            <a:ext cx="1299395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Courier New"/>
                <a:cs typeface="Courier New"/>
              </a:rPr>
              <a:t> 16   4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371089" y="3400197"/>
            <a:ext cx="6992940" cy="7340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743200"/>
            <a:r>
              <a:rPr sz="2400" spc="10" dirty="0">
                <a:latin typeface="Courier New"/>
                <a:cs typeface="Courier New"/>
              </a:rPr>
              <a:t>80</a:t>
            </a:r>
            <a:endParaRPr sz="2400">
              <a:latin typeface="Courier New"/>
              <a:cs typeface="Courier New"/>
            </a:endParaRPr>
          </a:p>
          <a:p>
            <a:r>
              <a:rPr sz="2370" spc="10" dirty="0">
                <a:latin typeface="Courier New"/>
                <a:cs typeface="Courier New"/>
              </a:rPr>
              <a:t> 32    5      160    160    1024   ~10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9320530" y="3781237"/>
            <a:ext cx="108684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spc="1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2371089" y="4131716"/>
            <a:ext cx="6992940" cy="7294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370" spc="10" dirty="0">
                <a:latin typeface="Courier New"/>
                <a:cs typeface="Courier New"/>
              </a:rPr>
              <a:t> 64    6      320    384    4096   ~10</a:t>
            </a:r>
            <a:endParaRPr sz="2300">
              <a:latin typeface="Courier New"/>
              <a:cs typeface="Courier New"/>
            </a:endParaRPr>
          </a:p>
          <a:p>
            <a:r>
              <a:rPr sz="2370" spc="10" dirty="0">
                <a:latin typeface="Courier New"/>
                <a:cs typeface="Courier New"/>
              </a:rPr>
              <a:t>128    7      640    896   16384   ~10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9320531" y="4146997"/>
            <a:ext cx="217367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spc="10" dirty="0">
                <a:latin typeface="Courier New"/>
                <a:cs typeface="Courier New"/>
              </a:rPr>
              <a:t>19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9320531" y="4512757"/>
            <a:ext cx="217367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spc="10" dirty="0">
                <a:latin typeface="Courier New"/>
                <a:cs typeface="Courier New"/>
              </a:rPr>
              <a:t>38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2371089" y="4863237"/>
            <a:ext cx="6992940" cy="3647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370" spc="10" dirty="0">
                <a:latin typeface="Courier New"/>
                <a:cs typeface="Courier New"/>
              </a:rPr>
              <a:t>256    8     1280   2048   65536   ~10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9320531" y="4878517"/>
            <a:ext cx="217367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spc="10" dirty="0">
                <a:latin typeface="Courier New"/>
                <a:cs typeface="Courier New"/>
              </a:rPr>
              <a:t>76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24" name="object 1724"/>
          <p:cNvSpPr/>
          <p:nvPr/>
        </p:nvSpPr>
        <p:spPr>
          <a:xfrm>
            <a:off x="2128928" y="2967127"/>
            <a:ext cx="7705545" cy="9344"/>
          </a:xfrm>
          <a:custGeom>
            <a:avLst/>
            <a:gdLst/>
            <a:ahLst/>
            <a:cxnLst/>
            <a:rect l="l" t="t" r="r" b="b"/>
            <a:pathLst>
              <a:path w="7705545" h="9344">
                <a:moveTo>
                  <a:pt x="4673" y="4673"/>
                </a:moveTo>
                <a:lnTo>
                  <a:pt x="7700873" y="4673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2128928" y="2509928"/>
            <a:ext cx="7705545" cy="2752544"/>
          </a:xfrm>
          <a:custGeom>
            <a:avLst/>
            <a:gdLst/>
            <a:ahLst/>
            <a:cxnLst/>
            <a:rect l="l" t="t" r="r" b="b"/>
            <a:pathLst>
              <a:path w="7705545" h="2752544">
                <a:moveTo>
                  <a:pt x="3852773" y="2747872"/>
                </a:moveTo>
                <a:lnTo>
                  <a:pt x="4673" y="2747872"/>
                </a:lnTo>
                <a:lnTo>
                  <a:pt x="4673" y="4672"/>
                </a:lnTo>
                <a:lnTo>
                  <a:pt x="7700873" y="4672"/>
                </a:lnTo>
                <a:lnTo>
                  <a:pt x="7700873" y="2747872"/>
                </a:lnTo>
                <a:lnTo>
                  <a:pt x="3852773" y="2747872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object 1729"/>
          <p:cNvSpPr/>
          <p:nvPr/>
        </p:nvSpPr>
        <p:spPr>
          <a:xfrm>
            <a:off x="9679940" y="5715000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10" h="549910">
                <a:moveTo>
                  <a:pt x="275590" y="0"/>
                </a:moveTo>
                <a:cubicBezTo>
                  <a:pt x="430530" y="0"/>
                  <a:pt x="549910" y="119380"/>
                  <a:pt x="549910" y="274320"/>
                </a:cubicBezTo>
                <a:cubicBezTo>
                  <a:pt x="549910" y="430530"/>
                  <a:pt x="430530" y="549910"/>
                  <a:pt x="275590" y="549910"/>
                </a:cubicBezTo>
                <a:cubicBezTo>
                  <a:pt x="119379" y="549910"/>
                  <a:pt x="0" y="430530"/>
                  <a:pt x="0" y="274320"/>
                </a:cubicBezTo>
                <a:cubicBezTo>
                  <a:pt x="0" y="119380"/>
                  <a:pt x="119379" y="0"/>
                  <a:pt x="275590" y="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98" y="2829968"/>
            <a:ext cx="2493464" cy="2522674"/>
          </a:xfrm>
          <a:prstGeom prst="rect">
            <a:avLst/>
          </a:prstGeom>
        </p:spPr>
      </p:pic>
      <p:sp>
        <p:nvSpPr>
          <p:cNvPr id="1730" name="object 1730"/>
          <p:cNvSpPr/>
          <p:nvPr/>
        </p:nvSpPr>
        <p:spPr>
          <a:xfrm>
            <a:off x="5073650" y="3726180"/>
            <a:ext cx="450850" cy="372110"/>
          </a:xfrm>
          <a:custGeom>
            <a:avLst/>
            <a:gdLst/>
            <a:ahLst/>
            <a:cxnLst/>
            <a:rect l="l" t="t" r="r" b="b"/>
            <a:pathLst>
              <a:path w="450850" h="372110">
                <a:moveTo>
                  <a:pt x="449580" y="266700"/>
                </a:moveTo>
                <a:lnTo>
                  <a:pt x="449580" y="273050"/>
                </a:lnTo>
                <a:lnTo>
                  <a:pt x="447040" y="279400"/>
                </a:lnTo>
                <a:lnTo>
                  <a:pt x="445770" y="285750"/>
                </a:lnTo>
                <a:lnTo>
                  <a:pt x="443230" y="29083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38150" y="302260"/>
                </a:lnTo>
                <a:lnTo>
                  <a:pt x="434340" y="307340"/>
                </a:lnTo>
                <a:lnTo>
                  <a:pt x="431800" y="312420"/>
                </a:lnTo>
                <a:lnTo>
                  <a:pt x="427990" y="316230"/>
                </a:lnTo>
                <a:lnTo>
                  <a:pt x="422909" y="321310"/>
                </a:lnTo>
                <a:lnTo>
                  <a:pt x="419100" y="325120"/>
                </a:lnTo>
                <a:lnTo>
                  <a:pt x="414020" y="33020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3859" y="337820"/>
                </a:lnTo>
                <a:lnTo>
                  <a:pt x="397509" y="341630"/>
                </a:lnTo>
                <a:lnTo>
                  <a:pt x="392430" y="344170"/>
                </a:lnTo>
                <a:lnTo>
                  <a:pt x="386080" y="347980"/>
                </a:lnTo>
                <a:lnTo>
                  <a:pt x="378459" y="350520"/>
                </a:lnTo>
                <a:lnTo>
                  <a:pt x="372109" y="354330"/>
                </a:lnTo>
                <a:lnTo>
                  <a:pt x="364490" y="355600"/>
                </a:lnTo>
                <a:lnTo>
                  <a:pt x="356870" y="359410"/>
                </a:lnTo>
                <a:lnTo>
                  <a:pt x="349250" y="360680"/>
                </a:lnTo>
                <a:lnTo>
                  <a:pt x="341630" y="363220"/>
                </a:lnTo>
                <a:lnTo>
                  <a:pt x="332740" y="365760"/>
                </a:lnTo>
                <a:lnTo>
                  <a:pt x="325120" y="367030"/>
                </a:lnTo>
                <a:lnTo>
                  <a:pt x="316230" y="368300"/>
                </a:lnTo>
                <a:lnTo>
                  <a:pt x="307340" y="369570"/>
                </a:lnTo>
                <a:lnTo>
                  <a:pt x="297180" y="370840"/>
                </a:lnTo>
                <a:lnTo>
                  <a:pt x="287020" y="370840"/>
                </a:lnTo>
                <a:lnTo>
                  <a:pt x="278130" y="370840"/>
                </a:lnTo>
                <a:lnTo>
                  <a:pt x="267970" y="372110"/>
                </a:lnTo>
                <a:lnTo>
                  <a:pt x="257809" y="372110"/>
                </a:lnTo>
                <a:lnTo>
                  <a:pt x="241300" y="370840"/>
                </a:lnTo>
                <a:lnTo>
                  <a:pt x="226059" y="370840"/>
                </a:lnTo>
                <a:lnTo>
                  <a:pt x="210820" y="368300"/>
                </a:lnTo>
                <a:lnTo>
                  <a:pt x="195580" y="367030"/>
                </a:lnTo>
                <a:lnTo>
                  <a:pt x="181609" y="364490"/>
                </a:lnTo>
                <a:lnTo>
                  <a:pt x="167640" y="361950"/>
                </a:lnTo>
                <a:lnTo>
                  <a:pt x="153670" y="358140"/>
                </a:lnTo>
                <a:lnTo>
                  <a:pt x="140970" y="353060"/>
                </a:lnTo>
                <a:lnTo>
                  <a:pt x="128270" y="349250"/>
                </a:lnTo>
                <a:lnTo>
                  <a:pt x="115570" y="344170"/>
                </a:lnTo>
                <a:lnTo>
                  <a:pt x="104140" y="337820"/>
                </a:lnTo>
                <a:lnTo>
                  <a:pt x="93980" y="331470"/>
                </a:lnTo>
                <a:lnTo>
                  <a:pt x="82550" y="325120"/>
                </a:lnTo>
                <a:lnTo>
                  <a:pt x="72390" y="318770"/>
                </a:lnTo>
                <a:lnTo>
                  <a:pt x="63500" y="311150"/>
                </a:lnTo>
                <a:lnTo>
                  <a:pt x="60959" y="309880"/>
                </a:lnTo>
                <a:lnTo>
                  <a:pt x="60959" y="309880"/>
                </a:lnTo>
                <a:lnTo>
                  <a:pt x="54609" y="302260"/>
                </a:lnTo>
                <a:lnTo>
                  <a:pt x="46990" y="293370"/>
                </a:lnTo>
                <a:lnTo>
                  <a:pt x="39370" y="284480"/>
                </a:lnTo>
                <a:lnTo>
                  <a:pt x="31750" y="275590"/>
                </a:lnTo>
                <a:lnTo>
                  <a:pt x="25400" y="265430"/>
                </a:lnTo>
                <a:lnTo>
                  <a:pt x="20320" y="255270"/>
                </a:lnTo>
                <a:lnTo>
                  <a:pt x="15240" y="245110"/>
                </a:lnTo>
                <a:lnTo>
                  <a:pt x="13970" y="245110"/>
                </a:lnTo>
                <a:lnTo>
                  <a:pt x="13970" y="245110"/>
                </a:lnTo>
                <a:lnTo>
                  <a:pt x="11430" y="233680"/>
                </a:lnTo>
                <a:lnTo>
                  <a:pt x="7620" y="222250"/>
                </a:lnTo>
                <a:lnTo>
                  <a:pt x="5080" y="209550"/>
                </a:lnTo>
                <a:lnTo>
                  <a:pt x="2540" y="198120"/>
                </a:lnTo>
                <a:lnTo>
                  <a:pt x="0" y="185420"/>
                </a:lnTo>
                <a:lnTo>
                  <a:pt x="0" y="180340"/>
                </a:lnTo>
                <a:lnTo>
                  <a:pt x="0" y="179070"/>
                </a:lnTo>
                <a:lnTo>
                  <a:pt x="0" y="172720"/>
                </a:lnTo>
                <a:lnTo>
                  <a:pt x="0" y="160020"/>
                </a:lnTo>
                <a:lnTo>
                  <a:pt x="1270" y="147320"/>
                </a:lnTo>
                <a:lnTo>
                  <a:pt x="2540" y="134620"/>
                </a:lnTo>
                <a:lnTo>
                  <a:pt x="5080" y="120650"/>
                </a:lnTo>
                <a:lnTo>
                  <a:pt x="5080" y="116840"/>
                </a:lnTo>
                <a:lnTo>
                  <a:pt x="5080" y="116840"/>
                </a:lnTo>
                <a:lnTo>
                  <a:pt x="10159" y="101600"/>
                </a:lnTo>
                <a:lnTo>
                  <a:pt x="13970" y="83820"/>
                </a:lnTo>
                <a:lnTo>
                  <a:pt x="20320" y="67310"/>
                </a:lnTo>
                <a:lnTo>
                  <a:pt x="24130" y="57150"/>
                </a:lnTo>
                <a:lnTo>
                  <a:pt x="24130" y="55880"/>
                </a:lnTo>
                <a:lnTo>
                  <a:pt x="26670" y="52070"/>
                </a:lnTo>
                <a:lnTo>
                  <a:pt x="53340" y="0"/>
                </a:lnTo>
                <a:lnTo>
                  <a:pt x="144780" y="43180"/>
                </a:lnTo>
                <a:lnTo>
                  <a:pt x="139700" y="59690"/>
                </a:lnTo>
                <a:lnTo>
                  <a:pt x="83820" y="43180"/>
                </a:lnTo>
                <a:lnTo>
                  <a:pt x="78740" y="45720"/>
                </a:lnTo>
                <a:lnTo>
                  <a:pt x="73659" y="50800"/>
                </a:lnTo>
                <a:lnTo>
                  <a:pt x="69850" y="54610"/>
                </a:lnTo>
                <a:lnTo>
                  <a:pt x="66040" y="58420"/>
                </a:lnTo>
                <a:lnTo>
                  <a:pt x="60959" y="63500"/>
                </a:lnTo>
                <a:lnTo>
                  <a:pt x="58420" y="66040"/>
                </a:lnTo>
                <a:lnTo>
                  <a:pt x="58420" y="66040"/>
                </a:lnTo>
                <a:lnTo>
                  <a:pt x="57150" y="67310"/>
                </a:lnTo>
                <a:lnTo>
                  <a:pt x="54609" y="72390"/>
                </a:lnTo>
                <a:lnTo>
                  <a:pt x="50800" y="78740"/>
                </a:lnTo>
                <a:lnTo>
                  <a:pt x="46990" y="83820"/>
                </a:lnTo>
                <a:lnTo>
                  <a:pt x="44450" y="90170"/>
                </a:lnTo>
                <a:lnTo>
                  <a:pt x="41909" y="96520"/>
                </a:lnTo>
                <a:lnTo>
                  <a:pt x="39370" y="102870"/>
                </a:lnTo>
                <a:lnTo>
                  <a:pt x="36830" y="107950"/>
                </a:lnTo>
                <a:lnTo>
                  <a:pt x="34290" y="115570"/>
                </a:lnTo>
                <a:lnTo>
                  <a:pt x="31750" y="123190"/>
                </a:lnTo>
                <a:lnTo>
                  <a:pt x="31750" y="123190"/>
                </a:lnTo>
                <a:lnTo>
                  <a:pt x="30480" y="128270"/>
                </a:lnTo>
                <a:lnTo>
                  <a:pt x="29209" y="138430"/>
                </a:lnTo>
                <a:lnTo>
                  <a:pt x="27940" y="148590"/>
                </a:lnTo>
                <a:lnTo>
                  <a:pt x="27940" y="157480"/>
                </a:lnTo>
                <a:lnTo>
                  <a:pt x="27940" y="166370"/>
                </a:lnTo>
                <a:lnTo>
                  <a:pt x="29209" y="17653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3020" y="194310"/>
                </a:lnTo>
                <a:lnTo>
                  <a:pt x="36830" y="203200"/>
                </a:lnTo>
                <a:lnTo>
                  <a:pt x="39370" y="212090"/>
                </a:lnTo>
                <a:lnTo>
                  <a:pt x="44450" y="219710"/>
                </a:lnTo>
                <a:lnTo>
                  <a:pt x="49530" y="228600"/>
                </a:lnTo>
                <a:lnTo>
                  <a:pt x="54609" y="236220"/>
                </a:lnTo>
                <a:lnTo>
                  <a:pt x="59690" y="243840"/>
                </a:lnTo>
                <a:lnTo>
                  <a:pt x="64770" y="250190"/>
                </a:lnTo>
                <a:lnTo>
                  <a:pt x="66040" y="250190"/>
                </a:lnTo>
                <a:lnTo>
                  <a:pt x="66040" y="251460"/>
                </a:lnTo>
                <a:lnTo>
                  <a:pt x="73659" y="259080"/>
                </a:lnTo>
                <a:lnTo>
                  <a:pt x="81280" y="265430"/>
                </a:lnTo>
                <a:lnTo>
                  <a:pt x="90170" y="271780"/>
                </a:lnTo>
                <a:lnTo>
                  <a:pt x="99059" y="278130"/>
                </a:lnTo>
                <a:lnTo>
                  <a:pt x="107950" y="284480"/>
                </a:lnTo>
                <a:lnTo>
                  <a:pt x="116840" y="288290"/>
                </a:lnTo>
                <a:lnTo>
                  <a:pt x="127000" y="293370"/>
                </a:lnTo>
                <a:lnTo>
                  <a:pt x="138430" y="298450"/>
                </a:lnTo>
                <a:lnTo>
                  <a:pt x="148590" y="303530"/>
                </a:lnTo>
                <a:lnTo>
                  <a:pt x="160020" y="307340"/>
                </a:lnTo>
                <a:lnTo>
                  <a:pt x="172720" y="311150"/>
                </a:lnTo>
                <a:lnTo>
                  <a:pt x="185420" y="314960"/>
                </a:lnTo>
                <a:lnTo>
                  <a:pt x="198120" y="317500"/>
                </a:lnTo>
                <a:lnTo>
                  <a:pt x="210820" y="320040"/>
                </a:lnTo>
                <a:lnTo>
                  <a:pt x="210820" y="320040"/>
                </a:lnTo>
                <a:lnTo>
                  <a:pt x="212090" y="320040"/>
                </a:lnTo>
                <a:lnTo>
                  <a:pt x="224790" y="322580"/>
                </a:lnTo>
                <a:lnTo>
                  <a:pt x="237490" y="323850"/>
                </a:lnTo>
                <a:lnTo>
                  <a:pt x="252730" y="325120"/>
                </a:lnTo>
                <a:lnTo>
                  <a:pt x="266700" y="326390"/>
                </a:lnTo>
                <a:lnTo>
                  <a:pt x="274320" y="327660"/>
                </a:lnTo>
                <a:lnTo>
                  <a:pt x="281940" y="327660"/>
                </a:lnTo>
                <a:lnTo>
                  <a:pt x="289559" y="327660"/>
                </a:lnTo>
                <a:lnTo>
                  <a:pt x="297180" y="327660"/>
                </a:lnTo>
                <a:lnTo>
                  <a:pt x="304800" y="326390"/>
                </a:lnTo>
                <a:lnTo>
                  <a:pt x="309880" y="326390"/>
                </a:lnTo>
                <a:lnTo>
                  <a:pt x="311150" y="326390"/>
                </a:lnTo>
                <a:lnTo>
                  <a:pt x="312420" y="326390"/>
                </a:lnTo>
                <a:lnTo>
                  <a:pt x="326390" y="325120"/>
                </a:lnTo>
                <a:lnTo>
                  <a:pt x="332740" y="325120"/>
                </a:lnTo>
                <a:lnTo>
                  <a:pt x="340359" y="323850"/>
                </a:lnTo>
                <a:lnTo>
                  <a:pt x="345440" y="322580"/>
                </a:lnTo>
                <a:lnTo>
                  <a:pt x="351790" y="321310"/>
                </a:lnTo>
                <a:lnTo>
                  <a:pt x="358140" y="320040"/>
                </a:lnTo>
                <a:lnTo>
                  <a:pt x="363220" y="317500"/>
                </a:lnTo>
                <a:lnTo>
                  <a:pt x="369570" y="316230"/>
                </a:lnTo>
                <a:lnTo>
                  <a:pt x="374650" y="314960"/>
                </a:lnTo>
                <a:lnTo>
                  <a:pt x="379730" y="312420"/>
                </a:lnTo>
                <a:lnTo>
                  <a:pt x="384809" y="309880"/>
                </a:lnTo>
                <a:lnTo>
                  <a:pt x="388620" y="307340"/>
                </a:lnTo>
                <a:lnTo>
                  <a:pt x="392430" y="304800"/>
                </a:lnTo>
                <a:lnTo>
                  <a:pt x="396240" y="302260"/>
                </a:lnTo>
                <a:lnTo>
                  <a:pt x="401320" y="299720"/>
                </a:lnTo>
                <a:lnTo>
                  <a:pt x="403859" y="295910"/>
                </a:lnTo>
                <a:lnTo>
                  <a:pt x="407670" y="293370"/>
                </a:lnTo>
                <a:lnTo>
                  <a:pt x="407670" y="292100"/>
                </a:lnTo>
                <a:lnTo>
                  <a:pt x="407670" y="292100"/>
                </a:lnTo>
                <a:lnTo>
                  <a:pt x="410209" y="289560"/>
                </a:lnTo>
                <a:lnTo>
                  <a:pt x="412750" y="285750"/>
                </a:lnTo>
                <a:lnTo>
                  <a:pt x="415290" y="281940"/>
                </a:lnTo>
                <a:lnTo>
                  <a:pt x="417830" y="278130"/>
                </a:lnTo>
                <a:lnTo>
                  <a:pt x="419100" y="273050"/>
                </a:lnTo>
                <a:lnTo>
                  <a:pt x="421640" y="269240"/>
                </a:lnTo>
                <a:lnTo>
                  <a:pt x="421640" y="264160"/>
                </a:lnTo>
                <a:lnTo>
                  <a:pt x="422909" y="259080"/>
                </a:lnTo>
                <a:lnTo>
                  <a:pt x="424180" y="254000"/>
                </a:lnTo>
                <a:lnTo>
                  <a:pt x="422909" y="252730"/>
                </a:lnTo>
                <a:lnTo>
                  <a:pt x="422909" y="252730"/>
                </a:lnTo>
                <a:lnTo>
                  <a:pt x="424180" y="247650"/>
                </a:lnTo>
                <a:lnTo>
                  <a:pt x="424180" y="241300"/>
                </a:lnTo>
                <a:lnTo>
                  <a:pt x="424180" y="236220"/>
                </a:lnTo>
                <a:lnTo>
                  <a:pt x="422909" y="229870"/>
                </a:lnTo>
                <a:lnTo>
                  <a:pt x="421640" y="223520"/>
                </a:lnTo>
                <a:lnTo>
                  <a:pt x="420370" y="218440"/>
                </a:lnTo>
                <a:lnTo>
                  <a:pt x="419100" y="213360"/>
                </a:lnTo>
                <a:lnTo>
                  <a:pt x="416559" y="209550"/>
                </a:lnTo>
                <a:lnTo>
                  <a:pt x="416559" y="209550"/>
                </a:lnTo>
                <a:lnTo>
                  <a:pt x="416559" y="207010"/>
                </a:lnTo>
                <a:lnTo>
                  <a:pt x="415290" y="201930"/>
                </a:lnTo>
                <a:lnTo>
                  <a:pt x="412750" y="196850"/>
                </a:lnTo>
                <a:lnTo>
                  <a:pt x="410209" y="191770"/>
                </a:lnTo>
                <a:lnTo>
                  <a:pt x="407670" y="186690"/>
                </a:lnTo>
                <a:lnTo>
                  <a:pt x="405130" y="182880"/>
                </a:lnTo>
                <a:lnTo>
                  <a:pt x="401320" y="177800"/>
                </a:lnTo>
                <a:lnTo>
                  <a:pt x="398780" y="172720"/>
                </a:lnTo>
                <a:lnTo>
                  <a:pt x="347980" y="147320"/>
                </a:lnTo>
                <a:lnTo>
                  <a:pt x="345440" y="146050"/>
                </a:lnTo>
                <a:lnTo>
                  <a:pt x="336550" y="140970"/>
                </a:lnTo>
                <a:lnTo>
                  <a:pt x="340359" y="127000"/>
                </a:lnTo>
                <a:lnTo>
                  <a:pt x="439420" y="168910"/>
                </a:lnTo>
                <a:lnTo>
                  <a:pt x="439420" y="172720"/>
                </a:lnTo>
                <a:lnTo>
                  <a:pt x="440690" y="172720"/>
                </a:lnTo>
                <a:lnTo>
                  <a:pt x="445770" y="191770"/>
                </a:lnTo>
                <a:lnTo>
                  <a:pt x="447040" y="196850"/>
                </a:lnTo>
                <a:lnTo>
                  <a:pt x="448309" y="203200"/>
                </a:lnTo>
                <a:lnTo>
                  <a:pt x="449580" y="215900"/>
                </a:lnTo>
                <a:lnTo>
                  <a:pt x="449580" y="217170"/>
                </a:lnTo>
                <a:lnTo>
                  <a:pt x="449580" y="217170"/>
                </a:lnTo>
                <a:lnTo>
                  <a:pt x="450850" y="222250"/>
                </a:lnTo>
                <a:lnTo>
                  <a:pt x="450850" y="228600"/>
                </a:lnTo>
                <a:lnTo>
                  <a:pt x="450850" y="241300"/>
                </a:lnTo>
                <a:lnTo>
                  <a:pt x="450850" y="247650"/>
                </a:lnTo>
                <a:lnTo>
                  <a:pt x="450850" y="254000"/>
                </a:lnTo>
                <a:lnTo>
                  <a:pt x="450850" y="257810"/>
                </a:lnTo>
                <a:lnTo>
                  <a:pt x="450850" y="257810"/>
                </a:lnTo>
                <a:lnTo>
                  <a:pt x="450850" y="260350"/>
                </a:lnTo>
                <a:lnTo>
                  <a:pt x="44958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5068977" y="3721507"/>
            <a:ext cx="460194" cy="381454"/>
          </a:xfrm>
          <a:custGeom>
            <a:avLst/>
            <a:gdLst/>
            <a:ahLst/>
            <a:cxnLst/>
            <a:rect l="l" t="t" r="r" b="b"/>
            <a:pathLst>
              <a:path w="460194" h="381454">
                <a:moveTo>
                  <a:pt x="454253" y="271373"/>
                </a:moveTo>
                <a:lnTo>
                  <a:pt x="454253" y="277723"/>
                </a:lnTo>
                <a:lnTo>
                  <a:pt x="451713" y="284073"/>
                </a:lnTo>
                <a:lnTo>
                  <a:pt x="450443" y="290423"/>
                </a:lnTo>
                <a:lnTo>
                  <a:pt x="447903" y="295503"/>
                </a:lnTo>
                <a:lnTo>
                  <a:pt x="445363" y="300583"/>
                </a:lnTo>
                <a:lnTo>
                  <a:pt x="445363" y="300583"/>
                </a:lnTo>
                <a:lnTo>
                  <a:pt x="445363" y="300583"/>
                </a:lnTo>
                <a:lnTo>
                  <a:pt x="442823" y="306933"/>
                </a:lnTo>
                <a:lnTo>
                  <a:pt x="439013" y="312013"/>
                </a:lnTo>
                <a:lnTo>
                  <a:pt x="436473" y="317093"/>
                </a:lnTo>
                <a:lnTo>
                  <a:pt x="432663" y="320903"/>
                </a:lnTo>
                <a:lnTo>
                  <a:pt x="427582" y="325983"/>
                </a:lnTo>
                <a:lnTo>
                  <a:pt x="423773" y="329793"/>
                </a:lnTo>
                <a:lnTo>
                  <a:pt x="418693" y="334873"/>
                </a:lnTo>
                <a:lnTo>
                  <a:pt x="413613" y="338683"/>
                </a:lnTo>
                <a:lnTo>
                  <a:pt x="413613" y="338683"/>
                </a:lnTo>
                <a:lnTo>
                  <a:pt x="413613" y="338683"/>
                </a:lnTo>
                <a:lnTo>
                  <a:pt x="408532" y="342493"/>
                </a:lnTo>
                <a:lnTo>
                  <a:pt x="402182" y="346303"/>
                </a:lnTo>
                <a:lnTo>
                  <a:pt x="397103" y="348843"/>
                </a:lnTo>
                <a:lnTo>
                  <a:pt x="390753" y="352653"/>
                </a:lnTo>
                <a:lnTo>
                  <a:pt x="383132" y="355193"/>
                </a:lnTo>
                <a:lnTo>
                  <a:pt x="376782" y="359003"/>
                </a:lnTo>
                <a:lnTo>
                  <a:pt x="369163" y="360273"/>
                </a:lnTo>
                <a:lnTo>
                  <a:pt x="361543" y="364083"/>
                </a:lnTo>
                <a:lnTo>
                  <a:pt x="353923" y="365353"/>
                </a:lnTo>
                <a:lnTo>
                  <a:pt x="346303" y="367893"/>
                </a:lnTo>
                <a:lnTo>
                  <a:pt x="337413" y="370433"/>
                </a:lnTo>
                <a:lnTo>
                  <a:pt x="329793" y="371703"/>
                </a:lnTo>
                <a:lnTo>
                  <a:pt x="320903" y="372973"/>
                </a:lnTo>
                <a:lnTo>
                  <a:pt x="312013" y="374243"/>
                </a:lnTo>
                <a:lnTo>
                  <a:pt x="301853" y="375513"/>
                </a:lnTo>
                <a:lnTo>
                  <a:pt x="291693" y="375513"/>
                </a:lnTo>
                <a:lnTo>
                  <a:pt x="282803" y="375513"/>
                </a:lnTo>
                <a:lnTo>
                  <a:pt x="272643" y="376783"/>
                </a:lnTo>
                <a:lnTo>
                  <a:pt x="262482" y="376783"/>
                </a:lnTo>
                <a:lnTo>
                  <a:pt x="245973" y="375513"/>
                </a:lnTo>
                <a:lnTo>
                  <a:pt x="230732" y="375513"/>
                </a:lnTo>
                <a:lnTo>
                  <a:pt x="215493" y="372973"/>
                </a:lnTo>
                <a:lnTo>
                  <a:pt x="200253" y="371703"/>
                </a:lnTo>
                <a:lnTo>
                  <a:pt x="186282" y="369163"/>
                </a:lnTo>
                <a:lnTo>
                  <a:pt x="172313" y="366623"/>
                </a:lnTo>
                <a:lnTo>
                  <a:pt x="158343" y="362813"/>
                </a:lnTo>
                <a:lnTo>
                  <a:pt x="145643" y="357733"/>
                </a:lnTo>
                <a:lnTo>
                  <a:pt x="132943" y="353923"/>
                </a:lnTo>
                <a:lnTo>
                  <a:pt x="120243" y="348843"/>
                </a:lnTo>
                <a:lnTo>
                  <a:pt x="108813" y="342493"/>
                </a:lnTo>
                <a:lnTo>
                  <a:pt x="98653" y="336143"/>
                </a:lnTo>
                <a:lnTo>
                  <a:pt x="87223" y="329793"/>
                </a:lnTo>
                <a:lnTo>
                  <a:pt x="77063" y="323443"/>
                </a:lnTo>
                <a:lnTo>
                  <a:pt x="68173" y="315823"/>
                </a:lnTo>
                <a:lnTo>
                  <a:pt x="65632" y="314553"/>
                </a:lnTo>
                <a:lnTo>
                  <a:pt x="65632" y="314553"/>
                </a:lnTo>
                <a:lnTo>
                  <a:pt x="59282" y="306933"/>
                </a:lnTo>
                <a:lnTo>
                  <a:pt x="51663" y="298043"/>
                </a:lnTo>
                <a:lnTo>
                  <a:pt x="44043" y="289153"/>
                </a:lnTo>
                <a:lnTo>
                  <a:pt x="36423" y="280263"/>
                </a:lnTo>
                <a:lnTo>
                  <a:pt x="30073" y="270103"/>
                </a:lnTo>
                <a:lnTo>
                  <a:pt x="24993" y="259943"/>
                </a:lnTo>
                <a:lnTo>
                  <a:pt x="19913" y="249783"/>
                </a:lnTo>
                <a:lnTo>
                  <a:pt x="18643" y="249783"/>
                </a:lnTo>
                <a:lnTo>
                  <a:pt x="18643" y="249783"/>
                </a:lnTo>
                <a:lnTo>
                  <a:pt x="16103" y="238353"/>
                </a:lnTo>
                <a:lnTo>
                  <a:pt x="12293" y="226923"/>
                </a:lnTo>
                <a:lnTo>
                  <a:pt x="9753" y="214223"/>
                </a:lnTo>
                <a:lnTo>
                  <a:pt x="7213" y="202793"/>
                </a:lnTo>
                <a:lnTo>
                  <a:pt x="4673" y="190093"/>
                </a:lnTo>
                <a:lnTo>
                  <a:pt x="4673" y="185013"/>
                </a:lnTo>
                <a:lnTo>
                  <a:pt x="4673" y="183743"/>
                </a:lnTo>
                <a:lnTo>
                  <a:pt x="4673" y="177393"/>
                </a:lnTo>
                <a:lnTo>
                  <a:pt x="4673" y="164693"/>
                </a:lnTo>
                <a:lnTo>
                  <a:pt x="5943" y="151993"/>
                </a:lnTo>
                <a:lnTo>
                  <a:pt x="7213" y="139293"/>
                </a:lnTo>
                <a:lnTo>
                  <a:pt x="9753" y="125323"/>
                </a:lnTo>
                <a:lnTo>
                  <a:pt x="9753" y="121513"/>
                </a:lnTo>
                <a:lnTo>
                  <a:pt x="9753" y="121513"/>
                </a:lnTo>
                <a:lnTo>
                  <a:pt x="14832" y="106273"/>
                </a:lnTo>
                <a:lnTo>
                  <a:pt x="18643" y="88493"/>
                </a:lnTo>
                <a:lnTo>
                  <a:pt x="24993" y="71983"/>
                </a:lnTo>
                <a:lnTo>
                  <a:pt x="28803" y="61823"/>
                </a:lnTo>
                <a:lnTo>
                  <a:pt x="28803" y="60553"/>
                </a:lnTo>
                <a:lnTo>
                  <a:pt x="31343" y="56743"/>
                </a:lnTo>
                <a:lnTo>
                  <a:pt x="58013" y="4673"/>
                </a:lnTo>
                <a:lnTo>
                  <a:pt x="149453" y="47853"/>
                </a:lnTo>
                <a:lnTo>
                  <a:pt x="144373" y="64363"/>
                </a:lnTo>
                <a:lnTo>
                  <a:pt x="88493" y="47853"/>
                </a:lnTo>
                <a:lnTo>
                  <a:pt x="83413" y="50393"/>
                </a:lnTo>
                <a:lnTo>
                  <a:pt x="78332" y="55473"/>
                </a:lnTo>
                <a:lnTo>
                  <a:pt x="74523" y="59283"/>
                </a:lnTo>
                <a:lnTo>
                  <a:pt x="70713" y="63093"/>
                </a:lnTo>
                <a:lnTo>
                  <a:pt x="65632" y="68173"/>
                </a:lnTo>
                <a:lnTo>
                  <a:pt x="63093" y="70713"/>
                </a:lnTo>
                <a:lnTo>
                  <a:pt x="63093" y="70713"/>
                </a:lnTo>
                <a:lnTo>
                  <a:pt x="61823" y="71983"/>
                </a:lnTo>
                <a:lnTo>
                  <a:pt x="59282" y="77063"/>
                </a:lnTo>
                <a:lnTo>
                  <a:pt x="55473" y="83413"/>
                </a:lnTo>
                <a:lnTo>
                  <a:pt x="51663" y="88493"/>
                </a:lnTo>
                <a:lnTo>
                  <a:pt x="49123" y="94843"/>
                </a:lnTo>
                <a:lnTo>
                  <a:pt x="46582" y="101193"/>
                </a:lnTo>
                <a:lnTo>
                  <a:pt x="44043" y="107543"/>
                </a:lnTo>
                <a:lnTo>
                  <a:pt x="41503" y="112623"/>
                </a:lnTo>
                <a:lnTo>
                  <a:pt x="38963" y="120243"/>
                </a:lnTo>
                <a:lnTo>
                  <a:pt x="36423" y="127863"/>
                </a:lnTo>
                <a:lnTo>
                  <a:pt x="36423" y="127863"/>
                </a:lnTo>
                <a:lnTo>
                  <a:pt x="35153" y="132943"/>
                </a:lnTo>
                <a:lnTo>
                  <a:pt x="33882" y="143103"/>
                </a:lnTo>
                <a:lnTo>
                  <a:pt x="32613" y="153263"/>
                </a:lnTo>
                <a:lnTo>
                  <a:pt x="32613" y="162153"/>
                </a:lnTo>
                <a:lnTo>
                  <a:pt x="32613" y="171043"/>
                </a:lnTo>
                <a:lnTo>
                  <a:pt x="33882" y="181203"/>
                </a:lnTo>
                <a:lnTo>
                  <a:pt x="35153" y="190093"/>
                </a:lnTo>
                <a:lnTo>
                  <a:pt x="35153" y="190093"/>
                </a:lnTo>
                <a:lnTo>
                  <a:pt x="35153" y="190093"/>
                </a:lnTo>
                <a:lnTo>
                  <a:pt x="37693" y="198983"/>
                </a:lnTo>
                <a:lnTo>
                  <a:pt x="41503" y="207873"/>
                </a:lnTo>
                <a:lnTo>
                  <a:pt x="44043" y="216763"/>
                </a:lnTo>
                <a:lnTo>
                  <a:pt x="49123" y="224383"/>
                </a:lnTo>
                <a:lnTo>
                  <a:pt x="54203" y="233273"/>
                </a:lnTo>
                <a:lnTo>
                  <a:pt x="59282" y="240893"/>
                </a:lnTo>
                <a:lnTo>
                  <a:pt x="64363" y="248513"/>
                </a:lnTo>
                <a:lnTo>
                  <a:pt x="69443" y="254863"/>
                </a:lnTo>
                <a:lnTo>
                  <a:pt x="70713" y="254863"/>
                </a:lnTo>
                <a:lnTo>
                  <a:pt x="70713" y="256133"/>
                </a:lnTo>
                <a:lnTo>
                  <a:pt x="78332" y="263753"/>
                </a:lnTo>
                <a:lnTo>
                  <a:pt x="85953" y="270103"/>
                </a:lnTo>
                <a:lnTo>
                  <a:pt x="94843" y="276453"/>
                </a:lnTo>
                <a:lnTo>
                  <a:pt x="103732" y="282803"/>
                </a:lnTo>
                <a:lnTo>
                  <a:pt x="112623" y="289153"/>
                </a:lnTo>
                <a:lnTo>
                  <a:pt x="121513" y="292963"/>
                </a:lnTo>
                <a:lnTo>
                  <a:pt x="131673" y="298043"/>
                </a:lnTo>
                <a:lnTo>
                  <a:pt x="143103" y="303123"/>
                </a:lnTo>
                <a:lnTo>
                  <a:pt x="153263" y="308203"/>
                </a:lnTo>
                <a:lnTo>
                  <a:pt x="164693" y="312013"/>
                </a:lnTo>
                <a:lnTo>
                  <a:pt x="177393" y="315823"/>
                </a:lnTo>
                <a:lnTo>
                  <a:pt x="190093" y="319633"/>
                </a:lnTo>
                <a:lnTo>
                  <a:pt x="202793" y="322173"/>
                </a:lnTo>
                <a:lnTo>
                  <a:pt x="215493" y="324713"/>
                </a:lnTo>
                <a:lnTo>
                  <a:pt x="215493" y="324713"/>
                </a:lnTo>
                <a:lnTo>
                  <a:pt x="216763" y="324713"/>
                </a:lnTo>
                <a:lnTo>
                  <a:pt x="229463" y="327253"/>
                </a:lnTo>
                <a:lnTo>
                  <a:pt x="242163" y="328523"/>
                </a:lnTo>
                <a:lnTo>
                  <a:pt x="257403" y="329793"/>
                </a:lnTo>
                <a:lnTo>
                  <a:pt x="271373" y="331063"/>
                </a:lnTo>
                <a:lnTo>
                  <a:pt x="278993" y="332333"/>
                </a:lnTo>
                <a:lnTo>
                  <a:pt x="286613" y="332333"/>
                </a:lnTo>
                <a:lnTo>
                  <a:pt x="294232" y="332333"/>
                </a:lnTo>
                <a:lnTo>
                  <a:pt x="301853" y="332333"/>
                </a:lnTo>
                <a:lnTo>
                  <a:pt x="309473" y="331063"/>
                </a:lnTo>
                <a:lnTo>
                  <a:pt x="314553" y="331063"/>
                </a:lnTo>
                <a:lnTo>
                  <a:pt x="315823" y="331063"/>
                </a:lnTo>
                <a:lnTo>
                  <a:pt x="317093" y="331063"/>
                </a:lnTo>
                <a:lnTo>
                  <a:pt x="331063" y="329793"/>
                </a:lnTo>
                <a:lnTo>
                  <a:pt x="337413" y="329793"/>
                </a:lnTo>
                <a:lnTo>
                  <a:pt x="345032" y="328523"/>
                </a:lnTo>
                <a:lnTo>
                  <a:pt x="350113" y="327253"/>
                </a:lnTo>
                <a:lnTo>
                  <a:pt x="356463" y="325983"/>
                </a:lnTo>
                <a:lnTo>
                  <a:pt x="362813" y="324713"/>
                </a:lnTo>
                <a:lnTo>
                  <a:pt x="367893" y="322173"/>
                </a:lnTo>
                <a:lnTo>
                  <a:pt x="374243" y="320903"/>
                </a:lnTo>
                <a:lnTo>
                  <a:pt x="379323" y="319633"/>
                </a:lnTo>
                <a:lnTo>
                  <a:pt x="384403" y="317093"/>
                </a:lnTo>
                <a:lnTo>
                  <a:pt x="389482" y="314553"/>
                </a:lnTo>
                <a:lnTo>
                  <a:pt x="393293" y="312013"/>
                </a:lnTo>
                <a:lnTo>
                  <a:pt x="397103" y="309473"/>
                </a:lnTo>
                <a:lnTo>
                  <a:pt x="400913" y="306933"/>
                </a:lnTo>
                <a:lnTo>
                  <a:pt x="405993" y="304393"/>
                </a:lnTo>
                <a:lnTo>
                  <a:pt x="408532" y="300583"/>
                </a:lnTo>
                <a:lnTo>
                  <a:pt x="412343" y="298043"/>
                </a:lnTo>
                <a:lnTo>
                  <a:pt x="412343" y="296773"/>
                </a:lnTo>
                <a:lnTo>
                  <a:pt x="412343" y="296773"/>
                </a:lnTo>
                <a:lnTo>
                  <a:pt x="414882" y="294233"/>
                </a:lnTo>
                <a:lnTo>
                  <a:pt x="417423" y="290423"/>
                </a:lnTo>
                <a:lnTo>
                  <a:pt x="419963" y="286613"/>
                </a:lnTo>
                <a:lnTo>
                  <a:pt x="422503" y="282803"/>
                </a:lnTo>
                <a:lnTo>
                  <a:pt x="423773" y="277723"/>
                </a:lnTo>
                <a:lnTo>
                  <a:pt x="426313" y="273913"/>
                </a:lnTo>
                <a:lnTo>
                  <a:pt x="426313" y="268833"/>
                </a:lnTo>
                <a:lnTo>
                  <a:pt x="427582" y="263753"/>
                </a:lnTo>
                <a:lnTo>
                  <a:pt x="428853" y="258673"/>
                </a:lnTo>
                <a:lnTo>
                  <a:pt x="427582" y="257403"/>
                </a:lnTo>
                <a:lnTo>
                  <a:pt x="427582" y="257403"/>
                </a:lnTo>
                <a:lnTo>
                  <a:pt x="428853" y="252323"/>
                </a:lnTo>
                <a:lnTo>
                  <a:pt x="428853" y="245973"/>
                </a:lnTo>
                <a:lnTo>
                  <a:pt x="428853" y="240893"/>
                </a:lnTo>
                <a:lnTo>
                  <a:pt x="427582" y="234543"/>
                </a:lnTo>
                <a:lnTo>
                  <a:pt x="426313" y="228193"/>
                </a:lnTo>
                <a:lnTo>
                  <a:pt x="425043" y="223113"/>
                </a:lnTo>
                <a:lnTo>
                  <a:pt x="423773" y="218033"/>
                </a:lnTo>
                <a:lnTo>
                  <a:pt x="421232" y="214223"/>
                </a:lnTo>
                <a:lnTo>
                  <a:pt x="421232" y="214223"/>
                </a:lnTo>
                <a:lnTo>
                  <a:pt x="421232" y="211683"/>
                </a:lnTo>
                <a:lnTo>
                  <a:pt x="419963" y="206603"/>
                </a:lnTo>
                <a:lnTo>
                  <a:pt x="417423" y="201523"/>
                </a:lnTo>
                <a:lnTo>
                  <a:pt x="414882" y="196443"/>
                </a:lnTo>
                <a:lnTo>
                  <a:pt x="412343" y="191363"/>
                </a:lnTo>
                <a:lnTo>
                  <a:pt x="409803" y="187553"/>
                </a:lnTo>
                <a:lnTo>
                  <a:pt x="405993" y="182473"/>
                </a:lnTo>
                <a:lnTo>
                  <a:pt x="403453" y="177393"/>
                </a:lnTo>
                <a:lnTo>
                  <a:pt x="352653" y="151993"/>
                </a:lnTo>
                <a:lnTo>
                  <a:pt x="350113" y="150723"/>
                </a:lnTo>
                <a:lnTo>
                  <a:pt x="341223" y="145643"/>
                </a:lnTo>
                <a:lnTo>
                  <a:pt x="345032" y="131673"/>
                </a:lnTo>
                <a:lnTo>
                  <a:pt x="444093" y="173583"/>
                </a:lnTo>
                <a:lnTo>
                  <a:pt x="444093" y="177393"/>
                </a:lnTo>
                <a:lnTo>
                  <a:pt x="445363" y="177393"/>
                </a:lnTo>
                <a:lnTo>
                  <a:pt x="450443" y="196443"/>
                </a:lnTo>
                <a:lnTo>
                  <a:pt x="451713" y="201523"/>
                </a:lnTo>
                <a:lnTo>
                  <a:pt x="452982" y="207873"/>
                </a:lnTo>
                <a:lnTo>
                  <a:pt x="454253" y="220573"/>
                </a:lnTo>
                <a:lnTo>
                  <a:pt x="454253" y="221843"/>
                </a:lnTo>
                <a:lnTo>
                  <a:pt x="454253" y="221843"/>
                </a:lnTo>
                <a:lnTo>
                  <a:pt x="455523" y="226923"/>
                </a:lnTo>
                <a:lnTo>
                  <a:pt x="455523" y="233273"/>
                </a:lnTo>
                <a:lnTo>
                  <a:pt x="455523" y="245973"/>
                </a:lnTo>
                <a:lnTo>
                  <a:pt x="455523" y="252323"/>
                </a:lnTo>
                <a:lnTo>
                  <a:pt x="455523" y="258673"/>
                </a:lnTo>
                <a:lnTo>
                  <a:pt x="455523" y="262483"/>
                </a:lnTo>
                <a:lnTo>
                  <a:pt x="455523" y="262483"/>
                </a:lnTo>
                <a:lnTo>
                  <a:pt x="455523" y="265023"/>
                </a:lnTo>
                <a:lnTo>
                  <a:pt x="454253" y="2713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5281930" y="3575050"/>
            <a:ext cx="302260" cy="257810"/>
          </a:xfrm>
          <a:custGeom>
            <a:avLst/>
            <a:gdLst/>
            <a:ahLst/>
            <a:cxnLst/>
            <a:rect l="l" t="t" r="r" b="b"/>
            <a:pathLst>
              <a:path w="302260" h="257810">
                <a:moveTo>
                  <a:pt x="170179" y="210820"/>
                </a:moveTo>
                <a:lnTo>
                  <a:pt x="180340" y="215900"/>
                </a:lnTo>
                <a:lnTo>
                  <a:pt x="190500" y="218440"/>
                </a:lnTo>
                <a:lnTo>
                  <a:pt x="199390" y="220980"/>
                </a:lnTo>
                <a:lnTo>
                  <a:pt x="208279" y="223520"/>
                </a:lnTo>
                <a:lnTo>
                  <a:pt x="217170" y="226060"/>
                </a:lnTo>
                <a:lnTo>
                  <a:pt x="224790" y="226060"/>
                </a:lnTo>
                <a:lnTo>
                  <a:pt x="228600" y="227330"/>
                </a:lnTo>
                <a:lnTo>
                  <a:pt x="232410" y="227330"/>
                </a:lnTo>
                <a:lnTo>
                  <a:pt x="236220" y="227330"/>
                </a:lnTo>
                <a:lnTo>
                  <a:pt x="238760" y="227330"/>
                </a:lnTo>
                <a:lnTo>
                  <a:pt x="242570" y="227330"/>
                </a:lnTo>
                <a:lnTo>
                  <a:pt x="245110" y="227330"/>
                </a:lnTo>
                <a:lnTo>
                  <a:pt x="247650" y="226060"/>
                </a:lnTo>
                <a:lnTo>
                  <a:pt x="251460" y="226060"/>
                </a:lnTo>
                <a:lnTo>
                  <a:pt x="254000" y="226060"/>
                </a:lnTo>
                <a:lnTo>
                  <a:pt x="256540" y="224790"/>
                </a:lnTo>
                <a:lnTo>
                  <a:pt x="259079" y="223520"/>
                </a:lnTo>
                <a:lnTo>
                  <a:pt x="260350" y="223520"/>
                </a:lnTo>
                <a:lnTo>
                  <a:pt x="261620" y="220980"/>
                </a:lnTo>
                <a:lnTo>
                  <a:pt x="264160" y="220980"/>
                </a:lnTo>
                <a:lnTo>
                  <a:pt x="266700" y="219710"/>
                </a:lnTo>
                <a:lnTo>
                  <a:pt x="266700" y="217170"/>
                </a:lnTo>
                <a:lnTo>
                  <a:pt x="269240" y="215900"/>
                </a:lnTo>
                <a:lnTo>
                  <a:pt x="269240" y="214630"/>
                </a:lnTo>
                <a:lnTo>
                  <a:pt x="271779" y="210820"/>
                </a:lnTo>
                <a:lnTo>
                  <a:pt x="273050" y="208280"/>
                </a:lnTo>
                <a:lnTo>
                  <a:pt x="273050" y="208280"/>
                </a:lnTo>
                <a:lnTo>
                  <a:pt x="273050" y="207010"/>
                </a:lnTo>
                <a:lnTo>
                  <a:pt x="274320" y="203200"/>
                </a:lnTo>
                <a:lnTo>
                  <a:pt x="274320" y="200660"/>
                </a:lnTo>
                <a:lnTo>
                  <a:pt x="274320" y="196850"/>
                </a:lnTo>
                <a:lnTo>
                  <a:pt x="274320" y="193040"/>
                </a:lnTo>
                <a:lnTo>
                  <a:pt x="273050" y="189230"/>
                </a:lnTo>
                <a:lnTo>
                  <a:pt x="271779" y="185420"/>
                </a:lnTo>
                <a:lnTo>
                  <a:pt x="270510" y="180340"/>
                </a:lnTo>
                <a:lnTo>
                  <a:pt x="267970" y="176530"/>
                </a:lnTo>
                <a:lnTo>
                  <a:pt x="265429" y="171450"/>
                </a:lnTo>
                <a:lnTo>
                  <a:pt x="262890" y="167640"/>
                </a:lnTo>
                <a:lnTo>
                  <a:pt x="259079" y="162560"/>
                </a:lnTo>
                <a:lnTo>
                  <a:pt x="256540" y="158750"/>
                </a:lnTo>
                <a:lnTo>
                  <a:pt x="252729" y="153670"/>
                </a:lnTo>
                <a:lnTo>
                  <a:pt x="252729" y="153670"/>
                </a:lnTo>
                <a:lnTo>
                  <a:pt x="252729" y="152400"/>
                </a:lnTo>
                <a:lnTo>
                  <a:pt x="248920" y="148590"/>
                </a:lnTo>
                <a:lnTo>
                  <a:pt x="245110" y="143510"/>
                </a:lnTo>
                <a:lnTo>
                  <a:pt x="240029" y="137160"/>
                </a:lnTo>
                <a:lnTo>
                  <a:pt x="234950" y="132080"/>
                </a:lnTo>
                <a:lnTo>
                  <a:pt x="231140" y="127000"/>
                </a:lnTo>
                <a:lnTo>
                  <a:pt x="224790" y="121920"/>
                </a:lnTo>
                <a:lnTo>
                  <a:pt x="219710" y="116840"/>
                </a:lnTo>
                <a:lnTo>
                  <a:pt x="213360" y="111760"/>
                </a:lnTo>
                <a:lnTo>
                  <a:pt x="207010" y="106680"/>
                </a:lnTo>
                <a:lnTo>
                  <a:pt x="200660" y="100330"/>
                </a:lnTo>
                <a:lnTo>
                  <a:pt x="194310" y="95250"/>
                </a:lnTo>
                <a:lnTo>
                  <a:pt x="186690" y="90170"/>
                </a:lnTo>
                <a:lnTo>
                  <a:pt x="180340" y="85090"/>
                </a:lnTo>
                <a:lnTo>
                  <a:pt x="172720" y="80010"/>
                </a:lnTo>
                <a:lnTo>
                  <a:pt x="165100" y="74930"/>
                </a:lnTo>
                <a:lnTo>
                  <a:pt x="156210" y="69850"/>
                </a:lnTo>
                <a:lnTo>
                  <a:pt x="148590" y="64770"/>
                </a:lnTo>
                <a:lnTo>
                  <a:pt x="139700" y="59690"/>
                </a:lnTo>
                <a:lnTo>
                  <a:pt x="129540" y="54610"/>
                </a:lnTo>
                <a:lnTo>
                  <a:pt x="119379" y="49530"/>
                </a:lnTo>
                <a:lnTo>
                  <a:pt x="111760" y="45720"/>
                </a:lnTo>
                <a:lnTo>
                  <a:pt x="102870" y="41910"/>
                </a:lnTo>
                <a:lnTo>
                  <a:pt x="93979" y="39370"/>
                </a:lnTo>
                <a:lnTo>
                  <a:pt x="86360" y="38100"/>
                </a:lnTo>
                <a:lnTo>
                  <a:pt x="78740" y="36830"/>
                </a:lnTo>
                <a:lnTo>
                  <a:pt x="74929" y="36830"/>
                </a:lnTo>
                <a:lnTo>
                  <a:pt x="71120" y="36830"/>
                </a:lnTo>
                <a:lnTo>
                  <a:pt x="67310" y="36830"/>
                </a:lnTo>
                <a:lnTo>
                  <a:pt x="64770" y="36830"/>
                </a:lnTo>
                <a:lnTo>
                  <a:pt x="60960" y="36830"/>
                </a:lnTo>
                <a:lnTo>
                  <a:pt x="58420" y="38100"/>
                </a:lnTo>
                <a:lnTo>
                  <a:pt x="55879" y="39370"/>
                </a:lnTo>
                <a:lnTo>
                  <a:pt x="52070" y="40640"/>
                </a:lnTo>
                <a:lnTo>
                  <a:pt x="49529" y="41910"/>
                </a:lnTo>
                <a:lnTo>
                  <a:pt x="48260" y="41910"/>
                </a:lnTo>
                <a:lnTo>
                  <a:pt x="45720" y="44450"/>
                </a:lnTo>
                <a:lnTo>
                  <a:pt x="43179" y="45720"/>
                </a:lnTo>
                <a:lnTo>
                  <a:pt x="43179" y="45720"/>
                </a:lnTo>
                <a:lnTo>
                  <a:pt x="43179" y="45720"/>
                </a:lnTo>
                <a:lnTo>
                  <a:pt x="40640" y="48260"/>
                </a:lnTo>
                <a:lnTo>
                  <a:pt x="39370" y="49530"/>
                </a:lnTo>
                <a:lnTo>
                  <a:pt x="38100" y="52070"/>
                </a:lnTo>
                <a:lnTo>
                  <a:pt x="35560" y="54610"/>
                </a:lnTo>
                <a:lnTo>
                  <a:pt x="33020" y="60960"/>
                </a:lnTo>
                <a:lnTo>
                  <a:pt x="30479" y="64770"/>
                </a:lnTo>
                <a:lnTo>
                  <a:pt x="30479" y="68580"/>
                </a:lnTo>
                <a:lnTo>
                  <a:pt x="29210" y="73660"/>
                </a:lnTo>
                <a:lnTo>
                  <a:pt x="29210" y="77470"/>
                </a:lnTo>
                <a:lnTo>
                  <a:pt x="29210" y="82550"/>
                </a:lnTo>
                <a:lnTo>
                  <a:pt x="29210" y="87630"/>
                </a:lnTo>
                <a:lnTo>
                  <a:pt x="30479" y="91440"/>
                </a:lnTo>
                <a:lnTo>
                  <a:pt x="31750" y="96520"/>
                </a:lnTo>
                <a:lnTo>
                  <a:pt x="31750" y="100330"/>
                </a:lnTo>
                <a:lnTo>
                  <a:pt x="31750" y="100330"/>
                </a:lnTo>
                <a:lnTo>
                  <a:pt x="33020" y="102870"/>
                </a:lnTo>
                <a:lnTo>
                  <a:pt x="35560" y="107950"/>
                </a:lnTo>
                <a:lnTo>
                  <a:pt x="38100" y="113030"/>
                </a:lnTo>
                <a:lnTo>
                  <a:pt x="40640" y="118110"/>
                </a:lnTo>
                <a:lnTo>
                  <a:pt x="44450" y="123190"/>
                </a:lnTo>
                <a:lnTo>
                  <a:pt x="48260" y="128270"/>
                </a:lnTo>
                <a:lnTo>
                  <a:pt x="52070" y="133350"/>
                </a:lnTo>
                <a:lnTo>
                  <a:pt x="57150" y="138430"/>
                </a:lnTo>
                <a:lnTo>
                  <a:pt x="60960" y="143510"/>
                </a:lnTo>
                <a:lnTo>
                  <a:pt x="66040" y="148590"/>
                </a:lnTo>
                <a:lnTo>
                  <a:pt x="71120" y="153670"/>
                </a:lnTo>
                <a:lnTo>
                  <a:pt x="77470" y="158750"/>
                </a:lnTo>
                <a:lnTo>
                  <a:pt x="83820" y="162560"/>
                </a:lnTo>
                <a:lnTo>
                  <a:pt x="90170" y="167640"/>
                </a:lnTo>
                <a:lnTo>
                  <a:pt x="96520" y="172720"/>
                </a:lnTo>
                <a:lnTo>
                  <a:pt x="104140" y="177800"/>
                </a:lnTo>
                <a:lnTo>
                  <a:pt x="110490" y="182880"/>
                </a:lnTo>
                <a:lnTo>
                  <a:pt x="118110" y="186690"/>
                </a:lnTo>
                <a:lnTo>
                  <a:pt x="127000" y="191770"/>
                </a:lnTo>
                <a:lnTo>
                  <a:pt x="134620" y="195580"/>
                </a:lnTo>
                <a:lnTo>
                  <a:pt x="143510" y="199390"/>
                </a:lnTo>
                <a:lnTo>
                  <a:pt x="152400" y="204470"/>
                </a:lnTo>
                <a:lnTo>
                  <a:pt x="161290" y="208280"/>
                </a:lnTo>
                <a:lnTo>
                  <a:pt x="170179" y="210820"/>
                </a:lnTo>
                <a:close/>
                <a:moveTo>
                  <a:pt x="297179" y="223520"/>
                </a:moveTo>
                <a:lnTo>
                  <a:pt x="295910" y="227330"/>
                </a:lnTo>
                <a:lnTo>
                  <a:pt x="293370" y="229870"/>
                </a:lnTo>
                <a:lnTo>
                  <a:pt x="292100" y="232410"/>
                </a:lnTo>
                <a:lnTo>
                  <a:pt x="289560" y="234950"/>
                </a:lnTo>
                <a:lnTo>
                  <a:pt x="287020" y="238760"/>
                </a:lnTo>
                <a:lnTo>
                  <a:pt x="283210" y="240030"/>
                </a:lnTo>
                <a:lnTo>
                  <a:pt x="280670" y="242570"/>
                </a:lnTo>
                <a:lnTo>
                  <a:pt x="278129" y="245110"/>
                </a:lnTo>
                <a:lnTo>
                  <a:pt x="274320" y="247650"/>
                </a:lnTo>
                <a:lnTo>
                  <a:pt x="270510" y="248920"/>
                </a:lnTo>
                <a:lnTo>
                  <a:pt x="267970" y="250190"/>
                </a:lnTo>
                <a:lnTo>
                  <a:pt x="266700" y="250190"/>
                </a:lnTo>
                <a:lnTo>
                  <a:pt x="266700" y="251460"/>
                </a:lnTo>
                <a:lnTo>
                  <a:pt x="262890" y="252730"/>
                </a:lnTo>
                <a:lnTo>
                  <a:pt x="259079" y="254000"/>
                </a:lnTo>
                <a:lnTo>
                  <a:pt x="254000" y="255270"/>
                </a:lnTo>
                <a:lnTo>
                  <a:pt x="250190" y="255270"/>
                </a:lnTo>
                <a:lnTo>
                  <a:pt x="245110" y="256540"/>
                </a:lnTo>
                <a:lnTo>
                  <a:pt x="241300" y="256540"/>
                </a:lnTo>
                <a:lnTo>
                  <a:pt x="236220" y="257810"/>
                </a:lnTo>
                <a:lnTo>
                  <a:pt x="231140" y="257810"/>
                </a:lnTo>
                <a:lnTo>
                  <a:pt x="226060" y="257810"/>
                </a:lnTo>
                <a:lnTo>
                  <a:pt x="219710" y="257810"/>
                </a:lnTo>
                <a:lnTo>
                  <a:pt x="213360" y="257810"/>
                </a:lnTo>
                <a:lnTo>
                  <a:pt x="208279" y="256540"/>
                </a:lnTo>
                <a:lnTo>
                  <a:pt x="201929" y="256540"/>
                </a:lnTo>
                <a:lnTo>
                  <a:pt x="195579" y="255270"/>
                </a:lnTo>
                <a:lnTo>
                  <a:pt x="189229" y="254000"/>
                </a:lnTo>
                <a:lnTo>
                  <a:pt x="182879" y="252730"/>
                </a:lnTo>
                <a:lnTo>
                  <a:pt x="175260" y="251460"/>
                </a:lnTo>
                <a:lnTo>
                  <a:pt x="168910" y="250190"/>
                </a:lnTo>
                <a:lnTo>
                  <a:pt x="161290" y="247650"/>
                </a:lnTo>
                <a:lnTo>
                  <a:pt x="153670" y="245110"/>
                </a:lnTo>
                <a:lnTo>
                  <a:pt x="147320" y="242570"/>
                </a:lnTo>
                <a:lnTo>
                  <a:pt x="138429" y="240030"/>
                </a:lnTo>
                <a:lnTo>
                  <a:pt x="128270" y="236220"/>
                </a:lnTo>
                <a:lnTo>
                  <a:pt x="119379" y="232410"/>
                </a:lnTo>
                <a:lnTo>
                  <a:pt x="111760" y="228600"/>
                </a:lnTo>
                <a:lnTo>
                  <a:pt x="102870" y="224790"/>
                </a:lnTo>
                <a:lnTo>
                  <a:pt x="93979" y="219710"/>
                </a:lnTo>
                <a:lnTo>
                  <a:pt x="86360" y="214630"/>
                </a:lnTo>
                <a:lnTo>
                  <a:pt x="78740" y="210820"/>
                </a:lnTo>
                <a:lnTo>
                  <a:pt x="69850" y="205740"/>
                </a:lnTo>
                <a:lnTo>
                  <a:pt x="63500" y="199390"/>
                </a:lnTo>
                <a:lnTo>
                  <a:pt x="57150" y="194310"/>
                </a:lnTo>
                <a:lnTo>
                  <a:pt x="49529" y="187960"/>
                </a:lnTo>
                <a:lnTo>
                  <a:pt x="44450" y="182880"/>
                </a:lnTo>
                <a:lnTo>
                  <a:pt x="38100" y="176530"/>
                </a:lnTo>
                <a:lnTo>
                  <a:pt x="31750" y="170180"/>
                </a:lnTo>
                <a:lnTo>
                  <a:pt x="26670" y="163830"/>
                </a:lnTo>
                <a:lnTo>
                  <a:pt x="21590" y="157480"/>
                </a:lnTo>
                <a:lnTo>
                  <a:pt x="19050" y="153670"/>
                </a:lnTo>
                <a:lnTo>
                  <a:pt x="19050" y="152400"/>
                </a:lnTo>
                <a:lnTo>
                  <a:pt x="17779" y="149860"/>
                </a:lnTo>
                <a:lnTo>
                  <a:pt x="13970" y="143510"/>
                </a:lnTo>
                <a:lnTo>
                  <a:pt x="11429" y="135890"/>
                </a:lnTo>
                <a:lnTo>
                  <a:pt x="7620" y="128270"/>
                </a:lnTo>
                <a:lnTo>
                  <a:pt x="5079" y="121920"/>
                </a:lnTo>
                <a:lnTo>
                  <a:pt x="3810" y="114300"/>
                </a:lnTo>
                <a:lnTo>
                  <a:pt x="2540" y="106680"/>
                </a:lnTo>
                <a:lnTo>
                  <a:pt x="1270" y="99060"/>
                </a:lnTo>
                <a:lnTo>
                  <a:pt x="0" y="91440"/>
                </a:lnTo>
                <a:lnTo>
                  <a:pt x="0" y="85090"/>
                </a:lnTo>
                <a:lnTo>
                  <a:pt x="0" y="85090"/>
                </a:lnTo>
                <a:lnTo>
                  <a:pt x="0" y="83820"/>
                </a:lnTo>
                <a:lnTo>
                  <a:pt x="1270" y="76200"/>
                </a:lnTo>
                <a:lnTo>
                  <a:pt x="2540" y="68580"/>
                </a:lnTo>
                <a:lnTo>
                  <a:pt x="5079" y="60960"/>
                </a:lnTo>
                <a:lnTo>
                  <a:pt x="7620" y="53340"/>
                </a:lnTo>
                <a:lnTo>
                  <a:pt x="11429" y="45720"/>
                </a:lnTo>
                <a:lnTo>
                  <a:pt x="12700" y="40640"/>
                </a:lnTo>
                <a:lnTo>
                  <a:pt x="15240" y="36830"/>
                </a:lnTo>
                <a:lnTo>
                  <a:pt x="17779" y="31750"/>
                </a:lnTo>
                <a:lnTo>
                  <a:pt x="17779" y="31750"/>
                </a:lnTo>
                <a:lnTo>
                  <a:pt x="17779" y="31750"/>
                </a:lnTo>
                <a:lnTo>
                  <a:pt x="21590" y="27940"/>
                </a:lnTo>
                <a:lnTo>
                  <a:pt x="24129" y="24130"/>
                </a:lnTo>
                <a:lnTo>
                  <a:pt x="27940" y="21590"/>
                </a:lnTo>
                <a:lnTo>
                  <a:pt x="31750" y="17780"/>
                </a:lnTo>
                <a:lnTo>
                  <a:pt x="36829" y="15240"/>
                </a:lnTo>
                <a:lnTo>
                  <a:pt x="40640" y="12700"/>
                </a:lnTo>
                <a:lnTo>
                  <a:pt x="44450" y="10159"/>
                </a:lnTo>
                <a:lnTo>
                  <a:pt x="49529" y="7620"/>
                </a:lnTo>
                <a:lnTo>
                  <a:pt x="53340" y="5080"/>
                </a:lnTo>
                <a:lnTo>
                  <a:pt x="58420" y="3809"/>
                </a:lnTo>
                <a:lnTo>
                  <a:pt x="63500" y="2540"/>
                </a:lnTo>
                <a:lnTo>
                  <a:pt x="67310" y="2540"/>
                </a:lnTo>
                <a:lnTo>
                  <a:pt x="72390" y="1270"/>
                </a:lnTo>
                <a:lnTo>
                  <a:pt x="76200" y="1270"/>
                </a:lnTo>
                <a:lnTo>
                  <a:pt x="76200" y="1270"/>
                </a:lnTo>
                <a:lnTo>
                  <a:pt x="78740" y="0"/>
                </a:lnTo>
                <a:lnTo>
                  <a:pt x="83820" y="0"/>
                </a:lnTo>
                <a:lnTo>
                  <a:pt x="88900" y="0"/>
                </a:lnTo>
                <a:lnTo>
                  <a:pt x="95250" y="1270"/>
                </a:lnTo>
                <a:lnTo>
                  <a:pt x="100329" y="2540"/>
                </a:lnTo>
                <a:lnTo>
                  <a:pt x="106679" y="2540"/>
                </a:lnTo>
                <a:lnTo>
                  <a:pt x="113029" y="3809"/>
                </a:lnTo>
                <a:lnTo>
                  <a:pt x="119379" y="6350"/>
                </a:lnTo>
                <a:lnTo>
                  <a:pt x="124460" y="7620"/>
                </a:lnTo>
                <a:lnTo>
                  <a:pt x="130810" y="10159"/>
                </a:lnTo>
                <a:lnTo>
                  <a:pt x="137160" y="12700"/>
                </a:lnTo>
                <a:lnTo>
                  <a:pt x="143510" y="15240"/>
                </a:lnTo>
                <a:lnTo>
                  <a:pt x="149860" y="19050"/>
                </a:lnTo>
                <a:lnTo>
                  <a:pt x="156210" y="21590"/>
                </a:lnTo>
                <a:lnTo>
                  <a:pt x="162560" y="25400"/>
                </a:lnTo>
                <a:lnTo>
                  <a:pt x="170179" y="29209"/>
                </a:lnTo>
                <a:lnTo>
                  <a:pt x="177800" y="34290"/>
                </a:lnTo>
                <a:lnTo>
                  <a:pt x="186690" y="40640"/>
                </a:lnTo>
                <a:lnTo>
                  <a:pt x="194310" y="45720"/>
                </a:lnTo>
                <a:lnTo>
                  <a:pt x="201929" y="52070"/>
                </a:lnTo>
                <a:lnTo>
                  <a:pt x="209550" y="57150"/>
                </a:lnTo>
                <a:lnTo>
                  <a:pt x="217170" y="63500"/>
                </a:lnTo>
                <a:lnTo>
                  <a:pt x="223520" y="69850"/>
                </a:lnTo>
                <a:lnTo>
                  <a:pt x="231140" y="76200"/>
                </a:lnTo>
                <a:lnTo>
                  <a:pt x="237490" y="82550"/>
                </a:lnTo>
                <a:lnTo>
                  <a:pt x="243840" y="88900"/>
                </a:lnTo>
                <a:lnTo>
                  <a:pt x="250190" y="95250"/>
                </a:lnTo>
                <a:lnTo>
                  <a:pt x="255270" y="101600"/>
                </a:lnTo>
                <a:lnTo>
                  <a:pt x="259079" y="106680"/>
                </a:lnTo>
                <a:lnTo>
                  <a:pt x="260350" y="107950"/>
                </a:lnTo>
                <a:lnTo>
                  <a:pt x="260350" y="109220"/>
                </a:lnTo>
                <a:lnTo>
                  <a:pt x="265429" y="115570"/>
                </a:lnTo>
                <a:lnTo>
                  <a:pt x="270510" y="121920"/>
                </a:lnTo>
                <a:lnTo>
                  <a:pt x="275590" y="128270"/>
                </a:lnTo>
                <a:lnTo>
                  <a:pt x="279400" y="134620"/>
                </a:lnTo>
                <a:lnTo>
                  <a:pt x="283210" y="140970"/>
                </a:lnTo>
                <a:lnTo>
                  <a:pt x="287020" y="147320"/>
                </a:lnTo>
                <a:lnTo>
                  <a:pt x="289560" y="153670"/>
                </a:lnTo>
                <a:lnTo>
                  <a:pt x="293370" y="160020"/>
                </a:lnTo>
                <a:lnTo>
                  <a:pt x="295910" y="166370"/>
                </a:lnTo>
                <a:lnTo>
                  <a:pt x="297179" y="172720"/>
                </a:lnTo>
                <a:lnTo>
                  <a:pt x="297179" y="176530"/>
                </a:lnTo>
                <a:lnTo>
                  <a:pt x="298450" y="176530"/>
                </a:lnTo>
                <a:lnTo>
                  <a:pt x="298450" y="177800"/>
                </a:lnTo>
                <a:lnTo>
                  <a:pt x="299720" y="184150"/>
                </a:lnTo>
                <a:lnTo>
                  <a:pt x="300990" y="190500"/>
                </a:lnTo>
                <a:lnTo>
                  <a:pt x="302260" y="195580"/>
                </a:lnTo>
                <a:lnTo>
                  <a:pt x="302260" y="201930"/>
                </a:lnTo>
                <a:lnTo>
                  <a:pt x="300990" y="207010"/>
                </a:lnTo>
                <a:lnTo>
                  <a:pt x="299720" y="212090"/>
                </a:lnTo>
                <a:lnTo>
                  <a:pt x="298450" y="218440"/>
                </a:lnTo>
                <a:lnTo>
                  <a:pt x="298450" y="220980"/>
                </a:lnTo>
                <a:lnTo>
                  <a:pt x="298450" y="220980"/>
                </a:lnTo>
                <a:lnTo>
                  <a:pt x="297179" y="223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5306468" y="3607207"/>
            <a:ext cx="254454" cy="199844"/>
          </a:xfrm>
          <a:custGeom>
            <a:avLst/>
            <a:gdLst/>
            <a:ahLst/>
            <a:cxnLst/>
            <a:rect l="l" t="t" r="r" b="b"/>
            <a:pathLst>
              <a:path w="254454" h="199844">
                <a:moveTo>
                  <a:pt x="145641" y="178663"/>
                </a:moveTo>
                <a:lnTo>
                  <a:pt x="155802" y="183743"/>
                </a:lnTo>
                <a:lnTo>
                  <a:pt x="165962" y="186283"/>
                </a:lnTo>
                <a:lnTo>
                  <a:pt x="174852" y="188823"/>
                </a:lnTo>
                <a:lnTo>
                  <a:pt x="183741" y="191363"/>
                </a:lnTo>
                <a:lnTo>
                  <a:pt x="192632" y="193903"/>
                </a:lnTo>
                <a:lnTo>
                  <a:pt x="200252" y="193903"/>
                </a:lnTo>
                <a:lnTo>
                  <a:pt x="204062" y="195173"/>
                </a:lnTo>
                <a:lnTo>
                  <a:pt x="207872" y="195173"/>
                </a:lnTo>
                <a:lnTo>
                  <a:pt x="211682" y="195173"/>
                </a:lnTo>
                <a:lnTo>
                  <a:pt x="214222" y="195173"/>
                </a:lnTo>
                <a:lnTo>
                  <a:pt x="218032" y="195173"/>
                </a:lnTo>
                <a:lnTo>
                  <a:pt x="220572" y="195173"/>
                </a:lnTo>
                <a:lnTo>
                  <a:pt x="223112" y="193903"/>
                </a:lnTo>
                <a:lnTo>
                  <a:pt x="226922" y="193903"/>
                </a:lnTo>
                <a:lnTo>
                  <a:pt x="229462" y="193903"/>
                </a:lnTo>
                <a:lnTo>
                  <a:pt x="232002" y="192633"/>
                </a:lnTo>
                <a:lnTo>
                  <a:pt x="234541" y="191363"/>
                </a:lnTo>
                <a:lnTo>
                  <a:pt x="235812" y="191363"/>
                </a:lnTo>
                <a:lnTo>
                  <a:pt x="237082" y="188823"/>
                </a:lnTo>
                <a:lnTo>
                  <a:pt x="239622" y="188823"/>
                </a:lnTo>
                <a:lnTo>
                  <a:pt x="242162" y="187553"/>
                </a:lnTo>
                <a:lnTo>
                  <a:pt x="242162" y="185013"/>
                </a:lnTo>
                <a:lnTo>
                  <a:pt x="244702" y="183743"/>
                </a:lnTo>
                <a:lnTo>
                  <a:pt x="244702" y="182473"/>
                </a:lnTo>
                <a:lnTo>
                  <a:pt x="247241" y="178663"/>
                </a:lnTo>
                <a:lnTo>
                  <a:pt x="248512" y="176123"/>
                </a:lnTo>
                <a:lnTo>
                  <a:pt x="248512" y="176123"/>
                </a:lnTo>
                <a:lnTo>
                  <a:pt x="248512" y="174853"/>
                </a:lnTo>
                <a:lnTo>
                  <a:pt x="249782" y="171043"/>
                </a:lnTo>
                <a:lnTo>
                  <a:pt x="249782" y="168503"/>
                </a:lnTo>
                <a:lnTo>
                  <a:pt x="249782" y="164693"/>
                </a:lnTo>
                <a:lnTo>
                  <a:pt x="249782" y="160883"/>
                </a:lnTo>
                <a:lnTo>
                  <a:pt x="248512" y="157073"/>
                </a:lnTo>
                <a:lnTo>
                  <a:pt x="247241" y="153263"/>
                </a:lnTo>
                <a:lnTo>
                  <a:pt x="245972" y="148183"/>
                </a:lnTo>
                <a:lnTo>
                  <a:pt x="243432" y="144373"/>
                </a:lnTo>
                <a:lnTo>
                  <a:pt x="240891" y="139293"/>
                </a:lnTo>
                <a:lnTo>
                  <a:pt x="238352" y="135483"/>
                </a:lnTo>
                <a:lnTo>
                  <a:pt x="234541" y="130403"/>
                </a:lnTo>
                <a:lnTo>
                  <a:pt x="232002" y="126593"/>
                </a:lnTo>
                <a:lnTo>
                  <a:pt x="228191" y="121513"/>
                </a:lnTo>
                <a:lnTo>
                  <a:pt x="228191" y="121513"/>
                </a:lnTo>
                <a:lnTo>
                  <a:pt x="228191" y="120243"/>
                </a:lnTo>
                <a:lnTo>
                  <a:pt x="224382" y="116433"/>
                </a:lnTo>
                <a:lnTo>
                  <a:pt x="220572" y="111353"/>
                </a:lnTo>
                <a:lnTo>
                  <a:pt x="215491" y="105003"/>
                </a:lnTo>
                <a:lnTo>
                  <a:pt x="210412" y="99923"/>
                </a:lnTo>
                <a:lnTo>
                  <a:pt x="206602" y="94843"/>
                </a:lnTo>
                <a:lnTo>
                  <a:pt x="200252" y="89763"/>
                </a:lnTo>
                <a:lnTo>
                  <a:pt x="195172" y="84683"/>
                </a:lnTo>
                <a:lnTo>
                  <a:pt x="188822" y="79603"/>
                </a:lnTo>
                <a:lnTo>
                  <a:pt x="182472" y="74523"/>
                </a:lnTo>
                <a:lnTo>
                  <a:pt x="176122" y="68173"/>
                </a:lnTo>
                <a:lnTo>
                  <a:pt x="169772" y="63093"/>
                </a:lnTo>
                <a:lnTo>
                  <a:pt x="162152" y="58013"/>
                </a:lnTo>
                <a:lnTo>
                  <a:pt x="155802" y="52933"/>
                </a:lnTo>
                <a:lnTo>
                  <a:pt x="148182" y="47853"/>
                </a:lnTo>
                <a:lnTo>
                  <a:pt x="140562" y="42773"/>
                </a:lnTo>
                <a:lnTo>
                  <a:pt x="131672" y="37693"/>
                </a:lnTo>
                <a:lnTo>
                  <a:pt x="124052" y="32613"/>
                </a:lnTo>
                <a:lnTo>
                  <a:pt x="115162" y="27533"/>
                </a:lnTo>
                <a:lnTo>
                  <a:pt x="105002" y="22453"/>
                </a:lnTo>
                <a:lnTo>
                  <a:pt x="94841" y="17373"/>
                </a:lnTo>
                <a:lnTo>
                  <a:pt x="87222" y="13563"/>
                </a:lnTo>
                <a:lnTo>
                  <a:pt x="78332" y="9753"/>
                </a:lnTo>
                <a:lnTo>
                  <a:pt x="69441" y="7213"/>
                </a:lnTo>
                <a:lnTo>
                  <a:pt x="61822" y="5943"/>
                </a:lnTo>
                <a:lnTo>
                  <a:pt x="54202" y="4673"/>
                </a:lnTo>
                <a:lnTo>
                  <a:pt x="50391" y="4673"/>
                </a:lnTo>
                <a:lnTo>
                  <a:pt x="46582" y="4673"/>
                </a:lnTo>
                <a:lnTo>
                  <a:pt x="42772" y="4673"/>
                </a:lnTo>
                <a:lnTo>
                  <a:pt x="40232" y="4673"/>
                </a:lnTo>
                <a:lnTo>
                  <a:pt x="36422" y="4673"/>
                </a:lnTo>
                <a:lnTo>
                  <a:pt x="33882" y="5943"/>
                </a:lnTo>
                <a:lnTo>
                  <a:pt x="31341" y="7213"/>
                </a:lnTo>
                <a:lnTo>
                  <a:pt x="27532" y="8483"/>
                </a:lnTo>
                <a:lnTo>
                  <a:pt x="24991" y="9753"/>
                </a:lnTo>
                <a:lnTo>
                  <a:pt x="23722" y="9753"/>
                </a:lnTo>
                <a:lnTo>
                  <a:pt x="21182" y="12293"/>
                </a:lnTo>
                <a:lnTo>
                  <a:pt x="18641" y="13563"/>
                </a:lnTo>
                <a:lnTo>
                  <a:pt x="18641" y="13563"/>
                </a:lnTo>
                <a:lnTo>
                  <a:pt x="18641" y="13563"/>
                </a:lnTo>
                <a:lnTo>
                  <a:pt x="16102" y="16103"/>
                </a:lnTo>
                <a:lnTo>
                  <a:pt x="14832" y="17373"/>
                </a:lnTo>
                <a:lnTo>
                  <a:pt x="13562" y="19913"/>
                </a:lnTo>
                <a:lnTo>
                  <a:pt x="11022" y="22453"/>
                </a:lnTo>
                <a:lnTo>
                  <a:pt x="8482" y="28803"/>
                </a:lnTo>
                <a:lnTo>
                  <a:pt x="5941" y="32613"/>
                </a:lnTo>
                <a:lnTo>
                  <a:pt x="5941" y="36423"/>
                </a:lnTo>
                <a:lnTo>
                  <a:pt x="4672" y="41503"/>
                </a:lnTo>
                <a:lnTo>
                  <a:pt x="4672" y="45313"/>
                </a:lnTo>
                <a:lnTo>
                  <a:pt x="4672" y="50393"/>
                </a:lnTo>
                <a:lnTo>
                  <a:pt x="4672" y="55473"/>
                </a:lnTo>
                <a:lnTo>
                  <a:pt x="5941" y="59283"/>
                </a:lnTo>
                <a:lnTo>
                  <a:pt x="7212" y="64363"/>
                </a:lnTo>
                <a:lnTo>
                  <a:pt x="7212" y="68173"/>
                </a:lnTo>
                <a:lnTo>
                  <a:pt x="7212" y="68173"/>
                </a:lnTo>
                <a:lnTo>
                  <a:pt x="8482" y="70713"/>
                </a:lnTo>
                <a:lnTo>
                  <a:pt x="11022" y="75793"/>
                </a:lnTo>
                <a:lnTo>
                  <a:pt x="13562" y="80873"/>
                </a:lnTo>
                <a:lnTo>
                  <a:pt x="16102" y="85953"/>
                </a:lnTo>
                <a:lnTo>
                  <a:pt x="19912" y="91033"/>
                </a:lnTo>
                <a:lnTo>
                  <a:pt x="23722" y="96113"/>
                </a:lnTo>
                <a:lnTo>
                  <a:pt x="27532" y="101193"/>
                </a:lnTo>
                <a:lnTo>
                  <a:pt x="32612" y="106273"/>
                </a:lnTo>
                <a:lnTo>
                  <a:pt x="36422" y="111353"/>
                </a:lnTo>
                <a:lnTo>
                  <a:pt x="41502" y="116433"/>
                </a:lnTo>
                <a:lnTo>
                  <a:pt x="46582" y="121513"/>
                </a:lnTo>
                <a:lnTo>
                  <a:pt x="52932" y="126593"/>
                </a:lnTo>
                <a:lnTo>
                  <a:pt x="59282" y="130403"/>
                </a:lnTo>
                <a:lnTo>
                  <a:pt x="65632" y="135483"/>
                </a:lnTo>
                <a:lnTo>
                  <a:pt x="71982" y="140563"/>
                </a:lnTo>
                <a:lnTo>
                  <a:pt x="79602" y="145643"/>
                </a:lnTo>
                <a:lnTo>
                  <a:pt x="85952" y="150723"/>
                </a:lnTo>
                <a:lnTo>
                  <a:pt x="93572" y="154533"/>
                </a:lnTo>
                <a:lnTo>
                  <a:pt x="102462" y="159613"/>
                </a:lnTo>
                <a:lnTo>
                  <a:pt x="110082" y="163423"/>
                </a:lnTo>
                <a:lnTo>
                  <a:pt x="118972" y="167233"/>
                </a:lnTo>
                <a:lnTo>
                  <a:pt x="127862" y="172313"/>
                </a:lnTo>
                <a:lnTo>
                  <a:pt x="136752" y="176123"/>
                </a:lnTo>
                <a:lnTo>
                  <a:pt x="145641" y="1786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5277257" y="3570377"/>
            <a:ext cx="311604" cy="267154"/>
          </a:xfrm>
          <a:custGeom>
            <a:avLst/>
            <a:gdLst/>
            <a:ahLst/>
            <a:cxnLst/>
            <a:rect l="l" t="t" r="r" b="b"/>
            <a:pathLst>
              <a:path w="311604" h="267154">
                <a:moveTo>
                  <a:pt x="301852" y="228193"/>
                </a:moveTo>
                <a:lnTo>
                  <a:pt x="300583" y="232003"/>
                </a:lnTo>
                <a:lnTo>
                  <a:pt x="298043" y="234543"/>
                </a:lnTo>
                <a:lnTo>
                  <a:pt x="296773" y="237083"/>
                </a:lnTo>
                <a:lnTo>
                  <a:pt x="294233" y="239623"/>
                </a:lnTo>
                <a:lnTo>
                  <a:pt x="291693" y="243433"/>
                </a:lnTo>
                <a:lnTo>
                  <a:pt x="287883" y="244703"/>
                </a:lnTo>
                <a:lnTo>
                  <a:pt x="285343" y="247243"/>
                </a:lnTo>
                <a:lnTo>
                  <a:pt x="282802" y="249783"/>
                </a:lnTo>
                <a:lnTo>
                  <a:pt x="278993" y="252323"/>
                </a:lnTo>
                <a:lnTo>
                  <a:pt x="275183" y="253593"/>
                </a:lnTo>
                <a:lnTo>
                  <a:pt x="272643" y="254863"/>
                </a:lnTo>
                <a:lnTo>
                  <a:pt x="271373" y="254863"/>
                </a:lnTo>
                <a:lnTo>
                  <a:pt x="271373" y="256133"/>
                </a:lnTo>
                <a:lnTo>
                  <a:pt x="267563" y="257403"/>
                </a:lnTo>
                <a:lnTo>
                  <a:pt x="263752" y="258673"/>
                </a:lnTo>
                <a:lnTo>
                  <a:pt x="258673" y="259943"/>
                </a:lnTo>
                <a:lnTo>
                  <a:pt x="254863" y="259943"/>
                </a:lnTo>
                <a:lnTo>
                  <a:pt x="249783" y="261213"/>
                </a:lnTo>
                <a:lnTo>
                  <a:pt x="245973" y="261213"/>
                </a:lnTo>
                <a:lnTo>
                  <a:pt x="240893" y="262483"/>
                </a:lnTo>
                <a:lnTo>
                  <a:pt x="235813" y="262483"/>
                </a:lnTo>
                <a:lnTo>
                  <a:pt x="230733" y="262483"/>
                </a:lnTo>
                <a:lnTo>
                  <a:pt x="224383" y="262483"/>
                </a:lnTo>
                <a:lnTo>
                  <a:pt x="218033" y="262483"/>
                </a:lnTo>
                <a:lnTo>
                  <a:pt x="212952" y="261213"/>
                </a:lnTo>
                <a:lnTo>
                  <a:pt x="206602" y="261213"/>
                </a:lnTo>
                <a:lnTo>
                  <a:pt x="200252" y="259943"/>
                </a:lnTo>
                <a:lnTo>
                  <a:pt x="193902" y="258673"/>
                </a:lnTo>
                <a:lnTo>
                  <a:pt x="187552" y="257403"/>
                </a:lnTo>
                <a:lnTo>
                  <a:pt x="179933" y="256133"/>
                </a:lnTo>
                <a:lnTo>
                  <a:pt x="173583" y="254863"/>
                </a:lnTo>
                <a:lnTo>
                  <a:pt x="165963" y="252323"/>
                </a:lnTo>
                <a:lnTo>
                  <a:pt x="158343" y="249783"/>
                </a:lnTo>
                <a:lnTo>
                  <a:pt x="151993" y="247243"/>
                </a:lnTo>
                <a:lnTo>
                  <a:pt x="143102" y="244703"/>
                </a:lnTo>
                <a:lnTo>
                  <a:pt x="132943" y="240893"/>
                </a:lnTo>
                <a:lnTo>
                  <a:pt x="124052" y="237083"/>
                </a:lnTo>
                <a:lnTo>
                  <a:pt x="116433" y="233273"/>
                </a:lnTo>
                <a:lnTo>
                  <a:pt x="107543" y="229463"/>
                </a:lnTo>
                <a:lnTo>
                  <a:pt x="98652" y="224383"/>
                </a:lnTo>
                <a:lnTo>
                  <a:pt x="91033" y="219303"/>
                </a:lnTo>
                <a:lnTo>
                  <a:pt x="83413" y="215493"/>
                </a:lnTo>
                <a:lnTo>
                  <a:pt x="74523" y="210413"/>
                </a:lnTo>
                <a:lnTo>
                  <a:pt x="68173" y="204063"/>
                </a:lnTo>
                <a:lnTo>
                  <a:pt x="61823" y="198983"/>
                </a:lnTo>
                <a:lnTo>
                  <a:pt x="54202" y="192633"/>
                </a:lnTo>
                <a:lnTo>
                  <a:pt x="49123" y="187553"/>
                </a:lnTo>
                <a:lnTo>
                  <a:pt x="42773" y="181203"/>
                </a:lnTo>
                <a:lnTo>
                  <a:pt x="36423" y="174853"/>
                </a:lnTo>
                <a:lnTo>
                  <a:pt x="31343" y="168503"/>
                </a:lnTo>
                <a:lnTo>
                  <a:pt x="26263" y="162153"/>
                </a:lnTo>
                <a:lnTo>
                  <a:pt x="23723" y="158343"/>
                </a:lnTo>
                <a:lnTo>
                  <a:pt x="23723" y="157073"/>
                </a:lnTo>
                <a:lnTo>
                  <a:pt x="22452" y="154533"/>
                </a:lnTo>
                <a:lnTo>
                  <a:pt x="18643" y="148183"/>
                </a:lnTo>
                <a:lnTo>
                  <a:pt x="16102" y="140563"/>
                </a:lnTo>
                <a:lnTo>
                  <a:pt x="12293" y="132943"/>
                </a:lnTo>
                <a:lnTo>
                  <a:pt x="9752" y="126593"/>
                </a:lnTo>
                <a:lnTo>
                  <a:pt x="8483" y="118973"/>
                </a:lnTo>
                <a:lnTo>
                  <a:pt x="7213" y="111353"/>
                </a:lnTo>
                <a:lnTo>
                  <a:pt x="5943" y="103733"/>
                </a:lnTo>
                <a:lnTo>
                  <a:pt x="4673" y="96113"/>
                </a:lnTo>
                <a:lnTo>
                  <a:pt x="4673" y="89763"/>
                </a:lnTo>
                <a:lnTo>
                  <a:pt x="4673" y="89763"/>
                </a:lnTo>
                <a:lnTo>
                  <a:pt x="4673" y="88493"/>
                </a:lnTo>
                <a:lnTo>
                  <a:pt x="5943" y="80873"/>
                </a:lnTo>
                <a:lnTo>
                  <a:pt x="7213" y="73253"/>
                </a:lnTo>
                <a:lnTo>
                  <a:pt x="9752" y="65633"/>
                </a:lnTo>
                <a:lnTo>
                  <a:pt x="12293" y="58013"/>
                </a:lnTo>
                <a:lnTo>
                  <a:pt x="16102" y="50393"/>
                </a:lnTo>
                <a:lnTo>
                  <a:pt x="17373" y="45313"/>
                </a:lnTo>
                <a:lnTo>
                  <a:pt x="19913" y="41503"/>
                </a:lnTo>
                <a:lnTo>
                  <a:pt x="22452" y="36423"/>
                </a:lnTo>
                <a:lnTo>
                  <a:pt x="22452" y="36423"/>
                </a:lnTo>
                <a:lnTo>
                  <a:pt x="22452" y="36423"/>
                </a:lnTo>
                <a:lnTo>
                  <a:pt x="26263" y="32613"/>
                </a:lnTo>
                <a:lnTo>
                  <a:pt x="28802" y="28803"/>
                </a:lnTo>
                <a:lnTo>
                  <a:pt x="32613" y="26263"/>
                </a:lnTo>
                <a:lnTo>
                  <a:pt x="36423" y="22453"/>
                </a:lnTo>
                <a:lnTo>
                  <a:pt x="41502" y="19913"/>
                </a:lnTo>
                <a:lnTo>
                  <a:pt x="45313" y="17373"/>
                </a:lnTo>
                <a:lnTo>
                  <a:pt x="49123" y="14832"/>
                </a:lnTo>
                <a:lnTo>
                  <a:pt x="54202" y="12293"/>
                </a:lnTo>
                <a:lnTo>
                  <a:pt x="58013" y="9753"/>
                </a:lnTo>
                <a:lnTo>
                  <a:pt x="63093" y="8482"/>
                </a:lnTo>
                <a:lnTo>
                  <a:pt x="68173" y="7213"/>
                </a:lnTo>
                <a:lnTo>
                  <a:pt x="71983" y="7213"/>
                </a:lnTo>
                <a:lnTo>
                  <a:pt x="77063" y="5943"/>
                </a:lnTo>
                <a:lnTo>
                  <a:pt x="80873" y="5943"/>
                </a:lnTo>
                <a:lnTo>
                  <a:pt x="80873" y="5943"/>
                </a:lnTo>
                <a:lnTo>
                  <a:pt x="83413" y="4673"/>
                </a:lnTo>
                <a:lnTo>
                  <a:pt x="88493" y="4673"/>
                </a:lnTo>
                <a:lnTo>
                  <a:pt x="93573" y="4673"/>
                </a:lnTo>
                <a:lnTo>
                  <a:pt x="99923" y="5943"/>
                </a:lnTo>
                <a:lnTo>
                  <a:pt x="105002" y="7213"/>
                </a:lnTo>
                <a:lnTo>
                  <a:pt x="111352" y="7213"/>
                </a:lnTo>
                <a:lnTo>
                  <a:pt x="117702" y="8482"/>
                </a:lnTo>
                <a:lnTo>
                  <a:pt x="124052" y="11023"/>
                </a:lnTo>
                <a:lnTo>
                  <a:pt x="129133" y="12293"/>
                </a:lnTo>
                <a:lnTo>
                  <a:pt x="135483" y="14832"/>
                </a:lnTo>
                <a:lnTo>
                  <a:pt x="141833" y="17373"/>
                </a:lnTo>
                <a:lnTo>
                  <a:pt x="148183" y="19913"/>
                </a:lnTo>
                <a:lnTo>
                  <a:pt x="154533" y="23723"/>
                </a:lnTo>
                <a:lnTo>
                  <a:pt x="160883" y="26263"/>
                </a:lnTo>
                <a:lnTo>
                  <a:pt x="167233" y="30073"/>
                </a:lnTo>
                <a:lnTo>
                  <a:pt x="174852" y="33882"/>
                </a:lnTo>
                <a:lnTo>
                  <a:pt x="182473" y="38963"/>
                </a:lnTo>
                <a:lnTo>
                  <a:pt x="191363" y="45313"/>
                </a:lnTo>
                <a:lnTo>
                  <a:pt x="198983" y="50393"/>
                </a:lnTo>
                <a:lnTo>
                  <a:pt x="206602" y="56743"/>
                </a:lnTo>
                <a:lnTo>
                  <a:pt x="214223" y="61823"/>
                </a:lnTo>
                <a:lnTo>
                  <a:pt x="221843" y="68173"/>
                </a:lnTo>
                <a:lnTo>
                  <a:pt x="228193" y="74523"/>
                </a:lnTo>
                <a:lnTo>
                  <a:pt x="235813" y="80873"/>
                </a:lnTo>
                <a:lnTo>
                  <a:pt x="242163" y="87223"/>
                </a:lnTo>
                <a:lnTo>
                  <a:pt x="248513" y="93573"/>
                </a:lnTo>
                <a:lnTo>
                  <a:pt x="254863" y="99923"/>
                </a:lnTo>
                <a:lnTo>
                  <a:pt x="259943" y="106273"/>
                </a:lnTo>
                <a:lnTo>
                  <a:pt x="263752" y="111353"/>
                </a:lnTo>
                <a:lnTo>
                  <a:pt x="265023" y="112623"/>
                </a:lnTo>
                <a:lnTo>
                  <a:pt x="265023" y="113893"/>
                </a:lnTo>
                <a:lnTo>
                  <a:pt x="270102" y="120243"/>
                </a:lnTo>
                <a:lnTo>
                  <a:pt x="275183" y="126593"/>
                </a:lnTo>
                <a:lnTo>
                  <a:pt x="280263" y="132943"/>
                </a:lnTo>
                <a:lnTo>
                  <a:pt x="284073" y="139293"/>
                </a:lnTo>
                <a:lnTo>
                  <a:pt x="287883" y="145643"/>
                </a:lnTo>
                <a:lnTo>
                  <a:pt x="291693" y="151993"/>
                </a:lnTo>
                <a:lnTo>
                  <a:pt x="294233" y="158343"/>
                </a:lnTo>
                <a:lnTo>
                  <a:pt x="298043" y="164693"/>
                </a:lnTo>
                <a:lnTo>
                  <a:pt x="300583" y="171043"/>
                </a:lnTo>
                <a:lnTo>
                  <a:pt x="301852" y="177393"/>
                </a:lnTo>
                <a:lnTo>
                  <a:pt x="301852" y="181203"/>
                </a:lnTo>
                <a:lnTo>
                  <a:pt x="303123" y="181203"/>
                </a:lnTo>
                <a:lnTo>
                  <a:pt x="303123" y="182473"/>
                </a:lnTo>
                <a:lnTo>
                  <a:pt x="304393" y="188823"/>
                </a:lnTo>
                <a:lnTo>
                  <a:pt x="305663" y="195173"/>
                </a:lnTo>
                <a:lnTo>
                  <a:pt x="306933" y="200253"/>
                </a:lnTo>
                <a:lnTo>
                  <a:pt x="306933" y="206603"/>
                </a:lnTo>
                <a:lnTo>
                  <a:pt x="305663" y="211683"/>
                </a:lnTo>
                <a:lnTo>
                  <a:pt x="304393" y="216763"/>
                </a:lnTo>
                <a:lnTo>
                  <a:pt x="303123" y="223113"/>
                </a:lnTo>
                <a:lnTo>
                  <a:pt x="303123" y="225653"/>
                </a:lnTo>
                <a:lnTo>
                  <a:pt x="303123" y="225653"/>
                </a:lnTo>
                <a:lnTo>
                  <a:pt x="301852" y="2281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5370830" y="3351530"/>
            <a:ext cx="403860" cy="439420"/>
          </a:xfrm>
          <a:custGeom>
            <a:avLst/>
            <a:gdLst/>
            <a:ahLst/>
            <a:cxnLst/>
            <a:rect l="l" t="t" r="r" b="b"/>
            <a:pathLst>
              <a:path w="403860" h="439420">
                <a:moveTo>
                  <a:pt x="274320" y="307340"/>
                </a:moveTo>
                <a:lnTo>
                  <a:pt x="275590" y="307340"/>
                </a:lnTo>
                <a:lnTo>
                  <a:pt x="276860" y="308610"/>
                </a:lnTo>
                <a:lnTo>
                  <a:pt x="278129" y="309880"/>
                </a:lnTo>
                <a:lnTo>
                  <a:pt x="280670" y="311150"/>
                </a:lnTo>
                <a:lnTo>
                  <a:pt x="281940" y="313690"/>
                </a:lnTo>
                <a:lnTo>
                  <a:pt x="290829" y="320040"/>
                </a:lnTo>
                <a:lnTo>
                  <a:pt x="292100" y="321310"/>
                </a:lnTo>
                <a:lnTo>
                  <a:pt x="293370" y="321310"/>
                </a:lnTo>
                <a:lnTo>
                  <a:pt x="294640" y="322580"/>
                </a:lnTo>
                <a:lnTo>
                  <a:pt x="294640" y="323850"/>
                </a:lnTo>
                <a:lnTo>
                  <a:pt x="295910" y="323850"/>
                </a:lnTo>
                <a:lnTo>
                  <a:pt x="295910" y="325120"/>
                </a:lnTo>
                <a:lnTo>
                  <a:pt x="298450" y="326390"/>
                </a:lnTo>
                <a:lnTo>
                  <a:pt x="298450" y="326390"/>
                </a:lnTo>
                <a:lnTo>
                  <a:pt x="299720" y="327660"/>
                </a:lnTo>
                <a:lnTo>
                  <a:pt x="302260" y="328930"/>
                </a:lnTo>
                <a:lnTo>
                  <a:pt x="303529" y="330200"/>
                </a:lnTo>
                <a:lnTo>
                  <a:pt x="303529" y="331470"/>
                </a:lnTo>
                <a:lnTo>
                  <a:pt x="304800" y="331470"/>
                </a:lnTo>
                <a:lnTo>
                  <a:pt x="372110" y="387350"/>
                </a:lnTo>
                <a:lnTo>
                  <a:pt x="382270" y="378460"/>
                </a:lnTo>
                <a:lnTo>
                  <a:pt x="382270" y="378460"/>
                </a:lnTo>
                <a:lnTo>
                  <a:pt x="392430" y="372110"/>
                </a:lnTo>
                <a:lnTo>
                  <a:pt x="403860" y="382270"/>
                </a:lnTo>
                <a:lnTo>
                  <a:pt x="398780" y="389890"/>
                </a:lnTo>
                <a:lnTo>
                  <a:pt x="398780" y="389890"/>
                </a:lnTo>
                <a:lnTo>
                  <a:pt x="381000" y="416560"/>
                </a:lnTo>
                <a:lnTo>
                  <a:pt x="381000" y="416560"/>
                </a:lnTo>
                <a:lnTo>
                  <a:pt x="368300" y="439420"/>
                </a:lnTo>
                <a:lnTo>
                  <a:pt x="355600" y="430530"/>
                </a:lnTo>
                <a:lnTo>
                  <a:pt x="358140" y="408940"/>
                </a:lnTo>
                <a:lnTo>
                  <a:pt x="290829" y="358140"/>
                </a:lnTo>
                <a:lnTo>
                  <a:pt x="289560" y="356870"/>
                </a:lnTo>
                <a:lnTo>
                  <a:pt x="33020" y="135890"/>
                </a:lnTo>
                <a:lnTo>
                  <a:pt x="11429" y="153670"/>
                </a:lnTo>
                <a:lnTo>
                  <a:pt x="0" y="143510"/>
                </a:lnTo>
                <a:lnTo>
                  <a:pt x="19050" y="115570"/>
                </a:lnTo>
                <a:lnTo>
                  <a:pt x="19050" y="115570"/>
                </a:lnTo>
                <a:lnTo>
                  <a:pt x="39370" y="86360"/>
                </a:lnTo>
                <a:lnTo>
                  <a:pt x="77470" y="121920"/>
                </a:lnTo>
                <a:lnTo>
                  <a:pt x="73660" y="105410"/>
                </a:lnTo>
                <a:lnTo>
                  <a:pt x="69850" y="88900"/>
                </a:lnTo>
                <a:lnTo>
                  <a:pt x="69850" y="83820"/>
                </a:lnTo>
                <a:lnTo>
                  <a:pt x="68579" y="83820"/>
                </a:lnTo>
                <a:lnTo>
                  <a:pt x="68579" y="81279"/>
                </a:lnTo>
                <a:lnTo>
                  <a:pt x="68579" y="73660"/>
                </a:lnTo>
                <a:lnTo>
                  <a:pt x="68579" y="67310"/>
                </a:lnTo>
                <a:lnTo>
                  <a:pt x="68579" y="59690"/>
                </a:lnTo>
                <a:lnTo>
                  <a:pt x="68579" y="53340"/>
                </a:lnTo>
                <a:lnTo>
                  <a:pt x="69850" y="46990"/>
                </a:lnTo>
                <a:lnTo>
                  <a:pt x="71120" y="41910"/>
                </a:lnTo>
                <a:lnTo>
                  <a:pt x="72390" y="36829"/>
                </a:lnTo>
                <a:lnTo>
                  <a:pt x="73660" y="31750"/>
                </a:lnTo>
                <a:lnTo>
                  <a:pt x="76200" y="27940"/>
                </a:lnTo>
                <a:lnTo>
                  <a:pt x="78740" y="22860"/>
                </a:lnTo>
                <a:lnTo>
                  <a:pt x="78740" y="21590"/>
                </a:lnTo>
                <a:lnTo>
                  <a:pt x="78740" y="21590"/>
                </a:lnTo>
                <a:lnTo>
                  <a:pt x="81279" y="19050"/>
                </a:lnTo>
                <a:lnTo>
                  <a:pt x="83820" y="16510"/>
                </a:lnTo>
                <a:lnTo>
                  <a:pt x="86360" y="13970"/>
                </a:lnTo>
                <a:lnTo>
                  <a:pt x="88900" y="11429"/>
                </a:lnTo>
                <a:lnTo>
                  <a:pt x="92710" y="8890"/>
                </a:lnTo>
                <a:lnTo>
                  <a:pt x="95250" y="7620"/>
                </a:lnTo>
                <a:lnTo>
                  <a:pt x="97790" y="6350"/>
                </a:lnTo>
                <a:lnTo>
                  <a:pt x="101600" y="3810"/>
                </a:lnTo>
                <a:lnTo>
                  <a:pt x="105410" y="2540"/>
                </a:lnTo>
                <a:lnTo>
                  <a:pt x="107950" y="2540"/>
                </a:lnTo>
                <a:lnTo>
                  <a:pt x="113029" y="1270"/>
                </a:lnTo>
                <a:lnTo>
                  <a:pt x="115570" y="0"/>
                </a:lnTo>
                <a:lnTo>
                  <a:pt x="119379" y="0"/>
                </a:lnTo>
                <a:lnTo>
                  <a:pt x="123190" y="0"/>
                </a:lnTo>
                <a:lnTo>
                  <a:pt x="127000" y="0"/>
                </a:lnTo>
                <a:lnTo>
                  <a:pt x="130810" y="1270"/>
                </a:lnTo>
                <a:lnTo>
                  <a:pt x="135890" y="1270"/>
                </a:lnTo>
                <a:lnTo>
                  <a:pt x="139700" y="2540"/>
                </a:lnTo>
                <a:lnTo>
                  <a:pt x="139700" y="2540"/>
                </a:lnTo>
                <a:lnTo>
                  <a:pt x="139700" y="2540"/>
                </a:lnTo>
                <a:lnTo>
                  <a:pt x="143510" y="3810"/>
                </a:lnTo>
                <a:lnTo>
                  <a:pt x="148590" y="5079"/>
                </a:lnTo>
                <a:lnTo>
                  <a:pt x="152400" y="6350"/>
                </a:lnTo>
                <a:lnTo>
                  <a:pt x="157479" y="8890"/>
                </a:lnTo>
                <a:lnTo>
                  <a:pt x="161290" y="11429"/>
                </a:lnTo>
                <a:lnTo>
                  <a:pt x="166370" y="13970"/>
                </a:lnTo>
                <a:lnTo>
                  <a:pt x="171450" y="16510"/>
                </a:lnTo>
                <a:lnTo>
                  <a:pt x="175260" y="19050"/>
                </a:lnTo>
                <a:lnTo>
                  <a:pt x="180340" y="22860"/>
                </a:lnTo>
                <a:lnTo>
                  <a:pt x="185420" y="26670"/>
                </a:lnTo>
                <a:lnTo>
                  <a:pt x="189229" y="30479"/>
                </a:lnTo>
                <a:lnTo>
                  <a:pt x="194310" y="34290"/>
                </a:lnTo>
                <a:lnTo>
                  <a:pt x="199390" y="38100"/>
                </a:lnTo>
                <a:lnTo>
                  <a:pt x="204470" y="43179"/>
                </a:lnTo>
                <a:lnTo>
                  <a:pt x="209550" y="46990"/>
                </a:lnTo>
                <a:lnTo>
                  <a:pt x="218440" y="58420"/>
                </a:lnTo>
                <a:lnTo>
                  <a:pt x="228600" y="68579"/>
                </a:lnTo>
                <a:lnTo>
                  <a:pt x="237490" y="80010"/>
                </a:lnTo>
                <a:lnTo>
                  <a:pt x="246379" y="91440"/>
                </a:lnTo>
                <a:lnTo>
                  <a:pt x="254000" y="102870"/>
                </a:lnTo>
                <a:lnTo>
                  <a:pt x="261620" y="114300"/>
                </a:lnTo>
                <a:lnTo>
                  <a:pt x="269240" y="125729"/>
                </a:lnTo>
                <a:lnTo>
                  <a:pt x="274320" y="134620"/>
                </a:lnTo>
                <a:lnTo>
                  <a:pt x="274320" y="135890"/>
                </a:lnTo>
                <a:lnTo>
                  <a:pt x="275590" y="135890"/>
                </a:lnTo>
                <a:lnTo>
                  <a:pt x="279400" y="142240"/>
                </a:lnTo>
                <a:lnTo>
                  <a:pt x="281940" y="148590"/>
                </a:lnTo>
                <a:lnTo>
                  <a:pt x="284479" y="153670"/>
                </a:lnTo>
                <a:lnTo>
                  <a:pt x="287020" y="158750"/>
                </a:lnTo>
                <a:lnTo>
                  <a:pt x="290829" y="165100"/>
                </a:lnTo>
                <a:lnTo>
                  <a:pt x="292100" y="170179"/>
                </a:lnTo>
                <a:lnTo>
                  <a:pt x="297179" y="181610"/>
                </a:lnTo>
                <a:lnTo>
                  <a:pt x="300990" y="191770"/>
                </a:lnTo>
                <a:lnTo>
                  <a:pt x="303529" y="201929"/>
                </a:lnTo>
                <a:lnTo>
                  <a:pt x="304800" y="207010"/>
                </a:lnTo>
                <a:lnTo>
                  <a:pt x="306070" y="212090"/>
                </a:lnTo>
                <a:lnTo>
                  <a:pt x="307340" y="217170"/>
                </a:lnTo>
                <a:lnTo>
                  <a:pt x="308610" y="222250"/>
                </a:lnTo>
                <a:lnTo>
                  <a:pt x="308610" y="224790"/>
                </a:lnTo>
                <a:lnTo>
                  <a:pt x="308610" y="224790"/>
                </a:lnTo>
                <a:lnTo>
                  <a:pt x="309879" y="231140"/>
                </a:lnTo>
                <a:lnTo>
                  <a:pt x="309879" y="236220"/>
                </a:lnTo>
                <a:lnTo>
                  <a:pt x="311150" y="240029"/>
                </a:lnTo>
                <a:lnTo>
                  <a:pt x="311150" y="245110"/>
                </a:lnTo>
                <a:lnTo>
                  <a:pt x="311150" y="248920"/>
                </a:lnTo>
                <a:lnTo>
                  <a:pt x="309879" y="252729"/>
                </a:lnTo>
                <a:lnTo>
                  <a:pt x="309879" y="256540"/>
                </a:lnTo>
                <a:lnTo>
                  <a:pt x="309879" y="261620"/>
                </a:lnTo>
                <a:lnTo>
                  <a:pt x="308610" y="265430"/>
                </a:lnTo>
                <a:lnTo>
                  <a:pt x="307340" y="269240"/>
                </a:lnTo>
                <a:lnTo>
                  <a:pt x="304800" y="271780"/>
                </a:lnTo>
                <a:lnTo>
                  <a:pt x="304800" y="273050"/>
                </a:lnTo>
                <a:lnTo>
                  <a:pt x="304800" y="273050"/>
                </a:lnTo>
                <a:lnTo>
                  <a:pt x="304800" y="275590"/>
                </a:lnTo>
                <a:lnTo>
                  <a:pt x="302260" y="279400"/>
                </a:lnTo>
                <a:lnTo>
                  <a:pt x="300990" y="281940"/>
                </a:lnTo>
                <a:lnTo>
                  <a:pt x="298450" y="285750"/>
                </a:lnTo>
                <a:lnTo>
                  <a:pt x="293370" y="292100"/>
                </a:lnTo>
                <a:lnTo>
                  <a:pt x="293370" y="293370"/>
                </a:lnTo>
                <a:lnTo>
                  <a:pt x="290829" y="295910"/>
                </a:lnTo>
                <a:lnTo>
                  <a:pt x="289560" y="297180"/>
                </a:lnTo>
                <a:lnTo>
                  <a:pt x="289560" y="297180"/>
                </a:lnTo>
                <a:lnTo>
                  <a:pt x="288290" y="298450"/>
                </a:lnTo>
                <a:lnTo>
                  <a:pt x="285750" y="299720"/>
                </a:lnTo>
                <a:lnTo>
                  <a:pt x="284479" y="300990"/>
                </a:lnTo>
                <a:lnTo>
                  <a:pt x="280670" y="303530"/>
                </a:lnTo>
                <a:lnTo>
                  <a:pt x="280670" y="304800"/>
                </a:lnTo>
                <a:lnTo>
                  <a:pt x="28067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8129" y="304800"/>
                </a:lnTo>
                <a:lnTo>
                  <a:pt x="274320" y="307340"/>
                </a:lnTo>
                <a:close/>
                <a:moveTo>
                  <a:pt x="248920" y="283210"/>
                </a:moveTo>
                <a:lnTo>
                  <a:pt x="250190" y="281940"/>
                </a:lnTo>
                <a:lnTo>
                  <a:pt x="250190" y="281940"/>
                </a:lnTo>
                <a:lnTo>
                  <a:pt x="250190" y="281940"/>
                </a:lnTo>
                <a:lnTo>
                  <a:pt x="251460" y="281940"/>
                </a:lnTo>
                <a:lnTo>
                  <a:pt x="252729" y="281940"/>
                </a:lnTo>
                <a:lnTo>
                  <a:pt x="254000" y="281940"/>
                </a:lnTo>
                <a:lnTo>
                  <a:pt x="256540" y="281940"/>
                </a:lnTo>
                <a:lnTo>
                  <a:pt x="259079" y="280670"/>
                </a:lnTo>
                <a:lnTo>
                  <a:pt x="261620" y="279400"/>
                </a:lnTo>
                <a:lnTo>
                  <a:pt x="264160" y="279400"/>
                </a:lnTo>
                <a:lnTo>
                  <a:pt x="265429" y="278130"/>
                </a:lnTo>
                <a:lnTo>
                  <a:pt x="266700" y="278130"/>
                </a:lnTo>
                <a:lnTo>
                  <a:pt x="266700" y="278130"/>
                </a:lnTo>
                <a:lnTo>
                  <a:pt x="267970" y="276860"/>
                </a:lnTo>
                <a:lnTo>
                  <a:pt x="271779" y="274320"/>
                </a:lnTo>
                <a:lnTo>
                  <a:pt x="274320" y="273050"/>
                </a:lnTo>
                <a:lnTo>
                  <a:pt x="275590" y="271780"/>
                </a:lnTo>
                <a:lnTo>
                  <a:pt x="276860" y="270510"/>
                </a:lnTo>
                <a:lnTo>
                  <a:pt x="278129" y="269240"/>
                </a:lnTo>
                <a:lnTo>
                  <a:pt x="280670" y="265430"/>
                </a:lnTo>
                <a:lnTo>
                  <a:pt x="281940" y="262890"/>
                </a:lnTo>
                <a:lnTo>
                  <a:pt x="283210" y="260350"/>
                </a:lnTo>
                <a:lnTo>
                  <a:pt x="284479" y="259080"/>
                </a:lnTo>
                <a:lnTo>
                  <a:pt x="284479" y="256540"/>
                </a:lnTo>
                <a:lnTo>
                  <a:pt x="283210" y="256540"/>
                </a:lnTo>
                <a:lnTo>
                  <a:pt x="284479" y="255270"/>
                </a:lnTo>
                <a:lnTo>
                  <a:pt x="285750" y="252729"/>
                </a:lnTo>
                <a:lnTo>
                  <a:pt x="285750" y="250190"/>
                </a:lnTo>
                <a:lnTo>
                  <a:pt x="285750" y="247650"/>
                </a:lnTo>
                <a:lnTo>
                  <a:pt x="285750" y="243840"/>
                </a:lnTo>
                <a:lnTo>
                  <a:pt x="285750" y="241300"/>
                </a:lnTo>
                <a:lnTo>
                  <a:pt x="285750" y="237490"/>
                </a:lnTo>
                <a:lnTo>
                  <a:pt x="285750" y="234950"/>
                </a:lnTo>
                <a:lnTo>
                  <a:pt x="284479" y="231140"/>
                </a:lnTo>
                <a:lnTo>
                  <a:pt x="283210" y="227329"/>
                </a:lnTo>
                <a:lnTo>
                  <a:pt x="283210" y="224790"/>
                </a:lnTo>
                <a:lnTo>
                  <a:pt x="281940" y="220979"/>
                </a:lnTo>
                <a:lnTo>
                  <a:pt x="280670" y="215900"/>
                </a:lnTo>
                <a:lnTo>
                  <a:pt x="276860" y="208279"/>
                </a:lnTo>
                <a:lnTo>
                  <a:pt x="274320" y="200660"/>
                </a:lnTo>
                <a:lnTo>
                  <a:pt x="271779" y="196850"/>
                </a:lnTo>
                <a:lnTo>
                  <a:pt x="269240" y="193040"/>
                </a:lnTo>
                <a:lnTo>
                  <a:pt x="266700" y="187960"/>
                </a:lnTo>
                <a:lnTo>
                  <a:pt x="266700" y="187960"/>
                </a:lnTo>
                <a:lnTo>
                  <a:pt x="266700" y="186690"/>
                </a:lnTo>
                <a:lnTo>
                  <a:pt x="265429" y="184150"/>
                </a:lnTo>
                <a:lnTo>
                  <a:pt x="260350" y="175260"/>
                </a:lnTo>
                <a:lnTo>
                  <a:pt x="255270" y="167640"/>
                </a:lnTo>
                <a:lnTo>
                  <a:pt x="248920" y="158750"/>
                </a:lnTo>
                <a:lnTo>
                  <a:pt x="242570" y="149860"/>
                </a:lnTo>
                <a:lnTo>
                  <a:pt x="229870" y="132079"/>
                </a:lnTo>
                <a:lnTo>
                  <a:pt x="223520" y="124460"/>
                </a:lnTo>
                <a:lnTo>
                  <a:pt x="219710" y="120650"/>
                </a:lnTo>
                <a:lnTo>
                  <a:pt x="215900" y="115570"/>
                </a:lnTo>
                <a:lnTo>
                  <a:pt x="209550" y="107950"/>
                </a:lnTo>
                <a:lnTo>
                  <a:pt x="201929" y="100329"/>
                </a:lnTo>
                <a:lnTo>
                  <a:pt x="194310" y="92710"/>
                </a:lnTo>
                <a:lnTo>
                  <a:pt x="186690" y="85090"/>
                </a:lnTo>
                <a:lnTo>
                  <a:pt x="179070" y="78740"/>
                </a:lnTo>
                <a:lnTo>
                  <a:pt x="175260" y="74929"/>
                </a:lnTo>
                <a:lnTo>
                  <a:pt x="171450" y="72390"/>
                </a:lnTo>
                <a:lnTo>
                  <a:pt x="167640" y="69850"/>
                </a:lnTo>
                <a:lnTo>
                  <a:pt x="165100" y="67310"/>
                </a:lnTo>
                <a:lnTo>
                  <a:pt x="161290" y="64770"/>
                </a:lnTo>
                <a:lnTo>
                  <a:pt x="157479" y="62229"/>
                </a:lnTo>
                <a:lnTo>
                  <a:pt x="154940" y="60960"/>
                </a:lnTo>
                <a:lnTo>
                  <a:pt x="151129" y="59690"/>
                </a:lnTo>
                <a:lnTo>
                  <a:pt x="148590" y="57150"/>
                </a:lnTo>
                <a:lnTo>
                  <a:pt x="144779" y="55879"/>
                </a:lnTo>
                <a:lnTo>
                  <a:pt x="142240" y="54610"/>
                </a:lnTo>
                <a:lnTo>
                  <a:pt x="139700" y="54610"/>
                </a:lnTo>
                <a:lnTo>
                  <a:pt x="137160" y="53340"/>
                </a:lnTo>
                <a:lnTo>
                  <a:pt x="133350" y="52070"/>
                </a:lnTo>
                <a:lnTo>
                  <a:pt x="130810" y="52070"/>
                </a:lnTo>
                <a:lnTo>
                  <a:pt x="128270" y="52070"/>
                </a:lnTo>
                <a:lnTo>
                  <a:pt x="125729" y="52070"/>
                </a:lnTo>
                <a:lnTo>
                  <a:pt x="123190" y="52070"/>
                </a:lnTo>
                <a:lnTo>
                  <a:pt x="120650" y="52070"/>
                </a:lnTo>
                <a:lnTo>
                  <a:pt x="118110" y="52070"/>
                </a:lnTo>
                <a:lnTo>
                  <a:pt x="115570" y="52070"/>
                </a:lnTo>
                <a:lnTo>
                  <a:pt x="114300" y="52070"/>
                </a:lnTo>
                <a:lnTo>
                  <a:pt x="114300" y="52070"/>
                </a:lnTo>
                <a:lnTo>
                  <a:pt x="114300" y="53340"/>
                </a:lnTo>
                <a:lnTo>
                  <a:pt x="111760" y="53340"/>
                </a:lnTo>
                <a:lnTo>
                  <a:pt x="110490" y="54610"/>
                </a:lnTo>
                <a:lnTo>
                  <a:pt x="107950" y="55879"/>
                </a:lnTo>
                <a:lnTo>
                  <a:pt x="106679" y="57150"/>
                </a:lnTo>
                <a:lnTo>
                  <a:pt x="105410" y="58420"/>
                </a:lnTo>
                <a:lnTo>
                  <a:pt x="104140" y="59690"/>
                </a:lnTo>
                <a:lnTo>
                  <a:pt x="102870" y="60960"/>
                </a:lnTo>
                <a:lnTo>
                  <a:pt x="101600" y="62229"/>
                </a:lnTo>
                <a:lnTo>
                  <a:pt x="100329" y="63500"/>
                </a:lnTo>
                <a:lnTo>
                  <a:pt x="99060" y="64770"/>
                </a:lnTo>
                <a:lnTo>
                  <a:pt x="97790" y="66040"/>
                </a:lnTo>
                <a:lnTo>
                  <a:pt x="97790" y="68579"/>
                </a:lnTo>
                <a:lnTo>
                  <a:pt x="96520" y="69850"/>
                </a:lnTo>
                <a:lnTo>
                  <a:pt x="96520" y="71120"/>
                </a:lnTo>
                <a:lnTo>
                  <a:pt x="95250" y="73660"/>
                </a:lnTo>
                <a:lnTo>
                  <a:pt x="93979" y="76200"/>
                </a:lnTo>
                <a:lnTo>
                  <a:pt x="92710" y="85090"/>
                </a:lnTo>
                <a:lnTo>
                  <a:pt x="92710" y="90170"/>
                </a:lnTo>
                <a:lnTo>
                  <a:pt x="91440" y="92710"/>
                </a:lnTo>
                <a:lnTo>
                  <a:pt x="91440" y="95250"/>
                </a:lnTo>
                <a:lnTo>
                  <a:pt x="91440" y="100329"/>
                </a:lnTo>
                <a:lnTo>
                  <a:pt x="91440" y="101600"/>
                </a:lnTo>
                <a:lnTo>
                  <a:pt x="91440" y="102870"/>
                </a:lnTo>
                <a:lnTo>
                  <a:pt x="91440" y="105410"/>
                </a:lnTo>
                <a:lnTo>
                  <a:pt x="92710" y="111760"/>
                </a:lnTo>
                <a:lnTo>
                  <a:pt x="93979" y="118110"/>
                </a:lnTo>
                <a:lnTo>
                  <a:pt x="93979" y="120650"/>
                </a:lnTo>
                <a:lnTo>
                  <a:pt x="93979" y="124460"/>
                </a:lnTo>
                <a:lnTo>
                  <a:pt x="96520" y="130810"/>
                </a:lnTo>
                <a:lnTo>
                  <a:pt x="97790" y="135890"/>
                </a:lnTo>
                <a:lnTo>
                  <a:pt x="99060" y="142240"/>
                </a:lnTo>
                <a:lnTo>
                  <a:pt x="238760" y="274320"/>
                </a:lnTo>
                <a:lnTo>
                  <a:pt x="238760" y="274320"/>
                </a:lnTo>
                <a:lnTo>
                  <a:pt x="248920" y="283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5366157" y="3346857"/>
            <a:ext cx="413204" cy="448764"/>
          </a:xfrm>
          <a:custGeom>
            <a:avLst/>
            <a:gdLst/>
            <a:ahLst/>
            <a:cxnLst/>
            <a:rect l="l" t="t" r="r" b="b"/>
            <a:pathLst>
              <a:path w="413204" h="448764">
                <a:moveTo>
                  <a:pt x="278993" y="312013"/>
                </a:moveTo>
                <a:lnTo>
                  <a:pt x="280263" y="312013"/>
                </a:lnTo>
                <a:lnTo>
                  <a:pt x="281533" y="313283"/>
                </a:lnTo>
                <a:lnTo>
                  <a:pt x="282802" y="314553"/>
                </a:lnTo>
                <a:lnTo>
                  <a:pt x="285343" y="315823"/>
                </a:lnTo>
                <a:lnTo>
                  <a:pt x="286613" y="318363"/>
                </a:lnTo>
                <a:lnTo>
                  <a:pt x="295502" y="324713"/>
                </a:lnTo>
                <a:lnTo>
                  <a:pt x="296773" y="325983"/>
                </a:lnTo>
                <a:lnTo>
                  <a:pt x="298043" y="325983"/>
                </a:lnTo>
                <a:lnTo>
                  <a:pt x="299313" y="327253"/>
                </a:lnTo>
                <a:lnTo>
                  <a:pt x="299313" y="328523"/>
                </a:lnTo>
                <a:lnTo>
                  <a:pt x="300583" y="328523"/>
                </a:lnTo>
                <a:lnTo>
                  <a:pt x="300583" y="329793"/>
                </a:lnTo>
                <a:lnTo>
                  <a:pt x="303123" y="331063"/>
                </a:lnTo>
                <a:lnTo>
                  <a:pt x="303123" y="331063"/>
                </a:lnTo>
                <a:lnTo>
                  <a:pt x="304393" y="332333"/>
                </a:lnTo>
                <a:lnTo>
                  <a:pt x="306933" y="333603"/>
                </a:lnTo>
                <a:lnTo>
                  <a:pt x="308202" y="334873"/>
                </a:lnTo>
                <a:lnTo>
                  <a:pt x="308202" y="336143"/>
                </a:lnTo>
                <a:lnTo>
                  <a:pt x="309473" y="336143"/>
                </a:lnTo>
                <a:lnTo>
                  <a:pt x="376783" y="392023"/>
                </a:lnTo>
                <a:lnTo>
                  <a:pt x="386943" y="383133"/>
                </a:lnTo>
                <a:lnTo>
                  <a:pt x="386943" y="383133"/>
                </a:lnTo>
                <a:lnTo>
                  <a:pt x="397103" y="376783"/>
                </a:lnTo>
                <a:lnTo>
                  <a:pt x="408533" y="386943"/>
                </a:lnTo>
                <a:lnTo>
                  <a:pt x="403453" y="394563"/>
                </a:lnTo>
                <a:lnTo>
                  <a:pt x="403453" y="394563"/>
                </a:lnTo>
                <a:lnTo>
                  <a:pt x="385673" y="421233"/>
                </a:lnTo>
                <a:lnTo>
                  <a:pt x="385673" y="421233"/>
                </a:lnTo>
                <a:lnTo>
                  <a:pt x="372973" y="444093"/>
                </a:lnTo>
                <a:lnTo>
                  <a:pt x="360273" y="435203"/>
                </a:lnTo>
                <a:lnTo>
                  <a:pt x="362813" y="413613"/>
                </a:lnTo>
                <a:lnTo>
                  <a:pt x="295502" y="362813"/>
                </a:lnTo>
                <a:lnTo>
                  <a:pt x="294233" y="361543"/>
                </a:lnTo>
                <a:lnTo>
                  <a:pt x="37693" y="140563"/>
                </a:lnTo>
                <a:lnTo>
                  <a:pt x="16102" y="158343"/>
                </a:lnTo>
                <a:lnTo>
                  <a:pt x="4673" y="148183"/>
                </a:lnTo>
                <a:lnTo>
                  <a:pt x="23723" y="120243"/>
                </a:lnTo>
                <a:lnTo>
                  <a:pt x="23723" y="120243"/>
                </a:lnTo>
                <a:lnTo>
                  <a:pt x="44043" y="91033"/>
                </a:lnTo>
                <a:lnTo>
                  <a:pt x="82143" y="126593"/>
                </a:lnTo>
                <a:lnTo>
                  <a:pt x="78333" y="110083"/>
                </a:lnTo>
                <a:lnTo>
                  <a:pt x="74523" y="93573"/>
                </a:lnTo>
                <a:lnTo>
                  <a:pt x="74523" y="88493"/>
                </a:lnTo>
                <a:lnTo>
                  <a:pt x="73252" y="88493"/>
                </a:lnTo>
                <a:lnTo>
                  <a:pt x="73252" y="85952"/>
                </a:lnTo>
                <a:lnTo>
                  <a:pt x="73252" y="78333"/>
                </a:lnTo>
                <a:lnTo>
                  <a:pt x="73252" y="71983"/>
                </a:lnTo>
                <a:lnTo>
                  <a:pt x="73252" y="64363"/>
                </a:lnTo>
                <a:lnTo>
                  <a:pt x="73252" y="58013"/>
                </a:lnTo>
                <a:lnTo>
                  <a:pt x="74523" y="51663"/>
                </a:lnTo>
                <a:lnTo>
                  <a:pt x="75793" y="46583"/>
                </a:lnTo>
                <a:lnTo>
                  <a:pt x="77063" y="41502"/>
                </a:lnTo>
                <a:lnTo>
                  <a:pt x="78333" y="36423"/>
                </a:lnTo>
                <a:lnTo>
                  <a:pt x="80873" y="32613"/>
                </a:lnTo>
                <a:lnTo>
                  <a:pt x="83413" y="27533"/>
                </a:lnTo>
                <a:lnTo>
                  <a:pt x="83413" y="26263"/>
                </a:lnTo>
                <a:lnTo>
                  <a:pt x="83413" y="26263"/>
                </a:lnTo>
                <a:lnTo>
                  <a:pt x="85952" y="23723"/>
                </a:lnTo>
                <a:lnTo>
                  <a:pt x="88493" y="21183"/>
                </a:lnTo>
                <a:lnTo>
                  <a:pt x="91033" y="18643"/>
                </a:lnTo>
                <a:lnTo>
                  <a:pt x="93573" y="16102"/>
                </a:lnTo>
                <a:lnTo>
                  <a:pt x="97383" y="13563"/>
                </a:lnTo>
                <a:lnTo>
                  <a:pt x="99923" y="12293"/>
                </a:lnTo>
                <a:lnTo>
                  <a:pt x="102463" y="11023"/>
                </a:lnTo>
                <a:lnTo>
                  <a:pt x="106273" y="8483"/>
                </a:lnTo>
                <a:lnTo>
                  <a:pt x="110083" y="7213"/>
                </a:lnTo>
                <a:lnTo>
                  <a:pt x="112623" y="7213"/>
                </a:lnTo>
                <a:lnTo>
                  <a:pt x="117702" y="5943"/>
                </a:lnTo>
                <a:lnTo>
                  <a:pt x="120243" y="4673"/>
                </a:lnTo>
                <a:lnTo>
                  <a:pt x="124052" y="4673"/>
                </a:lnTo>
                <a:lnTo>
                  <a:pt x="127863" y="4673"/>
                </a:lnTo>
                <a:lnTo>
                  <a:pt x="131673" y="4673"/>
                </a:lnTo>
                <a:lnTo>
                  <a:pt x="135483" y="5943"/>
                </a:lnTo>
                <a:lnTo>
                  <a:pt x="140563" y="5943"/>
                </a:lnTo>
                <a:lnTo>
                  <a:pt x="144373" y="7213"/>
                </a:lnTo>
                <a:lnTo>
                  <a:pt x="144373" y="7213"/>
                </a:lnTo>
                <a:lnTo>
                  <a:pt x="144373" y="7213"/>
                </a:lnTo>
                <a:lnTo>
                  <a:pt x="148183" y="8483"/>
                </a:lnTo>
                <a:lnTo>
                  <a:pt x="153263" y="9752"/>
                </a:lnTo>
                <a:lnTo>
                  <a:pt x="157073" y="11023"/>
                </a:lnTo>
                <a:lnTo>
                  <a:pt x="162152" y="13563"/>
                </a:lnTo>
                <a:lnTo>
                  <a:pt x="165963" y="16102"/>
                </a:lnTo>
                <a:lnTo>
                  <a:pt x="171043" y="18643"/>
                </a:lnTo>
                <a:lnTo>
                  <a:pt x="176123" y="21183"/>
                </a:lnTo>
                <a:lnTo>
                  <a:pt x="179933" y="23723"/>
                </a:lnTo>
                <a:lnTo>
                  <a:pt x="185013" y="27533"/>
                </a:lnTo>
                <a:lnTo>
                  <a:pt x="190093" y="31343"/>
                </a:lnTo>
                <a:lnTo>
                  <a:pt x="193902" y="35152"/>
                </a:lnTo>
                <a:lnTo>
                  <a:pt x="198983" y="38963"/>
                </a:lnTo>
                <a:lnTo>
                  <a:pt x="204063" y="42773"/>
                </a:lnTo>
                <a:lnTo>
                  <a:pt x="209143" y="47852"/>
                </a:lnTo>
                <a:lnTo>
                  <a:pt x="214223" y="51663"/>
                </a:lnTo>
                <a:lnTo>
                  <a:pt x="223113" y="63093"/>
                </a:lnTo>
                <a:lnTo>
                  <a:pt x="233273" y="73252"/>
                </a:lnTo>
                <a:lnTo>
                  <a:pt x="242163" y="84683"/>
                </a:lnTo>
                <a:lnTo>
                  <a:pt x="251052" y="96113"/>
                </a:lnTo>
                <a:lnTo>
                  <a:pt x="258673" y="107543"/>
                </a:lnTo>
                <a:lnTo>
                  <a:pt x="266293" y="118973"/>
                </a:lnTo>
                <a:lnTo>
                  <a:pt x="273913" y="130402"/>
                </a:lnTo>
                <a:lnTo>
                  <a:pt x="278993" y="139293"/>
                </a:lnTo>
                <a:lnTo>
                  <a:pt x="278993" y="140563"/>
                </a:lnTo>
                <a:lnTo>
                  <a:pt x="280263" y="140563"/>
                </a:lnTo>
                <a:lnTo>
                  <a:pt x="284073" y="146913"/>
                </a:lnTo>
                <a:lnTo>
                  <a:pt x="286613" y="153263"/>
                </a:lnTo>
                <a:lnTo>
                  <a:pt x="289152" y="158343"/>
                </a:lnTo>
                <a:lnTo>
                  <a:pt x="291693" y="163423"/>
                </a:lnTo>
                <a:lnTo>
                  <a:pt x="295502" y="169773"/>
                </a:lnTo>
                <a:lnTo>
                  <a:pt x="296773" y="174852"/>
                </a:lnTo>
                <a:lnTo>
                  <a:pt x="301852" y="186283"/>
                </a:lnTo>
                <a:lnTo>
                  <a:pt x="305663" y="196443"/>
                </a:lnTo>
                <a:lnTo>
                  <a:pt x="308202" y="206602"/>
                </a:lnTo>
                <a:lnTo>
                  <a:pt x="309473" y="211683"/>
                </a:lnTo>
                <a:lnTo>
                  <a:pt x="310743" y="216763"/>
                </a:lnTo>
                <a:lnTo>
                  <a:pt x="312013" y="221843"/>
                </a:lnTo>
                <a:lnTo>
                  <a:pt x="313283" y="226923"/>
                </a:lnTo>
                <a:lnTo>
                  <a:pt x="313283" y="229463"/>
                </a:lnTo>
                <a:lnTo>
                  <a:pt x="313283" y="229463"/>
                </a:lnTo>
                <a:lnTo>
                  <a:pt x="314552" y="235813"/>
                </a:lnTo>
                <a:lnTo>
                  <a:pt x="314552" y="240893"/>
                </a:lnTo>
                <a:lnTo>
                  <a:pt x="315823" y="244702"/>
                </a:lnTo>
                <a:lnTo>
                  <a:pt x="315823" y="249783"/>
                </a:lnTo>
                <a:lnTo>
                  <a:pt x="315823" y="253593"/>
                </a:lnTo>
                <a:lnTo>
                  <a:pt x="314552" y="257402"/>
                </a:lnTo>
                <a:lnTo>
                  <a:pt x="314552" y="261213"/>
                </a:lnTo>
                <a:lnTo>
                  <a:pt x="314552" y="266293"/>
                </a:lnTo>
                <a:lnTo>
                  <a:pt x="313283" y="270103"/>
                </a:lnTo>
                <a:lnTo>
                  <a:pt x="312013" y="273913"/>
                </a:lnTo>
                <a:lnTo>
                  <a:pt x="309473" y="276453"/>
                </a:lnTo>
                <a:lnTo>
                  <a:pt x="309473" y="277723"/>
                </a:lnTo>
                <a:lnTo>
                  <a:pt x="309473" y="277723"/>
                </a:lnTo>
                <a:lnTo>
                  <a:pt x="309473" y="280263"/>
                </a:lnTo>
                <a:lnTo>
                  <a:pt x="306933" y="284073"/>
                </a:lnTo>
                <a:lnTo>
                  <a:pt x="305663" y="286613"/>
                </a:lnTo>
                <a:lnTo>
                  <a:pt x="303123" y="290423"/>
                </a:lnTo>
                <a:lnTo>
                  <a:pt x="298043" y="296773"/>
                </a:lnTo>
                <a:lnTo>
                  <a:pt x="298043" y="298043"/>
                </a:lnTo>
                <a:lnTo>
                  <a:pt x="295502" y="300583"/>
                </a:lnTo>
                <a:lnTo>
                  <a:pt x="294233" y="301853"/>
                </a:lnTo>
                <a:lnTo>
                  <a:pt x="294233" y="301853"/>
                </a:lnTo>
                <a:lnTo>
                  <a:pt x="292963" y="303123"/>
                </a:lnTo>
                <a:lnTo>
                  <a:pt x="290423" y="304393"/>
                </a:lnTo>
                <a:lnTo>
                  <a:pt x="289152" y="305663"/>
                </a:lnTo>
                <a:lnTo>
                  <a:pt x="285343" y="308203"/>
                </a:lnTo>
                <a:lnTo>
                  <a:pt x="285343" y="309473"/>
                </a:lnTo>
                <a:lnTo>
                  <a:pt x="285343" y="309473"/>
                </a:lnTo>
                <a:lnTo>
                  <a:pt x="284073" y="309473"/>
                </a:lnTo>
                <a:lnTo>
                  <a:pt x="284073" y="309473"/>
                </a:lnTo>
                <a:lnTo>
                  <a:pt x="284073" y="309473"/>
                </a:lnTo>
                <a:lnTo>
                  <a:pt x="282802" y="309473"/>
                </a:lnTo>
                <a:lnTo>
                  <a:pt x="278993" y="3120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5457598" y="3398927"/>
            <a:ext cx="203654" cy="240484"/>
          </a:xfrm>
          <a:custGeom>
            <a:avLst/>
            <a:gdLst/>
            <a:ahLst/>
            <a:cxnLst/>
            <a:rect l="l" t="t" r="r" b="b"/>
            <a:pathLst>
              <a:path w="203654" h="240484">
                <a:moveTo>
                  <a:pt x="162152" y="235813"/>
                </a:moveTo>
                <a:lnTo>
                  <a:pt x="163422" y="234543"/>
                </a:lnTo>
                <a:lnTo>
                  <a:pt x="163422" y="234543"/>
                </a:lnTo>
                <a:lnTo>
                  <a:pt x="163422" y="234543"/>
                </a:lnTo>
                <a:lnTo>
                  <a:pt x="164692" y="234543"/>
                </a:lnTo>
                <a:lnTo>
                  <a:pt x="165961" y="234543"/>
                </a:lnTo>
                <a:lnTo>
                  <a:pt x="167232" y="234543"/>
                </a:lnTo>
                <a:lnTo>
                  <a:pt x="169772" y="234543"/>
                </a:lnTo>
                <a:lnTo>
                  <a:pt x="172311" y="233273"/>
                </a:lnTo>
                <a:lnTo>
                  <a:pt x="174852" y="232003"/>
                </a:lnTo>
                <a:lnTo>
                  <a:pt x="177392" y="232003"/>
                </a:lnTo>
                <a:lnTo>
                  <a:pt x="178661" y="230733"/>
                </a:lnTo>
                <a:lnTo>
                  <a:pt x="179932" y="230733"/>
                </a:lnTo>
                <a:lnTo>
                  <a:pt x="179932" y="230733"/>
                </a:lnTo>
                <a:lnTo>
                  <a:pt x="181202" y="229463"/>
                </a:lnTo>
                <a:lnTo>
                  <a:pt x="185011" y="226923"/>
                </a:lnTo>
                <a:lnTo>
                  <a:pt x="187552" y="225653"/>
                </a:lnTo>
                <a:lnTo>
                  <a:pt x="188822" y="224383"/>
                </a:lnTo>
                <a:lnTo>
                  <a:pt x="190092" y="223113"/>
                </a:lnTo>
                <a:lnTo>
                  <a:pt x="191361" y="221843"/>
                </a:lnTo>
                <a:lnTo>
                  <a:pt x="193902" y="218033"/>
                </a:lnTo>
                <a:lnTo>
                  <a:pt x="195172" y="215493"/>
                </a:lnTo>
                <a:lnTo>
                  <a:pt x="196442" y="212953"/>
                </a:lnTo>
                <a:lnTo>
                  <a:pt x="197711" y="211683"/>
                </a:lnTo>
                <a:lnTo>
                  <a:pt x="197711" y="209143"/>
                </a:lnTo>
                <a:lnTo>
                  <a:pt x="196442" y="209143"/>
                </a:lnTo>
                <a:lnTo>
                  <a:pt x="197711" y="207873"/>
                </a:lnTo>
                <a:lnTo>
                  <a:pt x="198982" y="205332"/>
                </a:lnTo>
                <a:lnTo>
                  <a:pt x="198982" y="202793"/>
                </a:lnTo>
                <a:lnTo>
                  <a:pt x="198982" y="200253"/>
                </a:lnTo>
                <a:lnTo>
                  <a:pt x="198982" y="196443"/>
                </a:lnTo>
                <a:lnTo>
                  <a:pt x="198982" y="193903"/>
                </a:lnTo>
                <a:lnTo>
                  <a:pt x="198982" y="190093"/>
                </a:lnTo>
                <a:lnTo>
                  <a:pt x="198982" y="187553"/>
                </a:lnTo>
                <a:lnTo>
                  <a:pt x="197711" y="183743"/>
                </a:lnTo>
                <a:lnTo>
                  <a:pt x="196442" y="179932"/>
                </a:lnTo>
                <a:lnTo>
                  <a:pt x="196442" y="177393"/>
                </a:lnTo>
                <a:lnTo>
                  <a:pt x="195172" y="173582"/>
                </a:lnTo>
                <a:lnTo>
                  <a:pt x="193902" y="168503"/>
                </a:lnTo>
                <a:lnTo>
                  <a:pt x="190092" y="160882"/>
                </a:lnTo>
                <a:lnTo>
                  <a:pt x="187552" y="153263"/>
                </a:lnTo>
                <a:lnTo>
                  <a:pt x="185011" y="149453"/>
                </a:lnTo>
                <a:lnTo>
                  <a:pt x="182472" y="145643"/>
                </a:lnTo>
                <a:lnTo>
                  <a:pt x="179932" y="140563"/>
                </a:lnTo>
                <a:lnTo>
                  <a:pt x="179932" y="140563"/>
                </a:lnTo>
                <a:lnTo>
                  <a:pt x="179932" y="139293"/>
                </a:lnTo>
                <a:lnTo>
                  <a:pt x="178661" y="136753"/>
                </a:lnTo>
                <a:lnTo>
                  <a:pt x="173582" y="127863"/>
                </a:lnTo>
                <a:lnTo>
                  <a:pt x="168502" y="120243"/>
                </a:lnTo>
                <a:lnTo>
                  <a:pt x="162152" y="111353"/>
                </a:lnTo>
                <a:lnTo>
                  <a:pt x="155802" y="102463"/>
                </a:lnTo>
                <a:lnTo>
                  <a:pt x="143102" y="84682"/>
                </a:lnTo>
                <a:lnTo>
                  <a:pt x="136752" y="77063"/>
                </a:lnTo>
                <a:lnTo>
                  <a:pt x="132942" y="73253"/>
                </a:lnTo>
                <a:lnTo>
                  <a:pt x="129132" y="68173"/>
                </a:lnTo>
                <a:lnTo>
                  <a:pt x="122782" y="60553"/>
                </a:lnTo>
                <a:lnTo>
                  <a:pt x="115161" y="52932"/>
                </a:lnTo>
                <a:lnTo>
                  <a:pt x="107542" y="45313"/>
                </a:lnTo>
                <a:lnTo>
                  <a:pt x="99922" y="37693"/>
                </a:lnTo>
                <a:lnTo>
                  <a:pt x="92302" y="31343"/>
                </a:lnTo>
                <a:lnTo>
                  <a:pt x="88492" y="27532"/>
                </a:lnTo>
                <a:lnTo>
                  <a:pt x="84682" y="24993"/>
                </a:lnTo>
                <a:lnTo>
                  <a:pt x="80872" y="22453"/>
                </a:lnTo>
                <a:lnTo>
                  <a:pt x="78332" y="19913"/>
                </a:lnTo>
                <a:lnTo>
                  <a:pt x="74522" y="17373"/>
                </a:lnTo>
                <a:lnTo>
                  <a:pt x="70711" y="14832"/>
                </a:lnTo>
                <a:lnTo>
                  <a:pt x="68172" y="13563"/>
                </a:lnTo>
                <a:lnTo>
                  <a:pt x="64361" y="12293"/>
                </a:lnTo>
                <a:lnTo>
                  <a:pt x="61822" y="9753"/>
                </a:lnTo>
                <a:lnTo>
                  <a:pt x="58011" y="8482"/>
                </a:lnTo>
                <a:lnTo>
                  <a:pt x="55472" y="7213"/>
                </a:lnTo>
                <a:lnTo>
                  <a:pt x="52932" y="7213"/>
                </a:lnTo>
                <a:lnTo>
                  <a:pt x="50392" y="5943"/>
                </a:lnTo>
                <a:lnTo>
                  <a:pt x="46582" y="4673"/>
                </a:lnTo>
                <a:lnTo>
                  <a:pt x="44042" y="4673"/>
                </a:lnTo>
                <a:lnTo>
                  <a:pt x="41502" y="4673"/>
                </a:lnTo>
                <a:lnTo>
                  <a:pt x="38961" y="4673"/>
                </a:lnTo>
                <a:lnTo>
                  <a:pt x="36422" y="4673"/>
                </a:lnTo>
                <a:lnTo>
                  <a:pt x="33882" y="4673"/>
                </a:lnTo>
                <a:lnTo>
                  <a:pt x="31342" y="4673"/>
                </a:lnTo>
                <a:lnTo>
                  <a:pt x="28802" y="4673"/>
                </a:lnTo>
                <a:lnTo>
                  <a:pt x="27532" y="4673"/>
                </a:lnTo>
                <a:lnTo>
                  <a:pt x="27532" y="4673"/>
                </a:lnTo>
                <a:lnTo>
                  <a:pt x="27532" y="5943"/>
                </a:lnTo>
                <a:lnTo>
                  <a:pt x="24992" y="5943"/>
                </a:lnTo>
                <a:lnTo>
                  <a:pt x="23722" y="7213"/>
                </a:lnTo>
                <a:lnTo>
                  <a:pt x="21182" y="8482"/>
                </a:lnTo>
                <a:lnTo>
                  <a:pt x="19911" y="9753"/>
                </a:lnTo>
                <a:lnTo>
                  <a:pt x="18642" y="11023"/>
                </a:lnTo>
                <a:lnTo>
                  <a:pt x="17372" y="12293"/>
                </a:lnTo>
                <a:lnTo>
                  <a:pt x="16102" y="13563"/>
                </a:lnTo>
                <a:lnTo>
                  <a:pt x="14832" y="14832"/>
                </a:lnTo>
                <a:lnTo>
                  <a:pt x="13561" y="16103"/>
                </a:lnTo>
                <a:lnTo>
                  <a:pt x="12292" y="17373"/>
                </a:lnTo>
                <a:lnTo>
                  <a:pt x="11022" y="18643"/>
                </a:lnTo>
                <a:lnTo>
                  <a:pt x="11022" y="21182"/>
                </a:lnTo>
                <a:lnTo>
                  <a:pt x="9752" y="22453"/>
                </a:lnTo>
                <a:lnTo>
                  <a:pt x="9752" y="23723"/>
                </a:lnTo>
                <a:lnTo>
                  <a:pt x="8482" y="26263"/>
                </a:lnTo>
                <a:lnTo>
                  <a:pt x="7211" y="28803"/>
                </a:lnTo>
                <a:lnTo>
                  <a:pt x="5942" y="37693"/>
                </a:lnTo>
                <a:lnTo>
                  <a:pt x="5942" y="42773"/>
                </a:lnTo>
                <a:lnTo>
                  <a:pt x="4672" y="45313"/>
                </a:lnTo>
                <a:lnTo>
                  <a:pt x="4672" y="47853"/>
                </a:lnTo>
                <a:lnTo>
                  <a:pt x="4672" y="52932"/>
                </a:lnTo>
                <a:lnTo>
                  <a:pt x="4672" y="54203"/>
                </a:lnTo>
                <a:lnTo>
                  <a:pt x="4672" y="55473"/>
                </a:lnTo>
                <a:lnTo>
                  <a:pt x="4672" y="58013"/>
                </a:lnTo>
                <a:lnTo>
                  <a:pt x="5942" y="64363"/>
                </a:lnTo>
                <a:lnTo>
                  <a:pt x="7211" y="70713"/>
                </a:lnTo>
                <a:lnTo>
                  <a:pt x="7211" y="73253"/>
                </a:lnTo>
                <a:lnTo>
                  <a:pt x="7211" y="77063"/>
                </a:lnTo>
                <a:lnTo>
                  <a:pt x="9752" y="83413"/>
                </a:lnTo>
                <a:lnTo>
                  <a:pt x="11022" y="88493"/>
                </a:lnTo>
                <a:lnTo>
                  <a:pt x="12292" y="94843"/>
                </a:lnTo>
                <a:lnTo>
                  <a:pt x="151992" y="226923"/>
                </a:lnTo>
                <a:lnTo>
                  <a:pt x="151992" y="226923"/>
                </a:lnTo>
                <a:lnTo>
                  <a:pt x="162152" y="2358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5527041" y="3163570"/>
            <a:ext cx="321309" cy="504190"/>
          </a:xfrm>
          <a:custGeom>
            <a:avLst/>
            <a:gdLst/>
            <a:ahLst/>
            <a:cxnLst/>
            <a:rect l="l" t="t" r="r" b="b"/>
            <a:pathLst>
              <a:path w="321309" h="504190">
                <a:moveTo>
                  <a:pt x="0" y="138430"/>
                </a:moveTo>
                <a:lnTo>
                  <a:pt x="5080" y="133350"/>
                </a:lnTo>
                <a:lnTo>
                  <a:pt x="5080" y="133350"/>
                </a:lnTo>
                <a:lnTo>
                  <a:pt x="44450" y="96520"/>
                </a:lnTo>
                <a:lnTo>
                  <a:pt x="44450" y="95250"/>
                </a:lnTo>
                <a:lnTo>
                  <a:pt x="48260" y="92710"/>
                </a:lnTo>
                <a:lnTo>
                  <a:pt x="231140" y="266700"/>
                </a:lnTo>
                <a:lnTo>
                  <a:pt x="222250" y="241300"/>
                </a:lnTo>
                <a:lnTo>
                  <a:pt x="220980" y="238760"/>
                </a:lnTo>
                <a:lnTo>
                  <a:pt x="190500" y="121920"/>
                </a:lnTo>
                <a:lnTo>
                  <a:pt x="187960" y="111760"/>
                </a:lnTo>
                <a:lnTo>
                  <a:pt x="187960" y="111760"/>
                </a:lnTo>
                <a:lnTo>
                  <a:pt x="186690" y="110489"/>
                </a:lnTo>
                <a:lnTo>
                  <a:pt x="185419" y="102870"/>
                </a:lnTo>
                <a:lnTo>
                  <a:pt x="184150" y="97789"/>
                </a:lnTo>
                <a:lnTo>
                  <a:pt x="182880" y="93980"/>
                </a:lnTo>
                <a:lnTo>
                  <a:pt x="181610" y="88900"/>
                </a:lnTo>
                <a:lnTo>
                  <a:pt x="179069" y="85089"/>
                </a:lnTo>
                <a:lnTo>
                  <a:pt x="177800" y="81280"/>
                </a:lnTo>
                <a:lnTo>
                  <a:pt x="176530" y="77470"/>
                </a:lnTo>
                <a:lnTo>
                  <a:pt x="175260" y="73660"/>
                </a:lnTo>
                <a:lnTo>
                  <a:pt x="172719" y="69850"/>
                </a:lnTo>
                <a:lnTo>
                  <a:pt x="171450" y="67310"/>
                </a:lnTo>
                <a:lnTo>
                  <a:pt x="170180" y="64770"/>
                </a:lnTo>
                <a:lnTo>
                  <a:pt x="167640" y="60960"/>
                </a:lnTo>
                <a:lnTo>
                  <a:pt x="166369" y="58420"/>
                </a:lnTo>
                <a:lnTo>
                  <a:pt x="163830" y="55880"/>
                </a:lnTo>
                <a:lnTo>
                  <a:pt x="162560" y="53339"/>
                </a:lnTo>
                <a:lnTo>
                  <a:pt x="161290" y="50800"/>
                </a:lnTo>
                <a:lnTo>
                  <a:pt x="158750" y="49530"/>
                </a:lnTo>
                <a:lnTo>
                  <a:pt x="157480" y="48260"/>
                </a:lnTo>
                <a:lnTo>
                  <a:pt x="156210" y="48260"/>
                </a:lnTo>
                <a:lnTo>
                  <a:pt x="156210" y="46989"/>
                </a:lnTo>
                <a:lnTo>
                  <a:pt x="154940" y="45720"/>
                </a:lnTo>
                <a:lnTo>
                  <a:pt x="153669" y="45720"/>
                </a:lnTo>
                <a:lnTo>
                  <a:pt x="152400" y="45720"/>
                </a:lnTo>
                <a:lnTo>
                  <a:pt x="151130" y="44450"/>
                </a:lnTo>
                <a:lnTo>
                  <a:pt x="151130" y="44450"/>
                </a:lnTo>
                <a:lnTo>
                  <a:pt x="148590" y="43180"/>
                </a:lnTo>
                <a:lnTo>
                  <a:pt x="146050" y="43180"/>
                </a:lnTo>
                <a:lnTo>
                  <a:pt x="144780" y="43180"/>
                </a:lnTo>
                <a:lnTo>
                  <a:pt x="142240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38430" y="43180"/>
                </a:lnTo>
                <a:lnTo>
                  <a:pt x="137160" y="43180"/>
                </a:lnTo>
                <a:lnTo>
                  <a:pt x="135890" y="43180"/>
                </a:lnTo>
                <a:lnTo>
                  <a:pt x="128269" y="29210"/>
                </a:lnTo>
                <a:lnTo>
                  <a:pt x="129540" y="27939"/>
                </a:lnTo>
                <a:lnTo>
                  <a:pt x="129540" y="27939"/>
                </a:lnTo>
                <a:lnTo>
                  <a:pt x="170180" y="0"/>
                </a:lnTo>
                <a:lnTo>
                  <a:pt x="170180" y="1270"/>
                </a:lnTo>
                <a:lnTo>
                  <a:pt x="170180" y="1270"/>
                </a:lnTo>
                <a:lnTo>
                  <a:pt x="170180" y="1270"/>
                </a:lnTo>
                <a:lnTo>
                  <a:pt x="171450" y="1270"/>
                </a:lnTo>
                <a:lnTo>
                  <a:pt x="172719" y="2539"/>
                </a:lnTo>
                <a:lnTo>
                  <a:pt x="173990" y="2539"/>
                </a:lnTo>
                <a:lnTo>
                  <a:pt x="175260" y="3810"/>
                </a:lnTo>
                <a:lnTo>
                  <a:pt x="177800" y="5080"/>
                </a:lnTo>
                <a:lnTo>
                  <a:pt x="179069" y="6350"/>
                </a:lnTo>
                <a:lnTo>
                  <a:pt x="180340" y="6350"/>
                </a:lnTo>
                <a:lnTo>
                  <a:pt x="181610" y="8889"/>
                </a:lnTo>
                <a:lnTo>
                  <a:pt x="182880" y="8889"/>
                </a:lnTo>
                <a:lnTo>
                  <a:pt x="182880" y="11430"/>
                </a:lnTo>
                <a:lnTo>
                  <a:pt x="184150" y="11430"/>
                </a:lnTo>
                <a:lnTo>
                  <a:pt x="185419" y="13970"/>
                </a:lnTo>
                <a:lnTo>
                  <a:pt x="186690" y="15239"/>
                </a:lnTo>
                <a:lnTo>
                  <a:pt x="187960" y="17780"/>
                </a:lnTo>
                <a:lnTo>
                  <a:pt x="189230" y="20320"/>
                </a:lnTo>
                <a:lnTo>
                  <a:pt x="190500" y="24130"/>
                </a:lnTo>
                <a:lnTo>
                  <a:pt x="191770" y="26670"/>
                </a:lnTo>
                <a:lnTo>
                  <a:pt x="193040" y="30480"/>
                </a:lnTo>
                <a:lnTo>
                  <a:pt x="195580" y="34289"/>
                </a:lnTo>
                <a:lnTo>
                  <a:pt x="196850" y="38100"/>
                </a:lnTo>
                <a:lnTo>
                  <a:pt x="198120" y="43180"/>
                </a:lnTo>
                <a:lnTo>
                  <a:pt x="199390" y="48260"/>
                </a:lnTo>
                <a:lnTo>
                  <a:pt x="200660" y="52070"/>
                </a:lnTo>
                <a:lnTo>
                  <a:pt x="204470" y="63500"/>
                </a:lnTo>
                <a:lnTo>
                  <a:pt x="207010" y="76200"/>
                </a:lnTo>
                <a:lnTo>
                  <a:pt x="209550" y="91439"/>
                </a:lnTo>
                <a:lnTo>
                  <a:pt x="224790" y="166370"/>
                </a:lnTo>
                <a:lnTo>
                  <a:pt x="224790" y="166370"/>
                </a:lnTo>
                <a:lnTo>
                  <a:pt x="259080" y="289560"/>
                </a:lnTo>
                <a:lnTo>
                  <a:pt x="260350" y="290830"/>
                </a:lnTo>
                <a:lnTo>
                  <a:pt x="274320" y="328930"/>
                </a:lnTo>
                <a:lnTo>
                  <a:pt x="297180" y="389889"/>
                </a:lnTo>
                <a:lnTo>
                  <a:pt x="302260" y="403860"/>
                </a:lnTo>
                <a:lnTo>
                  <a:pt x="302260" y="405130"/>
                </a:lnTo>
                <a:lnTo>
                  <a:pt x="303530" y="406400"/>
                </a:lnTo>
                <a:lnTo>
                  <a:pt x="307340" y="415289"/>
                </a:lnTo>
                <a:lnTo>
                  <a:pt x="311150" y="426720"/>
                </a:lnTo>
                <a:lnTo>
                  <a:pt x="314960" y="436880"/>
                </a:lnTo>
                <a:lnTo>
                  <a:pt x="316230" y="441960"/>
                </a:lnTo>
                <a:lnTo>
                  <a:pt x="317500" y="447040"/>
                </a:lnTo>
                <a:lnTo>
                  <a:pt x="318770" y="452120"/>
                </a:lnTo>
                <a:lnTo>
                  <a:pt x="320040" y="455930"/>
                </a:lnTo>
                <a:lnTo>
                  <a:pt x="320040" y="459740"/>
                </a:lnTo>
                <a:lnTo>
                  <a:pt x="320040" y="463550"/>
                </a:lnTo>
                <a:lnTo>
                  <a:pt x="321310" y="467360"/>
                </a:lnTo>
                <a:lnTo>
                  <a:pt x="321310" y="471170"/>
                </a:lnTo>
                <a:lnTo>
                  <a:pt x="321310" y="474980"/>
                </a:lnTo>
                <a:lnTo>
                  <a:pt x="320040" y="476250"/>
                </a:lnTo>
                <a:lnTo>
                  <a:pt x="321310" y="476250"/>
                </a:lnTo>
                <a:lnTo>
                  <a:pt x="321310" y="477520"/>
                </a:lnTo>
                <a:lnTo>
                  <a:pt x="321310" y="481330"/>
                </a:lnTo>
                <a:lnTo>
                  <a:pt x="320040" y="482600"/>
                </a:lnTo>
                <a:lnTo>
                  <a:pt x="318770" y="485140"/>
                </a:lnTo>
                <a:lnTo>
                  <a:pt x="317500" y="487680"/>
                </a:lnTo>
                <a:lnTo>
                  <a:pt x="316230" y="490220"/>
                </a:lnTo>
                <a:lnTo>
                  <a:pt x="314960" y="492760"/>
                </a:lnTo>
                <a:lnTo>
                  <a:pt x="309880" y="497840"/>
                </a:lnTo>
                <a:lnTo>
                  <a:pt x="308610" y="497840"/>
                </a:lnTo>
                <a:lnTo>
                  <a:pt x="307340" y="499110"/>
                </a:lnTo>
                <a:lnTo>
                  <a:pt x="306070" y="500380"/>
                </a:lnTo>
                <a:lnTo>
                  <a:pt x="306070" y="50038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294640" y="504190"/>
                </a:lnTo>
                <a:lnTo>
                  <a:pt x="248920" y="452120"/>
                </a:lnTo>
                <a:lnTo>
                  <a:pt x="250190" y="452120"/>
                </a:lnTo>
                <a:lnTo>
                  <a:pt x="250190" y="452120"/>
                </a:lnTo>
                <a:lnTo>
                  <a:pt x="255270" y="447040"/>
                </a:lnTo>
                <a:lnTo>
                  <a:pt x="279400" y="467360"/>
                </a:lnTo>
                <a:lnTo>
                  <a:pt x="280670" y="468630"/>
                </a:lnTo>
                <a:lnTo>
                  <a:pt x="281940" y="468630"/>
                </a:lnTo>
                <a:lnTo>
                  <a:pt x="281940" y="468630"/>
                </a:lnTo>
                <a:lnTo>
                  <a:pt x="283210" y="468630"/>
                </a:lnTo>
                <a:lnTo>
                  <a:pt x="284480" y="468630"/>
                </a:lnTo>
                <a:lnTo>
                  <a:pt x="285750" y="468630"/>
                </a:lnTo>
                <a:lnTo>
                  <a:pt x="287020" y="468630"/>
                </a:lnTo>
                <a:lnTo>
                  <a:pt x="289560" y="467360"/>
                </a:lnTo>
                <a:lnTo>
                  <a:pt x="290830" y="466090"/>
                </a:lnTo>
                <a:lnTo>
                  <a:pt x="293370" y="466090"/>
                </a:lnTo>
                <a:lnTo>
                  <a:pt x="294640" y="463550"/>
                </a:lnTo>
                <a:lnTo>
                  <a:pt x="295910" y="462280"/>
                </a:lnTo>
                <a:lnTo>
                  <a:pt x="295910" y="461010"/>
                </a:lnTo>
                <a:lnTo>
                  <a:pt x="297180" y="459740"/>
                </a:lnTo>
                <a:lnTo>
                  <a:pt x="297180" y="457200"/>
                </a:lnTo>
                <a:lnTo>
                  <a:pt x="298450" y="455930"/>
                </a:lnTo>
                <a:lnTo>
                  <a:pt x="298450" y="453390"/>
                </a:lnTo>
                <a:lnTo>
                  <a:pt x="298450" y="452120"/>
                </a:lnTo>
                <a:lnTo>
                  <a:pt x="297180" y="452120"/>
                </a:lnTo>
                <a:lnTo>
                  <a:pt x="298450" y="450850"/>
                </a:lnTo>
                <a:lnTo>
                  <a:pt x="298450" y="448310"/>
                </a:lnTo>
                <a:lnTo>
                  <a:pt x="297180" y="445770"/>
                </a:lnTo>
                <a:lnTo>
                  <a:pt x="297180" y="441960"/>
                </a:lnTo>
                <a:lnTo>
                  <a:pt x="297180" y="439420"/>
                </a:lnTo>
                <a:lnTo>
                  <a:pt x="295910" y="436880"/>
                </a:lnTo>
                <a:lnTo>
                  <a:pt x="295910" y="433070"/>
                </a:lnTo>
                <a:lnTo>
                  <a:pt x="294640" y="430530"/>
                </a:lnTo>
                <a:lnTo>
                  <a:pt x="292100" y="422910"/>
                </a:lnTo>
                <a:lnTo>
                  <a:pt x="289560" y="415289"/>
                </a:lnTo>
                <a:lnTo>
                  <a:pt x="287020" y="408939"/>
                </a:lnTo>
                <a:lnTo>
                  <a:pt x="284480" y="401320"/>
                </a:lnTo>
                <a:lnTo>
                  <a:pt x="281940" y="392430"/>
                </a:lnTo>
                <a:lnTo>
                  <a:pt x="274320" y="377189"/>
                </a:lnTo>
                <a:lnTo>
                  <a:pt x="270510" y="368300"/>
                </a:lnTo>
                <a:lnTo>
                  <a:pt x="269240" y="365760"/>
                </a:lnTo>
                <a:lnTo>
                  <a:pt x="269240" y="364489"/>
                </a:lnTo>
                <a:lnTo>
                  <a:pt x="267970" y="361950"/>
                </a:lnTo>
                <a:lnTo>
                  <a:pt x="256540" y="334010"/>
                </a:lnTo>
                <a:lnTo>
                  <a:pt x="195580" y="276860"/>
                </a:lnTo>
                <a:lnTo>
                  <a:pt x="194310" y="275589"/>
                </a:lnTo>
                <a:lnTo>
                  <a:pt x="35560" y="137160"/>
                </a:lnTo>
                <a:lnTo>
                  <a:pt x="16510" y="147320"/>
                </a:lnTo>
                <a:lnTo>
                  <a:pt x="16510" y="147320"/>
                </a:lnTo>
                <a:lnTo>
                  <a:pt x="8890" y="151130"/>
                </a:lnTo>
                <a:lnTo>
                  <a:pt x="0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5522368" y="3158898"/>
            <a:ext cx="330654" cy="513534"/>
          </a:xfrm>
          <a:custGeom>
            <a:avLst/>
            <a:gdLst/>
            <a:ahLst/>
            <a:cxnLst/>
            <a:rect l="l" t="t" r="r" b="b"/>
            <a:pathLst>
              <a:path w="330654" h="513534">
                <a:moveTo>
                  <a:pt x="4672" y="143102"/>
                </a:moveTo>
                <a:lnTo>
                  <a:pt x="9752" y="138022"/>
                </a:lnTo>
                <a:lnTo>
                  <a:pt x="9752" y="138022"/>
                </a:lnTo>
                <a:lnTo>
                  <a:pt x="49122" y="101192"/>
                </a:lnTo>
                <a:lnTo>
                  <a:pt x="49122" y="99922"/>
                </a:lnTo>
                <a:lnTo>
                  <a:pt x="52932" y="97382"/>
                </a:lnTo>
                <a:lnTo>
                  <a:pt x="235812" y="271372"/>
                </a:lnTo>
                <a:lnTo>
                  <a:pt x="226922" y="245972"/>
                </a:lnTo>
                <a:lnTo>
                  <a:pt x="225652" y="243432"/>
                </a:lnTo>
                <a:lnTo>
                  <a:pt x="195172" y="126592"/>
                </a:lnTo>
                <a:lnTo>
                  <a:pt x="192632" y="116432"/>
                </a:lnTo>
                <a:lnTo>
                  <a:pt x="192632" y="116432"/>
                </a:lnTo>
                <a:lnTo>
                  <a:pt x="191362" y="115161"/>
                </a:lnTo>
                <a:lnTo>
                  <a:pt x="190091" y="107542"/>
                </a:lnTo>
                <a:lnTo>
                  <a:pt x="188822" y="102461"/>
                </a:lnTo>
                <a:lnTo>
                  <a:pt x="187552" y="98652"/>
                </a:lnTo>
                <a:lnTo>
                  <a:pt x="186282" y="93572"/>
                </a:lnTo>
                <a:lnTo>
                  <a:pt x="183741" y="89761"/>
                </a:lnTo>
                <a:lnTo>
                  <a:pt x="182472" y="85952"/>
                </a:lnTo>
                <a:lnTo>
                  <a:pt x="181202" y="82142"/>
                </a:lnTo>
                <a:lnTo>
                  <a:pt x="179932" y="78332"/>
                </a:lnTo>
                <a:lnTo>
                  <a:pt x="177391" y="74522"/>
                </a:lnTo>
                <a:lnTo>
                  <a:pt x="176122" y="71982"/>
                </a:lnTo>
                <a:lnTo>
                  <a:pt x="174852" y="69442"/>
                </a:lnTo>
                <a:lnTo>
                  <a:pt x="172312" y="65632"/>
                </a:lnTo>
                <a:lnTo>
                  <a:pt x="171041" y="63092"/>
                </a:lnTo>
                <a:lnTo>
                  <a:pt x="168502" y="60552"/>
                </a:lnTo>
                <a:lnTo>
                  <a:pt x="167232" y="58011"/>
                </a:lnTo>
                <a:lnTo>
                  <a:pt x="165962" y="55472"/>
                </a:lnTo>
                <a:lnTo>
                  <a:pt x="163422" y="54202"/>
                </a:lnTo>
                <a:lnTo>
                  <a:pt x="162152" y="52932"/>
                </a:lnTo>
                <a:lnTo>
                  <a:pt x="160882" y="52932"/>
                </a:lnTo>
                <a:lnTo>
                  <a:pt x="160882" y="51661"/>
                </a:lnTo>
                <a:lnTo>
                  <a:pt x="159612" y="50392"/>
                </a:lnTo>
                <a:lnTo>
                  <a:pt x="158341" y="50392"/>
                </a:lnTo>
                <a:lnTo>
                  <a:pt x="157072" y="50392"/>
                </a:lnTo>
                <a:lnTo>
                  <a:pt x="155802" y="49122"/>
                </a:lnTo>
                <a:lnTo>
                  <a:pt x="155802" y="49122"/>
                </a:lnTo>
                <a:lnTo>
                  <a:pt x="153262" y="47852"/>
                </a:lnTo>
                <a:lnTo>
                  <a:pt x="150722" y="47852"/>
                </a:lnTo>
                <a:lnTo>
                  <a:pt x="149452" y="47852"/>
                </a:lnTo>
                <a:lnTo>
                  <a:pt x="146912" y="47852"/>
                </a:lnTo>
                <a:lnTo>
                  <a:pt x="145641" y="47852"/>
                </a:lnTo>
                <a:lnTo>
                  <a:pt x="145641" y="47852"/>
                </a:lnTo>
                <a:lnTo>
                  <a:pt x="145641" y="47852"/>
                </a:lnTo>
                <a:lnTo>
                  <a:pt x="143102" y="47852"/>
                </a:lnTo>
                <a:lnTo>
                  <a:pt x="141832" y="47852"/>
                </a:lnTo>
                <a:lnTo>
                  <a:pt x="140562" y="47852"/>
                </a:lnTo>
                <a:lnTo>
                  <a:pt x="132941" y="33882"/>
                </a:lnTo>
                <a:lnTo>
                  <a:pt x="134212" y="32611"/>
                </a:lnTo>
                <a:lnTo>
                  <a:pt x="134212" y="32611"/>
                </a:lnTo>
                <a:lnTo>
                  <a:pt x="174852" y="4672"/>
                </a:lnTo>
                <a:lnTo>
                  <a:pt x="174852" y="5942"/>
                </a:lnTo>
                <a:lnTo>
                  <a:pt x="174852" y="5942"/>
                </a:lnTo>
                <a:lnTo>
                  <a:pt x="174852" y="5942"/>
                </a:lnTo>
                <a:lnTo>
                  <a:pt x="176122" y="5942"/>
                </a:lnTo>
                <a:lnTo>
                  <a:pt x="177391" y="7211"/>
                </a:lnTo>
                <a:lnTo>
                  <a:pt x="178662" y="7211"/>
                </a:lnTo>
                <a:lnTo>
                  <a:pt x="179932" y="8482"/>
                </a:lnTo>
                <a:lnTo>
                  <a:pt x="182472" y="9752"/>
                </a:lnTo>
                <a:lnTo>
                  <a:pt x="183741" y="11022"/>
                </a:lnTo>
                <a:lnTo>
                  <a:pt x="185012" y="11022"/>
                </a:lnTo>
                <a:lnTo>
                  <a:pt x="186282" y="13561"/>
                </a:lnTo>
                <a:lnTo>
                  <a:pt x="187552" y="13561"/>
                </a:lnTo>
                <a:lnTo>
                  <a:pt x="187552" y="16102"/>
                </a:lnTo>
                <a:lnTo>
                  <a:pt x="188822" y="16102"/>
                </a:lnTo>
                <a:lnTo>
                  <a:pt x="190091" y="18642"/>
                </a:lnTo>
                <a:lnTo>
                  <a:pt x="191362" y="19911"/>
                </a:lnTo>
                <a:lnTo>
                  <a:pt x="192632" y="22452"/>
                </a:lnTo>
                <a:lnTo>
                  <a:pt x="193902" y="24992"/>
                </a:lnTo>
                <a:lnTo>
                  <a:pt x="195172" y="28802"/>
                </a:lnTo>
                <a:lnTo>
                  <a:pt x="196442" y="31342"/>
                </a:lnTo>
                <a:lnTo>
                  <a:pt x="197712" y="35152"/>
                </a:lnTo>
                <a:lnTo>
                  <a:pt x="200252" y="38961"/>
                </a:lnTo>
                <a:lnTo>
                  <a:pt x="201522" y="42772"/>
                </a:lnTo>
                <a:lnTo>
                  <a:pt x="202792" y="47852"/>
                </a:lnTo>
                <a:lnTo>
                  <a:pt x="204062" y="52932"/>
                </a:lnTo>
                <a:lnTo>
                  <a:pt x="205332" y="56742"/>
                </a:lnTo>
                <a:lnTo>
                  <a:pt x="209142" y="68172"/>
                </a:lnTo>
                <a:lnTo>
                  <a:pt x="211682" y="80872"/>
                </a:lnTo>
                <a:lnTo>
                  <a:pt x="214222" y="96111"/>
                </a:lnTo>
                <a:lnTo>
                  <a:pt x="229462" y="171042"/>
                </a:lnTo>
                <a:lnTo>
                  <a:pt x="229462" y="171042"/>
                </a:lnTo>
                <a:lnTo>
                  <a:pt x="263752" y="294232"/>
                </a:lnTo>
                <a:lnTo>
                  <a:pt x="265022" y="295502"/>
                </a:lnTo>
                <a:lnTo>
                  <a:pt x="278992" y="333602"/>
                </a:lnTo>
                <a:lnTo>
                  <a:pt x="301852" y="394561"/>
                </a:lnTo>
                <a:lnTo>
                  <a:pt x="306932" y="408532"/>
                </a:lnTo>
                <a:lnTo>
                  <a:pt x="306932" y="409802"/>
                </a:lnTo>
                <a:lnTo>
                  <a:pt x="308202" y="411072"/>
                </a:lnTo>
                <a:lnTo>
                  <a:pt x="312012" y="419961"/>
                </a:lnTo>
                <a:lnTo>
                  <a:pt x="315822" y="431392"/>
                </a:lnTo>
                <a:lnTo>
                  <a:pt x="319632" y="441552"/>
                </a:lnTo>
                <a:lnTo>
                  <a:pt x="320902" y="446632"/>
                </a:lnTo>
                <a:lnTo>
                  <a:pt x="322172" y="451712"/>
                </a:lnTo>
                <a:lnTo>
                  <a:pt x="323442" y="456792"/>
                </a:lnTo>
                <a:lnTo>
                  <a:pt x="324712" y="460602"/>
                </a:lnTo>
                <a:lnTo>
                  <a:pt x="324712" y="464412"/>
                </a:lnTo>
                <a:lnTo>
                  <a:pt x="324712" y="468222"/>
                </a:lnTo>
                <a:lnTo>
                  <a:pt x="325982" y="472032"/>
                </a:lnTo>
                <a:lnTo>
                  <a:pt x="325982" y="475842"/>
                </a:lnTo>
                <a:lnTo>
                  <a:pt x="325982" y="479652"/>
                </a:lnTo>
                <a:lnTo>
                  <a:pt x="324712" y="480922"/>
                </a:lnTo>
                <a:lnTo>
                  <a:pt x="325982" y="480922"/>
                </a:lnTo>
                <a:lnTo>
                  <a:pt x="325982" y="482192"/>
                </a:lnTo>
                <a:lnTo>
                  <a:pt x="325982" y="486002"/>
                </a:lnTo>
                <a:lnTo>
                  <a:pt x="324712" y="487272"/>
                </a:lnTo>
                <a:lnTo>
                  <a:pt x="323442" y="489812"/>
                </a:lnTo>
                <a:lnTo>
                  <a:pt x="322172" y="492352"/>
                </a:lnTo>
                <a:lnTo>
                  <a:pt x="320902" y="494892"/>
                </a:lnTo>
                <a:lnTo>
                  <a:pt x="319632" y="497432"/>
                </a:lnTo>
                <a:lnTo>
                  <a:pt x="314552" y="502512"/>
                </a:lnTo>
                <a:lnTo>
                  <a:pt x="313282" y="502512"/>
                </a:lnTo>
                <a:lnTo>
                  <a:pt x="312012" y="503782"/>
                </a:lnTo>
                <a:lnTo>
                  <a:pt x="310742" y="505052"/>
                </a:lnTo>
                <a:lnTo>
                  <a:pt x="310742" y="505052"/>
                </a:lnTo>
                <a:lnTo>
                  <a:pt x="305662" y="507592"/>
                </a:lnTo>
                <a:lnTo>
                  <a:pt x="305662" y="507592"/>
                </a:lnTo>
                <a:lnTo>
                  <a:pt x="305662" y="507592"/>
                </a:lnTo>
                <a:lnTo>
                  <a:pt x="299312" y="508862"/>
                </a:lnTo>
                <a:lnTo>
                  <a:pt x="253592" y="456792"/>
                </a:lnTo>
                <a:lnTo>
                  <a:pt x="254862" y="456792"/>
                </a:lnTo>
                <a:lnTo>
                  <a:pt x="254862" y="456792"/>
                </a:lnTo>
                <a:lnTo>
                  <a:pt x="259942" y="451712"/>
                </a:lnTo>
                <a:lnTo>
                  <a:pt x="284072" y="472032"/>
                </a:lnTo>
                <a:lnTo>
                  <a:pt x="285342" y="473302"/>
                </a:lnTo>
                <a:lnTo>
                  <a:pt x="286612" y="473302"/>
                </a:lnTo>
                <a:lnTo>
                  <a:pt x="286612" y="473302"/>
                </a:lnTo>
                <a:lnTo>
                  <a:pt x="287882" y="473302"/>
                </a:lnTo>
                <a:lnTo>
                  <a:pt x="289152" y="473302"/>
                </a:lnTo>
                <a:lnTo>
                  <a:pt x="290422" y="473302"/>
                </a:lnTo>
                <a:lnTo>
                  <a:pt x="291692" y="473302"/>
                </a:lnTo>
                <a:lnTo>
                  <a:pt x="294232" y="472032"/>
                </a:lnTo>
                <a:lnTo>
                  <a:pt x="295502" y="470762"/>
                </a:lnTo>
                <a:lnTo>
                  <a:pt x="298042" y="470762"/>
                </a:lnTo>
                <a:lnTo>
                  <a:pt x="299312" y="468222"/>
                </a:lnTo>
                <a:lnTo>
                  <a:pt x="300582" y="466952"/>
                </a:lnTo>
                <a:lnTo>
                  <a:pt x="300582" y="465682"/>
                </a:lnTo>
                <a:lnTo>
                  <a:pt x="301852" y="464412"/>
                </a:lnTo>
                <a:lnTo>
                  <a:pt x="301852" y="461872"/>
                </a:lnTo>
                <a:lnTo>
                  <a:pt x="303122" y="460602"/>
                </a:lnTo>
                <a:lnTo>
                  <a:pt x="303122" y="458062"/>
                </a:lnTo>
                <a:lnTo>
                  <a:pt x="303122" y="456792"/>
                </a:lnTo>
                <a:lnTo>
                  <a:pt x="301852" y="456792"/>
                </a:lnTo>
                <a:lnTo>
                  <a:pt x="303122" y="455522"/>
                </a:lnTo>
                <a:lnTo>
                  <a:pt x="303122" y="452982"/>
                </a:lnTo>
                <a:lnTo>
                  <a:pt x="301852" y="450442"/>
                </a:lnTo>
                <a:lnTo>
                  <a:pt x="301852" y="446632"/>
                </a:lnTo>
                <a:lnTo>
                  <a:pt x="301852" y="444092"/>
                </a:lnTo>
                <a:lnTo>
                  <a:pt x="300582" y="441552"/>
                </a:lnTo>
                <a:lnTo>
                  <a:pt x="300582" y="437742"/>
                </a:lnTo>
                <a:lnTo>
                  <a:pt x="299312" y="435202"/>
                </a:lnTo>
                <a:lnTo>
                  <a:pt x="296772" y="427582"/>
                </a:lnTo>
                <a:lnTo>
                  <a:pt x="294232" y="419961"/>
                </a:lnTo>
                <a:lnTo>
                  <a:pt x="291692" y="413611"/>
                </a:lnTo>
                <a:lnTo>
                  <a:pt x="289152" y="405992"/>
                </a:lnTo>
                <a:lnTo>
                  <a:pt x="286612" y="397102"/>
                </a:lnTo>
                <a:lnTo>
                  <a:pt x="278992" y="381861"/>
                </a:lnTo>
                <a:lnTo>
                  <a:pt x="275182" y="372972"/>
                </a:lnTo>
                <a:lnTo>
                  <a:pt x="273912" y="370432"/>
                </a:lnTo>
                <a:lnTo>
                  <a:pt x="273912" y="369161"/>
                </a:lnTo>
                <a:lnTo>
                  <a:pt x="272642" y="366622"/>
                </a:lnTo>
                <a:lnTo>
                  <a:pt x="261212" y="338682"/>
                </a:lnTo>
                <a:lnTo>
                  <a:pt x="200252" y="281532"/>
                </a:lnTo>
                <a:lnTo>
                  <a:pt x="198982" y="280261"/>
                </a:lnTo>
                <a:lnTo>
                  <a:pt x="40232" y="141832"/>
                </a:lnTo>
                <a:lnTo>
                  <a:pt x="21182" y="151992"/>
                </a:lnTo>
                <a:lnTo>
                  <a:pt x="21182" y="151992"/>
                </a:lnTo>
                <a:lnTo>
                  <a:pt x="13562" y="155802"/>
                </a:lnTo>
                <a:lnTo>
                  <a:pt x="4672" y="14310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5730240" y="3056891"/>
            <a:ext cx="180340" cy="370839"/>
          </a:xfrm>
          <a:custGeom>
            <a:avLst/>
            <a:gdLst/>
            <a:ahLst/>
            <a:cxnLst/>
            <a:rect l="l" t="t" r="r" b="b"/>
            <a:pathLst>
              <a:path w="180340" h="370839">
                <a:moveTo>
                  <a:pt x="137160" y="6350"/>
                </a:moveTo>
                <a:lnTo>
                  <a:pt x="139700" y="5080"/>
                </a:lnTo>
                <a:lnTo>
                  <a:pt x="142240" y="5080"/>
                </a:lnTo>
                <a:lnTo>
                  <a:pt x="148590" y="2540"/>
                </a:lnTo>
                <a:lnTo>
                  <a:pt x="153670" y="1269"/>
                </a:lnTo>
                <a:lnTo>
                  <a:pt x="154940" y="1269"/>
                </a:lnTo>
                <a:lnTo>
                  <a:pt x="156210" y="1269"/>
                </a:lnTo>
                <a:lnTo>
                  <a:pt x="157480" y="0"/>
                </a:lnTo>
                <a:lnTo>
                  <a:pt x="176530" y="85090"/>
                </a:lnTo>
                <a:lnTo>
                  <a:pt x="167640" y="88900"/>
                </a:lnTo>
                <a:lnTo>
                  <a:pt x="142240" y="52069"/>
                </a:lnTo>
                <a:lnTo>
                  <a:pt x="139700" y="53340"/>
                </a:lnTo>
                <a:lnTo>
                  <a:pt x="137160" y="54610"/>
                </a:lnTo>
                <a:lnTo>
                  <a:pt x="134620" y="55880"/>
                </a:lnTo>
                <a:lnTo>
                  <a:pt x="133350" y="58419"/>
                </a:lnTo>
                <a:lnTo>
                  <a:pt x="130810" y="58419"/>
                </a:lnTo>
                <a:lnTo>
                  <a:pt x="130810" y="58419"/>
                </a:lnTo>
                <a:lnTo>
                  <a:pt x="130810" y="59690"/>
                </a:lnTo>
                <a:lnTo>
                  <a:pt x="128270" y="62230"/>
                </a:lnTo>
                <a:lnTo>
                  <a:pt x="125730" y="63500"/>
                </a:lnTo>
                <a:lnTo>
                  <a:pt x="124460" y="66040"/>
                </a:lnTo>
                <a:lnTo>
                  <a:pt x="121920" y="69850"/>
                </a:lnTo>
                <a:lnTo>
                  <a:pt x="120650" y="72390"/>
                </a:lnTo>
                <a:lnTo>
                  <a:pt x="118110" y="77469"/>
                </a:lnTo>
                <a:lnTo>
                  <a:pt x="114300" y="85090"/>
                </a:lnTo>
                <a:lnTo>
                  <a:pt x="111760" y="91440"/>
                </a:lnTo>
                <a:lnTo>
                  <a:pt x="109220" y="99060"/>
                </a:lnTo>
                <a:lnTo>
                  <a:pt x="107950" y="106680"/>
                </a:lnTo>
                <a:lnTo>
                  <a:pt x="105410" y="113030"/>
                </a:lnTo>
                <a:lnTo>
                  <a:pt x="104140" y="120650"/>
                </a:lnTo>
                <a:lnTo>
                  <a:pt x="104140" y="124460"/>
                </a:lnTo>
                <a:lnTo>
                  <a:pt x="104140" y="124460"/>
                </a:lnTo>
                <a:lnTo>
                  <a:pt x="104140" y="129540"/>
                </a:lnTo>
                <a:lnTo>
                  <a:pt x="102870" y="138430"/>
                </a:lnTo>
                <a:lnTo>
                  <a:pt x="102870" y="147319"/>
                </a:lnTo>
                <a:lnTo>
                  <a:pt x="102870" y="156210"/>
                </a:lnTo>
                <a:lnTo>
                  <a:pt x="180340" y="355600"/>
                </a:lnTo>
                <a:lnTo>
                  <a:pt x="173990" y="359410"/>
                </a:lnTo>
                <a:lnTo>
                  <a:pt x="173990" y="359410"/>
                </a:lnTo>
                <a:lnTo>
                  <a:pt x="153670" y="370840"/>
                </a:lnTo>
                <a:lnTo>
                  <a:pt x="54610" y="140969"/>
                </a:lnTo>
                <a:lnTo>
                  <a:pt x="54610" y="138430"/>
                </a:lnTo>
                <a:lnTo>
                  <a:pt x="36830" y="91440"/>
                </a:lnTo>
                <a:lnTo>
                  <a:pt x="29210" y="93980"/>
                </a:lnTo>
                <a:lnTo>
                  <a:pt x="29210" y="93980"/>
                </a:lnTo>
                <a:lnTo>
                  <a:pt x="6350" y="100330"/>
                </a:lnTo>
                <a:lnTo>
                  <a:pt x="0" y="86360"/>
                </a:lnTo>
                <a:lnTo>
                  <a:pt x="19050" y="74930"/>
                </a:lnTo>
                <a:lnTo>
                  <a:pt x="19050" y="74930"/>
                </a:lnTo>
                <a:lnTo>
                  <a:pt x="63500" y="49530"/>
                </a:lnTo>
                <a:lnTo>
                  <a:pt x="88900" y="119380"/>
                </a:lnTo>
                <a:lnTo>
                  <a:pt x="88900" y="107950"/>
                </a:lnTo>
                <a:lnTo>
                  <a:pt x="90170" y="96519"/>
                </a:lnTo>
                <a:lnTo>
                  <a:pt x="88900" y="95250"/>
                </a:lnTo>
                <a:lnTo>
                  <a:pt x="90170" y="93980"/>
                </a:lnTo>
                <a:lnTo>
                  <a:pt x="90170" y="86360"/>
                </a:lnTo>
                <a:lnTo>
                  <a:pt x="92710" y="77469"/>
                </a:lnTo>
                <a:lnTo>
                  <a:pt x="93980" y="67310"/>
                </a:lnTo>
                <a:lnTo>
                  <a:pt x="96520" y="59690"/>
                </a:lnTo>
                <a:lnTo>
                  <a:pt x="97790" y="55880"/>
                </a:lnTo>
                <a:lnTo>
                  <a:pt x="99060" y="50800"/>
                </a:lnTo>
                <a:lnTo>
                  <a:pt x="100330" y="48260"/>
                </a:lnTo>
                <a:lnTo>
                  <a:pt x="102870" y="44450"/>
                </a:lnTo>
                <a:lnTo>
                  <a:pt x="105410" y="36830"/>
                </a:lnTo>
                <a:lnTo>
                  <a:pt x="109220" y="30480"/>
                </a:lnTo>
                <a:lnTo>
                  <a:pt x="111760" y="27940"/>
                </a:lnTo>
                <a:lnTo>
                  <a:pt x="113030" y="2413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8110" y="19050"/>
                </a:lnTo>
                <a:lnTo>
                  <a:pt x="119380" y="17780"/>
                </a:lnTo>
                <a:lnTo>
                  <a:pt x="121920" y="15240"/>
                </a:lnTo>
                <a:lnTo>
                  <a:pt x="124460" y="13969"/>
                </a:lnTo>
                <a:lnTo>
                  <a:pt x="127000" y="11430"/>
                </a:lnTo>
                <a:lnTo>
                  <a:pt x="129540" y="10160"/>
                </a:lnTo>
                <a:lnTo>
                  <a:pt x="132080" y="8890"/>
                </a:lnTo>
                <a:lnTo>
                  <a:pt x="134620" y="7619"/>
                </a:lnTo>
                <a:lnTo>
                  <a:pt x="137160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5725568" y="3052218"/>
            <a:ext cx="189684" cy="380184"/>
          </a:xfrm>
          <a:custGeom>
            <a:avLst/>
            <a:gdLst/>
            <a:ahLst/>
            <a:cxnLst/>
            <a:rect l="l" t="t" r="r" b="b"/>
            <a:pathLst>
              <a:path w="189684" h="380184">
                <a:moveTo>
                  <a:pt x="141832" y="11022"/>
                </a:moveTo>
                <a:lnTo>
                  <a:pt x="144372" y="9752"/>
                </a:lnTo>
                <a:lnTo>
                  <a:pt x="146912" y="9752"/>
                </a:lnTo>
                <a:lnTo>
                  <a:pt x="153262" y="7212"/>
                </a:lnTo>
                <a:lnTo>
                  <a:pt x="158342" y="5941"/>
                </a:lnTo>
                <a:lnTo>
                  <a:pt x="159612" y="5941"/>
                </a:lnTo>
                <a:lnTo>
                  <a:pt x="160882" y="5941"/>
                </a:lnTo>
                <a:lnTo>
                  <a:pt x="162152" y="4672"/>
                </a:lnTo>
                <a:lnTo>
                  <a:pt x="181202" y="89762"/>
                </a:lnTo>
                <a:lnTo>
                  <a:pt x="172312" y="93572"/>
                </a:lnTo>
                <a:lnTo>
                  <a:pt x="146912" y="56741"/>
                </a:lnTo>
                <a:lnTo>
                  <a:pt x="144372" y="58012"/>
                </a:lnTo>
                <a:lnTo>
                  <a:pt x="141832" y="59282"/>
                </a:lnTo>
                <a:lnTo>
                  <a:pt x="139292" y="60552"/>
                </a:lnTo>
                <a:lnTo>
                  <a:pt x="138022" y="63091"/>
                </a:lnTo>
                <a:lnTo>
                  <a:pt x="135482" y="63091"/>
                </a:lnTo>
                <a:lnTo>
                  <a:pt x="135482" y="63091"/>
                </a:lnTo>
                <a:lnTo>
                  <a:pt x="135482" y="64362"/>
                </a:lnTo>
                <a:lnTo>
                  <a:pt x="132942" y="66902"/>
                </a:lnTo>
                <a:lnTo>
                  <a:pt x="130402" y="68172"/>
                </a:lnTo>
                <a:lnTo>
                  <a:pt x="129132" y="70712"/>
                </a:lnTo>
                <a:lnTo>
                  <a:pt x="126592" y="74522"/>
                </a:lnTo>
                <a:lnTo>
                  <a:pt x="125322" y="77062"/>
                </a:lnTo>
                <a:lnTo>
                  <a:pt x="122782" y="82141"/>
                </a:lnTo>
                <a:lnTo>
                  <a:pt x="118972" y="89762"/>
                </a:lnTo>
                <a:lnTo>
                  <a:pt x="116432" y="96112"/>
                </a:lnTo>
                <a:lnTo>
                  <a:pt x="113892" y="103732"/>
                </a:lnTo>
                <a:lnTo>
                  <a:pt x="112622" y="111352"/>
                </a:lnTo>
                <a:lnTo>
                  <a:pt x="110082" y="117702"/>
                </a:lnTo>
                <a:lnTo>
                  <a:pt x="108812" y="125322"/>
                </a:lnTo>
                <a:lnTo>
                  <a:pt x="108812" y="129132"/>
                </a:lnTo>
                <a:lnTo>
                  <a:pt x="108812" y="129132"/>
                </a:lnTo>
                <a:lnTo>
                  <a:pt x="108812" y="134212"/>
                </a:lnTo>
                <a:lnTo>
                  <a:pt x="107542" y="143102"/>
                </a:lnTo>
                <a:lnTo>
                  <a:pt x="107542" y="151991"/>
                </a:lnTo>
                <a:lnTo>
                  <a:pt x="107542" y="160882"/>
                </a:lnTo>
                <a:lnTo>
                  <a:pt x="185012" y="360272"/>
                </a:lnTo>
                <a:lnTo>
                  <a:pt x="178662" y="364082"/>
                </a:lnTo>
                <a:lnTo>
                  <a:pt x="178662" y="364082"/>
                </a:lnTo>
                <a:lnTo>
                  <a:pt x="158342" y="375512"/>
                </a:lnTo>
                <a:lnTo>
                  <a:pt x="59282" y="145641"/>
                </a:lnTo>
                <a:lnTo>
                  <a:pt x="59282" y="143102"/>
                </a:lnTo>
                <a:lnTo>
                  <a:pt x="41502" y="96112"/>
                </a:lnTo>
                <a:lnTo>
                  <a:pt x="33882" y="98652"/>
                </a:lnTo>
                <a:lnTo>
                  <a:pt x="33882" y="98652"/>
                </a:lnTo>
                <a:lnTo>
                  <a:pt x="11022" y="105002"/>
                </a:lnTo>
                <a:lnTo>
                  <a:pt x="4672" y="91032"/>
                </a:lnTo>
                <a:lnTo>
                  <a:pt x="23722" y="79602"/>
                </a:lnTo>
                <a:lnTo>
                  <a:pt x="23722" y="79602"/>
                </a:lnTo>
                <a:lnTo>
                  <a:pt x="68172" y="54202"/>
                </a:lnTo>
                <a:lnTo>
                  <a:pt x="93572" y="124052"/>
                </a:lnTo>
                <a:lnTo>
                  <a:pt x="93572" y="112622"/>
                </a:lnTo>
                <a:lnTo>
                  <a:pt x="94842" y="101191"/>
                </a:lnTo>
                <a:lnTo>
                  <a:pt x="93572" y="99922"/>
                </a:lnTo>
                <a:lnTo>
                  <a:pt x="94842" y="98652"/>
                </a:lnTo>
                <a:lnTo>
                  <a:pt x="94842" y="91032"/>
                </a:lnTo>
                <a:lnTo>
                  <a:pt x="97382" y="82141"/>
                </a:lnTo>
                <a:lnTo>
                  <a:pt x="98652" y="71982"/>
                </a:lnTo>
                <a:lnTo>
                  <a:pt x="101192" y="64362"/>
                </a:lnTo>
                <a:lnTo>
                  <a:pt x="102462" y="60552"/>
                </a:lnTo>
                <a:lnTo>
                  <a:pt x="103732" y="55472"/>
                </a:lnTo>
                <a:lnTo>
                  <a:pt x="105002" y="52932"/>
                </a:lnTo>
                <a:lnTo>
                  <a:pt x="107542" y="49122"/>
                </a:lnTo>
                <a:lnTo>
                  <a:pt x="110082" y="41502"/>
                </a:lnTo>
                <a:lnTo>
                  <a:pt x="113892" y="35152"/>
                </a:lnTo>
                <a:lnTo>
                  <a:pt x="116432" y="32612"/>
                </a:lnTo>
                <a:lnTo>
                  <a:pt x="117702" y="28802"/>
                </a:lnTo>
                <a:lnTo>
                  <a:pt x="120242" y="26262"/>
                </a:lnTo>
                <a:lnTo>
                  <a:pt x="120242" y="26262"/>
                </a:lnTo>
                <a:lnTo>
                  <a:pt x="120242" y="26262"/>
                </a:lnTo>
                <a:lnTo>
                  <a:pt x="122782" y="23722"/>
                </a:lnTo>
                <a:lnTo>
                  <a:pt x="124052" y="22452"/>
                </a:lnTo>
                <a:lnTo>
                  <a:pt x="126592" y="19912"/>
                </a:lnTo>
                <a:lnTo>
                  <a:pt x="129132" y="18641"/>
                </a:lnTo>
                <a:lnTo>
                  <a:pt x="131672" y="16102"/>
                </a:lnTo>
                <a:lnTo>
                  <a:pt x="134212" y="14832"/>
                </a:lnTo>
                <a:lnTo>
                  <a:pt x="136752" y="13562"/>
                </a:lnTo>
                <a:lnTo>
                  <a:pt x="139292" y="12291"/>
                </a:lnTo>
                <a:lnTo>
                  <a:pt x="141832" y="1102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5924550" y="2889250"/>
            <a:ext cx="157480" cy="471170"/>
          </a:xfrm>
          <a:custGeom>
            <a:avLst/>
            <a:gdLst/>
            <a:ahLst/>
            <a:cxnLst/>
            <a:rect l="l" t="t" r="r" b="b"/>
            <a:pathLst>
              <a:path w="157480" h="471170">
                <a:moveTo>
                  <a:pt x="123190" y="436880"/>
                </a:moveTo>
                <a:lnTo>
                  <a:pt x="153670" y="435609"/>
                </a:lnTo>
                <a:lnTo>
                  <a:pt x="153670" y="435609"/>
                </a:lnTo>
                <a:lnTo>
                  <a:pt x="154940" y="436880"/>
                </a:lnTo>
                <a:lnTo>
                  <a:pt x="153670" y="436880"/>
                </a:lnTo>
                <a:lnTo>
                  <a:pt x="154940" y="438150"/>
                </a:lnTo>
                <a:lnTo>
                  <a:pt x="157480" y="452120"/>
                </a:lnTo>
                <a:lnTo>
                  <a:pt x="120650" y="463550"/>
                </a:lnTo>
                <a:lnTo>
                  <a:pt x="120650" y="463550"/>
                </a:lnTo>
                <a:lnTo>
                  <a:pt x="99060" y="471170"/>
                </a:lnTo>
                <a:lnTo>
                  <a:pt x="45720" y="222250"/>
                </a:lnTo>
                <a:lnTo>
                  <a:pt x="44450" y="219709"/>
                </a:lnTo>
                <a:lnTo>
                  <a:pt x="36830" y="173990"/>
                </a:lnTo>
                <a:lnTo>
                  <a:pt x="30480" y="172720"/>
                </a:lnTo>
                <a:lnTo>
                  <a:pt x="30480" y="172720"/>
                </a:lnTo>
                <a:lnTo>
                  <a:pt x="2540" y="176530"/>
                </a:lnTo>
                <a:lnTo>
                  <a:pt x="0" y="161290"/>
                </a:lnTo>
                <a:lnTo>
                  <a:pt x="22860" y="152400"/>
                </a:lnTo>
                <a:lnTo>
                  <a:pt x="22860" y="152400"/>
                </a:lnTo>
                <a:lnTo>
                  <a:pt x="74930" y="137159"/>
                </a:lnTo>
                <a:lnTo>
                  <a:pt x="123190" y="436880"/>
                </a:lnTo>
                <a:close/>
                <a:moveTo>
                  <a:pt x="64770" y="29209"/>
                </a:moveTo>
                <a:lnTo>
                  <a:pt x="66040" y="30480"/>
                </a:lnTo>
                <a:lnTo>
                  <a:pt x="66040" y="33020"/>
                </a:lnTo>
                <a:lnTo>
                  <a:pt x="66040" y="34290"/>
                </a:lnTo>
                <a:lnTo>
                  <a:pt x="66040" y="35559"/>
                </a:lnTo>
                <a:lnTo>
                  <a:pt x="67310" y="38100"/>
                </a:lnTo>
                <a:lnTo>
                  <a:pt x="67310" y="40640"/>
                </a:lnTo>
                <a:lnTo>
                  <a:pt x="66040" y="41909"/>
                </a:lnTo>
                <a:lnTo>
                  <a:pt x="66040" y="43180"/>
                </a:lnTo>
                <a:lnTo>
                  <a:pt x="66040" y="45720"/>
                </a:lnTo>
                <a:lnTo>
                  <a:pt x="66040" y="46990"/>
                </a:lnTo>
                <a:lnTo>
                  <a:pt x="66040" y="48259"/>
                </a:lnTo>
                <a:lnTo>
                  <a:pt x="64770" y="50800"/>
                </a:lnTo>
                <a:lnTo>
                  <a:pt x="64770" y="52070"/>
                </a:lnTo>
                <a:lnTo>
                  <a:pt x="63500" y="53340"/>
                </a:lnTo>
                <a:lnTo>
                  <a:pt x="63500" y="55880"/>
                </a:lnTo>
                <a:lnTo>
                  <a:pt x="62230" y="57150"/>
                </a:lnTo>
                <a:lnTo>
                  <a:pt x="60960" y="59690"/>
                </a:lnTo>
                <a:lnTo>
                  <a:pt x="59690" y="60959"/>
                </a:lnTo>
                <a:lnTo>
                  <a:pt x="59690" y="62230"/>
                </a:lnTo>
                <a:lnTo>
                  <a:pt x="5842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5880" y="66040"/>
                </a:lnTo>
                <a:lnTo>
                  <a:pt x="54610" y="67309"/>
                </a:lnTo>
                <a:lnTo>
                  <a:pt x="52070" y="69850"/>
                </a:lnTo>
                <a:lnTo>
                  <a:pt x="49530" y="71120"/>
                </a:lnTo>
                <a:lnTo>
                  <a:pt x="49530" y="72390"/>
                </a:lnTo>
                <a:lnTo>
                  <a:pt x="46990" y="72390"/>
                </a:lnTo>
                <a:lnTo>
                  <a:pt x="45720" y="73659"/>
                </a:lnTo>
                <a:lnTo>
                  <a:pt x="44450" y="73659"/>
                </a:lnTo>
                <a:lnTo>
                  <a:pt x="43180" y="74930"/>
                </a:lnTo>
                <a:lnTo>
                  <a:pt x="41910" y="74930"/>
                </a:lnTo>
                <a:lnTo>
                  <a:pt x="39370" y="74930"/>
                </a:lnTo>
                <a:lnTo>
                  <a:pt x="38100" y="74930"/>
                </a:lnTo>
                <a:lnTo>
                  <a:pt x="36830" y="74930"/>
                </a:lnTo>
                <a:lnTo>
                  <a:pt x="35560" y="74930"/>
                </a:lnTo>
                <a:lnTo>
                  <a:pt x="34290" y="73659"/>
                </a:lnTo>
                <a:lnTo>
                  <a:pt x="33020" y="73659"/>
                </a:lnTo>
                <a:lnTo>
                  <a:pt x="31750" y="73659"/>
                </a:lnTo>
                <a:lnTo>
                  <a:pt x="29210" y="73659"/>
                </a:lnTo>
                <a:lnTo>
                  <a:pt x="27940" y="73659"/>
                </a:lnTo>
                <a:lnTo>
                  <a:pt x="26670" y="72390"/>
                </a:lnTo>
                <a:lnTo>
                  <a:pt x="25400" y="71120"/>
                </a:lnTo>
                <a:lnTo>
                  <a:pt x="24130" y="71120"/>
                </a:lnTo>
                <a:lnTo>
                  <a:pt x="22860" y="69850"/>
                </a:lnTo>
                <a:lnTo>
                  <a:pt x="21590" y="69850"/>
                </a:lnTo>
                <a:lnTo>
                  <a:pt x="20320" y="67309"/>
                </a:lnTo>
                <a:lnTo>
                  <a:pt x="17780" y="67309"/>
                </a:lnTo>
                <a:lnTo>
                  <a:pt x="16510" y="66040"/>
                </a:lnTo>
                <a:lnTo>
                  <a:pt x="15240" y="64770"/>
                </a:lnTo>
                <a:lnTo>
                  <a:pt x="15240" y="63500"/>
                </a:lnTo>
                <a:lnTo>
                  <a:pt x="13970" y="62230"/>
                </a:lnTo>
                <a:lnTo>
                  <a:pt x="12700" y="60959"/>
                </a:lnTo>
                <a:lnTo>
                  <a:pt x="11430" y="59690"/>
                </a:lnTo>
                <a:lnTo>
                  <a:pt x="10160" y="58420"/>
                </a:lnTo>
                <a:lnTo>
                  <a:pt x="8890" y="57150"/>
                </a:lnTo>
                <a:lnTo>
                  <a:pt x="8890" y="54609"/>
                </a:lnTo>
                <a:lnTo>
                  <a:pt x="7620" y="53340"/>
                </a:lnTo>
                <a:lnTo>
                  <a:pt x="6350" y="52070"/>
                </a:lnTo>
                <a:lnTo>
                  <a:pt x="6350" y="50800"/>
                </a:lnTo>
                <a:lnTo>
                  <a:pt x="5080" y="48259"/>
                </a:lnTo>
                <a:lnTo>
                  <a:pt x="5080" y="46990"/>
                </a:lnTo>
                <a:lnTo>
                  <a:pt x="3810" y="45720"/>
                </a:lnTo>
                <a:lnTo>
                  <a:pt x="3810" y="43180"/>
                </a:lnTo>
                <a:lnTo>
                  <a:pt x="3810" y="40640"/>
                </a:lnTo>
                <a:lnTo>
                  <a:pt x="3810" y="39370"/>
                </a:lnTo>
                <a:lnTo>
                  <a:pt x="3810" y="38100"/>
                </a:lnTo>
                <a:lnTo>
                  <a:pt x="3810" y="35559"/>
                </a:lnTo>
                <a:lnTo>
                  <a:pt x="2540" y="34290"/>
                </a:lnTo>
                <a:lnTo>
                  <a:pt x="2540" y="33020"/>
                </a:lnTo>
                <a:lnTo>
                  <a:pt x="2540" y="30480"/>
                </a:lnTo>
                <a:lnTo>
                  <a:pt x="3810" y="29209"/>
                </a:lnTo>
                <a:lnTo>
                  <a:pt x="3810" y="26670"/>
                </a:lnTo>
                <a:lnTo>
                  <a:pt x="3810" y="25400"/>
                </a:lnTo>
                <a:lnTo>
                  <a:pt x="3810" y="24130"/>
                </a:lnTo>
                <a:lnTo>
                  <a:pt x="5080" y="21590"/>
                </a:lnTo>
                <a:lnTo>
                  <a:pt x="6350" y="19050"/>
                </a:lnTo>
                <a:lnTo>
                  <a:pt x="6350" y="16509"/>
                </a:lnTo>
                <a:lnTo>
                  <a:pt x="7620" y="15240"/>
                </a:lnTo>
                <a:lnTo>
                  <a:pt x="7620" y="13970"/>
                </a:lnTo>
                <a:lnTo>
                  <a:pt x="8890" y="12700"/>
                </a:lnTo>
                <a:lnTo>
                  <a:pt x="10160" y="11430"/>
                </a:lnTo>
                <a:lnTo>
                  <a:pt x="11430" y="10159"/>
                </a:lnTo>
                <a:lnTo>
                  <a:pt x="13970" y="7620"/>
                </a:lnTo>
                <a:lnTo>
                  <a:pt x="15240" y="6350"/>
                </a:lnTo>
                <a:lnTo>
                  <a:pt x="16510" y="5080"/>
                </a:lnTo>
                <a:lnTo>
                  <a:pt x="17780" y="5080"/>
                </a:lnTo>
                <a:lnTo>
                  <a:pt x="19050" y="3809"/>
                </a:lnTo>
                <a:lnTo>
                  <a:pt x="20320" y="2540"/>
                </a:lnTo>
                <a:lnTo>
                  <a:pt x="21590" y="2540"/>
                </a:lnTo>
                <a:lnTo>
                  <a:pt x="22860" y="1270"/>
                </a:lnTo>
                <a:lnTo>
                  <a:pt x="24130" y="1270"/>
                </a:lnTo>
                <a:lnTo>
                  <a:pt x="25400" y="1270"/>
                </a:lnTo>
                <a:lnTo>
                  <a:pt x="27940" y="0"/>
                </a:lnTo>
                <a:lnTo>
                  <a:pt x="29210" y="0"/>
                </a:lnTo>
                <a:lnTo>
                  <a:pt x="30480" y="0"/>
                </a:lnTo>
                <a:lnTo>
                  <a:pt x="33020" y="0"/>
                </a:lnTo>
                <a:lnTo>
                  <a:pt x="34290" y="0"/>
                </a:lnTo>
                <a:lnTo>
                  <a:pt x="35560" y="0"/>
                </a:lnTo>
                <a:lnTo>
                  <a:pt x="38100" y="0"/>
                </a:lnTo>
                <a:lnTo>
                  <a:pt x="39370" y="0"/>
                </a:lnTo>
                <a:lnTo>
                  <a:pt x="40640" y="0"/>
                </a:lnTo>
                <a:lnTo>
                  <a:pt x="40640" y="0"/>
                </a:lnTo>
                <a:lnTo>
                  <a:pt x="40640" y="1270"/>
                </a:lnTo>
                <a:lnTo>
                  <a:pt x="41910" y="1270"/>
                </a:lnTo>
                <a:lnTo>
                  <a:pt x="43180" y="2540"/>
                </a:lnTo>
                <a:lnTo>
                  <a:pt x="45720" y="2540"/>
                </a:lnTo>
                <a:lnTo>
                  <a:pt x="46990" y="3809"/>
                </a:lnTo>
                <a:lnTo>
                  <a:pt x="48260" y="5080"/>
                </a:lnTo>
                <a:lnTo>
                  <a:pt x="49530" y="5080"/>
                </a:lnTo>
                <a:lnTo>
                  <a:pt x="50800" y="6350"/>
                </a:lnTo>
                <a:lnTo>
                  <a:pt x="52070" y="7620"/>
                </a:lnTo>
                <a:lnTo>
                  <a:pt x="53340" y="8890"/>
                </a:lnTo>
                <a:lnTo>
                  <a:pt x="54610" y="10159"/>
                </a:lnTo>
                <a:lnTo>
                  <a:pt x="55880" y="11430"/>
                </a:lnTo>
                <a:lnTo>
                  <a:pt x="57150" y="12700"/>
                </a:lnTo>
                <a:lnTo>
                  <a:pt x="58420" y="13970"/>
                </a:lnTo>
                <a:lnTo>
                  <a:pt x="59690" y="16509"/>
                </a:lnTo>
                <a:lnTo>
                  <a:pt x="60960" y="19050"/>
                </a:lnTo>
                <a:lnTo>
                  <a:pt x="62230" y="22859"/>
                </a:lnTo>
                <a:lnTo>
                  <a:pt x="63500" y="24130"/>
                </a:lnTo>
                <a:lnTo>
                  <a:pt x="63500" y="25400"/>
                </a:lnTo>
                <a:lnTo>
                  <a:pt x="64770" y="27940"/>
                </a:lnTo>
                <a:lnTo>
                  <a:pt x="64770" y="29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5919878" y="3021737"/>
            <a:ext cx="166824" cy="343354"/>
          </a:xfrm>
          <a:custGeom>
            <a:avLst/>
            <a:gdLst/>
            <a:ahLst/>
            <a:cxnLst/>
            <a:rect l="l" t="t" r="r" b="b"/>
            <a:pathLst>
              <a:path w="166824" h="343354">
                <a:moveTo>
                  <a:pt x="127862" y="304393"/>
                </a:moveTo>
                <a:lnTo>
                  <a:pt x="158342" y="303122"/>
                </a:lnTo>
                <a:lnTo>
                  <a:pt x="158342" y="303122"/>
                </a:lnTo>
                <a:lnTo>
                  <a:pt x="159612" y="304393"/>
                </a:lnTo>
                <a:lnTo>
                  <a:pt x="158342" y="304393"/>
                </a:lnTo>
                <a:lnTo>
                  <a:pt x="159612" y="305663"/>
                </a:lnTo>
                <a:lnTo>
                  <a:pt x="162152" y="319633"/>
                </a:lnTo>
                <a:lnTo>
                  <a:pt x="125322" y="331063"/>
                </a:lnTo>
                <a:lnTo>
                  <a:pt x="125322" y="331063"/>
                </a:lnTo>
                <a:lnTo>
                  <a:pt x="103732" y="338683"/>
                </a:lnTo>
                <a:lnTo>
                  <a:pt x="50392" y="89763"/>
                </a:lnTo>
                <a:lnTo>
                  <a:pt x="49122" y="87222"/>
                </a:lnTo>
                <a:lnTo>
                  <a:pt x="41502" y="41503"/>
                </a:lnTo>
                <a:lnTo>
                  <a:pt x="35152" y="40233"/>
                </a:lnTo>
                <a:lnTo>
                  <a:pt x="35152" y="40233"/>
                </a:lnTo>
                <a:lnTo>
                  <a:pt x="7212" y="44043"/>
                </a:lnTo>
                <a:lnTo>
                  <a:pt x="4672" y="28803"/>
                </a:lnTo>
                <a:lnTo>
                  <a:pt x="27532" y="19913"/>
                </a:lnTo>
                <a:lnTo>
                  <a:pt x="27532" y="19913"/>
                </a:lnTo>
                <a:lnTo>
                  <a:pt x="79602" y="4672"/>
                </a:lnTo>
                <a:lnTo>
                  <a:pt x="127862" y="3043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5922418" y="2884577"/>
            <a:ext cx="74114" cy="84274"/>
          </a:xfrm>
          <a:custGeom>
            <a:avLst/>
            <a:gdLst/>
            <a:ahLst/>
            <a:cxnLst/>
            <a:rect l="l" t="t" r="r" b="b"/>
            <a:pathLst>
              <a:path w="74114" h="84274">
                <a:moveTo>
                  <a:pt x="66902" y="33882"/>
                </a:moveTo>
                <a:lnTo>
                  <a:pt x="68172" y="35153"/>
                </a:lnTo>
                <a:lnTo>
                  <a:pt x="68172" y="37693"/>
                </a:lnTo>
                <a:lnTo>
                  <a:pt x="68172" y="38963"/>
                </a:lnTo>
                <a:lnTo>
                  <a:pt x="68172" y="40232"/>
                </a:lnTo>
                <a:lnTo>
                  <a:pt x="69442" y="42773"/>
                </a:lnTo>
                <a:lnTo>
                  <a:pt x="69442" y="45313"/>
                </a:lnTo>
                <a:lnTo>
                  <a:pt x="68172" y="46582"/>
                </a:lnTo>
                <a:lnTo>
                  <a:pt x="68172" y="47853"/>
                </a:lnTo>
                <a:lnTo>
                  <a:pt x="68172" y="50393"/>
                </a:lnTo>
                <a:lnTo>
                  <a:pt x="68172" y="51663"/>
                </a:lnTo>
                <a:lnTo>
                  <a:pt x="68172" y="52932"/>
                </a:lnTo>
                <a:lnTo>
                  <a:pt x="66902" y="55473"/>
                </a:lnTo>
                <a:lnTo>
                  <a:pt x="66902" y="56743"/>
                </a:lnTo>
                <a:lnTo>
                  <a:pt x="65632" y="58013"/>
                </a:lnTo>
                <a:lnTo>
                  <a:pt x="65632" y="60553"/>
                </a:lnTo>
                <a:lnTo>
                  <a:pt x="64362" y="61823"/>
                </a:lnTo>
                <a:lnTo>
                  <a:pt x="63092" y="64363"/>
                </a:lnTo>
                <a:lnTo>
                  <a:pt x="61822" y="65632"/>
                </a:lnTo>
                <a:lnTo>
                  <a:pt x="61822" y="66903"/>
                </a:lnTo>
                <a:lnTo>
                  <a:pt x="60552" y="69443"/>
                </a:lnTo>
                <a:lnTo>
                  <a:pt x="59282" y="69443"/>
                </a:lnTo>
                <a:lnTo>
                  <a:pt x="59282" y="69443"/>
                </a:lnTo>
                <a:lnTo>
                  <a:pt x="59282" y="69443"/>
                </a:lnTo>
                <a:lnTo>
                  <a:pt x="58012" y="70713"/>
                </a:lnTo>
                <a:lnTo>
                  <a:pt x="56742" y="71982"/>
                </a:lnTo>
                <a:lnTo>
                  <a:pt x="54202" y="74523"/>
                </a:lnTo>
                <a:lnTo>
                  <a:pt x="51662" y="75793"/>
                </a:lnTo>
                <a:lnTo>
                  <a:pt x="51662" y="77063"/>
                </a:lnTo>
                <a:lnTo>
                  <a:pt x="49122" y="77063"/>
                </a:lnTo>
                <a:lnTo>
                  <a:pt x="47852" y="78332"/>
                </a:lnTo>
                <a:lnTo>
                  <a:pt x="46582" y="78332"/>
                </a:lnTo>
                <a:lnTo>
                  <a:pt x="45312" y="79603"/>
                </a:lnTo>
                <a:lnTo>
                  <a:pt x="44042" y="79603"/>
                </a:lnTo>
                <a:lnTo>
                  <a:pt x="41502" y="79603"/>
                </a:lnTo>
                <a:lnTo>
                  <a:pt x="40232" y="79603"/>
                </a:lnTo>
                <a:lnTo>
                  <a:pt x="38962" y="79603"/>
                </a:lnTo>
                <a:lnTo>
                  <a:pt x="37692" y="79603"/>
                </a:lnTo>
                <a:lnTo>
                  <a:pt x="36422" y="78332"/>
                </a:lnTo>
                <a:lnTo>
                  <a:pt x="35152" y="78332"/>
                </a:lnTo>
                <a:lnTo>
                  <a:pt x="33882" y="78332"/>
                </a:lnTo>
                <a:lnTo>
                  <a:pt x="31342" y="78332"/>
                </a:lnTo>
                <a:lnTo>
                  <a:pt x="30072" y="78332"/>
                </a:lnTo>
                <a:lnTo>
                  <a:pt x="28802" y="77063"/>
                </a:lnTo>
                <a:lnTo>
                  <a:pt x="27532" y="75793"/>
                </a:lnTo>
                <a:lnTo>
                  <a:pt x="26262" y="75793"/>
                </a:lnTo>
                <a:lnTo>
                  <a:pt x="24992" y="74523"/>
                </a:lnTo>
                <a:lnTo>
                  <a:pt x="23722" y="74523"/>
                </a:lnTo>
                <a:lnTo>
                  <a:pt x="22452" y="71982"/>
                </a:lnTo>
                <a:lnTo>
                  <a:pt x="19912" y="71982"/>
                </a:lnTo>
                <a:lnTo>
                  <a:pt x="18642" y="70713"/>
                </a:lnTo>
                <a:lnTo>
                  <a:pt x="17372" y="69443"/>
                </a:lnTo>
                <a:lnTo>
                  <a:pt x="17372" y="68173"/>
                </a:lnTo>
                <a:lnTo>
                  <a:pt x="16102" y="66903"/>
                </a:lnTo>
                <a:lnTo>
                  <a:pt x="14832" y="65632"/>
                </a:lnTo>
                <a:lnTo>
                  <a:pt x="13562" y="64363"/>
                </a:lnTo>
                <a:lnTo>
                  <a:pt x="12292" y="63093"/>
                </a:lnTo>
                <a:lnTo>
                  <a:pt x="11022" y="61823"/>
                </a:lnTo>
                <a:lnTo>
                  <a:pt x="11022" y="59282"/>
                </a:lnTo>
                <a:lnTo>
                  <a:pt x="9752" y="58013"/>
                </a:lnTo>
                <a:lnTo>
                  <a:pt x="8482" y="56743"/>
                </a:lnTo>
                <a:lnTo>
                  <a:pt x="8482" y="55473"/>
                </a:lnTo>
                <a:lnTo>
                  <a:pt x="7212" y="52932"/>
                </a:lnTo>
                <a:lnTo>
                  <a:pt x="7212" y="51663"/>
                </a:lnTo>
                <a:lnTo>
                  <a:pt x="5942" y="50393"/>
                </a:lnTo>
                <a:lnTo>
                  <a:pt x="5942" y="47853"/>
                </a:lnTo>
                <a:lnTo>
                  <a:pt x="5942" y="45313"/>
                </a:lnTo>
                <a:lnTo>
                  <a:pt x="5942" y="44043"/>
                </a:lnTo>
                <a:lnTo>
                  <a:pt x="5942" y="42773"/>
                </a:lnTo>
                <a:lnTo>
                  <a:pt x="5942" y="40232"/>
                </a:lnTo>
                <a:lnTo>
                  <a:pt x="4672" y="38963"/>
                </a:lnTo>
                <a:lnTo>
                  <a:pt x="4672" y="37693"/>
                </a:lnTo>
                <a:lnTo>
                  <a:pt x="4672" y="35153"/>
                </a:lnTo>
                <a:lnTo>
                  <a:pt x="5942" y="33882"/>
                </a:lnTo>
                <a:lnTo>
                  <a:pt x="5942" y="31343"/>
                </a:lnTo>
                <a:lnTo>
                  <a:pt x="5942" y="30073"/>
                </a:lnTo>
                <a:lnTo>
                  <a:pt x="5942" y="28803"/>
                </a:lnTo>
                <a:lnTo>
                  <a:pt x="7212" y="26263"/>
                </a:lnTo>
                <a:lnTo>
                  <a:pt x="8482" y="23723"/>
                </a:lnTo>
                <a:lnTo>
                  <a:pt x="8482" y="21182"/>
                </a:lnTo>
                <a:lnTo>
                  <a:pt x="9752" y="19913"/>
                </a:lnTo>
                <a:lnTo>
                  <a:pt x="9752" y="18643"/>
                </a:lnTo>
                <a:lnTo>
                  <a:pt x="11022" y="17373"/>
                </a:lnTo>
                <a:lnTo>
                  <a:pt x="12292" y="16103"/>
                </a:lnTo>
                <a:lnTo>
                  <a:pt x="13562" y="14832"/>
                </a:lnTo>
                <a:lnTo>
                  <a:pt x="16102" y="12293"/>
                </a:lnTo>
                <a:lnTo>
                  <a:pt x="17372" y="11023"/>
                </a:lnTo>
                <a:lnTo>
                  <a:pt x="18642" y="9753"/>
                </a:lnTo>
                <a:lnTo>
                  <a:pt x="19912" y="9753"/>
                </a:lnTo>
                <a:lnTo>
                  <a:pt x="21182" y="8482"/>
                </a:lnTo>
                <a:lnTo>
                  <a:pt x="22452" y="7213"/>
                </a:lnTo>
                <a:lnTo>
                  <a:pt x="23722" y="7213"/>
                </a:lnTo>
                <a:lnTo>
                  <a:pt x="24992" y="5943"/>
                </a:lnTo>
                <a:lnTo>
                  <a:pt x="26262" y="5943"/>
                </a:lnTo>
                <a:lnTo>
                  <a:pt x="27532" y="5943"/>
                </a:lnTo>
                <a:lnTo>
                  <a:pt x="30072" y="4673"/>
                </a:lnTo>
                <a:lnTo>
                  <a:pt x="31342" y="4673"/>
                </a:lnTo>
                <a:lnTo>
                  <a:pt x="32612" y="4673"/>
                </a:lnTo>
                <a:lnTo>
                  <a:pt x="35152" y="4673"/>
                </a:lnTo>
                <a:lnTo>
                  <a:pt x="36422" y="4673"/>
                </a:lnTo>
                <a:lnTo>
                  <a:pt x="37692" y="4673"/>
                </a:lnTo>
                <a:lnTo>
                  <a:pt x="40232" y="4673"/>
                </a:lnTo>
                <a:lnTo>
                  <a:pt x="41502" y="4673"/>
                </a:lnTo>
                <a:lnTo>
                  <a:pt x="42772" y="4673"/>
                </a:lnTo>
                <a:lnTo>
                  <a:pt x="42772" y="4673"/>
                </a:lnTo>
                <a:lnTo>
                  <a:pt x="42772" y="5943"/>
                </a:lnTo>
                <a:lnTo>
                  <a:pt x="44042" y="5943"/>
                </a:lnTo>
                <a:lnTo>
                  <a:pt x="45312" y="7213"/>
                </a:lnTo>
                <a:lnTo>
                  <a:pt x="47852" y="7213"/>
                </a:lnTo>
                <a:lnTo>
                  <a:pt x="49122" y="8482"/>
                </a:lnTo>
                <a:lnTo>
                  <a:pt x="50392" y="9753"/>
                </a:lnTo>
                <a:lnTo>
                  <a:pt x="51662" y="9753"/>
                </a:lnTo>
                <a:lnTo>
                  <a:pt x="52932" y="11023"/>
                </a:lnTo>
                <a:lnTo>
                  <a:pt x="54202" y="12293"/>
                </a:lnTo>
                <a:lnTo>
                  <a:pt x="55472" y="13563"/>
                </a:lnTo>
                <a:lnTo>
                  <a:pt x="56742" y="14832"/>
                </a:lnTo>
                <a:lnTo>
                  <a:pt x="58012" y="16103"/>
                </a:lnTo>
                <a:lnTo>
                  <a:pt x="59282" y="17373"/>
                </a:lnTo>
                <a:lnTo>
                  <a:pt x="60552" y="18643"/>
                </a:lnTo>
                <a:lnTo>
                  <a:pt x="61822" y="21182"/>
                </a:lnTo>
                <a:lnTo>
                  <a:pt x="63092" y="23723"/>
                </a:lnTo>
                <a:lnTo>
                  <a:pt x="64362" y="27532"/>
                </a:lnTo>
                <a:lnTo>
                  <a:pt x="65632" y="28803"/>
                </a:lnTo>
                <a:lnTo>
                  <a:pt x="65632" y="30073"/>
                </a:lnTo>
                <a:lnTo>
                  <a:pt x="66902" y="32613"/>
                </a:lnTo>
                <a:lnTo>
                  <a:pt x="66902" y="3388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6085840" y="2980691"/>
            <a:ext cx="196850" cy="492759"/>
          </a:xfrm>
          <a:custGeom>
            <a:avLst/>
            <a:gdLst/>
            <a:ahLst/>
            <a:cxnLst/>
            <a:rect l="l" t="t" r="r" b="b"/>
            <a:pathLst>
              <a:path w="196850" h="492759">
                <a:moveTo>
                  <a:pt x="90170" y="304800"/>
                </a:moveTo>
                <a:lnTo>
                  <a:pt x="92710" y="304800"/>
                </a:lnTo>
                <a:lnTo>
                  <a:pt x="93980" y="303530"/>
                </a:lnTo>
                <a:lnTo>
                  <a:pt x="96520" y="303530"/>
                </a:lnTo>
                <a:lnTo>
                  <a:pt x="97790" y="302260"/>
                </a:lnTo>
                <a:lnTo>
                  <a:pt x="99060" y="302260"/>
                </a:lnTo>
                <a:lnTo>
                  <a:pt x="100330" y="299719"/>
                </a:lnTo>
                <a:lnTo>
                  <a:pt x="104140" y="298450"/>
                </a:lnTo>
                <a:lnTo>
                  <a:pt x="105410" y="295910"/>
                </a:lnTo>
                <a:lnTo>
                  <a:pt x="105410" y="295910"/>
                </a:lnTo>
                <a:lnTo>
                  <a:pt x="106680" y="295910"/>
                </a:lnTo>
                <a:lnTo>
                  <a:pt x="110490" y="293369"/>
                </a:lnTo>
                <a:lnTo>
                  <a:pt x="111760" y="290830"/>
                </a:lnTo>
                <a:lnTo>
                  <a:pt x="113030" y="289560"/>
                </a:lnTo>
                <a:lnTo>
                  <a:pt x="114300" y="287019"/>
                </a:lnTo>
                <a:lnTo>
                  <a:pt x="116840" y="285750"/>
                </a:lnTo>
                <a:lnTo>
                  <a:pt x="121920" y="276860"/>
                </a:lnTo>
                <a:lnTo>
                  <a:pt x="124460" y="273050"/>
                </a:lnTo>
                <a:lnTo>
                  <a:pt x="128270" y="269240"/>
                </a:lnTo>
                <a:lnTo>
                  <a:pt x="130810" y="264160"/>
                </a:lnTo>
                <a:lnTo>
                  <a:pt x="133350" y="260350"/>
                </a:lnTo>
                <a:lnTo>
                  <a:pt x="135890" y="255269"/>
                </a:lnTo>
                <a:lnTo>
                  <a:pt x="138430" y="251460"/>
                </a:lnTo>
                <a:lnTo>
                  <a:pt x="139700" y="195580"/>
                </a:lnTo>
                <a:lnTo>
                  <a:pt x="139700" y="191769"/>
                </a:lnTo>
                <a:lnTo>
                  <a:pt x="151130" y="34290"/>
                </a:lnTo>
                <a:lnTo>
                  <a:pt x="147320" y="33019"/>
                </a:lnTo>
                <a:lnTo>
                  <a:pt x="144780" y="33019"/>
                </a:lnTo>
                <a:lnTo>
                  <a:pt x="139700" y="31750"/>
                </a:lnTo>
                <a:lnTo>
                  <a:pt x="137160" y="30480"/>
                </a:lnTo>
                <a:lnTo>
                  <a:pt x="134620" y="30480"/>
                </a:lnTo>
                <a:lnTo>
                  <a:pt x="132080" y="29210"/>
                </a:lnTo>
                <a:lnTo>
                  <a:pt x="129540" y="29210"/>
                </a:lnTo>
                <a:lnTo>
                  <a:pt x="129540" y="29210"/>
                </a:lnTo>
                <a:lnTo>
                  <a:pt x="129540" y="27940"/>
                </a:lnTo>
                <a:lnTo>
                  <a:pt x="128270" y="27940"/>
                </a:lnTo>
                <a:lnTo>
                  <a:pt x="127000" y="27940"/>
                </a:lnTo>
                <a:lnTo>
                  <a:pt x="124460" y="27940"/>
                </a:lnTo>
                <a:lnTo>
                  <a:pt x="119380" y="27940"/>
                </a:lnTo>
                <a:lnTo>
                  <a:pt x="116840" y="27940"/>
                </a:lnTo>
                <a:lnTo>
                  <a:pt x="114300" y="29210"/>
                </a:lnTo>
                <a:lnTo>
                  <a:pt x="110490" y="27940"/>
                </a:lnTo>
                <a:lnTo>
                  <a:pt x="106680" y="29210"/>
                </a:lnTo>
                <a:lnTo>
                  <a:pt x="101600" y="29210"/>
                </a:lnTo>
                <a:lnTo>
                  <a:pt x="96520" y="30480"/>
                </a:lnTo>
                <a:lnTo>
                  <a:pt x="92710" y="33019"/>
                </a:lnTo>
                <a:lnTo>
                  <a:pt x="87630" y="35560"/>
                </a:lnTo>
                <a:lnTo>
                  <a:pt x="83820" y="38100"/>
                </a:lnTo>
                <a:lnTo>
                  <a:pt x="78740" y="40640"/>
                </a:lnTo>
                <a:lnTo>
                  <a:pt x="77470" y="41910"/>
                </a:lnTo>
                <a:lnTo>
                  <a:pt x="77470" y="41910"/>
                </a:lnTo>
                <a:lnTo>
                  <a:pt x="74930" y="44450"/>
                </a:lnTo>
                <a:lnTo>
                  <a:pt x="71120" y="49530"/>
                </a:lnTo>
                <a:lnTo>
                  <a:pt x="67310" y="54610"/>
                </a:lnTo>
                <a:lnTo>
                  <a:pt x="63500" y="59690"/>
                </a:lnTo>
                <a:lnTo>
                  <a:pt x="59690" y="64769"/>
                </a:lnTo>
                <a:lnTo>
                  <a:pt x="57150" y="69850"/>
                </a:lnTo>
                <a:lnTo>
                  <a:pt x="54610" y="76200"/>
                </a:lnTo>
                <a:lnTo>
                  <a:pt x="52070" y="81280"/>
                </a:lnTo>
                <a:lnTo>
                  <a:pt x="49530" y="88900"/>
                </a:lnTo>
                <a:lnTo>
                  <a:pt x="46990" y="95250"/>
                </a:lnTo>
                <a:lnTo>
                  <a:pt x="45720" y="101600"/>
                </a:lnTo>
                <a:lnTo>
                  <a:pt x="44450" y="109219"/>
                </a:lnTo>
                <a:lnTo>
                  <a:pt x="41910" y="116840"/>
                </a:lnTo>
                <a:lnTo>
                  <a:pt x="40640" y="124460"/>
                </a:lnTo>
                <a:lnTo>
                  <a:pt x="40640" y="133350"/>
                </a:lnTo>
                <a:lnTo>
                  <a:pt x="39370" y="138430"/>
                </a:lnTo>
                <a:lnTo>
                  <a:pt x="39370" y="139700"/>
                </a:lnTo>
                <a:lnTo>
                  <a:pt x="39370" y="140969"/>
                </a:lnTo>
                <a:lnTo>
                  <a:pt x="38100" y="148590"/>
                </a:lnTo>
                <a:lnTo>
                  <a:pt x="38100" y="158750"/>
                </a:lnTo>
                <a:lnTo>
                  <a:pt x="38100" y="167640"/>
                </a:lnTo>
                <a:lnTo>
                  <a:pt x="38100" y="175260"/>
                </a:lnTo>
                <a:lnTo>
                  <a:pt x="39370" y="185419"/>
                </a:lnTo>
                <a:lnTo>
                  <a:pt x="40640" y="193040"/>
                </a:lnTo>
                <a:lnTo>
                  <a:pt x="40640" y="201930"/>
                </a:lnTo>
                <a:lnTo>
                  <a:pt x="41910" y="212090"/>
                </a:lnTo>
                <a:lnTo>
                  <a:pt x="43180" y="220980"/>
                </a:lnTo>
                <a:lnTo>
                  <a:pt x="44450" y="229869"/>
                </a:lnTo>
                <a:lnTo>
                  <a:pt x="44450" y="233680"/>
                </a:lnTo>
                <a:lnTo>
                  <a:pt x="45720" y="237490"/>
                </a:lnTo>
                <a:lnTo>
                  <a:pt x="46990" y="245110"/>
                </a:lnTo>
                <a:lnTo>
                  <a:pt x="49530" y="254000"/>
                </a:lnTo>
                <a:lnTo>
                  <a:pt x="52070" y="260350"/>
                </a:lnTo>
                <a:lnTo>
                  <a:pt x="53340" y="264160"/>
                </a:lnTo>
                <a:lnTo>
                  <a:pt x="54610" y="267969"/>
                </a:lnTo>
                <a:lnTo>
                  <a:pt x="55880" y="270510"/>
                </a:lnTo>
                <a:lnTo>
                  <a:pt x="57150" y="274319"/>
                </a:lnTo>
                <a:lnTo>
                  <a:pt x="58420" y="276860"/>
                </a:lnTo>
                <a:lnTo>
                  <a:pt x="59690" y="280669"/>
                </a:lnTo>
                <a:lnTo>
                  <a:pt x="60960" y="28321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3500" y="288290"/>
                </a:lnTo>
                <a:lnTo>
                  <a:pt x="66040" y="289560"/>
                </a:lnTo>
                <a:lnTo>
                  <a:pt x="67310" y="292100"/>
                </a:lnTo>
                <a:lnTo>
                  <a:pt x="68580" y="294640"/>
                </a:lnTo>
                <a:lnTo>
                  <a:pt x="69850" y="295910"/>
                </a:lnTo>
                <a:lnTo>
                  <a:pt x="72390" y="297180"/>
                </a:lnTo>
                <a:lnTo>
                  <a:pt x="73660" y="298450"/>
                </a:lnTo>
                <a:lnTo>
                  <a:pt x="76200" y="299719"/>
                </a:lnTo>
                <a:lnTo>
                  <a:pt x="77470" y="302260"/>
                </a:lnTo>
                <a:lnTo>
                  <a:pt x="78740" y="302260"/>
                </a:lnTo>
                <a:lnTo>
                  <a:pt x="81280" y="303530"/>
                </a:lnTo>
                <a:lnTo>
                  <a:pt x="83820" y="303530"/>
                </a:lnTo>
                <a:lnTo>
                  <a:pt x="85090" y="304800"/>
                </a:lnTo>
                <a:lnTo>
                  <a:pt x="86360" y="304800"/>
                </a:lnTo>
                <a:lnTo>
                  <a:pt x="88900" y="304800"/>
                </a:lnTo>
                <a:lnTo>
                  <a:pt x="90170" y="304800"/>
                </a:lnTo>
                <a:close/>
                <a:moveTo>
                  <a:pt x="137160" y="279400"/>
                </a:moveTo>
                <a:lnTo>
                  <a:pt x="134620" y="284480"/>
                </a:lnTo>
                <a:lnTo>
                  <a:pt x="133350" y="288290"/>
                </a:lnTo>
                <a:lnTo>
                  <a:pt x="130810" y="293369"/>
                </a:lnTo>
                <a:lnTo>
                  <a:pt x="127000" y="299719"/>
                </a:lnTo>
                <a:lnTo>
                  <a:pt x="124460" y="304800"/>
                </a:lnTo>
                <a:lnTo>
                  <a:pt x="121920" y="309880"/>
                </a:lnTo>
                <a:lnTo>
                  <a:pt x="118110" y="316230"/>
                </a:lnTo>
                <a:lnTo>
                  <a:pt x="114300" y="321310"/>
                </a:lnTo>
                <a:lnTo>
                  <a:pt x="110490" y="326390"/>
                </a:lnTo>
                <a:lnTo>
                  <a:pt x="109220" y="327660"/>
                </a:lnTo>
                <a:lnTo>
                  <a:pt x="109220" y="328930"/>
                </a:lnTo>
                <a:lnTo>
                  <a:pt x="107950" y="331469"/>
                </a:lnTo>
                <a:lnTo>
                  <a:pt x="102870" y="336550"/>
                </a:lnTo>
                <a:lnTo>
                  <a:pt x="99060" y="340360"/>
                </a:lnTo>
                <a:lnTo>
                  <a:pt x="97790" y="341630"/>
                </a:lnTo>
                <a:lnTo>
                  <a:pt x="95250" y="344169"/>
                </a:lnTo>
                <a:lnTo>
                  <a:pt x="92710" y="345440"/>
                </a:lnTo>
                <a:lnTo>
                  <a:pt x="91440" y="346710"/>
                </a:lnTo>
                <a:lnTo>
                  <a:pt x="88900" y="347980"/>
                </a:lnTo>
                <a:lnTo>
                  <a:pt x="86360" y="347980"/>
                </a:lnTo>
                <a:lnTo>
                  <a:pt x="85090" y="349250"/>
                </a:lnTo>
                <a:lnTo>
                  <a:pt x="82550" y="349250"/>
                </a:lnTo>
                <a:lnTo>
                  <a:pt x="80010" y="350519"/>
                </a:lnTo>
                <a:lnTo>
                  <a:pt x="76200" y="350519"/>
                </a:lnTo>
                <a:lnTo>
                  <a:pt x="73660" y="349250"/>
                </a:lnTo>
                <a:lnTo>
                  <a:pt x="73660" y="349250"/>
                </a:lnTo>
                <a:lnTo>
                  <a:pt x="73660" y="349250"/>
                </a:lnTo>
                <a:lnTo>
                  <a:pt x="71120" y="349250"/>
                </a:lnTo>
                <a:lnTo>
                  <a:pt x="68580" y="347980"/>
                </a:lnTo>
                <a:lnTo>
                  <a:pt x="64770" y="347980"/>
                </a:lnTo>
                <a:lnTo>
                  <a:pt x="62230" y="346710"/>
                </a:lnTo>
                <a:lnTo>
                  <a:pt x="59690" y="344169"/>
                </a:lnTo>
                <a:lnTo>
                  <a:pt x="57150" y="342900"/>
                </a:lnTo>
                <a:lnTo>
                  <a:pt x="54610" y="341630"/>
                </a:lnTo>
                <a:lnTo>
                  <a:pt x="52070" y="339090"/>
                </a:lnTo>
                <a:lnTo>
                  <a:pt x="49530" y="336550"/>
                </a:lnTo>
                <a:lnTo>
                  <a:pt x="46990" y="334010"/>
                </a:lnTo>
                <a:lnTo>
                  <a:pt x="44450" y="331469"/>
                </a:lnTo>
                <a:lnTo>
                  <a:pt x="41910" y="327660"/>
                </a:lnTo>
                <a:lnTo>
                  <a:pt x="39370" y="325119"/>
                </a:lnTo>
                <a:lnTo>
                  <a:pt x="36830" y="321310"/>
                </a:lnTo>
                <a:lnTo>
                  <a:pt x="34290" y="317500"/>
                </a:lnTo>
                <a:lnTo>
                  <a:pt x="33020" y="313690"/>
                </a:lnTo>
                <a:lnTo>
                  <a:pt x="30480" y="308610"/>
                </a:lnTo>
                <a:lnTo>
                  <a:pt x="27940" y="304800"/>
                </a:lnTo>
                <a:lnTo>
                  <a:pt x="26670" y="299719"/>
                </a:lnTo>
                <a:lnTo>
                  <a:pt x="24130" y="295910"/>
                </a:lnTo>
                <a:lnTo>
                  <a:pt x="21590" y="290830"/>
                </a:lnTo>
                <a:lnTo>
                  <a:pt x="21590" y="290830"/>
                </a:lnTo>
                <a:lnTo>
                  <a:pt x="21590" y="289560"/>
                </a:lnTo>
                <a:lnTo>
                  <a:pt x="20320" y="285750"/>
                </a:lnTo>
                <a:lnTo>
                  <a:pt x="17780" y="280669"/>
                </a:lnTo>
                <a:lnTo>
                  <a:pt x="16510" y="275590"/>
                </a:lnTo>
                <a:lnTo>
                  <a:pt x="15240" y="269240"/>
                </a:lnTo>
                <a:lnTo>
                  <a:pt x="12700" y="264160"/>
                </a:lnTo>
                <a:lnTo>
                  <a:pt x="11430" y="257810"/>
                </a:lnTo>
                <a:lnTo>
                  <a:pt x="8890" y="245110"/>
                </a:lnTo>
                <a:lnTo>
                  <a:pt x="6350" y="231140"/>
                </a:lnTo>
                <a:lnTo>
                  <a:pt x="3810" y="215900"/>
                </a:lnTo>
                <a:lnTo>
                  <a:pt x="1270" y="200660"/>
                </a:lnTo>
                <a:lnTo>
                  <a:pt x="0" y="191769"/>
                </a:lnTo>
                <a:lnTo>
                  <a:pt x="0" y="189230"/>
                </a:lnTo>
                <a:lnTo>
                  <a:pt x="0" y="186690"/>
                </a:lnTo>
                <a:lnTo>
                  <a:pt x="0" y="171450"/>
                </a:lnTo>
                <a:lnTo>
                  <a:pt x="0" y="158750"/>
                </a:lnTo>
                <a:lnTo>
                  <a:pt x="1270" y="143510"/>
                </a:lnTo>
                <a:lnTo>
                  <a:pt x="2540" y="130810"/>
                </a:lnTo>
                <a:lnTo>
                  <a:pt x="5080" y="118110"/>
                </a:lnTo>
                <a:lnTo>
                  <a:pt x="7620" y="105410"/>
                </a:lnTo>
                <a:lnTo>
                  <a:pt x="10160" y="99060"/>
                </a:lnTo>
                <a:lnTo>
                  <a:pt x="11430" y="93980"/>
                </a:lnTo>
                <a:lnTo>
                  <a:pt x="13970" y="87630"/>
                </a:lnTo>
                <a:lnTo>
                  <a:pt x="15240" y="81280"/>
                </a:lnTo>
                <a:lnTo>
                  <a:pt x="20320" y="71119"/>
                </a:lnTo>
                <a:lnTo>
                  <a:pt x="26670" y="59690"/>
                </a:lnTo>
                <a:lnTo>
                  <a:pt x="26670" y="59690"/>
                </a:lnTo>
                <a:lnTo>
                  <a:pt x="26670" y="59690"/>
                </a:lnTo>
                <a:lnTo>
                  <a:pt x="29210" y="54610"/>
                </a:lnTo>
                <a:lnTo>
                  <a:pt x="31750" y="50800"/>
                </a:lnTo>
                <a:lnTo>
                  <a:pt x="35560" y="45719"/>
                </a:lnTo>
                <a:lnTo>
                  <a:pt x="38100" y="41910"/>
                </a:lnTo>
                <a:lnTo>
                  <a:pt x="41910" y="36830"/>
                </a:lnTo>
                <a:lnTo>
                  <a:pt x="45720" y="33019"/>
                </a:lnTo>
                <a:lnTo>
                  <a:pt x="49530" y="29210"/>
                </a:lnTo>
                <a:lnTo>
                  <a:pt x="53340" y="26669"/>
                </a:lnTo>
                <a:lnTo>
                  <a:pt x="57150" y="22860"/>
                </a:lnTo>
                <a:lnTo>
                  <a:pt x="62230" y="19050"/>
                </a:lnTo>
                <a:lnTo>
                  <a:pt x="66040" y="16510"/>
                </a:lnTo>
                <a:lnTo>
                  <a:pt x="69850" y="13969"/>
                </a:lnTo>
                <a:lnTo>
                  <a:pt x="73660" y="11430"/>
                </a:lnTo>
                <a:lnTo>
                  <a:pt x="73660" y="11430"/>
                </a:lnTo>
                <a:lnTo>
                  <a:pt x="74930" y="11430"/>
                </a:lnTo>
                <a:lnTo>
                  <a:pt x="80010" y="8890"/>
                </a:lnTo>
                <a:lnTo>
                  <a:pt x="83820" y="7619"/>
                </a:lnTo>
                <a:lnTo>
                  <a:pt x="88900" y="6350"/>
                </a:lnTo>
                <a:lnTo>
                  <a:pt x="93980" y="3810"/>
                </a:lnTo>
                <a:lnTo>
                  <a:pt x="99060" y="3810"/>
                </a:lnTo>
                <a:lnTo>
                  <a:pt x="104140" y="2540"/>
                </a:lnTo>
                <a:lnTo>
                  <a:pt x="109220" y="2540"/>
                </a:lnTo>
                <a:lnTo>
                  <a:pt x="114300" y="1269"/>
                </a:lnTo>
                <a:lnTo>
                  <a:pt x="119380" y="1269"/>
                </a:lnTo>
                <a:lnTo>
                  <a:pt x="127000" y="0"/>
                </a:lnTo>
                <a:lnTo>
                  <a:pt x="128270" y="0"/>
                </a:lnTo>
                <a:lnTo>
                  <a:pt x="129540" y="1269"/>
                </a:lnTo>
                <a:lnTo>
                  <a:pt x="153670" y="3810"/>
                </a:lnTo>
                <a:lnTo>
                  <a:pt x="158750" y="3810"/>
                </a:lnTo>
                <a:lnTo>
                  <a:pt x="165100" y="5080"/>
                </a:lnTo>
                <a:lnTo>
                  <a:pt x="176530" y="6350"/>
                </a:lnTo>
                <a:lnTo>
                  <a:pt x="181610" y="7619"/>
                </a:lnTo>
                <a:lnTo>
                  <a:pt x="181610" y="7619"/>
                </a:lnTo>
                <a:lnTo>
                  <a:pt x="181610" y="7619"/>
                </a:lnTo>
                <a:lnTo>
                  <a:pt x="186690" y="8890"/>
                </a:lnTo>
                <a:lnTo>
                  <a:pt x="196850" y="11430"/>
                </a:lnTo>
                <a:lnTo>
                  <a:pt x="184150" y="116840"/>
                </a:lnTo>
                <a:lnTo>
                  <a:pt x="184150" y="116840"/>
                </a:lnTo>
                <a:lnTo>
                  <a:pt x="166370" y="345440"/>
                </a:lnTo>
                <a:lnTo>
                  <a:pt x="165100" y="364490"/>
                </a:lnTo>
                <a:lnTo>
                  <a:pt x="163830" y="381000"/>
                </a:lnTo>
                <a:lnTo>
                  <a:pt x="162560" y="388619"/>
                </a:lnTo>
                <a:lnTo>
                  <a:pt x="162560" y="396240"/>
                </a:lnTo>
                <a:lnTo>
                  <a:pt x="161290" y="403860"/>
                </a:lnTo>
                <a:lnTo>
                  <a:pt x="160020" y="410210"/>
                </a:lnTo>
                <a:lnTo>
                  <a:pt x="158750" y="416560"/>
                </a:lnTo>
                <a:lnTo>
                  <a:pt x="157480" y="422910"/>
                </a:lnTo>
                <a:lnTo>
                  <a:pt x="156210" y="429260"/>
                </a:lnTo>
                <a:lnTo>
                  <a:pt x="154940" y="431800"/>
                </a:lnTo>
                <a:lnTo>
                  <a:pt x="154940" y="433069"/>
                </a:lnTo>
                <a:lnTo>
                  <a:pt x="154940" y="434340"/>
                </a:lnTo>
                <a:lnTo>
                  <a:pt x="152400" y="439419"/>
                </a:lnTo>
                <a:lnTo>
                  <a:pt x="151130" y="444500"/>
                </a:lnTo>
                <a:lnTo>
                  <a:pt x="149860" y="449580"/>
                </a:lnTo>
                <a:lnTo>
                  <a:pt x="147320" y="454660"/>
                </a:lnTo>
                <a:lnTo>
                  <a:pt x="146050" y="458469"/>
                </a:lnTo>
                <a:lnTo>
                  <a:pt x="143510" y="462280"/>
                </a:lnTo>
                <a:lnTo>
                  <a:pt x="140970" y="466090"/>
                </a:lnTo>
                <a:lnTo>
                  <a:pt x="138430" y="469900"/>
                </a:lnTo>
                <a:lnTo>
                  <a:pt x="135890" y="472440"/>
                </a:lnTo>
                <a:lnTo>
                  <a:pt x="134620" y="476250"/>
                </a:lnTo>
                <a:lnTo>
                  <a:pt x="132080" y="478790"/>
                </a:lnTo>
                <a:lnTo>
                  <a:pt x="129540" y="481330"/>
                </a:lnTo>
                <a:lnTo>
                  <a:pt x="127000" y="481330"/>
                </a:lnTo>
                <a:lnTo>
                  <a:pt x="127000" y="481330"/>
                </a:lnTo>
                <a:lnTo>
                  <a:pt x="125730" y="482600"/>
                </a:lnTo>
                <a:lnTo>
                  <a:pt x="123190" y="485140"/>
                </a:lnTo>
                <a:lnTo>
                  <a:pt x="119380" y="486410"/>
                </a:lnTo>
                <a:lnTo>
                  <a:pt x="116840" y="487680"/>
                </a:lnTo>
                <a:lnTo>
                  <a:pt x="113030" y="488950"/>
                </a:lnTo>
                <a:lnTo>
                  <a:pt x="110490" y="490219"/>
                </a:lnTo>
                <a:lnTo>
                  <a:pt x="102870" y="492760"/>
                </a:lnTo>
                <a:lnTo>
                  <a:pt x="99060" y="492760"/>
                </a:lnTo>
                <a:lnTo>
                  <a:pt x="96520" y="492760"/>
                </a:lnTo>
                <a:lnTo>
                  <a:pt x="96520" y="492760"/>
                </a:lnTo>
                <a:lnTo>
                  <a:pt x="95250" y="492760"/>
                </a:lnTo>
                <a:lnTo>
                  <a:pt x="90170" y="492760"/>
                </a:lnTo>
                <a:lnTo>
                  <a:pt x="86360" y="492760"/>
                </a:lnTo>
                <a:lnTo>
                  <a:pt x="82550" y="492760"/>
                </a:lnTo>
                <a:lnTo>
                  <a:pt x="78740" y="491490"/>
                </a:lnTo>
                <a:lnTo>
                  <a:pt x="74930" y="490219"/>
                </a:lnTo>
                <a:lnTo>
                  <a:pt x="71120" y="488950"/>
                </a:lnTo>
                <a:lnTo>
                  <a:pt x="67310" y="487680"/>
                </a:lnTo>
                <a:lnTo>
                  <a:pt x="64770" y="486410"/>
                </a:lnTo>
                <a:lnTo>
                  <a:pt x="62230" y="485140"/>
                </a:lnTo>
                <a:lnTo>
                  <a:pt x="62230" y="485140"/>
                </a:lnTo>
                <a:lnTo>
                  <a:pt x="60960" y="485140"/>
                </a:lnTo>
                <a:lnTo>
                  <a:pt x="58420" y="483869"/>
                </a:lnTo>
                <a:lnTo>
                  <a:pt x="54610" y="482600"/>
                </a:lnTo>
                <a:lnTo>
                  <a:pt x="52070" y="481330"/>
                </a:lnTo>
                <a:lnTo>
                  <a:pt x="49530" y="480060"/>
                </a:lnTo>
                <a:lnTo>
                  <a:pt x="46990" y="478790"/>
                </a:lnTo>
                <a:lnTo>
                  <a:pt x="33020" y="401319"/>
                </a:lnTo>
                <a:lnTo>
                  <a:pt x="40640" y="398780"/>
                </a:lnTo>
                <a:lnTo>
                  <a:pt x="49530" y="422910"/>
                </a:lnTo>
                <a:lnTo>
                  <a:pt x="49530" y="424180"/>
                </a:lnTo>
                <a:lnTo>
                  <a:pt x="55880" y="439419"/>
                </a:lnTo>
                <a:lnTo>
                  <a:pt x="57150" y="441960"/>
                </a:lnTo>
                <a:lnTo>
                  <a:pt x="59690" y="444500"/>
                </a:lnTo>
                <a:lnTo>
                  <a:pt x="62230" y="447040"/>
                </a:lnTo>
                <a:lnTo>
                  <a:pt x="64770" y="449580"/>
                </a:lnTo>
                <a:lnTo>
                  <a:pt x="67310" y="452119"/>
                </a:lnTo>
                <a:lnTo>
                  <a:pt x="68580" y="453390"/>
                </a:lnTo>
                <a:lnTo>
                  <a:pt x="71120" y="454660"/>
                </a:lnTo>
                <a:lnTo>
                  <a:pt x="73660" y="455930"/>
                </a:lnTo>
                <a:lnTo>
                  <a:pt x="76200" y="457200"/>
                </a:lnTo>
                <a:lnTo>
                  <a:pt x="80010" y="458469"/>
                </a:lnTo>
                <a:lnTo>
                  <a:pt x="82550" y="459740"/>
                </a:lnTo>
                <a:lnTo>
                  <a:pt x="85090" y="459740"/>
                </a:lnTo>
                <a:lnTo>
                  <a:pt x="88900" y="459740"/>
                </a:lnTo>
                <a:lnTo>
                  <a:pt x="90170" y="459740"/>
                </a:lnTo>
                <a:lnTo>
                  <a:pt x="90170" y="459740"/>
                </a:lnTo>
                <a:lnTo>
                  <a:pt x="91440" y="459740"/>
                </a:lnTo>
                <a:lnTo>
                  <a:pt x="93980" y="459740"/>
                </a:lnTo>
                <a:lnTo>
                  <a:pt x="97790" y="459740"/>
                </a:lnTo>
                <a:lnTo>
                  <a:pt x="100330" y="459740"/>
                </a:lnTo>
                <a:lnTo>
                  <a:pt x="102870" y="458469"/>
                </a:lnTo>
                <a:lnTo>
                  <a:pt x="105410" y="457200"/>
                </a:lnTo>
                <a:lnTo>
                  <a:pt x="107950" y="457200"/>
                </a:lnTo>
                <a:lnTo>
                  <a:pt x="110490" y="454660"/>
                </a:lnTo>
                <a:lnTo>
                  <a:pt x="113030" y="453390"/>
                </a:lnTo>
                <a:lnTo>
                  <a:pt x="114300" y="452119"/>
                </a:lnTo>
                <a:lnTo>
                  <a:pt x="116840" y="449580"/>
                </a:lnTo>
                <a:lnTo>
                  <a:pt x="118110" y="447040"/>
                </a:lnTo>
                <a:lnTo>
                  <a:pt x="120650" y="445769"/>
                </a:lnTo>
                <a:lnTo>
                  <a:pt x="121920" y="441960"/>
                </a:lnTo>
                <a:lnTo>
                  <a:pt x="121920" y="441960"/>
                </a:lnTo>
                <a:lnTo>
                  <a:pt x="121920" y="440690"/>
                </a:lnTo>
                <a:lnTo>
                  <a:pt x="123190" y="439419"/>
                </a:lnTo>
                <a:lnTo>
                  <a:pt x="124460" y="436880"/>
                </a:lnTo>
                <a:lnTo>
                  <a:pt x="125730" y="434340"/>
                </a:lnTo>
                <a:lnTo>
                  <a:pt x="127000" y="431800"/>
                </a:lnTo>
                <a:lnTo>
                  <a:pt x="128270" y="427990"/>
                </a:lnTo>
                <a:lnTo>
                  <a:pt x="129540" y="424180"/>
                </a:lnTo>
                <a:lnTo>
                  <a:pt x="129540" y="420369"/>
                </a:lnTo>
                <a:lnTo>
                  <a:pt x="130810" y="417830"/>
                </a:lnTo>
                <a:lnTo>
                  <a:pt x="132080" y="414019"/>
                </a:lnTo>
                <a:lnTo>
                  <a:pt x="132080" y="410210"/>
                </a:lnTo>
                <a:lnTo>
                  <a:pt x="133350" y="406400"/>
                </a:lnTo>
                <a:lnTo>
                  <a:pt x="133350" y="402590"/>
                </a:lnTo>
                <a:lnTo>
                  <a:pt x="134620" y="397510"/>
                </a:lnTo>
                <a:lnTo>
                  <a:pt x="134620" y="393700"/>
                </a:lnTo>
                <a:lnTo>
                  <a:pt x="134620" y="389890"/>
                </a:lnTo>
                <a:lnTo>
                  <a:pt x="135890" y="381000"/>
                </a:lnTo>
                <a:lnTo>
                  <a:pt x="135890" y="370840"/>
                </a:lnTo>
                <a:lnTo>
                  <a:pt x="135890" y="361950"/>
                </a:lnTo>
                <a:lnTo>
                  <a:pt x="13716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6119268" y="3003957"/>
            <a:ext cx="122374" cy="286204"/>
          </a:xfrm>
          <a:custGeom>
            <a:avLst/>
            <a:gdLst/>
            <a:ahLst/>
            <a:cxnLst/>
            <a:rect l="l" t="t" r="r" b="b"/>
            <a:pathLst>
              <a:path w="122374" h="286204">
                <a:moveTo>
                  <a:pt x="56742" y="281533"/>
                </a:moveTo>
                <a:lnTo>
                  <a:pt x="59282" y="281533"/>
                </a:lnTo>
                <a:lnTo>
                  <a:pt x="60552" y="280263"/>
                </a:lnTo>
                <a:lnTo>
                  <a:pt x="63092" y="280263"/>
                </a:lnTo>
                <a:lnTo>
                  <a:pt x="64362" y="278993"/>
                </a:lnTo>
                <a:lnTo>
                  <a:pt x="65632" y="278993"/>
                </a:lnTo>
                <a:lnTo>
                  <a:pt x="66902" y="276452"/>
                </a:lnTo>
                <a:lnTo>
                  <a:pt x="70712" y="275183"/>
                </a:lnTo>
                <a:lnTo>
                  <a:pt x="71982" y="272643"/>
                </a:lnTo>
                <a:lnTo>
                  <a:pt x="71982" y="272643"/>
                </a:lnTo>
                <a:lnTo>
                  <a:pt x="73252" y="272643"/>
                </a:lnTo>
                <a:lnTo>
                  <a:pt x="77062" y="270102"/>
                </a:lnTo>
                <a:lnTo>
                  <a:pt x="78332" y="267563"/>
                </a:lnTo>
                <a:lnTo>
                  <a:pt x="79602" y="266293"/>
                </a:lnTo>
                <a:lnTo>
                  <a:pt x="80872" y="263752"/>
                </a:lnTo>
                <a:lnTo>
                  <a:pt x="83412" y="262483"/>
                </a:lnTo>
                <a:lnTo>
                  <a:pt x="88492" y="253593"/>
                </a:lnTo>
                <a:lnTo>
                  <a:pt x="91032" y="249783"/>
                </a:lnTo>
                <a:lnTo>
                  <a:pt x="94842" y="245973"/>
                </a:lnTo>
                <a:lnTo>
                  <a:pt x="97382" y="240893"/>
                </a:lnTo>
                <a:lnTo>
                  <a:pt x="99922" y="237083"/>
                </a:lnTo>
                <a:lnTo>
                  <a:pt x="102462" y="232002"/>
                </a:lnTo>
                <a:lnTo>
                  <a:pt x="105002" y="228193"/>
                </a:lnTo>
                <a:lnTo>
                  <a:pt x="106272" y="172313"/>
                </a:lnTo>
                <a:lnTo>
                  <a:pt x="106272" y="168502"/>
                </a:lnTo>
                <a:lnTo>
                  <a:pt x="117702" y="11023"/>
                </a:lnTo>
                <a:lnTo>
                  <a:pt x="113892" y="9752"/>
                </a:lnTo>
                <a:lnTo>
                  <a:pt x="111352" y="9752"/>
                </a:lnTo>
                <a:lnTo>
                  <a:pt x="106272" y="8483"/>
                </a:lnTo>
                <a:lnTo>
                  <a:pt x="103732" y="7213"/>
                </a:lnTo>
                <a:lnTo>
                  <a:pt x="101192" y="7213"/>
                </a:lnTo>
                <a:lnTo>
                  <a:pt x="98652" y="5943"/>
                </a:lnTo>
                <a:lnTo>
                  <a:pt x="96112" y="5943"/>
                </a:lnTo>
                <a:lnTo>
                  <a:pt x="96112" y="5943"/>
                </a:lnTo>
                <a:lnTo>
                  <a:pt x="96112" y="4673"/>
                </a:lnTo>
                <a:lnTo>
                  <a:pt x="94842" y="4673"/>
                </a:lnTo>
                <a:lnTo>
                  <a:pt x="93572" y="4673"/>
                </a:lnTo>
                <a:lnTo>
                  <a:pt x="91032" y="4673"/>
                </a:lnTo>
                <a:lnTo>
                  <a:pt x="85952" y="4673"/>
                </a:lnTo>
                <a:lnTo>
                  <a:pt x="83412" y="4673"/>
                </a:lnTo>
                <a:lnTo>
                  <a:pt x="80872" y="5943"/>
                </a:lnTo>
                <a:lnTo>
                  <a:pt x="77062" y="4673"/>
                </a:lnTo>
                <a:lnTo>
                  <a:pt x="73252" y="5943"/>
                </a:lnTo>
                <a:lnTo>
                  <a:pt x="68172" y="5943"/>
                </a:lnTo>
                <a:lnTo>
                  <a:pt x="63092" y="7213"/>
                </a:lnTo>
                <a:lnTo>
                  <a:pt x="59282" y="9752"/>
                </a:lnTo>
                <a:lnTo>
                  <a:pt x="54202" y="12293"/>
                </a:lnTo>
                <a:lnTo>
                  <a:pt x="50392" y="14833"/>
                </a:lnTo>
                <a:lnTo>
                  <a:pt x="45312" y="17373"/>
                </a:lnTo>
                <a:lnTo>
                  <a:pt x="44042" y="18643"/>
                </a:lnTo>
                <a:lnTo>
                  <a:pt x="44042" y="18643"/>
                </a:lnTo>
                <a:lnTo>
                  <a:pt x="41502" y="21183"/>
                </a:lnTo>
                <a:lnTo>
                  <a:pt x="37692" y="26263"/>
                </a:lnTo>
                <a:lnTo>
                  <a:pt x="33882" y="31343"/>
                </a:lnTo>
                <a:lnTo>
                  <a:pt x="30072" y="36423"/>
                </a:lnTo>
                <a:lnTo>
                  <a:pt x="26262" y="41502"/>
                </a:lnTo>
                <a:lnTo>
                  <a:pt x="23722" y="46583"/>
                </a:lnTo>
                <a:lnTo>
                  <a:pt x="21182" y="52933"/>
                </a:lnTo>
                <a:lnTo>
                  <a:pt x="18642" y="58013"/>
                </a:lnTo>
                <a:lnTo>
                  <a:pt x="16102" y="65633"/>
                </a:lnTo>
                <a:lnTo>
                  <a:pt x="13562" y="71983"/>
                </a:lnTo>
                <a:lnTo>
                  <a:pt x="12292" y="78333"/>
                </a:lnTo>
                <a:lnTo>
                  <a:pt x="11022" y="85952"/>
                </a:lnTo>
                <a:lnTo>
                  <a:pt x="8482" y="93573"/>
                </a:lnTo>
                <a:lnTo>
                  <a:pt x="7212" y="101193"/>
                </a:lnTo>
                <a:lnTo>
                  <a:pt x="7212" y="110083"/>
                </a:lnTo>
                <a:lnTo>
                  <a:pt x="5942" y="115163"/>
                </a:lnTo>
                <a:lnTo>
                  <a:pt x="5942" y="116433"/>
                </a:lnTo>
                <a:lnTo>
                  <a:pt x="5942" y="117702"/>
                </a:lnTo>
                <a:lnTo>
                  <a:pt x="4672" y="125323"/>
                </a:lnTo>
                <a:lnTo>
                  <a:pt x="4672" y="135483"/>
                </a:lnTo>
                <a:lnTo>
                  <a:pt x="4672" y="144373"/>
                </a:lnTo>
                <a:lnTo>
                  <a:pt x="4672" y="151993"/>
                </a:lnTo>
                <a:lnTo>
                  <a:pt x="5942" y="162152"/>
                </a:lnTo>
                <a:lnTo>
                  <a:pt x="7212" y="169773"/>
                </a:lnTo>
                <a:lnTo>
                  <a:pt x="7212" y="178663"/>
                </a:lnTo>
                <a:lnTo>
                  <a:pt x="8482" y="188823"/>
                </a:lnTo>
                <a:lnTo>
                  <a:pt x="9752" y="197713"/>
                </a:lnTo>
                <a:lnTo>
                  <a:pt x="11022" y="206602"/>
                </a:lnTo>
                <a:lnTo>
                  <a:pt x="11022" y="210413"/>
                </a:lnTo>
                <a:lnTo>
                  <a:pt x="12292" y="214223"/>
                </a:lnTo>
                <a:lnTo>
                  <a:pt x="13562" y="221843"/>
                </a:lnTo>
                <a:lnTo>
                  <a:pt x="16102" y="230733"/>
                </a:lnTo>
                <a:lnTo>
                  <a:pt x="18642" y="237083"/>
                </a:lnTo>
                <a:lnTo>
                  <a:pt x="19912" y="240893"/>
                </a:lnTo>
                <a:lnTo>
                  <a:pt x="21182" y="244702"/>
                </a:lnTo>
                <a:lnTo>
                  <a:pt x="22452" y="247243"/>
                </a:lnTo>
                <a:lnTo>
                  <a:pt x="23722" y="251052"/>
                </a:lnTo>
                <a:lnTo>
                  <a:pt x="24992" y="253593"/>
                </a:lnTo>
                <a:lnTo>
                  <a:pt x="26262" y="257402"/>
                </a:lnTo>
                <a:lnTo>
                  <a:pt x="27532" y="259943"/>
                </a:lnTo>
                <a:lnTo>
                  <a:pt x="28802" y="262483"/>
                </a:lnTo>
                <a:lnTo>
                  <a:pt x="28802" y="262483"/>
                </a:lnTo>
                <a:lnTo>
                  <a:pt x="28802" y="262483"/>
                </a:lnTo>
                <a:lnTo>
                  <a:pt x="30072" y="265023"/>
                </a:lnTo>
                <a:lnTo>
                  <a:pt x="32612" y="266293"/>
                </a:lnTo>
                <a:lnTo>
                  <a:pt x="33882" y="268833"/>
                </a:lnTo>
                <a:lnTo>
                  <a:pt x="35152" y="271373"/>
                </a:lnTo>
                <a:lnTo>
                  <a:pt x="36422" y="272643"/>
                </a:lnTo>
                <a:lnTo>
                  <a:pt x="38962" y="273913"/>
                </a:lnTo>
                <a:lnTo>
                  <a:pt x="40232" y="275183"/>
                </a:lnTo>
                <a:lnTo>
                  <a:pt x="42772" y="276452"/>
                </a:lnTo>
                <a:lnTo>
                  <a:pt x="44042" y="278993"/>
                </a:lnTo>
                <a:lnTo>
                  <a:pt x="45312" y="278993"/>
                </a:lnTo>
                <a:lnTo>
                  <a:pt x="47852" y="280263"/>
                </a:lnTo>
                <a:lnTo>
                  <a:pt x="50392" y="280263"/>
                </a:lnTo>
                <a:lnTo>
                  <a:pt x="51662" y="281533"/>
                </a:lnTo>
                <a:lnTo>
                  <a:pt x="52932" y="281533"/>
                </a:lnTo>
                <a:lnTo>
                  <a:pt x="55472" y="281533"/>
                </a:lnTo>
                <a:lnTo>
                  <a:pt x="56742" y="2815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6081168" y="2976018"/>
            <a:ext cx="206194" cy="502104"/>
          </a:xfrm>
          <a:custGeom>
            <a:avLst/>
            <a:gdLst/>
            <a:ahLst/>
            <a:cxnLst/>
            <a:rect l="l" t="t" r="r" b="b"/>
            <a:pathLst>
              <a:path w="206194" h="502104">
                <a:moveTo>
                  <a:pt x="141832" y="284072"/>
                </a:moveTo>
                <a:lnTo>
                  <a:pt x="139292" y="289152"/>
                </a:lnTo>
                <a:lnTo>
                  <a:pt x="138022" y="292962"/>
                </a:lnTo>
                <a:lnTo>
                  <a:pt x="135482" y="298041"/>
                </a:lnTo>
                <a:lnTo>
                  <a:pt x="131672" y="304391"/>
                </a:lnTo>
                <a:lnTo>
                  <a:pt x="129132" y="309472"/>
                </a:lnTo>
                <a:lnTo>
                  <a:pt x="126592" y="314552"/>
                </a:lnTo>
                <a:lnTo>
                  <a:pt x="122782" y="320902"/>
                </a:lnTo>
                <a:lnTo>
                  <a:pt x="118972" y="325982"/>
                </a:lnTo>
                <a:lnTo>
                  <a:pt x="115162" y="331062"/>
                </a:lnTo>
                <a:lnTo>
                  <a:pt x="113892" y="332332"/>
                </a:lnTo>
                <a:lnTo>
                  <a:pt x="113892" y="333602"/>
                </a:lnTo>
                <a:lnTo>
                  <a:pt x="112622" y="336141"/>
                </a:lnTo>
                <a:lnTo>
                  <a:pt x="107542" y="341222"/>
                </a:lnTo>
                <a:lnTo>
                  <a:pt x="103732" y="345032"/>
                </a:lnTo>
                <a:lnTo>
                  <a:pt x="102462" y="346302"/>
                </a:lnTo>
                <a:lnTo>
                  <a:pt x="99922" y="348841"/>
                </a:lnTo>
                <a:lnTo>
                  <a:pt x="97382" y="350112"/>
                </a:lnTo>
                <a:lnTo>
                  <a:pt x="96112" y="351382"/>
                </a:lnTo>
                <a:lnTo>
                  <a:pt x="93572" y="352652"/>
                </a:lnTo>
                <a:lnTo>
                  <a:pt x="91032" y="352652"/>
                </a:lnTo>
                <a:lnTo>
                  <a:pt x="89762" y="353922"/>
                </a:lnTo>
                <a:lnTo>
                  <a:pt x="87222" y="353922"/>
                </a:lnTo>
                <a:lnTo>
                  <a:pt x="84682" y="355191"/>
                </a:lnTo>
                <a:lnTo>
                  <a:pt x="80872" y="355191"/>
                </a:lnTo>
                <a:lnTo>
                  <a:pt x="78332" y="353922"/>
                </a:lnTo>
                <a:lnTo>
                  <a:pt x="78332" y="353922"/>
                </a:lnTo>
                <a:lnTo>
                  <a:pt x="78332" y="353922"/>
                </a:lnTo>
                <a:lnTo>
                  <a:pt x="75792" y="353922"/>
                </a:lnTo>
                <a:lnTo>
                  <a:pt x="73252" y="352652"/>
                </a:lnTo>
                <a:lnTo>
                  <a:pt x="69442" y="352652"/>
                </a:lnTo>
                <a:lnTo>
                  <a:pt x="66902" y="351382"/>
                </a:lnTo>
                <a:lnTo>
                  <a:pt x="64362" y="348841"/>
                </a:lnTo>
                <a:lnTo>
                  <a:pt x="61822" y="347572"/>
                </a:lnTo>
                <a:lnTo>
                  <a:pt x="59282" y="346302"/>
                </a:lnTo>
                <a:lnTo>
                  <a:pt x="56742" y="343762"/>
                </a:lnTo>
                <a:lnTo>
                  <a:pt x="54202" y="341222"/>
                </a:lnTo>
                <a:lnTo>
                  <a:pt x="51662" y="338682"/>
                </a:lnTo>
                <a:lnTo>
                  <a:pt x="49122" y="336141"/>
                </a:lnTo>
                <a:lnTo>
                  <a:pt x="46582" y="332332"/>
                </a:lnTo>
                <a:lnTo>
                  <a:pt x="44042" y="329791"/>
                </a:lnTo>
                <a:lnTo>
                  <a:pt x="41502" y="325982"/>
                </a:lnTo>
                <a:lnTo>
                  <a:pt x="38962" y="322172"/>
                </a:lnTo>
                <a:lnTo>
                  <a:pt x="37692" y="318362"/>
                </a:lnTo>
                <a:lnTo>
                  <a:pt x="35152" y="313282"/>
                </a:lnTo>
                <a:lnTo>
                  <a:pt x="32612" y="309472"/>
                </a:lnTo>
                <a:lnTo>
                  <a:pt x="31342" y="304391"/>
                </a:lnTo>
                <a:lnTo>
                  <a:pt x="28802" y="300582"/>
                </a:lnTo>
                <a:lnTo>
                  <a:pt x="26262" y="295502"/>
                </a:lnTo>
                <a:lnTo>
                  <a:pt x="26262" y="295502"/>
                </a:lnTo>
                <a:lnTo>
                  <a:pt x="26262" y="294232"/>
                </a:lnTo>
                <a:lnTo>
                  <a:pt x="24992" y="290422"/>
                </a:lnTo>
                <a:lnTo>
                  <a:pt x="22452" y="285341"/>
                </a:lnTo>
                <a:lnTo>
                  <a:pt x="21182" y="280262"/>
                </a:lnTo>
                <a:lnTo>
                  <a:pt x="19912" y="273912"/>
                </a:lnTo>
                <a:lnTo>
                  <a:pt x="17372" y="268832"/>
                </a:lnTo>
                <a:lnTo>
                  <a:pt x="16102" y="262482"/>
                </a:lnTo>
                <a:lnTo>
                  <a:pt x="13562" y="249782"/>
                </a:lnTo>
                <a:lnTo>
                  <a:pt x="11022" y="235812"/>
                </a:lnTo>
                <a:lnTo>
                  <a:pt x="8482" y="220572"/>
                </a:lnTo>
                <a:lnTo>
                  <a:pt x="5942" y="205332"/>
                </a:lnTo>
                <a:lnTo>
                  <a:pt x="4672" y="196441"/>
                </a:lnTo>
                <a:lnTo>
                  <a:pt x="4672" y="193902"/>
                </a:lnTo>
                <a:lnTo>
                  <a:pt x="4672" y="191362"/>
                </a:lnTo>
                <a:lnTo>
                  <a:pt x="4672" y="176122"/>
                </a:lnTo>
                <a:lnTo>
                  <a:pt x="4672" y="163422"/>
                </a:lnTo>
                <a:lnTo>
                  <a:pt x="5942" y="148182"/>
                </a:lnTo>
                <a:lnTo>
                  <a:pt x="7212" y="135482"/>
                </a:lnTo>
                <a:lnTo>
                  <a:pt x="9752" y="122782"/>
                </a:lnTo>
                <a:lnTo>
                  <a:pt x="12292" y="110082"/>
                </a:lnTo>
                <a:lnTo>
                  <a:pt x="14832" y="103732"/>
                </a:lnTo>
                <a:lnTo>
                  <a:pt x="16102" y="98652"/>
                </a:lnTo>
                <a:lnTo>
                  <a:pt x="18642" y="92302"/>
                </a:lnTo>
                <a:lnTo>
                  <a:pt x="19912" y="85952"/>
                </a:lnTo>
                <a:lnTo>
                  <a:pt x="24992" y="75791"/>
                </a:lnTo>
                <a:lnTo>
                  <a:pt x="31342" y="64362"/>
                </a:lnTo>
                <a:lnTo>
                  <a:pt x="31342" y="64362"/>
                </a:lnTo>
                <a:lnTo>
                  <a:pt x="31342" y="64362"/>
                </a:lnTo>
                <a:lnTo>
                  <a:pt x="33882" y="59282"/>
                </a:lnTo>
                <a:lnTo>
                  <a:pt x="36422" y="55472"/>
                </a:lnTo>
                <a:lnTo>
                  <a:pt x="40232" y="50391"/>
                </a:lnTo>
                <a:lnTo>
                  <a:pt x="42772" y="46582"/>
                </a:lnTo>
                <a:lnTo>
                  <a:pt x="46582" y="41502"/>
                </a:lnTo>
                <a:lnTo>
                  <a:pt x="50392" y="37691"/>
                </a:lnTo>
                <a:lnTo>
                  <a:pt x="54202" y="33882"/>
                </a:lnTo>
                <a:lnTo>
                  <a:pt x="58012" y="31341"/>
                </a:lnTo>
                <a:lnTo>
                  <a:pt x="61822" y="27532"/>
                </a:lnTo>
                <a:lnTo>
                  <a:pt x="66902" y="23722"/>
                </a:lnTo>
                <a:lnTo>
                  <a:pt x="70712" y="21182"/>
                </a:lnTo>
                <a:lnTo>
                  <a:pt x="74522" y="18641"/>
                </a:lnTo>
                <a:lnTo>
                  <a:pt x="78332" y="16102"/>
                </a:lnTo>
                <a:lnTo>
                  <a:pt x="78332" y="16102"/>
                </a:lnTo>
                <a:lnTo>
                  <a:pt x="79602" y="16102"/>
                </a:lnTo>
                <a:lnTo>
                  <a:pt x="84682" y="13562"/>
                </a:lnTo>
                <a:lnTo>
                  <a:pt x="88492" y="12291"/>
                </a:lnTo>
                <a:lnTo>
                  <a:pt x="93572" y="11022"/>
                </a:lnTo>
                <a:lnTo>
                  <a:pt x="98652" y="8482"/>
                </a:lnTo>
                <a:lnTo>
                  <a:pt x="103732" y="8482"/>
                </a:lnTo>
                <a:lnTo>
                  <a:pt x="108812" y="7212"/>
                </a:lnTo>
                <a:lnTo>
                  <a:pt x="113892" y="7212"/>
                </a:lnTo>
                <a:lnTo>
                  <a:pt x="118972" y="5941"/>
                </a:lnTo>
                <a:lnTo>
                  <a:pt x="124052" y="5941"/>
                </a:lnTo>
                <a:lnTo>
                  <a:pt x="131672" y="4672"/>
                </a:lnTo>
                <a:lnTo>
                  <a:pt x="132942" y="4672"/>
                </a:lnTo>
                <a:lnTo>
                  <a:pt x="134212" y="5941"/>
                </a:lnTo>
                <a:lnTo>
                  <a:pt x="158342" y="8482"/>
                </a:lnTo>
                <a:lnTo>
                  <a:pt x="163422" y="8482"/>
                </a:lnTo>
                <a:lnTo>
                  <a:pt x="169772" y="9752"/>
                </a:lnTo>
                <a:lnTo>
                  <a:pt x="181202" y="11022"/>
                </a:lnTo>
                <a:lnTo>
                  <a:pt x="186282" y="12291"/>
                </a:lnTo>
                <a:lnTo>
                  <a:pt x="186282" y="12291"/>
                </a:lnTo>
                <a:lnTo>
                  <a:pt x="186282" y="12291"/>
                </a:lnTo>
                <a:lnTo>
                  <a:pt x="191362" y="13562"/>
                </a:lnTo>
                <a:lnTo>
                  <a:pt x="201522" y="16102"/>
                </a:lnTo>
                <a:lnTo>
                  <a:pt x="188822" y="121512"/>
                </a:lnTo>
                <a:lnTo>
                  <a:pt x="188822" y="121512"/>
                </a:lnTo>
                <a:lnTo>
                  <a:pt x="171042" y="350112"/>
                </a:lnTo>
                <a:lnTo>
                  <a:pt x="169772" y="369162"/>
                </a:lnTo>
                <a:lnTo>
                  <a:pt x="168502" y="385672"/>
                </a:lnTo>
                <a:lnTo>
                  <a:pt x="167232" y="393291"/>
                </a:lnTo>
                <a:lnTo>
                  <a:pt x="167232" y="400912"/>
                </a:lnTo>
                <a:lnTo>
                  <a:pt x="165962" y="408532"/>
                </a:lnTo>
                <a:lnTo>
                  <a:pt x="164692" y="414882"/>
                </a:lnTo>
                <a:lnTo>
                  <a:pt x="163422" y="421232"/>
                </a:lnTo>
                <a:lnTo>
                  <a:pt x="162152" y="427582"/>
                </a:lnTo>
                <a:lnTo>
                  <a:pt x="160882" y="433932"/>
                </a:lnTo>
                <a:lnTo>
                  <a:pt x="159612" y="436472"/>
                </a:lnTo>
                <a:lnTo>
                  <a:pt x="159612" y="437741"/>
                </a:lnTo>
                <a:lnTo>
                  <a:pt x="159612" y="439012"/>
                </a:lnTo>
                <a:lnTo>
                  <a:pt x="157072" y="444091"/>
                </a:lnTo>
                <a:lnTo>
                  <a:pt x="155802" y="449172"/>
                </a:lnTo>
                <a:lnTo>
                  <a:pt x="154532" y="454252"/>
                </a:lnTo>
                <a:lnTo>
                  <a:pt x="151992" y="459332"/>
                </a:lnTo>
                <a:lnTo>
                  <a:pt x="150722" y="463141"/>
                </a:lnTo>
                <a:lnTo>
                  <a:pt x="148182" y="466952"/>
                </a:lnTo>
                <a:lnTo>
                  <a:pt x="145642" y="470762"/>
                </a:lnTo>
                <a:lnTo>
                  <a:pt x="143102" y="474572"/>
                </a:lnTo>
                <a:lnTo>
                  <a:pt x="140562" y="477112"/>
                </a:lnTo>
                <a:lnTo>
                  <a:pt x="139292" y="480922"/>
                </a:lnTo>
                <a:lnTo>
                  <a:pt x="136752" y="483462"/>
                </a:lnTo>
                <a:lnTo>
                  <a:pt x="134212" y="486002"/>
                </a:lnTo>
                <a:lnTo>
                  <a:pt x="131672" y="486002"/>
                </a:lnTo>
                <a:lnTo>
                  <a:pt x="131672" y="486002"/>
                </a:lnTo>
                <a:lnTo>
                  <a:pt x="130402" y="487272"/>
                </a:lnTo>
                <a:lnTo>
                  <a:pt x="127862" y="489812"/>
                </a:lnTo>
                <a:lnTo>
                  <a:pt x="124052" y="491082"/>
                </a:lnTo>
                <a:lnTo>
                  <a:pt x="121512" y="492352"/>
                </a:lnTo>
                <a:lnTo>
                  <a:pt x="117702" y="493622"/>
                </a:lnTo>
                <a:lnTo>
                  <a:pt x="115162" y="494891"/>
                </a:lnTo>
                <a:lnTo>
                  <a:pt x="107542" y="497432"/>
                </a:lnTo>
                <a:lnTo>
                  <a:pt x="103732" y="497432"/>
                </a:lnTo>
                <a:lnTo>
                  <a:pt x="101192" y="497432"/>
                </a:lnTo>
                <a:lnTo>
                  <a:pt x="101192" y="497432"/>
                </a:lnTo>
                <a:lnTo>
                  <a:pt x="99922" y="497432"/>
                </a:lnTo>
                <a:lnTo>
                  <a:pt x="94842" y="497432"/>
                </a:lnTo>
                <a:lnTo>
                  <a:pt x="91032" y="497432"/>
                </a:lnTo>
                <a:lnTo>
                  <a:pt x="87222" y="497432"/>
                </a:lnTo>
                <a:lnTo>
                  <a:pt x="83412" y="496162"/>
                </a:lnTo>
                <a:lnTo>
                  <a:pt x="79602" y="494891"/>
                </a:lnTo>
                <a:lnTo>
                  <a:pt x="75792" y="493622"/>
                </a:lnTo>
                <a:lnTo>
                  <a:pt x="71982" y="492352"/>
                </a:lnTo>
                <a:lnTo>
                  <a:pt x="69442" y="491082"/>
                </a:lnTo>
                <a:lnTo>
                  <a:pt x="66902" y="489812"/>
                </a:lnTo>
                <a:lnTo>
                  <a:pt x="66902" y="489812"/>
                </a:lnTo>
                <a:lnTo>
                  <a:pt x="65632" y="489812"/>
                </a:lnTo>
                <a:lnTo>
                  <a:pt x="63092" y="488541"/>
                </a:lnTo>
                <a:lnTo>
                  <a:pt x="59282" y="487272"/>
                </a:lnTo>
                <a:lnTo>
                  <a:pt x="56742" y="486002"/>
                </a:lnTo>
                <a:lnTo>
                  <a:pt x="54202" y="484732"/>
                </a:lnTo>
                <a:lnTo>
                  <a:pt x="51662" y="483462"/>
                </a:lnTo>
                <a:lnTo>
                  <a:pt x="37692" y="405991"/>
                </a:lnTo>
                <a:lnTo>
                  <a:pt x="45312" y="403452"/>
                </a:lnTo>
                <a:lnTo>
                  <a:pt x="54202" y="427582"/>
                </a:lnTo>
                <a:lnTo>
                  <a:pt x="54202" y="428852"/>
                </a:lnTo>
                <a:lnTo>
                  <a:pt x="60552" y="444091"/>
                </a:lnTo>
                <a:lnTo>
                  <a:pt x="61822" y="446632"/>
                </a:lnTo>
                <a:lnTo>
                  <a:pt x="64362" y="449172"/>
                </a:lnTo>
                <a:lnTo>
                  <a:pt x="66902" y="451712"/>
                </a:lnTo>
                <a:lnTo>
                  <a:pt x="69442" y="454252"/>
                </a:lnTo>
                <a:lnTo>
                  <a:pt x="71982" y="456791"/>
                </a:lnTo>
                <a:lnTo>
                  <a:pt x="73252" y="458062"/>
                </a:lnTo>
                <a:lnTo>
                  <a:pt x="75792" y="459332"/>
                </a:lnTo>
                <a:lnTo>
                  <a:pt x="78332" y="460602"/>
                </a:lnTo>
                <a:lnTo>
                  <a:pt x="80872" y="461872"/>
                </a:lnTo>
                <a:lnTo>
                  <a:pt x="84682" y="463141"/>
                </a:lnTo>
                <a:lnTo>
                  <a:pt x="87222" y="464412"/>
                </a:lnTo>
                <a:lnTo>
                  <a:pt x="89762" y="464412"/>
                </a:lnTo>
                <a:lnTo>
                  <a:pt x="93572" y="464412"/>
                </a:lnTo>
                <a:lnTo>
                  <a:pt x="94842" y="464412"/>
                </a:lnTo>
                <a:lnTo>
                  <a:pt x="94842" y="464412"/>
                </a:lnTo>
                <a:lnTo>
                  <a:pt x="96112" y="464412"/>
                </a:lnTo>
                <a:lnTo>
                  <a:pt x="98652" y="464412"/>
                </a:lnTo>
                <a:lnTo>
                  <a:pt x="102462" y="464412"/>
                </a:lnTo>
                <a:lnTo>
                  <a:pt x="105002" y="464412"/>
                </a:lnTo>
                <a:lnTo>
                  <a:pt x="107542" y="463141"/>
                </a:lnTo>
                <a:lnTo>
                  <a:pt x="110082" y="461872"/>
                </a:lnTo>
                <a:lnTo>
                  <a:pt x="112622" y="461872"/>
                </a:lnTo>
                <a:lnTo>
                  <a:pt x="115162" y="459332"/>
                </a:lnTo>
                <a:lnTo>
                  <a:pt x="117702" y="458062"/>
                </a:lnTo>
                <a:lnTo>
                  <a:pt x="118972" y="456791"/>
                </a:lnTo>
                <a:lnTo>
                  <a:pt x="121512" y="454252"/>
                </a:lnTo>
                <a:lnTo>
                  <a:pt x="122782" y="451712"/>
                </a:lnTo>
                <a:lnTo>
                  <a:pt x="125322" y="450441"/>
                </a:lnTo>
                <a:lnTo>
                  <a:pt x="126592" y="446632"/>
                </a:lnTo>
                <a:lnTo>
                  <a:pt x="126592" y="446632"/>
                </a:lnTo>
                <a:lnTo>
                  <a:pt x="126592" y="445362"/>
                </a:lnTo>
                <a:lnTo>
                  <a:pt x="127862" y="444091"/>
                </a:lnTo>
                <a:lnTo>
                  <a:pt x="129132" y="441552"/>
                </a:lnTo>
                <a:lnTo>
                  <a:pt x="130402" y="439012"/>
                </a:lnTo>
                <a:lnTo>
                  <a:pt x="131672" y="436472"/>
                </a:lnTo>
                <a:lnTo>
                  <a:pt x="132942" y="432662"/>
                </a:lnTo>
                <a:lnTo>
                  <a:pt x="134212" y="428852"/>
                </a:lnTo>
                <a:lnTo>
                  <a:pt x="134212" y="425041"/>
                </a:lnTo>
                <a:lnTo>
                  <a:pt x="135482" y="422502"/>
                </a:lnTo>
                <a:lnTo>
                  <a:pt x="136752" y="418691"/>
                </a:lnTo>
                <a:lnTo>
                  <a:pt x="136752" y="414882"/>
                </a:lnTo>
                <a:lnTo>
                  <a:pt x="138022" y="411072"/>
                </a:lnTo>
                <a:lnTo>
                  <a:pt x="138022" y="407262"/>
                </a:lnTo>
                <a:lnTo>
                  <a:pt x="139292" y="402182"/>
                </a:lnTo>
                <a:lnTo>
                  <a:pt x="139292" y="398372"/>
                </a:lnTo>
                <a:lnTo>
                  <a:pt x="139292" y="394562"/>
                </a:lnTo>
                <a:lnTo>
                  <a:pt x="140562" y="385672"/>
                </a:lnTo>
                <a:lnTo>
                  <a:pt x="140562" y="375512"/>
                </a:lnTo>
                <a:lnTo>
                  <a:pt x="140562" y="366622"/>
                </a:lnTo>
                <a:lnTo>
                  <a:pt x="141832" y="28407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6308090" y="2821941"/>
            <a:ext cx="219710" cy="513079"/>
          </a:xfrm>
          <a:custGeom>
            <a:avLst/>
            <a:gdLst/>
            <a:ahLst/>
            <a:cxnLst/>
            <a:rect l="l" t="t" r="r" b="b"/>
            <a:pathLst>
              <a:path w="219710" h="513079">
                <a:moveTo>
                  <a:pt x="83820" y="25400"/>
                </a:moveTo>
                <a:lnTo>
                  <a:pt x="80010" y="24130"/>
                </a:lnTo>
                <a:lnTo>
                  <a:pt x="80010" y="24130"/>
                </a:lnTo>
                <a:lnTo>
                  <a:pt x="49530" y="15240"/>
                </a:lnTo>
                <a:lnTo>
                  <a:pt x="53340" y="0"/>
                </a:lnTo>
                <a:lnTo>
                  <a:pt x="81280" y="1269"/>
                </a:lnTo>
                <a:lnTo>
                  <a:pt x="81280" y="1269"/>
                </a:lnTo>
                <a:lnTo>
                  <a:pt x="139700" y="8890"/>
                </a:lnTo>
                <a:lnTo>
                  <a:pt x="95250" y="175260"/>
                </a:lnTo>
                <a:lnTo>
                  <a:pt x="93980" y="179069"/>
                </a:lnTo>
                <a:lnTo>
                  <a:pt x="93980" y="182880"/>
                </a:lnTo>
                <a:lnTo>
                  <a:pt x="91440" y="191769"/>
                </a:lnTo>
                <a:lnTo>
                  <a:pt x="87630" y="210819"/>
                </a:lnTo>
                <a:lnTo>
                  <a:pt x="82550" y="227330"/>
                </a:lnTo>
                <a:lnTo>
                  <a:pt x="81280" y="232410"/>
                </a:lnTo>
                <a:lnTo>
                  <a:pt x="81280" y="234950"/>
                </a:lnTo>
                <a:lnTo>
                  <a:pt x="80010" y="236219"/>
                </a:lnTo>
                <a:lnTo>
                  <a:pt x="80010" y="236219"/>
                </a:lnTo>
                <a:lnTo>
                  <a:pt x="85090" y="228600"/>
                </a:lnTo>
                <a:lnTo>
                  <a:pt x="90170" y="222250"/>
                </a:lnTo>
                <a:lnTo>
                  <a:pt x="96520" y="215900"/>
                </a:lnTo>
                <a:lnTo>
                  <a:pt x="101600" y="209550"/>
                </a:lnTo>
                <a:lnTo>
                  <a:pt x="107950" y="203200"/>
                </a:lnTo>
                <a:lnTo>
                  <a:pt x="114300" y="19811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7000" y="187960"/>
                </a:lnTo>
                <a:lnTo>
                  <a:pt x="133350" y="184150"/>
                </a:lnTo>
                <a:lnTo>
                  <a:pt x="139700" y="181610"/>
                </a:lnTo>
                <a:lnTo>
                  <a:pt x="142240" y="180340"/>
                </a:lnTo>
                <a:lnTo>
                  <a:pt x="146050" y="179069"/>
                </a:lnTo>
                <a:lnTo>
                  <a:pt x="149860" y="177800"/>
                </a:lnTo>
                <a:lnTo>
                  <a:pt x="153670" y="176530"/>
                </a:lnTo>
                <a:lnTo>
                  <a:pt x="156210" y="176530"/>
                </a:lnTo>
                <a:lnTo>
                  <a:pt x="160020" y="175260"/>
                </a:lnTo>
                <a:lnTo>
                  <a:pt x="163830" y="173990"/>
                </a:lnTo>
                <a:lnTo>
                  <a:pt x="166370" y="173990"/>
                </a:lnTo>
                <a:lnTo>
                  <a:pt x="170180" y="173990"/>
                </a:lnTo>
                <a:lnTo>
                  <a:pt x="172720" y="173990"/>
                </a:lnTo>
                <a:lnTo>
                  <a:pt x="176530" y="173990"/>
                </a:lnTo>
                <a:lnTo>
                  <a:pt x="177800" y="173990"/>
                </a:lnTo>
                <a:lnTo>
                  <a:pt x="177800" y="173990"/>
                </a:lnTo>
                <a:lnTo>
                  <a:pt x="179070" y="175260"/>
                </a:lnTo>
                <a:lnTo>
                  <a:pt x="182880" y="175260"/>
                </a:lnTo>
                <a:lnTo>
                  <a:pt x="185420" y="176530"/>
                </a:lnTo>
                <a:lnTo>
                  <a:pt x="187960" y="177800"/>
                </a:lnTo>
                <a:lnTo>
                  <a:pt x="190500" y="177800"/>
                </a:lnTo>
                <a:lnTo>
                  <a:pt x="193040" y="179069"/>
                </a:lnTo>
                <a:lnTo>
                  <a:pt x="195580" y="181610"/>
                </a:lnTo>
                <a:lnTo>
                  <a:pt x="198120" y="182880"/>
                </a:lnTo>
                <a:lnTo>
                  <a:pt x="200660" y="184150"/>
                </a:lnTo>
                <a:lnTo>
                  <a:pt x="203200" y="185419"/>
                </a:lnTo>
                <a:lnTo>
                  <a:pt x="204470" y="186690"/>
                </a:lnTo>
                <a:lnTo>
                  <a:pt x="207010" y="189230"/>
                </a:lnTo>
                <a:lnTo>
                  <a:pt x="208280" y="191769"/>
                </a:lnTo>
                <a:lnTo>
                  <a:pt x="210820" y="193040"/>
                </a:lnTo>
                <a:lnTo>
                  <a:pt x="212090" y="195580"/>
                </a:lnTo>
                <a:lnTo>
                  <a:pt x="213360" y="198119"/>
                </a:lnTo>
                <a:lnTo>
                  <a:pt x="214630" y="200660"/>
                </a:lnTo>
                <a:lnTo>
                  <a:pt x="215900" y="203200"/>
                </a:lnTo>
                <a:lnTo>
                  <a:pt x="217170" y="205740"/>
                </a:lnTo>
                <a:lnTo>
                  <a:pt x="217170" y="208280"/>
                </a:lnTo>
                <a:lnTo>
                  <a:pt x="218440" y="212090"/>
                </a:lnTo>
                <a:lnTo>
                  <a:pt x="218440" y="214630"/>
                </a:lnTo>
                <a:lnTo>
                  <a:pt x="219710" y="218440"/>
                </a:lnTo>
                <a:lnTo>
                  <a:pt x="219710" y="220980"/>
                </a:lnTo>
                <a:lnTo>
                  <a:pt x="219710" y="224790"/>
                </a:lnTo>
                <a:lnTo>
                  <a:pt x="219710" y="228600"/>
                </a:lnTo>
                <a:lnTo>
                  <a:pt x="219710" y="232410"/>
                </a:lnTo>
                <a:lnTo>
                  <a:pt x="219710" y="236219"/>
                </a:lnTo>
                <a:lnTo>
                  <a:pt x="219710" y="238760"/>
                </a:lnTo>
                <a:lnTo>
                  <a:pt x="219710" y="240030"/>
                </a:lnTo>
                <a:lnTo>
                  <a:pt x="219710" y="240030"/>
                </a:lnTo>
                <a:lnTo>
                  <a:pt x="218440" y="243840"/>
                </a:lnTo>
                <a:lnTo>
                  <a:pt x="217170" y="248919"/>
                </a:lnTo>
                <a:lnTo>
                  <a:pt x="217170" y="252730"/>
                </a:lnTo>
                <a:lnTo>
                  <a:pt x="215900" y="257810"/>
                </a:lnTo>
                <a:lnTo>
                  <a:pt x="214630" y="262890"/>
                </a:lnTo>
                <a:lnTo>
                  <a:pt x="214630" y="265430"/>
                </a:lnTo>
                <a:lnTo>
                  <a:pt x="213360" y="267969"/>
                </a:lnTo>
                <a:lnTo>
                  <a:pt x="212090" y="271780"/>
                </a:lnTo>
                <a:lnTo>
                  <a:pt x="212090" y="271780"/>
                </a:lnTo>
                <a:lnTo>
                  <a:pt x="210820" y="273050"/>
                </a:lnTo>
                <a:lnTo>
                  <a:pt x="210820" y="275590"/>
                </a:lnTo>
                <a:lnTo>
                  <a:pt x="208280" y="283210"/>
                </a:lnTo>
                <a:lnTo>
                  <a:pt x="205740" y="288290"/>
                </a:lnTo>
                <a:lnTo>
                  <a:pt x="205740" y="290830"/>
                </a:lnTo>
                <a:lnTo>
                  <a:pt x="201930" y="299719"/>
                </a:lnTo>
                <a:lnTo>
                  <a:pt x="200660" y="303530"/>
                </a:lnTo>
                <a:lnTo>
                  <a:pt x="199390" y="307340"/>
                </a:lnTo>
                <a:lnTo>
                  <a:pt x="198120" y="311150"/>
                </a:lnTo>
                <a:lnTo>
                  <a:pt x="196850" y="314960"/>
                </a:lnTo>
                <a:lnTo>
                  <a:pt x="140970" y="485140"/>
                </a:lnTo>
                <a:lnTo>
                  <a:pt x="160020" y="495300"/>
                </a:lnTo>
                <a:lnTo>
                  <a:pt x="160020" y="495300"/>
                </a:lnTo>
                <a:lnTo>
                  <a:pt x="163830" y="497840"/>
                </a:lnTo>
                <a:lnTo>
                  <a:pt x="158750" y="513080"/>
                </a:lnTo>
                <a:lnTo>
                  <a:pt x="156210" y="511810"/>
                </a:lnTo>
                <a:lnTo>
                  <a:pt x="156210" y="511810"/>
                </a:lnTo>
                <a:lnTo>
                  <a:pt x="118110" y="504190"/>
                </a:lnTo>
                <a:lnTo>
                  <a:pt x="118110" y="504190"/>
                </a:lnTo>
                <a:lnTo>
                  <a:pt x="104140" y="501650"/>
                </a:lnTo>
                <a:lnTo>
                  <a:pt x="147320" y="345440"/>
                </a:lnTo>
                <a:lnTo>
                  <a:pt x="147320" y="345440"/>
                </a:lnTo>
                <a:lnTo>
                  <a:pt x="158750" y="306069"/>
                </a:lnTo>
                <a:lnTo>
                  <a:pt x="160020" y="302260"/>
                </a:lnTo>
                <a:lnTo>
                  <a:pt x="161290" y="299719"/>
                </a:lnTo>
                <a:lnTo>
                  <a:pt x="162560" y="294640"/>
                </a:lnTo>
                <a:lnTo>
                  <a:pt x="163830" y="290830"/>
                </a:lnTo>
                <a:lnTo>
                  <a:pt x="166370" y="283210"/>
                </a:lnTo>
                <a:lnTo>
                  <a:pt x="167640" y="279400"/>
                </a:lnTo>
                <a:lnTo>
                  <a:pt x="168910" y="275590"/>
                </a:lnTo>
                <a:lnTo>
                  <a:pt x="170180" y="271780"/>
                </a:lnTo>
                <a:lnTo>
                  <a:pt x="171450" y="267969"/>
                </a:lnTo>
                <a:lnTo>
                  <a:pt x="172720" y="261619"/>
                </a:lnTo>
                <a:lnTo>
                  <a:pt x="173990" y="257810"/>
                </a:lnTo>
                <a:lnTo>
                  <a:pt x="173990" y="255269"/>
                </a:lnTo>
                <a:lnTo>
                  <a:pt x="175260" y="252730"/>
                </a:lnTo>
                <a:lnTo>
                  <a:pt x="175260" y="251460"/>
                </a:lnTo>
                <a:lnTo>
                  <a:pt x="176530" y="247650"/>
                </a:lnTo>
                <a:lnTo>
                  <a:pt x="176530" y="243840"/>
                </a:lnTo>
                <a:lnTo>
                  <a:pt x="176530" y="240030"/>
                </a:lnTo>
                <a:lnTo>
                  <a:pt x="176530" y="237490"/>
                </a:lnTo>
                <a:lnTo>
                  <a:pt x="176530" y="233680"/>
                </a:lnTo>
                <a:lnTo>
                  <a:pt x="176530" y="229869"/>
                </a:lnTo>
                <a:lnTo>
                  <a:pt x="175260" y="227330"/>
                </a:lnTo>
                <a:lnTo>
                  <a:pt x="175260" y="226060"/>
                </a:lnTo>
                <a:lnTo>
                  <a:pt x="173990" y="224790"/>
                </a:lnTo>
                <a:lnTo>
                  <a:pt x="173990" y="223519"/>
                </a:lnTo>
                <a:lnTo>
                  <a:pt x="172720" y="222250"/>
                </a:lnTo>
                <a:lnTo>
                  <a:pt x="172720" y="220980"/>
                </a:lnTo>
                <a:lnTo>
                  <a:pt x="171450" y="219710"/>
                </a:lnTo>
                <a:lnTo>
                  <a:pt x="171450" y="218440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68910" y="217169"/>
                </a:lnTo>
                <a:lnTo>
                  <a:pt x="167640" y="215900"/>
                </a:lnTo>
                <a:lnTo>
                  <a:pt x="166370" y="215900"/>
                </a:lnTo>
                <a:lnTo>
                  <a:pt x="165100" y="214630"/>
                </a:lnTo>
                <a:lnTo>
                  <a:pt x="162560" y="213360"/>
                </a:lnTo>
                <a:lnTo>
                  <a:pt x="160020" y="212090"/>
                </a:lnTo>
                <a:lnTo>
                  <a:pt x="156210" y="212090"/>
                </a:lnTo>
                <a:lnTo>
                  <a:pt x="153670" y="212090"/>
                </a:lnTo>
                <a:lnTo>
                  <a:pt x="151130" y="212090"/>
                </a:lnTo>
                <a:lnTo>
                  <a:pt x="148590" y="212090"/>
                </a:lnTo>
                <a:lnTo>
                  <a:pt x="146050" y="212090"/>
                </a:lnTo>
                <a:lnTo>
                  <a:pt x="142240" y="213360"/>
                </a:lnTo>
                <a:lnTo>
                  <a:pt x="139700" y="213360"/>
                </a:lnTo>
                <a:lnTo>
                  <a:pt x="137160" y="213360"/>
                </a:lnTo>
                <a:lnTo>
                  <a:pt x="134620" y="214630"/>
                </a:lnTo>
                <a:lnTo>
                  <a:pt x="128270" y="217169"/>
                </a:lnTo>
                <a:lnTo>
                  <a:pt x="121920" y="220980"/>
                </a:lnTo>
                <a:lnTo>
                  <a:pt x="119380" y="223519"/>
                </a:lnTo>
                <a:lnTo>
                  <a:pt x="116840" y="224790"/>
                </a:lnTo>
                <a:lnTo>
                  <a:pt x="115570" y="224790"/>
                </a:lnTo>
                <a:lnTo>
                  <a:pt x="115570" y="224790"/>
                </a:lnTo>
                <a:lnTo>
                  <a:pt x="113030" y="226060"/>
                </a:lnTo>
                <a:lnTo>
                  <a:pt x="110490" y="228600"/>
                </a:lnTo>
                <a:lnTo>
                  <a:pt x="104140" y="233680"/>
                </a:lnTo>
                <a:lnTo>
                  <a:pt x="99060" y="238760"/>
                </a:lnTo>
                <a:lnTo>
                  <a:pt x="93980" y="245110"/>
                </a:lnTo>
                <a:lnTo>
                  <a:pt x="88900" y="250190"/>
                </a:lnTo>
                <a:lnTo>
                  <a:pt x="86360" y="254000"/>
                </a:lnTo>
                <a:lnTo>
                  <a:pt x="83820" y="256540"/>
                </a:lnTo>
                <a:lnTo>
                  <a:pt x="80010" y="262890"/>
                </a:lnTo>
                <a:lnTo>
                  <a:pt x="76200" y="269240"/>
                </a:lnTo>
                <a:lnTo>
                  <a:pt x="72390" y="275590"/>
                </a:lnTo>
                <a:lnTo>
                  <a:pt x="50800" y="375919"/>
                </a:lnTo>
                <a:lnTo>
                  <a:pt x="50800" y="378460"/>
                </a:lnTo>
                <a:lnTo>
                  <a:pt x="31750" y="492760"/>
                </a:lnTo>
                <a:lnTo>
                  <a:pt x="3810" y="491490"/>
                </a:lnTo>
                <a:lnTo>
                  <a:pt x="3810" y="491490"/>
                </a:lnTo>
                <a:lnTo>
                  <a:pt x="0" y="491490"/>
                </a:lnTo>
                <a:lnTo>
                  <a:pt x="5080" y="457200"/>
                </a:lnTo>
                <a:lnTo>
                  <a:pt x="5080" y="455930"/>
                </a:lnTo>
                <a:lnTo>
                  <a:pt x="77470" y="50800"/>
                </a:lnTo>
                <a:lnTo>
                  <a:pt x="77470" y="49530"/>
                </a:lnTo>
                <a:lnTo>
                  <a:pt x="8382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6303418" y="2817268"/>
            <a:ext cx="229054" cy="522424"/>
          </a:xfrm>
          <a:custGeom>
            <a:avLst/>
            <a:gdLst/>
            <a:ahLst/>
            <a:cxnLst/>
            <a:rect l="l" t="t" r="r" b="b"/>
            <a:pathLst>
              <a:path w="229054" h="522424">
                <a:moveTo>
                  <a:pt x="88492" y="30072"/>
                </a:moveTo>
                <a:lnTo>
                  <a:pt x="84682" y="28802"/>
                </a:lnTo>
                <a:lnTo>
                  <a:pt x="84682" y="28802"/>
                </a:lnTo>
                <a:lnTo>
                  <a:pt x="54202" y="19912"/>
                </a:lnTo>
                <a:lnTo>
                  <a:pt x="58012" y="4672"/>
                </a:lnTo>
                <a:lnTo>
                  <a:pt x="85952" y="5941"/>
                </a:lnTo>
                <a:lnTo>
                  <a:pt x="85952" y="5941"/>
                </a:lnTo>
                <a:lnTo>
                  <a:pt x="144372" y="13562"/>
                </a:lnTo>
                <a:lnTo>
                  <a:pt x="99922" y="179932"/>
                </a:lnTo>
                <a:lnTo>
                  <a:pt x="98652" y="183741"/>
                </a:lnTo>
                <a:lnTo>
                  <a:pt x="98652" y="187552"/>
                </a:lnTo>
                <a:lnTo>
                  <a:pt x="96112" y="196441"/>
                </a:lnTo>
                <a:lnTo>
                  <a:pt x="92302" y="215491"/>
                </a:lnTo>
                <a:lnTo>
                  <a:pt x="87222" y="232002"/>
                </a:lnTo>
                <a:lnTo>
                  <a:pt x="85952" y="237082"/>
                </a:lnTo>
                <a:lnTo>
                  <a:pt x="85952" y="239622"/>
                </a:lnTo>
                <a:lnTo>
                  <a:pt x="84682" y="240891"/>
                </a:lnTo>
                <a:lnTo>
                  <a:pt x="84682" y="240891"/>
                </a:lnTo>
                <a:lnTo>
                  <a:pt x="89762" y="233272"/>
                </a:lnTo>
                <a:lnTo>
                  <a:pt x="94842" y="226922"/>
                </a:lnTo>
                <a:lnTo>
                  <a:pt x="101192" y="220572"/>
                </a:lnTo>
                <a:lnTo>
                  <a:pt x="106272" y="214222"/>
                </a:lnTo>
                <a:lnTo>
                  <a:pt x="112622" y="207872"/>
                </a:lnTo>
                <a:lnTo>
                  <a:pt x="118972" y="202791"/>
                </a:lnTo>
                <a:lnTo>
                  <a:pt x="125322" y="196441"/>
                </a:lnTo>
                <a:lnTo>
                  <a:pt x="125322" y="196441"/>
                </a:lnTo>
                <a:lnTo>
                  <a:pt x="125322" y="196441"/>
                </a:lnTo>
                <a:lnTo>
                  <a:pt x="131672" y="192632"/>
                </a:lnTo>
                <a:lnTo>
                  <a:pt x="138022" y="188822"/>
                </a:lnTo>
                <a:lnTo>
                  <a:pt x="144372" y="186282"/>
                </a:lnTo>
                <a:lnTo>
                  <a:pt x="146912" y="185012"/>
                </a:lnTo>
                <a:lnTo>
                  <a:pt x="150722" y="183741"/>
                </a:lnTo>
                <a:lnTo>
                  <a:pt x="154532" y="182472"/>
                </a:lnTo>
                <a:lnTo>
                  <a:pt x="158342" y="181202"/>
                </a:lnTo>
                <a:lnTo>
                  <a:pt x="160882" y="181202"/>
                </a:lnTo>
                <a:lnTo>
                  <a:pt x="164692" y="179932"/>
                </a:lnTo>
                <a:lnTo>
                  <a:pt x="168502" y="178662"/>
                </a:lnTo>
                <a:lnTo>
                  <a:pt x="171042" y="178662"/>
                </a:lnTo>
                <a:lnTo>
                  <a:pt x="174852" y="178662"/>
                </a:lnTo>
                <a:lnTo>
                  <a:pt x="177392" y="178662"/>
                </a:lnTo>
                <a:lnTo>
                  <a:pt x="181202" y="178662"/>
                </a:lnTo>
                <a:lnTo>
                  <a:pt x="182472" y="178662"/>
                </a:lnTo>
                <a:lnTo>
                  <a:pt x="182472" y="178662"/>
                </a:lnTo>
                <a:lnTo>
                  <a:pt x="183742" y="179932"/>
                </a:lnTo>
                <a:lnTo>
                  <a:pt x="187552" y="179932"/>
                </a:lnTo>
                <a:lnTo>
                  <a:pt x="190092" y="181202"/>
                </a:lnTo>
                <a:lnTo>
                  <a:pt x="192632" y="182472"/>
                </a:lnTo>
                <a:lnTo>
                  <a:pt x="195172" y="182472"/>
                </a:lnTo>
                <a:lnTo>
                  <a:pt x="197712" y="183741"/>
                </a:lnTo>
                <a:lnTo>
                  <a:pt x="200252" y="186282"/>
                </a:lnTo>
                <a:lnTo>
                  <a:pt x="202792" y="187552"/>
                </a:lnTo>
                <a:lnTo>
                  <a:pt x="205332" y="188822"/>
                </a:lnTo>
                <a:lnTo>
                  <a:pt x="207872" y="190091"/>
                </a:lnTo>
                <a:lnTo>
                  <a:pt x="209142" y="191362"/>
                </a:lnTo>
                <a:lnTo>
                  <a:pt x="211682" y="193902"/>
                </a:lnTo>
                <a:lnTo>
                  <a:pt x="212952" y="196441"/>
                </a:lnTo>
                <a:lnTo>
                  <a:pt x="215492" y="197712"/>
                </a:lnTo>
                <a:lnTo>
                  <a:pt x="216762" y="200252"/>
                </a:lnTo>
                <a:lnTo>
                  <a:pt x="218032" y="202791"/>
                </a:lnTo>
                <a:lnTo>
                  <a:pt x="219302" y="205332"/>
                </a:lnTo>
                <a:lnTo>
                  <a:pt x="220572" y="207872"/>
                </a:lnTo>
                <a:lnTo>
                  <a:pt x="221842" y="210412"/>
                </a:lnTo>
                <a:lnTo>
                  <a:pt x="221842" y="212952"/>
                </a:lnTo>
                <a:lnTo>
                  <a:pt x="223112" y="216762"/>
                </a:lnTo>
                <a:lnTo>
                  <a:pt x="223112" y="219302"/>
                </a:lnTo>
                <a:lnTo>
                  <a:pt x="224382" y="223112"/>
                </a:lnTo>
                <a:lnTo>
                  <a:pt x="224382" y="225652"/>
                </a:lnTo>
                <a:lnTo>
                  <a:pt x="224382" y="229462"/>
                </a:lnTo>
                <a:lnTo>
                  <a:pt x="224382" y="233272"/>
                </a:lnTo>
                <a:lnTo>
                  <a:pt x="224382" y="237082"/>
                </a:lnTo>
                <a:lnTo>
                  <a:pt x="224382" y="240891"/>
                </a:lnTo>
                <a:lnTo>
                  <a:pt x="224382" y="243432"/>
                </a:lnTo>
                <a:lnTo>
                  <a:pt x="224382" y="244702"/>
                </a:lnTo>
                <a:lnTo>
                  <a:pt x="224382" y="244702"/>
                </a:lnTo>
                <a:lnTo>
                  <a:pt x="223112" y="248512"/>
                </a:lnTo>
                <a:lnTo>
                  <a:pt x="221842" y="253591"/>
                </a:lnTo>
                <a:lnTo>
                  <a:pt x="221842" y="257402"/>
                </a:lnTo>
                <a:lnTo>
                  <a:pt x="220572" y="262482"/>
                </a:lnTo>
                <a:lnTo>
                  <a:pt x="219302" y="267562"/>
                </a:lnTo>
                <a:lnTo>
                  <a:pt x="219302" y="270102"/>
                </a:lnTo>
                <a:lnTo>
                  <a:pt x="218032" y="272641"/>
                </a:lnTo>
                <a:lnTo>
                  <a:pt x="216762" y="276452"/>
                </a:lnTo>
                <a:lnTo>
                  <a:pt x="216762" y="276452"/>
                </a:lnTo>
                <a:lnTo>
                  <a:pt x="215492" y="277722"/>
                </a:lnTo>
                <a:lnTo>
                  <a:pt x="215492" y="280262"/>
                </a:lnTo>
                <a:lnTo>
                  <a:pt x="212952" y="287882"/>
                </a:lnTo>
                <a:lnTo>
                  <a:pt x="210412" y="292962"/>
                </a:lnTo>
                <a:lnTo>
                  <a:pt x="210412" y="295502"/>
                </a:lnTo>
                <a:lnTo>
                  <a:pt x="206602" y="304391"/>
                </a:lnTo>
                <a:lnTo>
                  <a:pt x="205332" y="308202"/>
                </a:lnTo>
                <a:lnTo>
                  <a:pt x="204062" y="312012"/>
                </a:lnTo>
                <a:lnTo>
                  <a:pt x="202792" y="315822"/>
                </a:lnTo>
                <a:lnTo>
                  <a:pt x="201522" y="319632"/>
                </a:lnTo>
                <a:lnTo>
                  <a:pt x="145642" y="489812"/>
                </a:lnTo>
                <a:lnTo>
                  <a:pt x="164692" y="499972"/>
                </a:lnTo>
                <a:lnTo>
                  <a:pt x="164692" y="499972"/>
                </a:lnTo>
                <a:lnTo>
                  <a:pt x="168502" y="502512"/>
                </a:lnTo>
                <a:lnTo>
                  <a:pt x="163422" y="517752"/>
                </a:lnTo>
                <a:lnTo>
                  <a:pt x="160882" y="516482"/>
                </a:lnTo>
                <a:lnTo>
                  <a:pt x="160882" y="516482"/>
                </a:lnTo>
                <a:lnTo>
                  <a:pt x="122782" y="508862"/>
                </a:lnTo>
                <a:lnTo>
                  <a:pt x="122782" y="508862"/>
                </a:lnTo>
                <a:lnTo>
                  <a:pt x="108812" y="506322"/>
                </a:lnTo>
                <a:lnTo>
                  <a:pt x="151992" y="350112"/>
                </a:lnTo>
                <a:lnTo>
                  <a:pt x="151992" y="350112"/>
                </a:lnTo>
                <a:lnTo>
                  <a:pt x="163422" y="310741"/>
                </a:lnTo>
                <a:lnTo>
                  <a:pt x="164692" y="306932"/>
                </a:lnTo>
                <a:lnTo>
                  <a:pt x="165962" y="304391"/>
                </a:lnTo>
                <a:lnTo>
                  <a:pt x="167232" y="299312"/>
                </a:lnTo>
                <a:lnTo>
                  <a:pt x="168502" y="295502"/>
                </a:lnTo>
                <a:lnTo>
                  <a:pt x="171042" y="287882"/>
                </a:lnTo>
                <a:lnTo>
                  <a:pt x="172312" y="284072"/>
                </a:lnTo>
                <a:lnTo>
                  <a:pt x="173582" y="280262"/>
                </a:lnTo>
                <a:lnTo>
                  <a:pt x="174852" y="276452"/>
                </a:lnTo>
                <a:lnTo>
                  <a:pt x="176122" y="272641"/>
                </a:lnTo>
                <a:lnTo>
                  <a:pt x="177392" y="266291"/>
                </a:lnTo>
                <a:lnTo>
                  <a:pt x="178662" y="262482"/>
                </a:lnTo>
                <a:lnTo>
                  <a:pt x="178662" y="259941"/>
                </a:lnTo>
                <a:lnTo>
                  <a:pt x="179932" y="257402"/>
                </a:lnTo>
                <a:lnTo>
                  <a:pt x="179932" y="256132"/>
                </a:lnTo>
                <a:lnTo>
                  <a:pt x="181202" y="252322"/>
                </a:lnTo>
                <a:lnTo>
                  <a:pt x="181202" y="248512"/>
                </a:lnTo>
                <a:lnTo>
                  <a:pt x="181202" y="244702"/>
                </a:lnTo>
                <a:lnTo>
                  <a:pt x="181202" y="242162"/>
                </a:lnTo>
                <a:lnTo>
                  <a:pt x="181202" y="238352"/>
                </a:lnTo>
                <a:lnTo>
                  <a:pt x="181202" y="234541"/>
                </a:lnTo>
                <a:lnTo>
                  <a:pt x="179932" y="232002"/>
                </a:lnTo>
                <a:lnTo>
                  <a:pt x="179932" y="230732"/>
                </a:lnTo>
                <a:lnTo>
                  <a:pt x="178662" y="229462"/>
                </a:lnTo>
                <a:lnTo>
                  <a:pt x="178662" y="228191"/>
                </a:lnTo>
                <a:lnTo>
                  <a:pt x="177392" y="226922"/>
                </a:lnTo>
                <a:lnTo>
                  <a:pt x="177392" y="225652"/>
                </a:lnTo>
                <a:lnTo>
                  <a:pt x="176122" y="224382"/>
                </a:lnTo>
                <a:lnTo>
                  <a:pt x="176122" y="223112"/>
                </a:lnTo>
                <a:lnTo>
                  <a:pt x="174852" y="221841"/>
                </a:lnTo>
                <a:lnTo>
                  <a:pt x="174852" y="221841"/>
                </a:lnTo>
                <a:lnTo>
                  <a:pt x="174852" y="221841"/>
                </a:lnTo>
                <a:lnTo>
                  <a:pt x="173582" y="221841"/>
                </a:lnTo>
                <a:lnTo>
                  <a:pt x="172312" y="220572"/>
                </a:lnTo>
                <a:lnTo>
                  <a:pt x="171042" y="220572"/>
                </a:lnTo>
                <a:lnTo>
                  <a:pt x="169772" y="219302"/>
                </a:lnTo>
                <a:lnTo>
                  <a:pt x="167232" y="218032"/>
                </a:lnTo>
                <a:lnTo>
                  <a:pt x="164692" y="216762"/>
                </a:lnTo>
                <a:lnTo>
                  <a:pt x="160882" y="216762"/>
                </a:lnTo>
                <a:lnTo>
                  <a:pt x="158342" y="216762"/>
                </a:lnTo>
                <a:lnTo>
                  <a:pt x="155802" y="216762"/>
                </a:lnTo>
                <a:lnTo>
                  <a:pt x="153262" y="216762"/>
                </a:lnTo>
                <a:lnTo>
                  <a:pt x="150722" y="216762"/>
                </a:lnTo>
                <a:lnTo>
                  <a:pt x="146912" y="218032"/>
                </a:lnTo>
                <a:lnTo>
                  <a:pt x="144372" y="218032"/>
                </a:lnTo>
                <a:lnTo>
                  <a:pt x="141832" y="218032"/>
                </a:lnTo>
                <a:lnTo>
                  <a:pt x="139292" y="219302"/>
                </a:lnTo>
                <a:lnTo>
                  <a:pt x="132942" y="221841"/>
                </a:lnTo>
                <a:lnTo>
                  <a:pt x="126592" y="225652"/>
                </a:lnTo>
                <a:lnTo>
                  <a:pt x="124052" y="228191"/>
                </a:lnTo>
                <a:lnTo>
                  <a:pt x="121512" y="229462"/>
                </a:lnTo>
                <a:lnTo>
                  <a:pt x="120242" y="229462"/>
                </a:lnTo>
                <a:lnTo>
                  <a:pt x="120242" y="229462"/>
                </a:lnTo>
                <a:lnTo>
                  <a:pt x="117702" y="230732"/>
                </a:lnTo>
                <a:lnTo>
                  <a:pt x="115162" y="233272"/>
                </a:lnTo>
                <a:lnTo>
                  <a:pt x="108812" y="238352"/>
                </a:lnTo>
                <a:lnTo>
                  <a:pt x="103732" y="243432"/>
                </a:lnTo>
                <a:lnTo>
                  <a:pt x="98652" y="249782"/>
                </a:lnTo>
                <a:lnTo>
                  <a:pt x="93572" y="254862"/>
                </a:lnTo>
                <a:lnTo>
                  <a:pt x="91032" y="258672"/>
                </a:lnTo>
                <a:lnTo>
                  <a:pt x="88492" y="261212"/>
                </a:lnTo>
                <a:lnTo>
                  <a:pt x="84682" y="267562"/>
                </a:lnTo>
                <a:lnTo>
                  <a:pt x="80872" y="273912"/>
                </a:lnTo>
                <a:lnTo>
                  <a:pt x="77062" y="280262"/>
                </a:lnTo>
                <a:lnTo>
                  <a:pt x="55472" y="380591"/>
                </a:lnTo>
                <a:lnTo>
                  <a:pt x="55472" y="383132"/>
                </a:lnTo>
                <a:lnTo>
                  <a:pt x="36422" y="497432"/>
                </a:lnTo>
                <a:lnTo>
                  <a:pt x="8482" y="496162"/>
                </a:lnTo>
                <a:lnTo>
                  <a:pt x="8482" y="496162"/>
                </a:lnTo>
                <a:lnTo>
                  <a:pt x="4672" y="496162"/>
                </a:lnTo>
                <a:lnTo>
                  <a:pt x="9752" y="461872"/>
                </a:lnTo>
                <a:lnTo>
                  <a:pt x="9752" y="460602"/>
                </a:lnTo>
                <a:lnTo>
                  <a:pt x="82142" y="55472"/>
                </a:lnTo>
                <a:lnTo>
                  <a:pt x="82142" y="54202"/>
                </a:lnTo>
                <a:lnTo>
                  <a:pt x="88492" y="3007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6511290" y="2983230"/>
            <a:ext cx="204470" cy="381000"/>
          </a:xfrm>
          <a:custGeom>
            <a:avLst/>
            <a:gdLst/>
            <a:ahLst/>
            <a:cxnLst/>
            <a:rect l="l" t="t" r="r" b="b"/>
            <a:pathLst>
              <a:path w="204470" h="381000">
                <a:moveTo>
                  <a:pt x="38100" y="313690"/>
                </a:moveTo>
                <a:lnTo>
                  <a:pt x="36830" y="317500"/>
                </a:lnTo>
                <a:lnTo>
                  <a:pt x="36830" y="320040"/>
                </a:lnTo>
                <a:lnTo>
                  <a:pt x="35560" y="323850"/>
                </a:lnTo>
                <a:lnTo>
                  <a:pt x="35560" y="326390"/>
                </a:lnTo>
                <a:lnTo>
                  <a:pt x="35560" y="327660"/>
                </a:lnTo>
                <a:lnTo>
                  <a:pt x="35560" y="330200"/>
                </a:lnTo>
                <a:lnTo>
                  <a:pt x="35560" y="331470"/>
                </a:lnTo>
                <a:lnTo>
                  <a:pt x="34290" y="332740"/>
                </a:lnTo>
                <a:lnTo>
                  <a:pt x="35560" y="334010"/>
                </a:lnTo>
                <a:lnTo>
                  <a:pt x="35560" y="335279"/>
                </a:lnTo>
                <a:lnTo>
                  <a:pt x="35560" y="336550"/>
                </a:lnTo>
                <a:lnTo>
                  <a:pt x="35560" y="337820"/>
                </a:lnTo>
                <a:lnTo>
                  <a:pt x="35560" y="339090"/>
                </a:lnTo>
                <a:lnTo>
                  <a:pt x="36830" y="340360"/>
                </a:lnTo>
                <a:lnTo>
                  <a:pt x="36830" y="341629"/>
                </a:lnTo>
                <a:lnTo>
                  <a:pt x="36830" y="342900"/>
                </a:lnTo>
                <a:lnTo>
                  <a:pt x="36830" y="342900"/>
                </a:lnTo>
                <a:lnTo>
                  <a:pt x="38100" y="342900"/>
                </a:lnTo>
                <a:lnTo>
                  <a:pt x="38100" y="342900"/>
                </a:lnTo>
                <a:lnTo>
                  <a:pt x="38100" y="344170"/>
                </a:lnTo>
                <a:lnTo>
                  <a:pt x="38100" y="344170"/>
                </a:lnTo>
                <a:lnTo>
                  <a:pt x="38100" y="345440"/>
                </a:lnTo>
                <a:lnTo>
                  <a:pt x="39370" y="345440"/>
                </a:lnTo>
                <a:lnTo>
                  <a:pt x="40640" y="346710"/>
                </a:lnTo>
                <a:lnTo>
                  <a:pt x="41910" y="347979"/>
                </a:lnTo>
                <a:lnTo>
                  <a:pt x="43180" y="347979"/>
                </a:lnTo>
                <a:lnTo>
                  <a:pt x="46990" y="350520"/>
                </a:lnTo>
                <a:lnTo>
                  <a:pt x="50800" y="350520"/>
                </a:lnTo>
                <a:lnTo>
                  <a:pt x="54610" y="350520"/>
                </a:lnTo>
                <a:lnTo>
                  <a:pt x="58420" y="351790"/>
                </a:lnTo>
                <a:lnTo>
                  <a:pt x="62230" y="350520"/>
                </a:lnTo>
                <a:lnTo>
                  <a:pt x="67310" y="350520"/>
                </a:lnTo>
                <a:lnTo>
                  <a:pt x="71120" y="350520"/>
                </a:lnTo>
                <a:lnTo>
                  <a:pt x="74930" y="349250"/>
                </a:lnTo>
                <a:lnTo>
                  <a:pt x="72390" y="361950"/>
                </a:lnTo>
                <a:lnTo>
                  <a:pt x="72390" y="363220"/>
                </a:lnTo>
                <a:lnTo>
                  <a:pt x="72390" y="365760"/>
                </a:lnTo>
                <a:lnTo>
                  <a:pt x="71120" y="365760"/>
                </a:lnTo>
                <a:lnTo>
                  <a:pt x="71120" y="365760"/>
                </a:lnTo>
                <a:lnTo>
                  <a:pt x="66040" y="369570"/>
                </a:lnTo>
                <a:lnTo>
                  <a:pt x="59690" y="373379"/>
                </a:lnTo>
                <a:lnTo>
                  <a:pt x="52070" y="375920"/>
                </a:lnTo>
                <a:lnTo>
                  <a:pt x="45720" y="378460"/>
                </a:lnTo>
                <a:lnTo>
                  <a:pt x="41910" y="379729"/>
                </a:lnTo>
                <a:lnTo>
                  <a:pt x="38100" y="379729"/>
                </a:lnTo>
                <a:lnTo>
                  <a:pt x="35560" y="381000"/>
                </a:lnTo>
                <a:lnTo>
                  <a:pt x="31750" y="381000"/>
                </a:lnTo>
                <a:lnTo>
                  <a:pt x="2921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1590" y="379729"/>
                </a:lnTo>
                <a:lnTo>
                  <a:pt x="19050" y="378460"/>
                </a:lnTo>
                <a:lnTo>
                  <a:pt x="16510" y="377190"/>
                </a:lnTo>
                <a:lnTo>
                  <a:pt x="15240" y="375920"/>
                </a:lnTo>
                <a:lnTo>
                  <a:pt x="13970" y="375920"/>
                </a:lnTo>
                <a:lnTo>
                  <a:pt x="11430" y="374650"/>
                </a:lnTo>
                <a:lnTo>
                  <a:pt x="10160" y="373379"/>
                </a:lnTo>
                <a:lnTo>
                  <a:pt x="8890" y="372110"/>
                </a:lnTo>
                <a:lnTo>
                  <a:pt x="7620" y="370840"/>
                </a:lnTo>
                <a:lnTo>
                  <a:pt x="7620" y="369570"/>
                </a:lnTo>
                <a:lnTo>
                  <a:pt x="6350" y="367029"/>
                </a:lnTo>
                <a:lnTo>
                  <a:pt x="5080" y="365760"/>
                </a:lnTo>
                <a:lnTo>
                  <a:pt x="3810" y="364490"/>
                </a:lnTo>
                <a:lnTo>
                  <a:pt x="2540" y="361950"/>
                </a:lnTo>
                <a:lnTo>
                  <a:pt x="2540" y="360679"/>
                </a:lnTo>
                <a:lnTo>
                  <a:pt x="2540" y="358140"/>
                </a:lnTo>
                <a:lnTo>
                  <a:pt x="1270" y="355600"/>
                </a:lnTo>
                <a:lnTo>
                  <a:pt x="1270" y="353060"/>
                </a:lnTo>
                <a:lnTo>
                  <a:pt x="0" y="351790"/>
                </a:lnTo>
                <a:lnTo>
                  <a:pt x="0" y="349250"/>
                </a:lnTo>
                <a:lnTo>
                  <a:pt x="0" y="345440"/>
                </a:lnTo>
                <a:lnTo>
                  <a:pt x="0" y="344170"/>
                </a:lnTo>
                <a:lnTo>
                  <a:pt x="0" y="341629"/>
                </a:lnTo>
                <a:lnTo>
                  <a:pt x="0" y="337820"/>
                </a:lnTo>
                <a:lnTo>
                  <a:pt x="0" y="335279"/>
                </a:lnTo>
                <a:lnTo>
                  <a:pt x="1270" y="332740"/>
                </a:lnTo>
                <a:lnTo>
                  <a:pt x="1270" y="328929"/>
                </a:lnTo>
                <a:lnTo>
                  <a:pt x="1270" y="326390"/>
                </a:lnTo>
                <a:lnTo>
                  <a:pt x="2540" y="323850"/>
                </a:lnTo>
                <a:lnTo>
                  <a:pt x="2540" y="320040"/>
                </a:lnTo>
                <a:lnTo>
                  <a:pt x="2540" y="317500"/>
                </a:lnTo>
                <a:lnTo>
                  <a:pt x="2540" y="316229"/>
                </a:lnTo>
                <a:lnTo>
                  <a:pt x="2540" y="316229"/>
                </a:lnTo>
                <a:lnTo>
                  <a:pt x="3810" y="313690"/>
                </a:lnTo>
                <a:lnTo>
                  <a:pt x="5080" y="311150"/>
                </a:lnTo>
                <a:lnTo>
                  <a:pt x="5080" y="307340"/>
                </a:lnTo>
                <a:lnTo>
                  <a:pt x="7620" y="302260"/>
                </a:lnTo>
                <a:lnTo>
                  <a:pt x="8890" y="297179"/>
                </a:lnTo>
                <a:lnTo>
                  <a:pt x="8890" y="297179"/>
                </a:lnTo>
                <a:lnTo>
                  <a:pt x="8890" y="297179"/>
                </a:lnTo>
                <a:lnTo>
                  <a:pt x="10160" y="290829"/>
                </a:lnTo>
                <a:lnTo>
                  <a:pt x="12700" y="285750"/>
                </a:lnTo>
                <a:lnTo>
                  <a:pt x="21590" y="262890"/>
                </a:lnTo>
                <a:lnTo>
                  <a:pt x="99060" y="83820"/>
                </a:lnTo>
                <a:lnTo>
                  <a:pt x="71120" y="74929"/>
                </a:lnTo>
                <a:lnTo>
                  <a:pt x="71120" y="74929"/>
                </a:lnTo>
                <a:lnTo>
                  <a:pt x="68580" y="74929"/>
                </a:lnTo>
                <a:lnTo>
                  <a:pt x="74930" y="60960"/>
                </a:lnTo>
                <a:lnTo>
                  <a:pt x="74930" y="59690"/>
                </a:lnTo>
                <a:lnTo>
                  <a:pt x="74930" y="59690"/>
                </a:lnTo>
                <a:lnTo>
                  <a:pt x="111760" y="58420"/>
                </a:lnTo>
                <a:lnTo>
                  <a:pt x="143510" y="25400"/>
                </a:lnTo>
                <a:lnTo>
                  <a:pt x="143510" y="25400"/>
                </a:lnTo>
                <a:lnTo>
                  <a:pt x="170180" y="0"/>
                </a:lnTo>
                <a:lnTo>
                  <a:pt x="186690" y="6350"/>
                </a:lnTo>
                <a:lnTo>
                  <a:pt x="152400" y="72390"/>
                </a:lnTo>
                <a:lnTo>
                  <a:pt x="181610" y="83820"/>
                </a:lnTo>
                <a:lnTo>
                  <a:pt x="181610" y="83820"/>
                </a:lnTo>
                <a:lnTo>
                  <a:pt x="204470" y="93979"/>
                </a:lnTo>
                <a:lnTo>
                  <a:pt x="190500" y="119379"/>
                </a:lnTo>
                <a:lnTo>
                  <a:pt x="170180" y="110490"/>
                </a:lnTo>
                <a:lnTo>
                  <a:pt x="170180" y="110490"/>
                </a:lnTo>
                <a:lnTo>
                  <a:pt x="138430" y="97790"/>
                </a:lnTo>
                <a:lnTo>
                  <a:pt x="76200" y="228600"/>
                </a:lnTo>
                <a:lnTo>
                  <a:pt x="76200" y="228600"/>
                </a:lnTo>
                <a:lnTo>
                  <a:pt x="55880" y="271779"/>
                </a:lnTo>
                <a:lnTo>
                  <a:pt x="53340" y="278129"/>
                </a:lnTo>
                <a:lnTo>
                  <a:pt x="50800" y="283210"/>
                </a:lnTo>
                <a:lnTo>
                  <a:pt x="45720" y="295910"/>
                </a:lnTo>
                <a:lnTo>
                  <a:pt x="40640" y="304800"/>
                </a:lnTo>
                <a:lnTo>
                  <a:pt x="39370" y="309879"/>
                </a:lnTo>
                <a:lnTo>
                  <a:pt x="39370" y="311150"/>
                </a:lnTo>
                <a:lnTo>
                  <a:pt x="38100" y="313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6506618" y="2978557"/>
            <a:ext cx="213814" cy="390344"/>
          </a:xfrm>
          <a:custGeom>
            <a:avLst/>
            <a:gdLst/>
            <a:ahLst/>
            <a:cxnLst/>
            <a:rect l="l" t="t" r="r" b="b"/>
            <a:pathLst>
              <a:path w="213814" h="390344">
                <a:moveTo>
                  <a:pt x="42772" y="318363"/>
                </a:moveTo>
                <a:lnTo>
                  <a:pt x="41502" y="322173"/>
                </a:lnTo>
                <a:lnTo>
                  <a:pt x="41502" y="324713"/>
                </a:lnTo>
                <a:lnTo>
                  <a:pt x="40232" y="328523"/>
                </a:lnTo>
                <a:lnTo>
                  <a:pt x="40232" y="331063"/>
                </a:lnTo>
                <a:lnTo>
                  <a:pt x="40232" y="332333"/>
                </a:lnTo>
                <a:lnTo>
                  <a:pt x="40232" y="334873"/>
                </a:lnTo>
                <a:lnTo>
                  <a:pt x="40232" y="336143"/>
                </a:lnTo>
                <a:lnTo>
                  <a:pt x="38962" y="337413"/>
                </a:lnTo>
                <a:lnTo>
                  <a:pt x="40232" y="338683"/>
                </a:lnTo>
                <a:lnTo>
                  <a:pt x="40232" y="339952"/>
                </a:lnTo>
                <a:lnTo>
                  <a:pt x="40232" y="341223"/>
                </a:lnTo>
                <a:lnTo>
                  <a:pt x="40232" y="342493"/>
                </a:lnTo>
                <a:lnTo>
                  <a:pt x="40232" y="343763"/>
                </a:lnTo>
                <a:lnTo>
                  <a:pt x="41502" y="345033"/>
                </a:lnTo>
                <a:lnTo>
                  <a:pt x="41502" y="346302"/>
                </a:lnTo>
                <a:lnTo>
                  <a:pt x="41502" y="347573"/>
                </a:lnTo>
                <a:lnTo>
                  <a:pt x="41502" y="347573"/>
                </a:lnTo>
                <a:lnTo>
                  <a:pt x="42772" y="347573"/>
                </a:lnTo>
                <a:lnTo>
                  <a:pt x="42772" y="347573"/>
                </a:lnTo>
                <a:lnTo>
                  <a:pt x="42772" y="348843"/>
                </a:lnTo>
                <a:lnTo>
                  <a:pt x="42772" y="348843"/>
                </a:lnTo>
                <a:lnTo>
                  <a:pt x="42772" y="350113"/>
                </a:lnTo>
                <a:lnTo>
                  <a:pt x="44042" y="350113"/>
                </a:lnTo>
                <a:lnTo>
                  <a:pt x="45312" y="351383"/>
                </a:lnTo>
                <a:lnTo>
                  <a:pt x="46582" y="352652"/>
                </a:lnTo>
                <a:lnTo>
                  <a:pt x="47852" y="352652"/>
                </a:lnTo>
                <a:lnTo>
                  <a:pt x="51662" y="355193"/>
                </a:lnTo>
                <a:lnTo>
                  <a:pt x="55472" y="355193"/>
                </a:lnTo>
                <a:lnTo>
                  <a:pt x="59282" y="355193"/>
                </a:lnTo>
                <a:lnTo>
                  <a:pt x="63092" y="356463"/>
                </a:lnTo>
                <a:lnTo>
                  <a:pt x="66902" y="355193"/>
                </a:lnTo>
                <a:lnTo>
                  <a:pt x="71982" y="355193"/>
                </a:lnTo>
                <a:lnTo>
                  <a:pt x="75792" y="355193"/>
                </a:lnTo>
                <a:lnTo>
                  <a:pt x="79602" y="353923"/>
                </a:lnTo>
                <a:lnTo>
                  <a:pt x="77062" y="366623"/>
                </a:lnTo>
                <a:lnTo>
                  <a:pt x="77062" y="367893"/>
                </a:lnTo>
                <a:lnTo>
                  <a:pt x="77062" y="370433"/>
                </a:lnTo>
                <a:lnTo>
                  <a:pt x="75792" y="370433"/>
                </a:lnTo>
                <a:lnTo>
                  <a:pt x="75792" y="370433"/>
                </a:lnTo>
                <a:lnTo>
                  <a:pt x="70712" y="374243"/>
                </a:lnTo>
                <a:lnTo>
                  <a:pt x="64362" y="378052"/>
                </a:lnTo>
                <a:lnTo>
                  <a:pt x="56742" y="380593"/>
                </a:lnTo>
                <a:lnTo>
                  <a:pt x="50392" y="383133"/>
                </a:lnTo>
                <a:lnTo>
                  <a:pt x="46582" y="384402"/>
                </a:lnTo>
                <a:lnTo>
                  <a:pt x="42772" y="384402"/>
                </a:lnTo>
                <a:lnTo>
                  <a:pt x="40232" y="385673"/>
                </a:lnTo>
                <a:lnTo>
                  <a:pt x="36422" y="385673"/>
                </a:lnTo>
                <a:lnTo>
                  <a:pt x="33882" y="384402"/>
                </a:lnTo>
                <a:lnTo>
                  <a:pt x="30072" y="384402"/>
                </a:lnTo>
                <a:lnTo>
                  <a:pt x="30072" y="384402"/>
                </a:lnTo>
                <a:lnTo>
                  <a:pt x="30072" y="384402"/>
                </a:lnTo>
                <a:lnTo>
                  <a:pt x="26262" y="384402"/>
                </a:lnTo>
                <a:lnTo>
                  <a:pt x="23722" y="383133"/>
                </a:lnTo>
                <a:lnTo>
                  <a:pt x="21182" y="381863"/>
                </a:lnTo>
                <a:lnTo>
                  <a:pt x="19912" y="380593"/>
                </a:lnTo>
                <a:lnTo>
                  <a:pt x="18642" y="380593"/>
                </a:lnTo>
                <a:lnTo>
                  <a:pt x="16102" y="379323"/>
                </a:lnTo>
                <a:lnTo>
                  <a:pt x="14832" y="378052"/>
                </a:lnTo>
                <a:lnTo>
                  <a:pt x="13562" y="376783"/>
                </a:lnTo>
                <a:lnTo>
                  <a:pt x="12292" y="375513"/>
                </a:lnTo>
                <a:lnTo>
                  <a:pt x="12292" y="374243"/>
                </a:lnTo>
                <a:lnTo>
                  <a:pt x="11022" y="371702"/>
                </a:lnTo>
                <a:lnTo>
                  <a:pt x="9752" y="370433"/>
                </a:lnTo>
                <a:lnTo>
                  <a:pt x="8482" y="369163"/>
                </a:lnTo>
                <a:lnTo>
                  <a:pt x="7212" y="366623"/>
                </a:lnTo>
                <a:lnTo>
                  <a:pt x="7212" y="365352"/>
                </a:lnTo>
                <a:lnTo>
                  <a:pt x="7212" y="362813"/>
                </a:lnTo>
                <a:lnTo>
                  <a:pt x="5942" y="360273"/>
                </a:lnTo>
                <a:lnTo>
                  <a:pt x="5942" y="357733"/>
                </a:lnTo>
                <a:lnTo>
                  <a:pt x="4672" y="356463"/>
                </a:lnTo>
                <a:lnTo>
                  <a:pt x="4672" y="353923"/>
                </a:lnTo>
                <a:lnTo>
                  <a:pt x="4672" y="350113"/>
                </a:lnTo>
                <a:lnTo>
                  <a:pt x="4672" y="348843"/>
                </a:lnTo>
                <a:lnTo>
                  <a:pt x="4672" y="346302"/>
                </a:lnTo>
                <a:lnTo>
                  <a:pt x="4672" y="342493"/>
                </a:lnTo>
                <a:lnTo>
                  <a:pt x="4672" y="339952"/>
                </a:lnTo>
                <a:lnTo>
                  <a:pt x="5942" y="337413"/>
                </a:lnTo>
                <a:lnTo>
                  <a:pt x="5942" y="333602"/>
                </a:lnTo>
                <a:lnTo>
                  <a:pt x="5942" y="331063"/>
                </a:lnTo>
                <a:lnTo>
                  <a:pt x="7212" y="328523"/>
                </a:lnTo>
                <a:lnTo>
                  <a:pt x="7212" y="324713"/>
                </a:lnTo>
                <a:lnTo>
                  <a:pt x="7212" y="322173"/>
                </a:lnTo>
                <a:lnTo>
                  <a:pt x="7212" y="320902"/>
                </a:lnTo>
                <a:lnTo>
                  <a:pt x="7212" y="320902"/>
                </a:lnTo>
                <a:lnTo>
                  <a:pt x="8482" y="318363"/>
                </a:lnTo>
                <a:lnTo>
                  <a:pt x="9752" y="315823"/>
                </a:lnTo>
                <a:lnTo>
                  <a:pt x="9752" y="312013"/>
                </a:lnTo>
                <a:lnTo>
                  <a:pt x="12292" y="306933"/>
                </a:lnTo>
                <a:lnTo>
                  <a:pt x="13562" y="301852"/>
                </a:lnTo>
                <a:lnTo>
                  <a:pt x="13562" y="301852"/>
                </a:lnTo>
                <a:lnTo>
                  <a:pt x="13562" y="301852"/>
                </a:lnTo>
                <a:lnTo>
                  <a:pt x="14832" y="295502"/>
                </a:lnTo>
                <a:lnTo>
                  <a:pt x="17372" y="290423"/>
                </a:lnTo>
                <a:lnTo>
                  <a:pt x="26262" y="267563"/>
                </a:lnTo>
                <a:lnTo>
                  <a:pt x="103732" y="88493"/>
                </a:lnTo>
                <a:lnTo>
                  <a:pt x="75792" y="79602"/>
                </a:lnTo>
                <a:lnTo>
                  <a:pt x="75792" y="79602"/>
                </a:lnTo>
                <a:lnTo>
                  <a:pt x="73252" y="79602"/>
                </a:lnTo>
                <a:lnTo>
                  <a:pt x="79602" y="65633"/>
                </a:lnTo>
                <a:lnTo>
                  <a:pt x="79602" y="64363"/>
                </a:lnTo>
                <a:lnTo>
                  <a:pt x="79602" y="64363"/>
                </a:lnTo>
                <a:lnTo>
                  <a:pt x="116432" y="63093"/>
                </a:lnTo>
                <a:lnTo>
                  <a:pt x="148182" y="30073"/>
                </a:lnTo>
                <a:lnTo>
                  <a:pt x="148182" y="30073"/>
                </a:lnTo>
                <a:lnTo>
                  <a:pt x="174852" y="4673"/>
                </a:lnTo>
                <a:lnTo>
                  <a:pt x="191362" y="11023"/>
                </a:lnTo>
                <a:lnTo>
                  <a:pt x="157072" y="77063"/>
                </a:lnTo>
                <a:lnTo>
                  <a:pt x="186282" y="88493"/>
                </a:lnTo>
                <a:lnTo>
                  <a:pt x="186282" y="88493"/>
                </a:lnTo>
                <a:lnTo>
                  <a:pt x="209142" y="98652"/>
                </a:lnTo>
                <a:lnTo>
                  <a:pt x="195172" y="124052"/>
                </a:lnTo>
                <a:lnTo>
                  <a:pt x="174852" y="115163"/>
                </a:lnTo>
                <a:lnTo>
                  <a:pt x="174852" y="115163"/>
                </a:lnTo>
                <a:lnTo>
                  <a:pt x="143102" y="102463"/>
                </a:lnTo>
                <a:lnTo>
                  <a:pt x="80872" y="233273"/>
                </a:lnTo>
                <a:lnTo>
                  <a:pt x="80872" y="233273"/>
                </a:lnTo>
                <a:lnTo>
                  <a:pt x="60552" y="276452"/>
                </a:lnTo>
                <a:lnTo>
                  <a:pt x="58012" y="282802"/>
                </a:lnTo>
                <a:lnTo>
                  <a:pt x="55472" y="287883"/>
                </a:lnTo>
                <a:lnTo>
                  <a:pt x="50392" y="300583"/>
                </a:lnTo>
                <a:lnTo>
                  <a:pt x="45312" y="309473"/>
                </a:lnTo>
                <a:lnTo>
                  <a:pt x="44042" y="314552"/>
                </a:lnTo>
                <a:lnTo>
                  <a:pt x="44042" y="315823"/>
                </a:lnTo>
                <a:lnTo>
                  <a:pt x="42772" y="3183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6692900" y="3017520"/>
            <a:ext cx="335280" cy="458470"/>
          </a:xfrm>
          <a:custGeom>
            <a:avLst/>
            <a:gdLst/>
            <a:ahLst/>
            <a:cxnLst/>
            <a:rect l="l" t="t" r="r" b="b"/>
            <a:pathLst>
              <a:path w="335280" h="458470">
                <a:moveTo>
                  <a:pt x="279400" y="40639"/>
                </a:moveTo>
                <a:lnTo>
                  <a:pt x="269240" y="30480"/>
                </a:lnTo>
                <a:lnTo>
                  <a:pt x="269240" y="30480"/>
                </a:lnTo>
                <a:lnTo>
                  <a:pt x="250190" y="11430"/>
                </a:lnTo>
                <a:lnTo>
                  <a:pt x="260350" y="0"/>
                </a:lnTo>
                <a:lnTo>
                  <a:pt x="280670" y="12700"/>
                </a:lnTo>
                <a:lnTo>
                  <a:pt x="280670" y="12700"/>
                </a:lnTo>
                <a:lnTo>
                  <a:pt x="332740" y="49530"/>
                </a:lnTo>
                <a:lnTo>
                  <a:pt x="332740" y="49530"/>
                </a:lnTo>
                <a:lnTo>
                  <a:pt x="335280" y="50800"/>
                </a:lnTo>
                <a:lnTo>
                  <a:pt x="321310" y="63500"/>
                </a:lnTo>
                <a:lnTo>
                  <a:pt x="321310" y="64770"/>
                </a:lnTo>
                <a:lnTo>
                  <a:pt x="231140" y="163830"/>
                </a:lnTo>
                <a:lnTo>
                  <a:pt x="229870" y="165100"/>
                </a:lnTo>
                <a:lnTo>
                  <a:pt x="229870" y="166370"/>
                </a:lnTo>
                <a:lnTo>
                  <a:pt x="227330" y="168910"/>
                </a:lnTo>
                <a:lnTo>
                  <a:pt x="223520" y="171450"/>
                </a:lnTo>
                <a:lnTo>
                  <a:pt x="220980" y="175260"/>
                </a:lnTo>
                <a:lnTo>
                  <a:pt x="214630" y="181610"/>
                </a:lnTo>
                <a:lnTo>
                  <a:pt x="212090" y="185420"/>
                </a:lnTo>
                <a:lnTo>
                  <a:pt x="208280" y="187960"/>
                </a:lnTo>
                <a:lnTo>
                  <a:pt x="207010" y="189230"/>
                </a:lnTo>
                <a:lnTo>
                  <a:pt x="205740" y="191770"/>
                </a:lnTo>
                <a:lnTo>
                  <a:pt x="203200" y="195580"/>
                </a:lnTo>
                <a:lnTo>
                  <a:pt x="199390" y="198120"/>
                </a:lnTo>
                <a:lnTo>
                  <a:pt x="198120" y="199389"/>
                </a:lnTo>
                <a:lnTo>
                  <a:pt x="195580" y="200660"/>
                </a:lnTo>
                <a:lnTo>
                  <a:pt x="185420" y="212089"/>
                </a:lnTo>
                <a:lnTo>
                  <a:pt x="193040" y="209550"/>
                </a:lnTo>
                <a:lnTo>
                  <a:pt x="200660" y="208280"/>
                </a:lnTo>
                <a:lnTo>
                  <a:pt x="208280" y="205739"/>
                </a:lnTo>
                <a:lnTo>
                  <a:pt x="215900" y="203200"/>
                </a:lnTo>
                <a:lnTo>
                  <a:pt x="223520" y="201930"/>
                </a:lnTo>
                <a:lnTo>
                  <a:pt x="224790" y="201930"/>
                </a:lnTo>
                <a:lnTo>
                  <a:pt x="224790" y="200660"/>
                </a:lnTo>
                <a:lnTo>
                  <a:pt x="229870" y="201930"/>
                </a:lnTo>
                <a:lnTo>
                  <a:pt x="237490" y="200660"/>
                </a:lnTo>
                <a:lnTo>
                  <a:pt x="243840" y="200660"/>
                </a:lnTo>
                <a:lnTo>
                  <a:pt x="250190" y="200660"/>
                </a:lnTo>
                <a:lnTo>
                  <a:pt x="256540" y="201930"/>
                </a:lnTo>
                <a:lnTo>
                  <a:pt x="259080" y="201930"/>
                </a:lnTo>
                <a:lnTo>
                  <a:pt x="262890" y="201930"/>
                </a:lnTo>
                <a:lnTo>
                  <a:pt x="265430" y="203200"/>
                </a:lnTo>
                <a:lnTo>
                  <a:pt x="267970" y="204470"/>
                </a:lnTo>
                <a:lnTo>
                  <a:pt x="273050" y="205739"/>
                </a:lnTo>
                <a:lnTo>
                  <a:pt x="278130" y="208280"/>
                </a:lnTo>
                <a:lnTo>
                  <a:pt x="280670" y="209550"/>
                </a:lnTo>
                <a:lnTo>
                  <a:pt x="283210" y="210820"/>
                </a:lnTo>
                <a:lnTo>
                  <a:pt x="284480" y="210820"/>
                </a:lnTo>
                <a:lnTo>
                  <a:pt x="285750" y="212089"/>
                </a:lnTo>
                <a:lnTo>
                  <a:pt x="285750" y="212089"/>
                </a:lnTo>
                <a:lnTo>
                  <a:pt x="287020" y="213360"/>
                </a:lnTo>
                <a:lnTo>
                  <a:pt x="289560" y="215900"/>
                </a:lnTo>
                <a:lnTo>
                  <a:pt x="292100" y="218439"/>
                </a:lnTo>
                <a:lnTo>
                  <a:pt x="294640" y="222250"/>
                </a:lnTo>
                <a:lnTo>
                  <a:pt x="297180" y="224789"/>
                </a:lnTo>
                <a:lnTo>
                  <a:pt x="299720" y="227330"/>
                </a:lnTo>
                <a:lnTo>
                  <a:pt x="300990" y="231139"/>
                </a:lnTo>
                <a:lnTo>
                  <a:pt x="302260" y="234950"/>
                </a:lnTo>
                <a:lnTo>
                  <a:pt x="304800" y="238760"/>
                </a:lnTo>
                <a:lnTo>
                  <a:pt x="306070" y="241300"/>
                </a:lnTo>
                <a:lnTo>
                  <a:pt x="306070" y="246380"/>
                </a:lnTo>
                <a:lnTo>
                  <a:pt x="307340" y="248920"/>
                </a:lnTo>
                <a:lnTo>
                  <a:pt x="307340" y="254000"/>
                </a:lnTo>
                <a:lnTo>
                  <a:pt x="307340" y="256539"/>
                </a:lnTo>
                <a:lnTo>
                  <a:pt x="308610" y="261620"/>
                </a:lnTo>
                <a:lnTo>
                  <a:pt x="308610" y="265430"/>
                </a:lnTo>
                <a:lnTo>
                  <a:pt x="307340" y="269239"/>
                </a:lnTo>
                <a:lnTo>
                  <a:pt x="307340" y="270510"/>
                </a:lnTo>
                <a:lnTo>
                  <a:pt x="307340" y="270510"/>
                </a:lnTo>
                <a:lnTo>
                  <a:pt x="306070" y="274320"/>
                </a:lnTo>
                <a:lnTo>
                  <a:pt x="306070" y="278130"/>
                </a:lnTo>
                <a:lnTo>
                  <a:pt x="304800" y="283210"/>
                </a:lnTo>
                <a:lnTo>
                  <a:pt x="303530" y="287020"/>
                </a:lnTo>
                <a:lnTo>
                  <a:pt x="302260" y="292100"/>
                </a:lnTo>
                <a:lnTo>
                  <a:pt x="299720" y="297180"/>
                </a:lnTo>
                <a:lnTo>
                  <a:pt x="297180" y="302260"/>
                </a:lnTo>
                <a:lnTo>
                  <a:pt x="294640" y="307339"/>
                </a:lnTo>
                <a:lnTo>
                  <a:pt x="292100" y="311150"/>
                </a:lnTo>
                <a:lnTo>
                  <a:pt x="288290" y="316230"/>
                </a:lnTo>
                <a:lnTo>
                  <a:pt x="285750" y="321310"/>
                </a:lnTo>
                <a:lnTo>
                  <a:pt x="281940" y="326389"/>
                </a:lnTo>
                <a:lnTo>
                  <a:pt x="278130" y="331470"/>
                </a:lnTo>
                <a:lnTo>
                  <a:pt x="274320" y="336550"/>
                </a:lnTo>
                <a:lnTo>
                  <a:pt x="269240" y="341630"/>
                </a:lnTo>
                <a:lnTo>
                  <a:pt x="265430" y="347980"/>
                </a:lnTo>
                <a:lnTo>
                  <a:pt x="255270" y="358139"/>
                </a:lnTo>
                <a:lnTo>
                  <a:pt x="245110" y="368300"/>
                </a:lnTo>
                <a:lnTo>
                  <a:pt x="234950" y="377189"/>
                </a:lnTo>
                <a:lnTo>
                  <a:pt x="223520" y="387350"/>
                </a:lnTo>
                <a:lnTo>
                  <a:pt x="213360" y="396239"/>
                </a:lnTo>
                <a:lnTo>
                  <a:pt x="201930" y="403860"/>
                </a:lnTo>
                <a:lnTo>
                  <a:pt x="191770" y="411480"/>
                </a:lnTo>
                <a:lnTo>
                  <a:pt x="180340" y="419100"/>
                </a:lnTo>
                <a:lnTo>
                  <a:pt x="179070" y="419100"/>
                </a:lnTo>
                <a:lnTo>
                  <a:pt x="179070" y="419100"/>
                </a:lnTo>
                <a:lnTo>
                  <a:pt x="168910" y="425450"/>
                </a:lnTo>
                <a:lnTo>
                  <a:pt x="158750" y="431800"/>
                </a:lnTo>
                <a:lnTo>
                  <a:pt x="152400" y="434339"/>
                </a:lnTo>
                <a:lnTo>
                  <a:pt x="147320" y="436880"/>
                </a:lnTo>
                <a:lnTo>
                  <a:pt x="143510" y="439420"/>
                </a:lnTo>
                <a:lnTo>
                  <a:pt x="137160" y="441960"/>
                </a:lnTo>
                <a:lnTo>
                  <a:pt x="127000" y="445770"/>
                </a:lnTo>
                <a:lnTo>
                  <a:pt x="121920" y="448310"/>
                </a:lnTo>
                <a:lnTo>
                  <a:pt x="116840" y="449580"/>
                </a:lnTo>
                <a:lnTo>
                  <a:pt x="111760" y="450850"/>
                </a:lnTo>
                <a:lnTo>
                  <a:pt x="106680" y="453389"/>
                </a:lnTo>
                <a:lnTo>
                  <a:pt x="102870" y="453389"/>
                </a:lnTo>
                <a:lnTo>
                  <a:pt x="97790" y="454660"/>
                </a:lnTo>
                <a:lnTo>
                  <a:pt x="95250" y="455930"/>
                </a:lnTo>
                <a:lnTo>
                  <a:pt x="95250" y="454660"/>
                </a:lnTo>
                <a:lnTo>
                  <a:pt x="93980" y="455930"/>
                </a:lnTo>
                <a:lnTo>
                  <a:pt x="88900" y="455930"/>
                </a:lnTo>
                <a:lnTo>
                  <a:pt x="85090" y="457200"/>
                </a:lnTo>
                <a:lnTo>
                  <a:pt x="80010" y="457200"/>
                </a:lnTo>
                <a:lnTo>
                  <a:pt x="76200" y="457200"/>
                </a:lnTo>
                <a:lnTo>
                  <a:pt x="71120" y="458470"/>
                </a:lnTo>
                <a:lnTo>
                  <a:pt x="68580" y="457200"/>
                </a:lnTo>
                <a:lnTo>
                  <a:pt x="63500" y="457200"/>
                </a:lnTo>
                <a:lnTo>
                  <a:pt x="59690" y="457200"/>
                </a:lnTo>
                <a:lnTo>
                  <a:pt x="55880" y="455930"/>
                </a:lnTo>
                <a:lnTo>
                  <a:pt x="52070" y="454660"/>
                </a:lnTo>
                <a:lnTo>
                  <a:pt x="48260" y="453389"/>
                </a:lnTo>
                <a:lnTo>
                  <a:pt x="46990" y="452120"/>
                </a:lnTo>
                <a:lnTo>
                  <a:pt x="46990" y="452120"/>
                </a:lnTo>
                <a:lnTo>
                  <a:pt x="45720" y="452120"/>
                </a:lnTo>
                <a:lnTo>
                  <a:pt x="41910" y="450850"/>
                </a:lnTo>
                <a:lnTo>
                  <a:pt x="38100" y="448310"/>
                </a:lnTo>
                <a:lnTo>
                  <a:pt x="35560" y="445770"/>
                </a:lnTo>
                <a:lnTo>
                  <a:pt x="31750" y="444500"/>
                </a:lnTo>
                <a:lnTo>
                  <a:pt x="30480" y="441960"/>
                </a:lnTo>
                <a:lnTo>
                  <a:pt x="27940" y="439420"/>
                </a:lnTo>
                <a:lnTo>
                  <a:pt x="24130" y="436880"/>
                </a:lnTo>
                <a:lnTo>
                  <a:pt x="21590" y="434339"/>
                </a:lnTo>
                <a:lnTo>
                  <a:pt x="19050" y="430530"/>
                </a:lnTo>
                <a:lnTo>
                  <a:pt x="17780" y="427989"/>
                </a:lnTo>
                <a:lnTo>
                  <a:pt x="17780" y="427989"/>
                </a:lnTo>
                <a:lnTo>
                  <a:pt x="16510" y="426720"/>
                </a:lnTo>
                <a:lnTo>
                  <a:pt x="13970" y="424180"/>
                </a:lnTo>
                <a:lnTo>
                  <a:pt x="12700" y="420370"/>
                </a:lnTo>
                <a:lnTo>
                  <a:pt x="10160" y="416560"/>
                </a:lnTo>
                <a:lnTo>
                  <a:pt x="8890" y="412750"/>
                </a:lnTo>
                <a:lnTo>
                  <a:pt x="6350" y="407670"/>
                </a:lnTo>
                <a:lnTo>
                  <a:pt x="5080" y="405130"/>
                </a:lnTo>
                <a:lnTo>
                  <a:pt x="5080" y="403860"/>
                </a:lnTo>
                <a:lnTo>
                  <a:pt x="2540" y="398780"/>
                </a:lnTo>
                <a:lnTo>
                  <a:pt x="1270" y="393700"/>
                </a:lnTo>
                <a:lnTo>
                  <a:pt x="0" y="388620"/>
                </a:lnTo>
                <a:lnTo>
                  <a:pt x="223520" y="102870"/>
                </a:lnTo>
                <a:lnTo>
                  <a:pt x="224790" y="101600"/>
                </a:lnTo>
                <a:lnTo>
                  <a:pt x="279400" y="40639"/>
                </a:lnTo>
                <a:close/>
                <a:moveTo>
                  <a:pt x="36830" y="393700"/>
                </a:moveTo>
                <a:lnTo>
                  <a:pt x="36830" y="396239"/>
                </a:lnTo>
                <a:lnTo>
                  <a:pt x="36830" y="397510"/>
                </a:lnTo>
                <a:lnTo>
                  <a:pt x="36830" y="397510"/>
                </a:lnTo>
                <a:lnTo>
                  <a:pt x="36830" y="398780"/>
                </a:lnTo>
                <a:lnTo>
                  <a:pt x="36830" y="401320"/>
                </a:lnTo>
                <a:lnTo>
                  <a:pt x="36830" y="403860"/>
                </a:lnTo>
                <a:lnTo>
                  <a:pt x="38100" y="405130"/>
                </a:lnTo>
                <a:lnTo>
                  <a:pt x="39370" y="407670"/>
                </a:lnTo>
                <a:lnTo>
                  <a:pt x="39370" y="410210"/>
                </a:lnTo>
                <a:lnTo>
                  <a:pt x="40640" y="411480"/>
                </a:lnTo>
                <a:lnTo>
                  <a:pt x="41910" y="414020"/>
                </a:lnTo>
                <a:lnTo>
                  <a:pt x="43180" y="415289"/>
                </a:lnTo>
                <a:lnTo>
                  <a:pt x="44450" y="417830"/>
                </a:lnTo>
                <a:lnTo>
                  <a:pt x="45720" y="419100"/>
                </a:lnTo>
                <a:lnTo>
                  <a:pt x="46990" y="420370"/>
                </a:lnTo>
                <a:lnTo>
                  <a:pt x="49530" y="422910"/>
                </a:lnTo>
                <a:lnTo>
                  <a:pt x="50800" y="424180"/>
                </a:lnTo>
                <a:lnTo>
                  <a:pt x="52070" y="425450"/>
                </a:lnTo>
                <a:lnTo>
                  <a:pt x="55880" y="427989"/>
                </a:lnTo>
                <a:lnTo>
                  <a:pt x="59690" y="42926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7310" y="431800"/>
                </a:lnTo>
                <a:lnTo>
                  <a:pt x="71120" y="431800"/>
                </a:lnTo>
                <a:lnTo>
                  <a:pt x="76200" y="431800"/>
                </a:lnTo>
                <a:lnTo>
                  <a:pt x="80010" y="430530"/>
                </a:lnTo>
                <a:lnTo>
                  <a:pt x="85090" y="430530"/>
                </a:lnTo>
                <a:lnTo>
                  <a:pt x="90170" y="427989"/>
                </a:lnTo>
                <a:lnTo>
                  <a:pt x="95250" y="426720"/>
                </a:lnTo>
                <a:lnTo>
                  <a:pt x="101600" y="425450"/>
                </a:lnTo>
                <a:lnTo>
                  <a:pt x="106680" y="422910"/>
                </a:lnTo>
                <a:lnTo>
                  <a:pt x="111760" y="420370"/>
                </a:lnTo>
                <a:lnTo>
                  <a:pt x="118110" y="417830"/>
                </a:lnTo>
                <a:lnTo>
                  <a:pt x="123190" y="414020"/>
                </a:lnTo>
                <a:lnTo>
                  <a:pt x="129540" y="410210"/>
                </a:lnTo>
                <a:lnTo>
                  <a:pt x="129540" y="411480"/>
                </a:lnTo>
                <a:lnTo>
                  <a:pt x="129540" y="410210"/>
                </a:lnTo>
                <a:lnTo>
                  <a:pt x="135890" y="407670"/>
                </a:lnTo>
                <a:lnTo>
                  <a:pt x="140970" y="403860"/>
                </a:lnTo>
                <a:lnTo>
                  <a:pt x="147320" y="398780"/>
                </a:lnTo>
                <a:lnTo>
                  <a:pt x="153670" y="394970"/>
                </a:lnTo>
                <a:lnTo>
                  <a:pt x="160020" y="389889"/>
                </a:lnTo>
                <a:lnTo>
                  <a:pt x="167640" y="386080"/>
                </a:lnTo>
                <a:lnTo>
                  <a:pt x="172720" y="379730"/>
                </a:lnTo>
                <a:lnTo>
                  <a:pt x="179070" y="374650"/>
                </a:lnTo>
                <a:lnTo>
                  <a:pt x="186690" y="369570"/>
                </a:lnTo>
                <a:lnTo>
                  <a:pt x="193040" y="363220"/>
                </a:lnTo>
                <a:lnTo>
                  <a:pt x="198120" y="356870"/>
                </a:lnTo>
                <a:lnTo>
                  <a:pt x="204470" y="351789"/>
                </a:lnTo>
                <a:lnTo>
                  <a:pt x="210820" y="345439"/>
                </a:lnTo>
                <a:lnTo>
                  <a:pt x="217170" y="339089"/>
                </a:lnTo>
                <a:lnTo>
                  <a:pt x="222250" y="331470"/>
                </a:lnTo>
                <a:lnTo>
                  <a:pt x="228600" y="325120"/>
                </a:lnTo>
                <a:lnTo>
                  <a:pt x="233680" y="318770"/>
                </a:lnTo>
                <a:lnTo>
                  <a:pt x="238760" y="311150"/>
                </a:lnTo>
                <a:lnTo>
                  <a:pt x="243840" y="303530"/>
                </a:lnTo>
                <a:lnTo>
                  <a:pt x="247650" y="297180"/>
                </a:lnTo>
                <a:lnTo>
                  <a:pt x="251460" y="290830"/>
                </a:lnTo>
                <a:lnTo>
                  <a:pt x="254000" y="284480"/>
                </a:lnTo>
                <a:lnTo>
                  <a:pt x="254000" y="280670"/>
                </a:lnTo>
                <a:lnTo>
                  <a:pt x="256540" y="278130"/>
                </a:lnTo>
                <a:lnTo>
                  <a:pt x="256540" y="274320"/>
                </a:lnTo>
                <a:lnTo>
                  <a:pt x="256540" y="271780"/>
                </a:lnTo>
                <a:lnTo>
                  <a:pt x="257810" y="267970"/>
                </a:lnTo>
                <a:lnTo>
                  <a:pt x="257810" y="265430"/>
                </a:lnTo>
                <a:lnTo>
                  <a:pt x="257810" y="262889"/>
                </a:lnTo>
                <a:lnTo>
                  <a:pt x="257810" y="260350"/>
                </a:lnTo>
                <a:lnTo>
                  <a:pt x="257810" y="257810"/>
                </a:lnTo>
                <a:lnTo>
                  <a:pt x="257810" y="255270"/>
                </a:lnTo>
                <a:lnTo>
                  <a:pt x="257810" y="252730"/>
                </a:lnTo>
                <a:lnTo>
                  <a:pt x="256540" y="250189"/>
                </a:lnTo>
                <a:lnTo>
                  <a:pt x="256540" y="248920"/>
                </a:lnTo>
                <a:lnTo>
                  <a:pt x="256540" y="247650"/>
                </a:lnTo>
                <a:lnTo>
                  <a:pt x="256540" y="247650"/>
                </a:lnTo>
                <a:lnTo>
                  <a:pt x="255270" y="245110"/>
                </a:lnTo>
                <a:lnTo>
                  <a:pt x="254000" y="243839"/>
                </a:lnTo>
                <a:lnTo>
                  <a:pt x="252730" y="241300"/>
                </a:lnTo>
                <a:lnTo>
                  <a:pt x="251460" y="240030"/>
                </a:lnTo>
                <a:lnTo>
                  <a:pt x="248920" y="238760"/>
                </a:lnTo>
                <a:lnTo>
                  <a:pt x="247650" y="236220"/>
                </a:lnTo>
                <a:lnTo>
                  <a:pt x="246380" y="234950"/>
                </a:lnTo>
                <a:lnTo>
                  <a:pt x="243840" y="233680"/>
                </a:lnTo>
                <a:lnTo>
                  <a:pt x="242570" y="232410"/>
                </a:lnTo>
                <a:lnTo>
                  <a:pt x="241300" y="231139"/>
                </a:lnTo>
                <a:lnTo>
                  <a:pt x="238760" y="231139"/>
                </a:lnTo>
                <a:lnTo>
                  <a:pt x="234950" y="228600"/>
                </a:lnTo>
                <a:lnTo>
                  <a:pt x="231140" y="227330"/>
                </a:lnTo>
                <a:lnTo>
                  <a:pt x="228600" y="227330"/>
                </a:lnTo>
                <a:lnTo>
                  <a:pt x="227330" y="227330"/>
                </a:lnTo>
                <a:lnTo>
                  <a:pt x="224790" y="226060"/>
                </a:lnTo>
                <a:lnTo>
                  <a:pt x="222250" y="226060"/>
                </a:lnTo>
                <a:lnTo>
                  <a:pt x="217170" y="226060"/>
                </a:lnTo>
                <a:lnTo>
                  <a:pt x="212090" y="226060"/>
                </a:lnTo>
                <a:lnTo>
                  <a:pt x="208280" y="224789"/>
                </a:lnTo>
                <a:lnTo>
                  <a:pt x="208280" y="224789"/>
                </a:lnTo>
                <a:lnTo>
                  <a:pt x="207010" y="226060"/>
                </a:lnTo>
                <a:lnTo>
                  <a:pt x="200660" y="227330"/>
                </a:lnTo>
                <a:lnTo>
                  <a:pt x="195580" y="227330"/>
                </a:lnTo>
                <a:lnTo>
                  <a:pt x="189230" y="228600"/>
                </a:lnTo>
                <a:lnTo>
                  <a:pt x="184150" y="229870"/>
                </a:lnTo>
                <a:lnTo>
                  <a:pt x="179070" y="231139"/>
                </a:lnTo>
                <a:lnTo>
                  <a:pt x="172720" y="232410"/>
                </a:lnTo>
                <a:lnTo>
                  <a:pt x="167640" y="234950"/>
                </a:lnTo>
                <a:lnTo>
                  <a:pt x="53340" y="370839"/>
                </a:lnTo>
                <a:lnTo>
                  <a:pt x="52070" y="372110"/>
                </a:lnTo>
                <a:lnTo>
                  <a:pt x="3683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6688228" y="3012848"/>
            <a:ext cx="344624" cy="467814"/>
          </a:xfrm>
          <a:custGeom>
            <a:avLst/>
            <a:gdLst/>
            <a:ahLst/>
            <a:cxnLst/>
            <a:rect l="l" t="t" r="r" b="b"/>
            <a:pathLst>
              <a:path w="344624" h="467814">
                <a:moveTo>
                  <a:pt x="284072" y="45311"/>
                </a:moveTo>
                <a:lnTo>
                  <a:pt x="273912" y="35152"/>
                </a:lnTo>
                <a:lnTo>
                  <a:pt x="273912" y="35152"/>
                </a:lnTo>
                <a:lnTo>
                  <a:pt x="254862" y="16102"/>
                </a:lnTo>
                <a:lnTo>
                  <a:pt x="265022" y="4672"/>
                </a:lnTo>
                <a:lnTo>
                  <a:pt x="285342" y="17372"/>
                </a:lnTo>
                <a:lnTo>
                  <a:pt x="285342" y="17372"/>
                </a:lnTo>
                <a:lnTo>
                  <a:pt x="337412" y="54202"/>
                </a:lnTo>
                <a:lnTo>
                  <a:pt x="337412" y="54202"/>
                </a:lnTo>
                <a:lnTo>
                  <a:pt x="339952" y="55472"/>
                </a:lnTo>
                <a:lnTo>
                  <a:pt x="325982" y="68172"/>
                </a:lnTo>
                <a:lnTo>
                  <a:pt x="325982" y="69442"/>
                </a:lnTo>
                <a:lnTo>
                  <a:pt x="235812" y="168502"/>
                </a:lnTo>
                <a:lnTo>
                  <a:pt x="234542" y="169772"/>
                </a:lnTo>
                <a:lnTo>
                  <a:pt x="234542" y="171042"/>
                </a:lnTo>
                <a:lnTo>
                  <a:pt x="232002" y="173582"/>
                </a:lnTo>
                <a:lnTo>
                  <a:pt x="228192" y="176122"/>
                </a:lnTo>
                <a:lnTo>
                  <a:pt x="225652" y="179932"/>
                </a:lnTo>
                <a:lnTo>
                  <a:pt x="219302" y="186282"/>
                </a:lnTo>
                <a:lnTo>
                  <a:pt x="216762" y="190092"/>
                </a:lnTo>
                <a:lnTo>
                  <a:pt x="212952" y="192632"/>
                </a:lnTo>
                <a:lnTo>
                  <a:pt x="211682" y="193902"/>
                </a:lnTo>
                <a:lnTo>
                  <a:pt x="210412" y="196442"/>
                </a:lnTo>
                <a:lnTo>
                  <a:pt x="207872" y="200252"/>
                </a:lnTo>
                <a:lnTo>
                  <a:pt x="204062" y="202792"/>
                </a:lnTo>
                <a:lnTo>
                  <a:pt x="202792" y="204061"/>
                </a:lnTo>
                <a:lnTo>
                  <a:pt x="200252" y="205332"/>
                </a:lnTo>
                <a:lnTo>
                  <a:pt x="190092" y="216761"/>
                </a:lnTo>
                <a:lnTo>
                  <a:pt x="197712" y="214222"/>
                </a:lnTo>
                <a:lnTo>
                  <a:pt x="205332" y="212952"/>
                </a:lnTo>
                <a:lnTo>
                  <a:pt x="212952" y="210411"/>
                </a:lnTo>
                <a:lnTo>
                  <a:pt x="220572" y="207872"/>
                </a:lnTo>
                <a:lnTo>
                  <a:pt x="228192" y="206602"/>
                </a:lnTo>
                <a:lnTo>
                  <a:pt x="229462" y="206602"/>
                </a:lnTo>
                <a:lnTo>
                  <a:pt x="229462" y="205332"/>
                </a:lnTo>
                <a:lnTo>
                  <a:pt x="234542" y="206602"/>
                </a:lnTo>
                <a:lnTo>
                  <a:pt x="242162" y="205332"/>
                </a:lnTo>
                <a:lnTo>
                  <a:pt x="248512" y="205332"/>
                </a:lnTo>
                <a:lnTo>
                  <a:pt x="254862" y="205332"/>
                </a:lnTo>
                <a:lnTo>
                  <a:pt x="261212" y="206602"/>
                </a:lnTo>
                <a:lnTo>
                  <a:pt x="263752" y="206602"/>
                </a:lnTo>
                <a:lnTo>
                  <a:pt x="267562" y="206602"/>
                </a:lnTo>
                <a:lnTo>
                  <a:pt x="270102" y="207872"/>
                </a:lnTo>
                <a:lnTo>
                  <a:pt x="272642" y="209142"/>
                </a:lnTo>
                <a:lnTo>
                  <a:pt x="277722" y="210411"/>
                </a:lnTo>
                <a:lnTo>
                  <a:pt x="282802" y="212952"/>
                </a:lnTo>
                <a:lnTo>
                  <a:pt x="285342" y="214222"/>
                </a:lnTo>
                <a:lnTo>
                  <a:pt x="287882" y="215492"/>
                </a:lnTo>
                <a:lnTo>
                  <a:pt x="289152" y="215492"/>
                </a:lnTo>
                <a:lnTo>
                  <a:pt x="290422" y="216761"/>
                </a:lnTo>
                <a:lnTo>
                  <a:pt x="290422" y="216761"/>
                </a:lnTo>
                <a:lnTo>
                  <a:pt x="291692" y="218032"/>
                </a:lnTo>
                <a:lnTo>
                  <a:pt x="294232" y="220572"/>
                </a:lnTo>
                <a:lnTo>
                  <a:pt x="296772" y="223111"/>
                </a:lnTo>
                <a:lnTo>
                  <a:pt x="299312" y="226922"/>
                </a:lnTo>
                <a:lnTo>
                  <a:pt x="301852" y="229461"/>
                </a:lnTo>
                <a:lnTo>
                  <a:pt x="304392" y="232002"/>
                </a:lnTo>
                <a:lnTo>
                  <a:pt x="305662" y="235811"/>
                </a:lnTo>
                <a:lnTo>
                  <a:pt x="306932" y="239622"/>
                </a:lnTo>
                <a:lnTo>
                  <a:pt x="309472" y="243432"/>
                </a:lnTo>
                <a:lnTo>
                  <a:pt x="310742" y="245972"/>
                </a:lnTo>
                <a:lnTo>
                  <a:pt x="310742" y="251052"/>
                </a:lnTo>
                <a:lnTo>
                  <a:pt x="312012" y="253592"/>
                </a:lnTo>
                <a:lnTo>
                  <a:pt x="312012" y="258672"/>
                </a:lnTo>
                <a:lnTo>
                  <a:pt x="312012" y="261211"/>
                </a:lnTo>
                <a:lnTo>
                  <a:pt x="313282" y="266292"/>
                </a:lnTo>
                <a:lnTo>
                  <a:pt x="313282" y="270102"/>
                </a:lnTo>
                <a:lnTo>
                  <a:pt x="312012" y="273911"/>
                </a:lnTo>
                <a:lnTo>
                  <a:pt x="312012" y="275182"/>
                </a:lnTo>
                <a:lnTo>
                  <a:pt x="312012" y="275182"/>
                </a:lnTo>
                <a:lnTo>
                  <a:pt x="310742" y="278992"/>
                </a:lnTo>
                <a:lnTo>
                  <a:pt x="310742" y="282802"/>
                </a:lnTo>
                <a:lnTo>
                  <a:pt x="309472" y="287882"/>
                </a:lnTo>
                <a:lnTo>
                  <a:pt x="308202" y="291692"/>
                </a:lnTo>
                <a:lnTo>
                  <a:pt x="306932" y="296772"/>
                </a:lnTo>
                <a:lnTo>
                  <a:pt x="304392" y="301852"/>
                </a:lnTo>
                <a:lnTo>
                  <a:pt x="301852" y="306932"/>
                </a:lnTo>
                <a:lnTo>
                  <a:pt x="299312" y="312011"/>
                </a:lnTo>
                <a:lnTo>
                  <a:pt x="296772" y="315822"/>
                </a:lnTo>
                <a:lnTo>
                  <a:pt x="292962" y="320902"/>
                </a:lnTo>
                <a:lnTo>
                  <a:pt x="290422" y="325982"/>
                </a:lnTo>
                <a:lnTo>
                  <a:pt x="286612" y="331061"/>
                </a:lnTo>
                <a:lnTo>
                  <a:pt x="282802" y="336142"/>
                </a:lnTo>
                <a:lnTo>
                  <a:pt x="278992" y="341222"/>
                </a:lnTo>
                <a:lnTo>
                  <a:pt x="273912" y="346302"/>
                </a:lnTo>
                <a:lnTo>
                  <a:pt x="270102" y="352652"/>
                </a:lnTo>
                <a:lnTo>
                  <a:pt x="259942" y="362811"/>
                </a:lnTo>
                <a:lnTo>
                  <a:pt x="249782" y="372972"/>
                </a:lnTo>
                <a:lnTo>
                  <a:pt x="239622" y="381861"/>
                </a:lnTo>
                <a:lnTo>
                  <a:pt x="228192" y="392022"/>
                </a:lnTo>
                <a:lnTo>
                  <a:pt x="218032" y="400911"/>
                </a:lnTo>
                <a:lnTo>
                  <a:pt x="206602" y="408532"/>
                </a:lnTo>
                <a:lnTo>
                  <a:pt x="196442" y="416152"/>
                </a:lnTo>
                <a:lnTo>
                  <a:pt x="185012" y="423772"/>
                </a:lnTo>
                <a:lnTo>
                  <a:pt x="183742" y="423772"/>
                </a:lnTo>
                <a:lnTo>
                  <a:pt x="183742" y="423772"/>
                </a:lnTo>
                <a:lnTo>
                  <a:pt x="173582" y="430122"/>
                </a:lnTo>
                <a:lnTo>
                  <a:pt x="163422" y="436472"/>
                </a:lnTo>
                <a:lnTo>
                  <a:pt x="157072" y="439011"/>
                </a:lnTo>
                <a:lnTo>
                  <a:pt x="151992" y="441552"/>
                </a:lnTo>
                <a:lnTo>
                  <a:pt x="148182" y="444092"/>
                </a:lnTo>
                <a:lnTo>
                  <a:pt x="141832" y="446632"/>
                </a:lnTo>
                <a:lnTo>
                  <a:pt x="131672" y="450442"/>
                </a:lnTo>
                <a:lnTo>
                  <a:pt x="126592" y="452982"/>
                </a:lnTo>
                <a:lnTo>
                  <a:pt x="121512" y="454252"/>
                </a:lnTo>
                <a:lnTo>
                  <a:pt x="116432" y="455522"/>
                </a:lnTo>
                <a:lnTo>
                  <a:pt x="111352" y="458061"/>
                </a:lnTo>
                <a:lnTo>
                  <a:pt x="107542" y="458061"/>
                </a:lnTo>
                <a:lnTo>
                  <a:pt x="102462" y="459332"/>
                </a:lnTo>
                <a:lnTo>
                  <a:pt x="99922" y="460602"/>
                </a:lnTo>
                <a:lnTo>
                  <a:pt x="99922" y="459332"/>
                </a:lnTo>
                <a:lnTo>
                  <a:pt x="98652" y="460602"/>
                </a:lnTo>
                <a:lnTo>
                  <a:pt x="93572" y="460602"/>
                </a:lnTo>
                <a:lnTo>
                  <a:pt x="89762" y="461872"/>
                </a:lnTo>
                <a:lnTo>
                  <a:pt x="84682" y="461872"/>
                </a:lnTo>
                <a:lnTo>
                  <a:pt x="80872" y="461872"/>
                </a:lnTo>
                <a:lnTo>
                  <a:pt x="75792" y="463142"/>
                </a:lnTo>
                <a:lnTo>
                  <a:pt x="73252" y="461872"/>
                </a:lnTo>
                <a:lnTo>
                  <a:pt x="68172" y="461872"/>
                </a:lnTo>
                <a:lnTo>
                  <a:pt x="64362" y="461872"/>
                </a:lnTo>
                <a:lnTo>
                  <a:pt x="60552" y="460602"/>
                </a:lnTo>
                <a:lnTo>
                  <a:pt x="56742" y="459332"/>
                </a:lnTo>
                <a:lnTo>
                  <a:pt x="52932" y="458061"/>
                </a:lnTo>
                <a:lnTo>
                  <a:pt x="51662" y="456792"/>
                </a:lnTo>
                <a:lnTo>
                  <a:pt x="51662" y="456792"/>
                </a:lnTo>
                <a:lnTo>
                  <a:pt x="50392" y="456792"/>
                </a:lnTo>
                <a:lnTo>
                  <a:pt x="46582" y="455522"/>
                </a:lnTo>
                <a:lnTo>
                  <a:pt x="42772" y="452982"/>
                </a:lnTo>
                <a:lnTo>
                  <a:pt x="40232" y="450442"/>
                </a:lnTo>
                <a:lnTo>
                  <a:pt x="36422" y="449172"/>
                </a:lnTo>
                <a:lnTo>
                  <a:pt x="35152" y="446632"/>
                </a:lnTo>
                <a:lnTo>
                  <a:pt x="32612" y="444092"/>
                </a:lnTo>
                <a:lnTo>
                  <a:pt x="28802" y="441552"/>
                </a:lnTo>
                <a:lnTo>
                  <a:pt x="26262" y="439011"/>
                </a:lnTo>
                <a:lnTo>
                  <a:pt x="23722" y="435202"/>
                </a:lnTo>
                <a:lnTo>
                  <a:pt x="22452" y="432661"/>
                </a:lnTo>
                <a:lnTo>
                  <a:pt x="22452" y="432661"/>
                </a:lnTo>
                <a:lnTo>
                  <a:pt x="21182" y="431392"/>
                </a:lnTo>
                <a:lnTo>
                  <a:pt x="18642" y="428852"/>
                </a:lnTo>
                <a:lnTo>
                  <a:pt x="17372" y="425042"/>
                </a:lnTo>
                <a:lnTo>
                  <a:pt x="14832" y="421232"/>
                </a:lnTo>
                <a:lnTo>
                  <a:pt x="13562" y="417422"/>
                </a:lnTo>
                <a:lnTo>
                  <a:pt x="11022" y="412342"/>
                </a:lnTo>
                <a:lnTo>
                  <a:pt x="9752" y="409802"/>
                </a:lnTo>
                <a:lnTo>
                  <a:pt x="9752" y="408532"/>
                </a:lnTo>
                <a:lnTo>
                  <a:pt x="7212" y="403452"/>
                </a:lnTo>
                <a:lnTo>
                  <a:pt x="5942" y="398372"/>
                </a:lnTo>
                <a:lnTo>
                  <a:pt x="4672" y="393292"/>
                </a:lnTo>
                <a:lnTo>
                  <a:pt x="228192" y="107542"/>
                </a:lnTo>
                <a:lnTo>
                  <a:pt x="229462" y="106272"/>
                </a:lnTo>
                <a:lnTo>
                  <a:pt x="284072" y="45311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6725057" y="3237637"/>
            <a:ext cx="230324" cy="216354"/>
          </a:xfrm>
          <a:custGeom>
            <a:avLst/>
            <a:gdLst/>
            <a:ahLst/>
            <a:cxnLst/>
            <a:rect l="l" t="t" r="r" b="b"/>
            <a:pathLst>
              <a:path w="230324" h="216354">
                <a:moveTo>
                  <a:pt x="4673" y="173583"/>
                </a:moveTo>
                <a:lnTo>
                  <a:pt x="4673" y="176122"/>
                </a:lnTo>
                <a:lnTo>
                  <a:pt x="4673" y="177393"/>
                </a:lnTo>
                <a:lnTo>
                  <a:pt x="4673" y="177393"/>
                </a:lnTo>
                <a:lnTo>
                  <a:pt x="4673" y="178663"/>
                </a:lnTo>
                <a:lnTo>
                  <a:pt x="4673" y="181203"/>
                </a:lnTo>
                <a:lnTo>
                  <a:pt x="4673" y="183743"/>
                </a:lnTo>
                <a:lnTo>
                  <a:pt x="5943" y="185013"/>
                </a:lnTo>
                <a:lnTo>
                  <a:pt x="7213" y="187553"/>
                </a:lnTo>
                <a:lnTo>
                  <a:pt x="7213" y="190093"/>
                </a:lnTo>
                <a:lnTo>
                  <a:pt x="8483" y="191363"/>
                </a:lnTo>
                <a:lnTo>
                  <a:pt x="9753" y="193903"/>
                </a:lnTo>
                <a:lnTo>
                  <a:pt x="11023" y="195172"/>
                </a:lnTo>
                <a:lnTo>
                  <a:pt x="12293" y="197713"/>
                </a:lnTo>
                <a:lnTo>
                  <a:pt x="13563" y="198983"/>
                </a:lnTo>
                <a:lnTo>
                  <a:pt x="14833" y="200253"/>
                </a:lnTo>
                <a:lnTo>
                  <a:pt x="17373" y="202793"/>
                </a:lnTo>
                <a:lnTo>
                  <a:pt x="18643" y="204063"/>
                </a:lnTo>
                <a:lnTo>
                  <a:pt x="19913" y="205333"/>
                </a:lnTo>
                <a:lnTo>
                  <a:pt x="23723" y="207872"/>
                </a:lnTo>
                <a:lnTo>
                  <a:pt x="27533" y="209143"/>
                </a:lnTo>
                <a:lnTo>
                  <a:pt x="31343" y="210413"/>
                </a:lnTo>
                <a:lnTo>
                  <a:pt x="31343" y="210413"/>
                </a:lnTo>
                <a:lnTo>
                  <a:pt x="31343" y="210413"/>
                </a:lnTo>
                <a:lnTo>
                  <a:pt x="35153" y="211683"/>
                </a:lnTo>
                <a:lnTo>
                  <a:pt x="38963" y="211683"/>
                </a:lnTo>
                <a:lnTo>
                  <a:pt x="44043" y="211683"/>
                </a:lnTo>
                <a:lnTo>
                  <a:pt x="47853" y="210413"/>
                </a:lnTo>
                <a:lnTo>
                  <a:pt x="52933" y="210413"/>
                </a:lnTo>
                <a:lnTo>
                  <a:pt x="58013" y="207872"/>
                </a:lnTo>
                <a:lnTo>
                  <a:pt x="63093" y="206603"/>
                </a:lnTo>
                <a:lnTo>
                  <a:pt x="69443" y="205333"/>
                </a:lnTo>
                <a:lnTo>
                  <a:pt x="74523" y="202793"/>
                </a:lnTo>
                <a:lnTo>
                  <a:pt x="79603" y="200253"/>
                </a:lnTo>
                <a:lnTo>
                  <a:pt x="85953" y="197713"/>
                </a:lnTo>
                <a:lnTo>
                  <a:pt x="91033" y="193903"/>
                </a:lnTo>
                <a:lnTo>
                  <a:pt x="97383" y="190093"/>
                </a:lnTo>
                <a:lnTo>
                  <a:pt x="97383" y="191363"/>
                </a:lnTo>
                <a:lnTo>
                  <a:pt x="97383" y="190093"/>
                </a:lnTo>
                <a:lnTo>
                  <a:pt x="103733" y="187553"/>
                </a:lnTo>
                <a:lnTo>
                  <a:pt x="108813" y="183743"/>
                </a:lnTo>
                <a:lnTo>
                  <a:pt x="115163" y="178663"/>
                </a:lnTo>
                <a:lnTo>
                  <a:pt x="121513" y="174853"/>
                </a:lnTo>
                <a:lnTo>
                  <a:pt x="127863" y="169772"/>
                </a:lnTo>
                <a:lnTo>
                  <a:pt x="135483" y="165963"/>
                </a:lnTo>
                <a:lnTo>
                  <a:pt x="140563" y="159613"/>
                </a:lnTo>
                <a:lnTo>
                  <a:pt x="146913" y="154533"/>
                </a:lnTo>
                <a:lnTo>
                  <a:pt x="154533" y="149453"/>
                </a:lnTo>
                <a:lnTo>
                  <a:pt x="160883" y="143103"/>
                </a:lnTo>
                <a:lnTo>
                  <a:pt x="165963" y="136753"/>
                </a:lnTo>
                <a:lnTo>
                  <a:pt x="172313" y="131672"/>
                </a:lnTo>
                <a:lnTo>
                  <a:pt x="178663" y="125322"/>
                </a:lnTo>
                <a:lnTo>
                  <a:pt x="185013" y="118972"/>
                </a:lnTo>
                <a:lnTo>
                  <a:pt x="190093" y="111353"/>
                </a:lnTo>
                <a:lnTo>
                  <a:pt x="196443" y="105003"/>
                </a:lnTo>
                <a:lnTo>
                  <a:pt x="201523" y="98653"/>
                </a:lnTo>
                <a:lnTo>
                  <a:pt x="206603" y="91033"/>
                </a:lnTo>
                <a:lnTo>
                  <a:pt x="211683" y="83413"/>
                </a:lnTo>
                <a:lnTo>
                  <a:pt x="215493" y="77063"/>
                </a:lnTo>
                <a:lnTo>
                  <a:pt x="219303" y="70713"/>
                </a:lnTo>
                <a:lnTo>
                  <a:pt x="221843" y="64363"/>
                </a:lnTo>
                <a:lnTo>
                  <a:pt x="221843" y="60553"/>
                </a:lnTo>
                <a:lnTo>
                  <a:pt x="224383" y="58013"/>
                </a:lnTo>
                <a:lnTo>
                  <a:pt x="224383" y="54203"/>
                </a:lnTo>
                <a:lnTo>
                  <a:pt x="224383" y="51663"/>
                </a:lnTo>
                <a:lnTo>
                  <a:pt x="225653" y="47853"/>
                </a:lnTo>
                <a:lnTo>
                  <a:pt x="225653" y="45313"/>
                </a:lnTo>
                <a:lnTo>
                  <a:pt x="225653" y="42772"/>
                </a:lnTo>
                <a:lnTo>
                  <a:pt x="225653" y="40233"/>
                </a:lnTo>
                <a:lnTo>
                  <a:pt x="225653" y="37693"/>
                </a:lnTo>
                <a:lnTo>
                  <a:pt x="225653" y="35153"/>
                </a:lnTo>
                <a:lnTo>
                  <a:pt x="225653" y="32613"/>
                </a:lnTo>
                <a:lnTo>
                  <a:pt x="224383" y="30072"/>
                </a:lnTo>
                <a:lnTo>
                  <a:pt x="224383" y="28803"/>
                </a:lnTo>
                <a:lnTo>
                  <a:pt x="224383" y="27533"/>
                </a:lnTo>
                <a:lnTo>
                  <a:pt x="224383" y="27533"/>
                </a:lnTo>
                <a:lnTo>
                  <a:pt x="223113" y="24993"/>
                </a:lnTo>
                <a:lnTo>
                  <a:pt x="221843" y="23722"/>
                </a:lnTo>
                <a:lnTo>
                  <a:pt x="220573" y="21183"/>
                </a:lnTo>
                <a:lnTo>
                  <a:pt x="219303" y="19913"/>
                </a:lnTo>
                <a:lnTo>
                  <a:pt x="216763" y="18643"/>
                </a:lnTo>
                <a:lnTo>
                  <a:pt x="215493" y="16103"/>
                </a:lnTo>
                <a:lnTo>
                  <a:pt x="214223" y="14833"/>
                </a:lnTo>
                <a:lnTo>
                  <a:pt x="211683" y="13563"/>
                </a:lnTo>
                <a:lnTo>
                  <a:pt x="210413" y="12293"/>
                </a:lnTo>
                <a:lnTo>
                  <a:pt x="209143" y="11022"/>
                </a:lnTo>
                <a:lnTo>
                  <a:pt x="206603" y="11022"/>
                </a:lnTo>
                <a:lnTo>
                  <a:pt x="202793" y="8483"/>
                </a:lnTo>
                <a:lnTo>
                  <a:pt x="198983" y="7213"/>
                </a:lnTo>
                <a:lnTo>
                  <a:pt x="196443" y="7213"/>
                </a:lnTo>
                <a:lnTo>
                  <a:pt x="195173" y="7213"/>
                </a:lnTo>
                <a:lnTo>
                  <a:pt x="192633" y="5943"/>
                </a:lnTo>
                <a:lnTo>
                  <a:pt x="190093" y="5943"/>
                </a:lnTo>
                <a:lnTo>
                  <a:pt x="185013" y="5943"/>
                </a:lnTo>
                <a:lnTo>
                  <a:pt x="179933" y="5943"/>
                </a:lnTo>
                <a:lnTo>
                  <a:pt x="176123" y="4672"/>
                </a:lnTo>
                <a:lnTo>
                  <a:pt x="176123" y="4672"/>
                </a:lnTo>
                <a:lnTo>
                  <a:pt x="174853" y="5943"/>
                </a:lnTo>
                <a:lnTo>
                  <a:pt x="168503" y="7213"/>
                </a:lnTo>
                <a:lnTo>
                  <a:pt x="163423" y="7213"/>
                </a:lnTo>
                <a:lnTo>
                  <a:pt x="157073" y="8483"/>
                </a:lnTo>
                <a:lnTo>
                  <a:pt x="151993" y="9753"/>
                </a:lnTo>
                <a:lnTo>
                  <a:pt x="146913" y="11022"/>
                </a:lnTo>
                <a:lnTo>
                  <a:pt x="140563" y="12293"/>
                </a:lnTo>
                <a:lnTo>
                  <a:pt x="135483" y="14833"/>
                </a:lnTo>
                <a:lnTo>
                  <a:pt x="21183" y="150722"/>
                </a:lnTo>
                <a:lnTo>
                  <a:pt x="19913" y="151993"/>
                </a:lnTo>
                <a:lnTo>
                  <a:pt x="4673" y="17358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6704330" y="3307080"/>
            <a:ext cx="485140" cy="341630"/>
          </a:xfrm>
          <a:custGeom>
            <a:avLst/>
            <a:gdLst/>
            <a:ahLst/>
            <a:cxnLst/>
            <a:rect l="l" t="t" r="r" b="b"/>
            <a:pathLst>
              <a:path w="485140" h="341630">
                <a:moveTo>
                  <a:pt x="346710" y="0"/>
                </a:moveTo>
                <a:lnTo>
                  <a:pt x="349250" y="2540"/>
                </a:lnTo>
                <a:lnTo>
                  <a:pt x="350520" y="2540"/>
                </a:lnTo>
                <a:lnTo>
                  <a:pt x="387350" y="43179"/>
                </a:lnTo>
                <a:lnTo>
                  <a:pt x="387350" y="43179"/>
                </a:lnTo>
                <a:lnTo>
                  <a:pt x="392430" y="48260"/>
                </a:lnTo>
                <a:lnTo>
                  <a:pt x="228600" y="242570"/>
                </a:lnTo>
                <a:lnTo>
                  <a:pt x="250190" y="233679"/>
                </a:lnTo>
                <a:lnTo>
                  <a:pt x="251460" y="233679"/>
                </a:lnTo>
                <a:lnTo>
                  <a:pt x="367030" y="195579"/>
                </a:lnTo>
                <a:lnTo>
                  <a:pt x="375920" y="191770"/>
                </a:lnTo>
                <a:lnTo>
                  <a:pt x="375920" y="193040"/>
                </a:lnTo>
                <a:lnTo>
                  <a:pt x="377190" y="193040"/>
                </a:lnTo>
                <a:lnTo>
                  <a:pt x="386080" y="189229"/>
                </a:lnTo>
                <a:lnTo>
                  <a:pt x="391160" y="187960"/>
                </a:lnTo>
                <a:lnTo>
                  <a:pt x="394970" y="186690"/>
                </a:lnTo>
                <a:lnTo>
                  <a:pt x="398780" y="184150"/>
                </a:lnTo>
                <a:lnTo>
                  <a:pt x="402590" y="182879"/>
                </a:lnTo>
                <a:lnTo>
                  <a:pt x="406400" y="180340"/>
                </a:lnTo>
                <a:lnTo>
                  <a:pt x="410210" y="179070"/>
                </a:lnTo>
                <a:lnTo>
                  <a:pt x="414020" y="177800"/>
                </a:lnTo>
                <a:lnTo>
                  <a:pt x="417830" y="175260"/>
                </a:lnTo>
                <a:lnTo>
                  <a:pt x="420370" y="173990"/>
                </a:lnTo>
                <a:lnTo>
                  <a:pt x="422910" y="171450"/>
                </a:lnTo>
                <a:lnTo>
                  <a:pt x="426720" y="170179"/>
                </a:lnTo>
                <a:lnTo>
                  <a:pt x="429260" y="167640"/>
                </a:lnTo>
                <a:lnTo>
                  <a:pt x="431800" y="166370"/>
                </a:lnTo>
                <a:lnTo>
                  <a:pt x="433070" y="163829"/>
                </a:lnTo>
                <a:lnTo>
                  <a:pt x="435610" y="162560"/>
                </a:lnTo>
                <a:lnTo>
                  <a:pt x="436880" y="160020"/>
                </a:lnTo>
                <a:lnTo>
                  <a:pt x="438150" y="158750"/>
                </a:lnTo>
                <a:lnTo>
                  <a:pt x="438150" y="158750"/>
                </a:lnTo>
                <a:lnTo>
                  <a:pt x="439420" y="157479"/>
                </a:lnTo>
                <a:lnTo>
                  <a:pt x="439420" y="156210"/>
                </a:lnTo>
                <a:lnTo>
                  <a:pt x="440690" y="154940"/>
                </a:lnTo>
                <a:lnTo>
                  <a:pt x="440690" y="153670"/>
                </a:lnTo>
                <a:lnTo>
                  <a:pt x="441960" y="152400"/>
                </a:lnTo>
                <a:lnTo>
                  <a:pt x="441960" y="152400"/>
                </a:lnTo>
                <a:lnTo>
                  <a:pt x="441960" y="149860"/>
                </a:lnTo>
                <a:lnTo>
                  <a:pt x="441960" y="147320"/>
                </a:lnTo>
                <a:lnTo>
                  <a:pt x="443230" y="144779"/>
                </a:lnTo>
                <a:lnTo>
                  <a:pt x="443230" y="143510"/>
                </a:lnTo>
                <a:lnTo>
                  <a:pt x="443230" y="14097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7160"/>
                </a:lnTo>
                <a:lnTo>
                  <a:pt x="441960" y="135890"/>
                </a:lnTo>
                <a:lnTo>
                  <a:pt x="455930" y="128270"/>
                </a:lnTo>
                <a:lnTo>
                  <a:pt x="457200" y="129540"/>
                </a:lnTo>
                <a:lnTo>
                  <a:pt x="457200" y="129540"/>
                </a:lnTo>
                <a:lnTo>
                  <a:pt x="485140" y="168910"/>
                </a:lnTo>
                <a:lnTo>
                  <a:pt x="485140" y="170179"/>
                </a:lnTo>
                <a:lnTo>
                  <a:pt x="485140" y="170179"/>
                </a:lnTo>
                <a:lnTo>
                  <a:pt x="483870" y="171450"/>
                </a:lnTo>
                <a:lnTo>
                  <a:pt x="483870" y="171450"/>
                </a:lnTo>
                <a:lnTo>
                  <a:pt x="483870" y="172720"/>
                </a:lnTo>
                <a:lnTo>
                  <a:pt x="482600" y="173990"/>
                </a:lnTo>
                <a:lnTo>
                  <a:pt x="481330" y="175260"/>
                </a:lnTo>
                <a:lnTo>
                  <a:pt x="480060" y="177800"/>
                </a:lnTo>
                <a:lnTo>
                  <a:pt x="478790" y="179070"/>
                </a:lnTo>
                <a:lnTo>
                  <a:pt x="478790" y="180340"/>
                </a:lnTo>
                <a:lnTo>
                  <a:pt x="477520" y="181610"/>
                </a:lnTo>
                <a:lnTo>
                  <a:pt x="476250" y="182879"/>
                </a:lnTo>
                <a:lnTo>
                  <a:pt x="474980" y="184150"/>
                </a:lnTo>
                <a:lnTo>
                  <a:pt x="473710" y="185420"/>
                </a:lnTo>
                <a:lnTo>
                  <a:pt x="472440" y="186690"/>
                </a:lnTo>
                <a:lnTo>
                  <a:pt x="471170" y="186690"/>
                </a:lnTo>
                <a:lnTo>
                  <a:pt x="468630" y="189229"/>
                </a:lnTo>
                <a:lnTo>
                  <a:pt x="466090" y="190500"/>
                </a:lnTo>
                <a:lnTo>
                  <a:pt x="463550" y="191770"/>
                </a:lnTo>
                <a:lnTo>
                  <a:pt x="459740" y="193040"/>
                </a:lnTo>
                <a:lnTo>
                  <a:pt x="457200" y="195579"/>
                </a:lnTo>
                <a:lnTo>
                  <a:pt x="453390" y="196850"/>
                </a:lnTo>
                <a:lnTo>
                  <a:pt x="449580" y="198120"/>
                </a:lnTo>
                <a:lnTo>
                  <a:pt x="444500" y="200660"/>
                </a:lnTo>
                <a:lnTo>
                  <a:pt x="439420" y="201929"/>
                </a:lnTo>
                <a:lnTo>
                  <a:pt x="435610" y="203200"/>
                </a:lnTo>
                <a:lnTo>
                  <a:pt x="424180" y="207010"/>
                </a:lnTo>
                <a:lnTo>
                  <a:pt x="412750" y="209550"/>
                </a:lnTo>
                <a:lnTo>
                  <a:pt x="398780" y="213360"/>
                </a:lnTo>
                <a:lnTo>
                  <a:pt x="323850" y="232410"/>
                </a:lnTo>
                <a:lnTo>
                  <a:pt x="323850" y="232410"/>
                </a:lnTo>
                <a:lnTo>
                  <a:pt x="204470" y="273050"/>
                </a:lnTo>
                <a:lnTo>
                  <a:pt x="203200" y="274320"/>
                </a:lnTo>
                <a:lnTo>
                  <a:pt x="170180" y="288290"/>
                </a:lnTo>
                <a:lnTo>
                  <a:pt x="111760" y="314960"/>
                </a:lnTo>
                <a:lnTo>
                  <a:pt x="99060" y="320040"/>
                </a:lnTo>
                <a:lnTo>
                  <a:pt x="93980" y="321310"/>
                </a:lnTo>
                <a:lnTo>
                  <a:pt x="92710" y="322580"/>
                </a:lnTo>
                <a:lnTo>
                  <a:pt x="87630" y="325120"/>
                </a:lnTo>
                <a:lnTo>
                  <a:pt x="76200" y="330200"/>
                </a:lnTo>
                <a:lnTo>
                  <a:pt x="66040" y="334010"/>
                </a:lnTo>
                <a:lnTo>
                  <a:pt x="60960" y="335280"/>
                </a:lnTo>
                <a:lnTo>
                  <a:pt x="57150" y="336550"/>
                </a:lnTo>
                <a:lnTo>
                  <a:pt x="52070" y="337820"/>
                </a:lnTo>
                <a:lnTo>
                  <a:pt x="48260" y="339090"/>
                </a:lnTo>
                <a:lnTo>
                  <a:pt x="44450" y="340360"/>
                </a:lnTo>
                <a:lnTo>
                  <a:pt x="40640" y="340360"/>
                </a:lnTo>
                <a:lnTo>
                  <a:pt x="36830" y="341630"/>
                </a:lnTo>
                <a:lnTo>
                  <a:pt x="33020" y="341630"/>
                </a:lnTo>
                <a:lnTo>
                  <a:pt x="3048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4130" y="341630"/>
                </a:lnTo>
                <a:lnTo>
                  <a:pt x="21590" y="340360"/>
                </a:lnTo>
                <a:lnTo>
                  <a:pt x="19050" y="340360"/>
                </a:lnTo>
                <a:lnTo>
                  <a:pt x="16510" y="339090"/>
                </a:lnTo>
                <a:lnTo>
                  <a:pt x="13970" y="337820"/>
                </a:lnTo>
                <a:lnTo>
                  <a:pt x="12700" y="335280"/>
                </a:lnTo>
                <a:lnTo>
                  <a:pt x="7620" y="331470"/>
                </a:lnTo>
                <a:lnTo>
                  <a:pt x="6350" y="330200"/>
                </a:lnTo>
                <a:lnTo>
                  <a:pt x="6350" y="328930"/>
                </a:lnTo>
                <a:lnTo>
                  <a:pt x="5080" y="327660"/>
                </a:lnTo>
                <a:lnTo>
                  <a:pt x="3810" y="326390"/>
                </a:lnTo>
                <a:lnTo>
                  <a:pt x="1270" y="321310"/>
                </a:lnTo>
                <a:lnTo>
                  <a:pt x="1270" y="321310"/>
                </a:lnTo>
                <a:lnTo>
                  <a:pt x="1270" y="321310"/>
                </a:lnTo>
                <a:lnTo>
                  <a:pt x="0" y="316230"/>
                </a:lnTo>
                <a:lnTo>
                  <a:pt x="43180" y="273050"/>
                </a:lnTo>
                <a:lnTo>
                  <a:pt x="44450" y="271779"/>
                </a:lnTo>
                <a:lnTo>
                  <a:pt x="49530" y="267970"/>
                </a:lnTo>
                <a:lnTo>
                  <a:pt x="54610" y="273050"/>
                </a:lnTo>
                <a:lnTo>
                  <a:pt x="35560" y="298450"/>
                </a:lnTo>
                <a:lnTo>
                  <a:pt x="35560" y="299720"/>
                </a:lnTo>
                <a:lnTo>
                  <a:pt x="34290" y="300990"/>
                </a:lnTo>
                <a:lnTo>
                  <a:pt x="34290" y="302260"/>
                </a:lnTo>
                <a:lnTo>
                  <a:pt x="34290" y="303530"/>
                </a:lnTo>
                <a:lnTo>
                  <a:pt x="34290" y="303530"/>
                </a:lnTo>
                <a:lnTo>
                  <a:pt x="35560" y="304800"/>
                </a:lnTo>
                <a:lnTo>
                  <a:pt x="35560" y="307340"/>
                </a:lnTo>
                <a:lnTo>
                  <a:pt x="35560" y="308610"/>
                </a:lnTo>
                <a:lnTo>
                  <a:pt x="36830" y="311150"/>
                </a:lnTo>
                <a:lnTo>
                  <a:pt x="38100" y="312420"/>
                </a:lnTo>
                <a:lnTo>
                  <a:pt x="39370" y="313690"/>
                </a:lnTo>
                <a:lnTo>
                  <a:pt x="40640" y="314960"/>
                </a:lnTo>
                <a:lnTo>
                  <a:pt x="41910" y="316230"/>
                </a:lnTo>
                <a:lnTo>
                  <a:pt x="44450" y="316230"/>
                </a:lnTo>
                <a:lnTo>
                  <a:pt x="45720" y="317500"/>
                </a:lnTo>
                <a:lnTo>
                  <a:pt x="4826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52070" y="317500"/>
                </a:lnTo>
                <a:lnTo>
                  <a:pt x="54610" y="317500"/>
                </a:lnTo>
                <a:lnTo>
                  <a:pt x="57150" y="316230"/>
                </a:lnTo>
                <a:lnTo>
                  <a:pt x="59690" y="316230"/>
                </a:lnTo>
                <a:lnTo>
                  <a:pt x="63500" y="316230"/>
                </a:lnTo>
                <a:lnTo>
                  <a:pt x="66040" y="314960"/>
                </a:lnTo>
                <a:lnTo>
                  <a:pt x="68580" y="313690"/>
                </a:lnTo>
                <a:lnTo>
                  <a:pt x="72390" y="312420"/>
                </a:lnTo>
                <a:lnTo>
                  <a:pt x="78740" y="309880"/>
                </a:lnTo>
                <a:lnTo>
                  <a:pt x="86360" y="307340"/>
                </a:lnTo>
                <a:lnTo>
                  <a:pt x="92710" y="304800"/>
                </a:lnTo>
                <a:lnTo>
                  <a:pt x="100330" y="300990"/>
                </a:lnTo>
                <a:lnTo>
                  <a:pt x="107950" y="298450"/>
                </a:lnTo>
                <a:lnTo>
                  <a:pt x="123190" y="290829"/>
                </a:lnTo>
                <a:lnTo>
                  <a:pt x="130810" y="287020"/>
                </a:lnTo>
                <a:lnTo>
                  <a:pt x="130810" y="287020"/>
                </a:lnTo>
                <a:lnTo>
                  <a:pt x="132080" y="285750"/>
                </a:lnTo>
                <a:lnTo>
                  <a:pt x="138430" y="283210"/>
                </a:lnTo>
                <a:lnTo>
                  <a:pt x="163830" y="270510"/>
                </a:lnTo>
                <a:lnTo>
                  <a:pt x="223520" y="199390"/>
                </a:lnTo>
                <a:lnTo>
                  <a:pt x="226060" y="196850"/>
                </a:lnTo>
                <a:lnTo>
                  <a:pt x="347980" y="36829"/>
                </a:lnTo>
                <a:lnTo>
                  <a:pt x="337820" y="15240"/>
                </a:lnTo>
                <a:lnTo>
                  <a:pt x="337820" y="15240"/>
                </a:lnTo>
                <a:lnTo>
                  <a:pt x="334010" y="10160"/>
                </a:lnTo>
                <a:lnTo>
                  <a:pt x="34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6699658" y="3302407"/>
            <a:ext cx="494485" cy="350974"/>
          </a:xfrm>
          <a:custGeom>
            <a:avLst/>
            <a:gdLst/>
            <a:ahLst/>
            <a:cxnLst/>
            <a:rect l="l" t="t" r="r" b="b"/>
            <a:pathLst>
              <a:path w="494485" h="350974">
                <a:moveTo>
                  <a:pt x="351383" y="4673"/>
                </a:moveTo>
                <a:lnTo>
                  <a:pt x="353923" y="7213"/>
                </a:lnTo>
                <a:lnTo>
                  <a:pt x="355193" y="7213"/>
                </a:lnTo>
                <a:lnTo>
                  <a:pt x="392023" y="47852"/>
                </a:lnTo>
                <a:lnTo>
                  <a:pt x="392023" y="47852"/>
                </a:lnTo>
                <a:lnTo>
                  <a:pt x="397103" y="52933"/>
                </a:lnTo>
                <a:lnTo>
                  <a:pt x="233273" y="247243"/>
                </a:lnTo>
                <a:lnTo>
                  <a:pt x="254863" y="238352"/>
                </a:lnTo>
                <a:lnTo>
                  <a:pt x="256133" y="238352"/>
                </a:lnTo>
                <a:lnTo>
                  <a:pt x="371703" y="200252"/>
                </a:lnTo>
                <a:lnTo>
                  <a:pt x="380593" y="196443"/>
                </a:lnTo>
                <a:lnTo>
                  <a:pt x="380593" y="197713"/>
                </a:lnTo>
                <a:lnTo>
                  <a:pt x="381863" y="197713"/>
                </a:lnTo>
                <a:lnTo>
                  <a:pt x="390753" y="193902"/>
                </a:lnTo>
                <a:lnTo>
                  <a:pt x="395833" y="192633"/>
                </a:lnTo>
                <a:lnTo>
                  <a:pt x="399643" y="191363"/>
                </a:lnTo>
                <a:lnTo>
                  <a:pt x="403453" y="188823"/>
                </a:lnTo>
                <a:lnTo>
                  <a:pt x="407263" y="187552"/>
                </a:lnTo>
                <a:lnTo>
                  <a:pt x="411073" y="185013"/>
                </a:lnTo>
                <a:lnTo>
                  <a:pt x="414883" y="183743"/>
                </a:lnTo>
                <a:lnTo>
                  <a:pt x="418693" y="182473"/>
                </a:lnTo>
                <a:lnTo>
                  <a:pt x="422503" y="179933"/>
                </a:lnTo>
                <a:lnTo>
                  <a:pt x="425043" y="178663"/>
                </a:lnTo>
                <a:lnTo>
                  <a:pt x="427583" y="176123"/>
                </a:lnTo>
                <a:lnTo>
                  <a:pt x="431393" y="174852"/>
                </a:lnTo>
                <a:lnTo>
                  <a:pt x="433933" y="172313"/>
                </a:lnTo>
                <a:lnTo>
                  <a:pt x="436473" y="171043"/>
                </a:lnTo>
                <a:lnTo>
                  <a:pt x="437743" y="168502"/>
                </a:lnTo>
                <a:lnTo>
                  <a:pt x="440283" y="167233"/>
                </a:lnTo>
                <a:lnTo>
                  <a:pt x="441553" y="164693"/>
                </a:lnTo>
                <a:lnTo>
                  <a:pt x="442823" y="163423"/>
                </a:lnTo>
                <a:lnTo>
                  <a:pt x="442823" y="163423"/>
                </a:lnTo>
                <a:lnTo>
                  <a:pt x="444093" y="162152"/>
                </a:lnTo>
                <a:lnTo>
                  <a:pt x="444093" y="160883"/>
                </a:lnTo>
                <a:lnTo>
                  <a:pt x="445363" y="159613"/>
                </a:lnTo>
                <a:lnTo>
                  <a:pt x="445363" y="158343"/>
                </a:lnTo>
                <a:lnTo>
                  <a:pt x="446633" y="157073"/>
                </a:lnTo>
                <a:lnTo>
                  <a:pt x="446633" y="157073"/>
                </a:lnTo>
                <a:lnTo>
                  <a:pt x="446633" y="154533"/>
                </a:lnTo>
                <a:lnTo>
                  <a:pt x="446633" y="151993"/>
                </a:lnTo>
                <a:lnTo>
                  <a:pt x="447903" y="149452"/>
                </a:lnTo>
                <a:lnTo>
                  <a:pt x="447903" y="148183"/>
                </a:lnTo>
                <a:lnTo>
                  <a:pt x="447903" y="145643"/>
                </a:lnTo>
                <a:lnTo>
                  <a:pt x="447903" y="144373"/>
                </a:lnTo>
                <a:lnTo>
                  <a:pt x="447903" y="144373"/>
                </a:lnTo>
                <a:lnTo>
                  <a:pt x="447903" y="144373"/>
                </a:lnTo>
                <a:lnTo>
                  <a:pt x="447903" y="141833"/>
                </a:lnTo>
                <a:lnTo>
                  <a:pt x="446633" y="140563"/>
                </a:lnTo>
                <a:lnTo>
                  <a:pt x="460603" y="132943"/>
                </a:lnTo>
                <a:lnTo>
                  <a:pt x="461873" y="134213"/>
                </a:lnTo>
                <a:lnTo>
                  <a:pt x="461873" y="134213"/>
                </a:lnTo>
                <a:lnTo>
                  <a:pt x="489813" y="173583"/>
                </a:lnTo>
                <a:lnTo>
                  <a:pt x="489813" y="174852"/>
                </a:lnTo>
                <a:lnTo>
                  <a:pt x="489813" y="174852"/>
                </a:lnTo>
                <a:lnTo>
                  <a:pt x="488543" y="176123"/>
                </a:lnTo>
                <a:lnTo>
                  <a:pt x="488543" y="176123"/>
                </a:lnTo>
                <a:lnTo>
                  <a:pt x="488543" y="177393"/>
                </a:lnTo>
                <a:lnTo>
                  <a:pt x="487273" y="178663"/>
                </a:lnTo>
                <a:lnTo>
                  <a:pt x="486003" y="179933"/>
                </a:lnTo>
                <a:lnTo>
                  <a:pt x="484733" y="182473"/>
                </a:lnTo>
                <a:lnTo>
                  <a:pt x="483463" y="183743"/>
                </a:lnTo>
                <a:lnTo>
                  <a:pt x="483463" y="185013"/>
                </a:lnTo>
                <a:lnTo>
                  <a:pt x="482193" y="186283"/>
                </a:lnTo>
                <a:lnTo>
                  <a:pt x="480923" y="187552"/>
                </a:lnTo>
                <a:lnTo>
                  <a:pt x="479653" y="188823"/>
                </a:lnTo>
                <a:lnTo>
                  <a:pt x="478383" y="190093"/>
                </a:lnTo>
                <a:lnTo>
                  <a:pt x="477113" y="191363"/>
                </a:lnTo>
                <a:lnTo>
                  <a:pt x="475843" y="191363"/>
                </a:lnTo>
                <a:lnTo>
                  <a:pt x="473303" y="193902"/>
                </a:lnTo>
                <a:lnTo>
                  <a:pt x="470763" y="195173"/>
                </a:lnTo>
                <a:lnTo>
                  <a:pt x="468223" y="196443"/>
                </a:lnTo>
                <a:lnTo>
                  <a:pt x="464413" y="197713"/>
                </a:lnTo>
                <a:lnTo>
                  <a:pt x="461873" y="200252"/>
                </a:lnTo>
                <a:lnTo>
                  <a:pt x="458063" y="201523"/>
                </a:lnTo>
                <a:lnTo>
                  <a:pt x="454253" y="202793"/>
                </a:lnTo>
                <a:lnTo>
                  <a:pt x="449173" y="205333"/>
                </a:lnTo>
                <a:lnTo>
                  <a:pt x="444093" y="206602"/>
                </a:lnTo>
                <a:lnTo>
                  <a:pt x="440283" y="207873"/>
                </a:lnTo>
                <a:lnTo>
                  <a:pt x="428853" y="211683"/>
                </a:lnTo>
                <a:lnTo>
                  <a:pt x="417423" y="214223"/>
                </a:lnTo>
                <a:lnTo>
                  <a:pt x="403453" y="218033"/>
                </a:lnTo>
                <a:lnTo>
                  <a:pt x="328523" y="237083"/>
                </a:lnTo>
                <a:lnTo>
                  <a:pt x="328523" y="237083"/>
                </a:lnTo>
                <a:lnTo>
                  <a:pt x="209143" y="277723"/>
                </a:lnTo>
                <a:lnTo>
                  <a:pt x="207873" y="278993"/>
                </a:lnTo>
                <a:lnTo>
                  <a:pt x="174853" y="292963"/>
                </a:lnTo>
                <a:lnTo>
                  <a:pt x="116433" y="319633"/>
                </a:lnTo>
                <a:lnTo>
                  <a:pt x="103733" y="324713"/>
                </a:lnTo>
                <a:lnTo>
                  <a:pt x="98653" y="325983"/>
                </a:lnTo>
                <a:lnTo>
                  <a:pt x="97383" y="327253"/>
                </a:lnTo>
                <a:lnTo>
                  <a:pt x="92303" y="329793"/>
                </a:lnTo>
                <a:lnTo>
                  <a:pt x="80873" y="334873"/>
                </a:lnTo>
                <a:lnTo>
                  <a:pt x="70713" y="338683"/>
                </a:lnTo>
                <a:lnTo>
                  <a:pt x="65633" y="339953"/>
                </a:lnTo>
                <a:lnTo>
                  <a:pt x="61823" y="341223"/>
                </a:lnTo>
                <a:lnTo>
                  <a:pt x="56743" y="342493"/>
                </a:lnTo>
                <a:lnTo>
                  <a:pt x="52933" y="343763"/>
                </a:lnTo>
                <a:lnTo>
                  <a:pt x="49123" y="345033"/>
                </a:lnTo>
                <a:lnTo>
                  <a:pt x="45313" y="345033"/>
                </a:lnTo>
                <a:lnTo>
                  <a:pt x="41503" y="346303"/>
                </a:lnTo>
                <a:lnTo>
                  <a:pt x="37693" y="346303"/>
                </a:lnTo>
                <a:lnTo>
                  <a:pt x="35153" y="346303"/>
                </a:lnTo>
                <a:lnTo>
                  <a:pt x="31343" y="346303"/>
                </a:lnTo>
                <a:lnTo>
                  <a:pt x="31343" y="346303"/>
                </a:lnTo>
                <a:lnTo>
                  <a:pt x="31343" y="346303"/>
                </a:lnTo>
                <a:lnTo>
                  <a:pt x="28803" y="346303"/>
                </a:lnTo>
                <a:lnTo>
                  <a:pt x="26263" y="345033"/>
                </a:lnTo>
                <a:lnTo>
                  <a:pt x="23723" y="345033"/>
                </a:lnTo>
                <a:lnTo>
                  <a:pt x="21183" y="343763"/>
                </a:lnTo>
                <a:lnTo>
                  <a:pt x="18643" y="342493"/>
                </a:lnTo>
                <a:lnTo>
                  <a:pt x="17373" y="339953"/>
                </a:lnTo>
                <a:lnTo>
                  <a:pt x="12293" y="336143"/>
                </a:lnTo>
                <a:lnTo>
                  <a:pt x="11023" y="334873"/>
                </a:lnTo>
                <a:lnTo>
                  <a:pt x="11023" y="333603"/>
                </a:lnTo>
                <a:lnTo>
                  <a:pt x="9753" y="332333"/>
                </a:lnTo>
                <a:lnTo>
                  <a:pt x="8483" y="331063"/>
                </a:lnTo>
                <a:lnTo>
                  <a:pt x="5943" y="325983"/>
                </a:lnTo>
                <a:lnTo>
                  <a:pt x="5943" y="325983"/>
                </a:lnTo>
                <a:lnTo>
                  <a:pt x="5943" y="325983"/>
                </a:lnTo>
                <a:lnTo>
                  <a:pt x="4673" y="320903"/>
                </a:lnTo>
                <a:lnTo>
                  <a:pt x="47853" y="277723"/>
                </a:lnTo>
                <a:lnTo>
                  <a:pt x="49123" y="276452"/>
                </a:lnTo>
                <a:lnTo>
                  <a:pt x="54203" y="272643"/>
                </a:lnTo>
                <a:lnTo>
                  <a:pt x="59283" y="277723"/>
                </a:lnTo>
                <a:lnTo>
                  <a:pt x="40233" y="303123"/>
                </a:lnTo>
                <a:lnTo>
                  <a:pt x="40233" y="304393"/>
                </a:lnTo>
                <a:lnTo>
                  <a:pt x="38963" y="305663"/>
                </a:lnTo>
                <a:lnTo>
                  <a:pt x="38963" y="306933"/>
                </a:lnTo>
                <a:lnTo>
                  <a:pt x="38963" y="308203"/>
                </a:lnTo>
                <a:lnTo>
                  <a:pt x="38963" y="308203"/>
                </a:lnTo>
                <a:lnTo>
                  <a:pt x="40233" y="309473"/>
                </a:lnTo>
                <a:lnTo>
                  <a:pt x="40233" y="312013"/>
                </a:lnTo>
                <a:lnTo>
                  <a:pt x="40233" y="313283"/>
                </a:lnTo>
                <a:lnTo>
                  <a:pt x="41503" y="315823"/>
                </a:lnTo>
                <a:lnTo>
                  <a:pt x="42773" y="317093"/>
                </a:lnTo>
                <a:lnTo>
                  <a:pt x="44043" y="318363"/>
                </a:lnTo>
                <a:lnTo>
                  <a:pt x="45313" y="319633"/>
                </a:lnTo>
                <a:lnTo>
                  <a:pt x="46583" y="320903"/>
                </a:lnTo>
                <a:lnTo>
                  <a:pt x="49123" y="320903"/>
                </a:lnTo>
                <a:lnTo>
                  <a:pt x="50393" y="322173"/>
                </a:lnTo>
                <a:lnTo>
                  <a:pt x="52933" y="322173"/>
                </a:lnTo>
                <a:lnTo>
                  <a:pt x="54203" y="322173"/>
                </a:lnTo>
                <a:lnTo>
                  <a:pt x="54203" y="322173"/>
                </a:lnTo>
                <a:lnTo>
                  <a:pt x="54203" y="322173"/>
                </a:lnTo>
                <a:lnTo>
                  <a:pt x="56743" y="322173"/>
                </a:lnTo>
                <a:lnTo>
                  <a:pt x="59283" y="322173"/>
                </a:lnTo>
                <a:lnTo>
                  <a:pt x="61823" y="320903"/>
                </a:lnTo>
                <a:lnTo>
                  <a:pt x="64363" y="320903"/>
                </a:lnTo>
                <a:lnTo>
                  <a:pt x="68173" y="320903"/>
                </a:lnTo>
                <a:lnTo>
                  <a:pt x="70713" y="319633"/>
                </a:lnTo>
                <a:lnTo>
                  <a:pt x="73253" y="318363"/>
                </a:lnTo>
                <a:lnTo>
                  <a:pt x="77063" y="317093"/>
                </a:lnTo>
                <a:lnTo>
                  <a:pt x="83413" y="314553"/>
                </a:lnTo>
                <a:lnTo>
                  <a:pt x="91033" y="312013"/>
                </a:lnTo>
                <a:lnTo>
                  <a:pt x="97383" y="309473"/>
                </a:lnTo>
                <a:lnTo>
                  <a:pt x="105003" y="305663"/>
                </a:lnTo>
                <a:lnTo>
                  <a:pt x="112623" y="303123"/>
                </a:lnTo>
                <a:lnTo>
                  <a:pt x="127863" y="295502"/>
                </a:lnTo>
                <a:lnTo>
                  <a:pt x="135483" y="291693"/>
                </a:lnTo>
                <a:lnTo>
                  <a:pt x="135483" y="291693"/>
                </a:lnTo>
                <a:lnTo>
                  <a:pt x="136753" y="290423"/>
                </a:lnTo>
                <a:lnTo>
                  <a:pt x="143103" y="287883"/>
                </a:lnTo>
                <a:lnTo>
                  <a:pt x="168503" y="275183"/>
                </a:lnTo>
                <a:lnTo>
                  <a:pt x="228193" y="204063"/>
                </a:lnTo>
                <a:lnTo>
                  <a:pt x="230733" y="201523"/>
                </a:lnTo>
                <a:lnTo>
                  <a:pt x="352653" y="41502"/>
                </a:lnTo>
                <a:lnTo>
                  <a:pt x="342493" y="19913"/>
                </a:lnTo>
                <a:lnTo>
                  <a:pt x="342493" y="19913"/>
                </a:lnTo>
                <a:lnTo>
                  <a:pt x="338683" y="14833"/>
                </a:lnTo>
                <a:lnTo>
                  <a:pt x="351383" y="46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6979920" y="3611880"/>
            <a:ext cx="510540" cy="311150"/>
          </a:xfrm>
          <a:custGeom>
            <a:avLst/>
            <a:gdLst/>
            <a:ahLst/>
            <a:cxnLst/>
            <a:rect l="l" t="t" r="r" b="b"/>
            <a:pathLst>
              <a:path w="510540" h="311150">
                <a:moveTo>
                  <a:pt x="29210" y="128270"/>
                </a:moveTo>
                <a:lnTo>
                  <a:pt x="67310" y="127000"/>
                </a:lnTo>
                <a:lnTo>
                  <a:pt x="68580" y="127000"/>
                </a:lnTo>
                <a:lnTo>
                  <a:pt x="173990" y="128270"/>
                </a:lnTo>
                <a:lnTo>
                  <a:pt x="173990" y="128270"/>
                </a:lnTo>
                <a:lnTo>
                  <a:pt x="280670" y="139700"/>
                </a:lnTo>
                <a:lnTo>
                  <a:pt x="281940" y="139700"/>
                </a:lnTo>
                <a:lnTo>
                  <a:pt x="387350" y="160020"/>
                </a:lnTo>
                <a:lnTo>
                  <a:pt x="388620" y="160020"/>
                </a:lnTo>
                <a:lnTo>
                  <a:pt x="464820" y="182880"/>
                </a:lnTo>
                <a:lnTo>
                  <a:pt x="453390" y="140970"/>
                </a:lnTo>
                <a:lnTo>
                  <a:pt x="453390" y="139700"/>
                </a:lnTo>
                <a:lnTo>
                  <a:pt x="448310" y="127000"/>
                </a:lnTo>
                <a:lnTo>
                  <a:pt x="434340" y="82550"/>
                </a:lnTo>
                <a:lnTo>
                  <a:pt x="434340" y="82550"/>
                </a:lnTo>
                <a:lnTo>
                  <a:pt x="429260" y="67310"/>
                </a:lnTo>
                <a:lnTo>
                  <a:pt x="424180" y="55880"/>
                </a:lnTo>
                <a:lnTo>
                  <a:pt x="420370" y="46990"/>
                </a:lnTo>
                <a:lnTo>
                  <a:pt x="416560" y="40640"/>
                </a:lnTo>
                <a:lnTo>
                  <a:pt x="415290" y="36830"/>
                </a:lnTo>
                <a:lnTo>
                  <a:pt x="414020" y="34290"/>
                </a:lnTo>
                <a:lnTo>
                  <a:pt x="379730" y="39370"/>
                </a:lnTo>
                <a:lnTo>
                  <a:pt x="378460" y="39370"/>
                </a:lnTo>
                <a:lnTo>
                  <a:pt x="339090" y="46990"/>
                </a:lnTo>
                <a:lnTo>
                  <a:pt x="331470" y="29210"/>
                </a:lnTo>
                <a:lnTo>
                  <a:pt x="435610" y="0"/>
                </a:lnTo>
                <a:lnTo>
                  <a:pt x="440690" y="12700"/>
                </a:lnTo>
                <a:lnTo>
                  <a:pt x="440690" y="12700"/>
                </a:lnTo>
                <a:lnTo>
                  <a:pt x="463550" y="71120"/>
                </a:lnTo>
                <a:lnTo>
                  <a:pt x="463550" y="71120"/>
                </a:lnTo>
                <a:lnTo>
                  <a:pt x="482600" y="130810"/>
                </a:lnTo>
                <a:lnTo>
                  <a:pt x="482600" y="130810"/>
                </a:lnTo>
                <a:lnTo>
                  <a:pt x="499110" y="191770"/>
                </a:lnTo>
                <a:lnTo>
                  <a:pt x="499110" y="191770"/>
                </a:lnTo>
                <a:lnTo>
                  <a:pt x="510540" y="246380"/>
                </a:lnTo>
                <a:lnTo>
                  <a:pt x="481330" y="247650"/>
                </a:lnTo>
                <a:lnTo>
                  <a:pt x="396240" y="217170"/>
                </a:lnTo>
                <a:lnTo>
                  <a:pt x="396240" y="218440"/>
                </a:lnTo>
                <a:lnTo>
                  <a:pt x="289560" y="191770"/>
                </a:lnTo>
                <a:lnTo>
                  <a:pt x="289560" y="191770"/>
                </a:lnTo>
                <a:lnTo>
                  <a:pt x="185420" y="175260"/>
                </a:lnTo>
                <a:lnTo>
                  <a:pt x="184150" y="175260"/>
                </a:lnTo>
                <a:lnTo>
                  <a:pt x="80010" y="168910"/>
                </a:lnTo>
                <a:lnTo>
                  <a:pt x="78740" y="168910"/>
                </a:lnTo>
                <a:lnTo>
                  <a:pt x="45720" y="170180"/>
                </a:lnTo>
                <a:lnTo>
                  <a:pt x="50800" y="181610"/>
                </a:lnTo>
                <a:lnTo>
                  <a:pt x="50800" y="181610"/>
                </a:lnTo>
                <a:lnTo>
                  <a:pt x="63500" y="213360"/>
                </a:lnTo>
                <a:lnTo>
                  <a:pt x="64770" y="219710"/>
                </a:lnTo>
                <a:lnTo>
                  <a:pt x="64770" y="219710"/>
                </a:lnTo>
                <a:lnTo>
                  <a:pt x="71120" y="237490"/>
                </a:lnTo>
                <a:lnTo>
                  <a:pt x="72390" y="242570"/>
                </a:lnTo>
                <a:lnTo>
                  <a:pt x="74930" y="248920"/>
                </a:lnTo>
                <a:lnTo>
                  <a:pt x="77470" y="254000"/>
                </a:lnTo>
                <a:lnTo>
                  <a:pt x="80010" y="257810"/>
                </a:lnTo>
                <a:lnTo>
                  <a:pt x="80010" y="257810"/>
                </a:lnTo>
                <a:lnTo>
                  <a:pt x="80010" y="259080"/>
                </a:lnTo>
                <a:lnTo>
                  <a:pt x="83820" y="267970"/>
                </a:lnTo>
                <a:lnTo>
                  <a:pt x="86360" y="271780"/>
                </a:lnTo>
                <a:lnTo>
                  <a:pt x="88900" y="275590"/>
                </a:lnTo>
                <a:lnTo>
                  <a:pt x="91440" y="283210"/>
                </a:lnTo>
                <a:lnTo>
                  <a:pt x="93980" y="284480"/>
                </a:lnTo>
                <a:lnTo>
                  <a:pt x="93980" y="285750"/>
                </a:lnTo>
                <a:lnTo>
                  <a:pt x="95250" y="287020"/>
                </a:lnTo>
                <a:lnTo>
                  <a:pt x="138430" y="285750"/>
                </a:lnTo>
                <a:lnTo>
                  <a:pt x="139700" y="285750"/>
                </a:lnTo>
                <a:lnTo>
                  <a:pt x="185420" y="285750"/>
                </a:lnTo>
                <a:lnTo>
                  <a:pt x="187960" y="299720"/>
                </a:lnTo>
                <a:lnTo>
                  <a:pt x="62230" y="311150"/>
                </a:lnTo>
                <a:lnTo>
                  <a:pt x="60960" y="306070"/>
                </a:lnTo>
                <a:lnTo>
                  <a:pt x="60960" y="306070"/>
                </a:lnTo>
                <a:lnTo>
                  <a:pt x="49530" y="267970"/>
                </a:lnTo>
                <a:lnTo>
                  <a:pt x="49530" y="267970"/>
                </a:lnTo>
                <a:lnTo>
                  <a:pt x="38100" y="229870"/>
                </a:lnTo>
                <a:lnTo>
                  <a:pt x="38100" y="229870"/>
                </a:lnTo>
                <a:lnTo>
                  <a:pt x="24130" y="193040"/>
                </a:lnTo>
                <a:lnTo>
                  <a:pt x="24130" y="193040"/>
                </a:lnTo>
                <a:lnTo>
                  <a:pt x="7620" y="156210"/>
                </a:lnTo>
                <a:lnTo>
                  <a:pt x="7620" y="156210"/>
                </a:lnTo>
                <a:lnTo>
                  <a:pt x="0" y="140970"/>
                </a:lnTo>
                <a:lnTo>
                  <a:pt x="29210" y="1282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6975248" y="3607207"/>
            <a:ext cx="519884" cy="320494"/>
          </a:xfrm>
          <a:custGeom>
            <a:avLst/>
            <a:gdLst/>
            <a:ahLst/>
            <a:cxnLst/>
            <a:rect l="l" t="t" r="r" b="b"/>
            <a:pathLst>
              <a:path w="519884" h="320494">
                <a:moveTo>
                  <a:pt x="33882" y="132943"/>
                </a:moveTo>
                <a:lnTo>
                  <a:pt x="71982" y="131673"/>
                </a:lnTo>
                <a:lnTo>
                  <a:pt x="73252" y="131673"/>
                </a:lnTo>
                <a:lnTo>
                  <a:pt x="178662" y="132943"/>
                </a:lnTo>
                <a:lnTo>
                  <a:pt x="178662" y="132943"/>
                </a:lnTo>
                <a:lnTo>
                  <a:pt x="285342" y="144373"/>
                </a:lnTo>
                <a:lnTo>
                  <a:pt x="286612" y="144373"/>
                </a:lnTo>
                <a:lnTo>
                  <a:pt x="392022" y="164693"/>
                </a:lnTo>
                <a:lnTo>
                  <a:pt x="393292" y="164693"/>
                </a:lnTo>
                <a:lnTo>
                  <a:pt x="469492" y="187553"/>
                </a:lnTo>
                <a:lnTo>
                  <a:pt x="458062" y="145643"/>
                </a:lnTo>
                <a:lnTo>
                  <a:pt x="458062" y="144373"/>
                </a:lnTo>
                <a:lnTo>
                  <a:pt x="452982" y="131673"/>
                </a:lnTo>
                <a:lnTo>
                  <a:pt x="439012" y="87223"/>
                </a:lnTo>
                <a:lnTo>
                  <a:pt x="439012" y="87223"/>
                </a:lnTo>
                <a:lnTo>
                  <a:pt x="433932" y="71983"/>
                </a:lnTo>
                <a:lnTo>
                  <a:pt x="428852" y="60553"/>
                </a:lnTo>
                <a:lnTo>
                  <a:pt x="425042" y="51663"/>
                </a:lnTo>
                <a:lnTo>
                  <a:pt x="421232" y="45313"/>
                </a:lnTo>
                <a:lnTo>
                  <a:pt x="419962" y="41503"/>
                </a:lnTo>
                <a:lnTo>
                  <a:pt x="418692" y="38963"/>
                </a:lnTo>
                <a:lnTo>
                  <a:pt x="384402" y="44043"/>
                </a:lnTo>
                <a:lnTo>
                  <a:pt x="383132" y="44043"/>
                </a:lnTo>
                <a:lnTo>
                  <a:pt x="343762" y="51663"/>
                </a:lnTo>
                <a:lnTo>
                  <a:pt x="336142" y="33883"/>
                </a:lnTo>
                <a:lnTo>
                  <a:pt x="440282" y="4673"/>
                </a:lnTo>
                <a:lnTo>
                  <a:pt x="445362" y="17373"/>
                </a:lnTo>
                <a:lnTo>
                  <a:pt x="445362" y="17373"/>
                </a:lnTo>
                <a:lnTo>
                  <a:pt x="468222" y="75793"/>
                </a:lnTo>
                <a:lnTo>
                  <a:pt x="468222" y="75793"/>
                </a:lnTo>
                <a:lnTo>
                  <a:pt x="487272" y="135483"/>
                </a:lnTo>
                <a:lnTo>
                  <a:pt x="487272" y="135483"/>
                </a:lnTo>
                <a:lnTo>
                  <a:pt x="503782" y="196443"/>
                </a:lnTo>
                <a:lnTo>
                  <a:pt x="503782" y="196443"/>
                </a:lnTo>
                <a:lnTo>
                  <a:pt x="515212" y="251053"/>
                </a:lnTo>
                <a:lnTo>
                  <a:pt x="486002" y="252323"/>
                </a:lnTo>
                <a:lnTo>
                  <a:pt x="400912" y="221843"/>
                </a:lnTo>
                <a:lnTo>
                  <a:pt x="400912" y="223113"/>
                </a:lnTo>
                <a:lnTo>
                  <a:pt x="294232" y="196443"/>
                </a:lnTo>
                <a:lnTo>
                  <a:pt x="294232" y="196443"/>
                </a:lnTo>
                <a:lnTo>
                  <a:pt x="190092" y="179933"/>
                </a:lnTo>
                <a:lnTo>
                  <a:pt x="188822" y="179933"/>
                </a:lnTo>
                <a:lnTo>
                  <a:pt x="84682" y="173583"/>
                </a:lnTo>
                <a:lnTo>
                  <a:pt x="83412" y="173583"/>
                </a:lnTo>
                <a:lnTo>
                  <a:pt x="50392" y="174853"/>
                </a:lnTo>
                <a:lnTo>
                  <a:pt x="55472" y="186283"/>
                </a:lnTo>
                <a:lnTo>
                  <a:pt x="55472" y="186283"/>
                </a:lnTo>
                <a:lnTo>
                  <a:pt x="68172" y="218033"/>
                </a:lnTo>
                <a:lnTo>
                  <a:pt x="69442" y="224383"/>
                </a:lnTo>
                <a:lnTo>
                  <a:pt x="69442" y="224383"/>
                </a:lnTo>
                <a:lnTo>
                  <a:pt x="75792" y="242163"/>
                </a:lnTo>
                <a:lnTo>
                  <a:pt x="77062" y="247243"/>
                </a:lnTo>
                <a:lnTo>
                  <a:pt x="79602" y="253593"/>
                </a:lnTo>
                <a:lnTo>
                  <a:pt x="82142" y="258673"/>
                </a:lnTo>
                <a:lnTo>
                  <a:pt x="84682" y="262483"/>
                </a:lnTo>
                <a:lnTo>
                  <a:pt x="84682" y="262483"/>
                </a:lnTo>
                <a:lnTo>
                  <a:pt x="84682" y="263753"/>
                </a:lnTo>
                <a:lnTo>
                  <a:pt x="88492" y="272643"/>
                </a:lnTo>
                <a:lnTo>
                  <a:pt x="91032" y="276453"/>
                </a:lnTo>
                <a:lnTo>
                  <a:pt x="93572" y="280263"/>
                </a:lnTo>
                <a:lnTo>
                  <a:pt x="96112" y="287883"/>
                </a:lnTo>
                <a:lnTo>
                  <a:pt x="98652" y="289153"/>
                </a:lnTo>
                <a:lnTo>
                  <a:pt x="98652" y="290423"/>
                </a:lnTo>
                <a:lnTo>
                  <a:pt x="99922" y="291693"/>
                </a:lnTo>
                <a:lnTo>
                  <a:pt x="143102" y="290423"/>
                </a:lnTo>
                <a:lnTo>
                  <a:pt x="144372" y="290423"/>
                </a:lnTo>
                <a:lnTo>
                  <a:pt x="190092" y="290423"/>
                </a:lnTo>
                <a:lnTo>
                  <a:pt x="192632" y="304393"/>
                </a:lnTo>
                <a:lnTo>
                  <a:pt x="66902" y="315823"/>
                </a:lnTo>
                <a:lnTo>
                  <a:pt x="65632" y="310743"/>
                </a:lnTo>
                <a:lnTo>
                  <a:pt x="65632" y="310743"/>
                </a:lnTo>
                <a:lnTo>
                  <a:pt x="54202" y="272643"/>
                </a:lnTo>
                <a:lnTo>
                  <a:pt x="54202" y="272643"/>
                </a:lnTo>
                <a:lnTo>
                  <a:pt x="42772" y="234543"/>
                </a:lnTo>
                <a:lnTo>
                  <a:pt x="42772" y="234543"/>
                </a:lnTo>
                <a:lnTo>
                  <a:pt x="28802" y="197713"/>
                </a:lnTo>
                <a:lnTo>
                  <a:pt x="28802" y="197713"/>
                </a:lnTo>
                <a:lnTo>
                  <a:pt x="12292" y="160883"/>
                </a:lnTo>
                <a:lnTo>
                  <a:pt x="12292" y="160883"/>
                </a:lnTo>
                <a:lnTo>
                  <a:pt x="4672" y="145643"/>
                </a:lnTo>
                <a:lnTo>
                  <a:pt x="33882" y="13294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7049770" y="3931920"/>
            <a:ext cx="337820" cy="198120"/>
          </a:xfrm>
          <a:custGeom>
            <a:avLst/>
            <a:gdLst/>
            <a:ahLst/>
            <a:cxnLst/>
            <a:rect l="l" t="t" r="r" b="b"/>
            <a:pathLst>
              <a:path w="337820" h="198120">
                <a:moveTo>
                  <a:pt x="38100" y="162560"/>
                </a:moveTo>
                <a:lnTo>
                  <a:pt x="30480" y="182880"/>
                </a:lnTo>
                <a:lnTo>
                  <a:pt x="30480" y="182880"/>
                </a:lnTo>
                <a:lnTo>
                  <a:pt x="29210" y="18415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43510"/>
                </a:lnTo>
                <a:lnTo>
                  <a:pt x="13970" y="143510"/>
                </a:lnTo>
                <a:lnTo>
                  <a:pt x="12700" y="129540"/>
                </a:lnTo>
                <a:lnTo>
                  <a:pt x="64770" y="132080"/>
                </a:lnTo>
                <a:lnTo>
                  <a:pt x="50800" y="124460"/>
                </a:lnTo>
                <a:lnTo>
                  <a:pt x="38100" y="118110"/>
                </a:lnTo>
                <a:lnTo>
                  <a:pt x="33020" y="114300"/>
                </a:lnTo>
                <a:lnTo>
                  <a:pt x="27940" y="111760"/>
                </a:lnTo>
                <a:lnTo>
                  <a:pt x="22860" y="107950"/>
                </a:lnTo>
                <a:lnTo>
                  <a:pt x="19050" y="104140"/>
                </a:lnTo>
                <a:lnTo>
                  <a:pt x="16510" y="102870"/>
                </a:lnTo>
                <a:lnTo>
                  <a:pt x="16510" y="102870"/>
                </a:lnTo>
                <a:lnTo>
                  <a:pt x="13970" y="101600"/>
                </a:lnTo>
                <a:lnTo>
                  <a:pt x="11430" y="97790"/>
                </a:lnTo>
                <a:lnTo>
                  <a:pt x="7620" y="95250"/>
                </a:lnTo>
                <a:lnTo>
                  <a:pt x="5080" y="91440"/>
                </a:lnTo>
                <a:lnTo>
                  <a:pt x="3810" y="88900"/>
                </a:lnTo>
                <a:lnTo>
                  <a:pt x="2540" y="85090"/>
                </a:lnTo>
                <a:lnTo>
                  <a:pt x="1270" y="82550"/>
                </a:lnTo>
                <a:lnTo>
                  <a:pt x="0" y="78740"/>
                </a:lnTo>
                <a:lnTo>
                  <a:pt x="0" y="76200"/>
                </a:lnTo>
                <a:lnTo>
                  <a:pt x="0" y="73660"/>
                </a:lnTo>
                <a:lnTo>
                  <a:pt x="0" y="71120"/>
                </a:lnTo>
                <a:lnTo>
                  <a:pt x="1270" y="68580"/>
                </a:lnTo>
                <a:lnTo>
                  <a:pt x="2540" y="66040"/>
                </a:lnTo>
                <a:lnTo>
                  <a:pt x="2540" y="64770"/>
                </a:lnTo>
                <a:lnTo>
                  <a:pt x="2540" y="63500"/>
                </a:lnTo>
                <a:lnTo>
                  <a:pt x="2540" y="63500"/>
                </a:lnTo>
                <a:lnTo>
                  <a:pt x="3810" y="60960"/>
                </a:lnTo>
                <a:lnTo>
                  <a:pt x="5080" y="58420"/>
                </a:lnTo>
                <a:lnTo>
                  <a:pt x="7620" y="55880"/>
                </a:lnTo>
                <a:lnTo>
                  <a:pt x="8890" y="53340"/>
                </a:lnTo>
                <a:lnTo>
                  <a:pt x="10160" y="50800"/>
                </a:lnTo>
                <a:lnTo>
                  <a:pt x="12700" y="48260"/>
                </a:lnTo>
                <a:lnTo>
                  <a:pt x="15240" y="45720"/>
                </a:lnTo>
                <a:lnTo>
                  <a:pt x="17780" y="43180"/>
                </a:lnTo>
                <a:lnTo>
                  <a:pt x="20320" y="40640"/>
                </a:lnTo>
                <a:lnTo>
                  <a:pt x="24130" y="39370"/>
                </a:lnTo>
                <a:lnTo>
                  <a:pt x="26670" y="36830"/>
                </a:lnTo>
                <a:lnTo>
                  <a:pt x="30480" y="34290"/>
                </a:lnTo>
                <a:lnTo>
                  <a:pt x="34290" y="31750"/>
                </a:lnTo>
                <a:lnTo>
                  <a:pt x="38100" y="29210"/>
                </a:lnTo>
                <a:lnTo>
                  <a:pt x="41910" y="27940"/>
                </a:lnTo>
                <a:lnTo>
                  <a:pt x="46990" y="25400"/>
                </a:lnTo>
                <a:lnTo>
                  <a:pt x="50800" y="22860"/>
                </a:lnTo>
                <a:lnTo>
                  <a:pt x="55880" y="21590"/>
                </a:lnTo>
                <a:lnTo>
                  <a:pt x="60960" y="19050"/>
                </a:lnTo>
                <a:lnTo>
                  <a:pt x="66040" y="17780"/>
                </a:lnTo>
                <a:lnTo>
                  <a:pt x="72390" y="15240"/>
                </a:lnTo>
                <a:lnTo>
                  <a:pt x="78740" y="13970"/>
                </a:lnTo>
                <a:lnTo>
                  <a:pt x="83820" y="12700"/>
                </a:lnTo>
                <a:lnTo>
                  <a:pt x="90170" y="10160"/>
                </a:lnTo>
                <a:lnTo>
                  <a:pt x="96520" y="8890"/>
                </a:lnTo>
                <a:lnTo>
                  <a:pt x="104140" y="7620"/>
                </a:lnTo>
                <a:lnTo>
                  <a:pt x="118110" y="5080"/>
                </a:lnTo>
                <a:lnTo>
                  <a:pt x="132080" y="2540"/>
                </a:lnTo>
                <a:lnTo>
                  <a:pt x="146050" y="1270"/>
                </a:lnTo>
                <a:lnTo>
                  <a:pt x="160020" y="0"/>
                </a:lnTo>
                <a:lnTo>
                  <a:pt x="173990" y="0"/>
                </a:lnTo>
                <a:lnTo>
                  <a:pt x="186690" y="0"/>
                </a:lnTo>
                <a:lnTo>
                  <a:pt x="200660" y="1270"/>
                </a:lnTo>
                <a:lnTo>
                  <a:pt x="213360" y="2540"/>
                </a:lnTo>
                <a:lnTo>
                  <a:pt x="226060" y="5080"/>
                </a:lnTo>
                <a:lnTo>
                  <a:pt x="232410" y="6350"/>
                </a:lnTo>
                <a:lnTo>
                  <a:pt x="237490" y="8890"/>
                </a:lnTo>
                <a:lnTo>
                  <a:pt x="243840" y="10160"/>
                </a:lnTo>
                <a:lnTo>
                  <a:pt x="250190" y="11430"/>
                </a:lnTo>
                <a:lnTo>
                  <a:pt x="255270" y="13970"/>
                </a:lnTo>
                <a:lnTo>
                  <a:pt x="260350" y="16510"/>
                </a:lnTo>
                <a:lnTo>
                  <a:pt x="266700" y="17780"/>
                </a:lnTo>
                <a:lnTo>
                  <a:pt x="271780" y="20320"/>
                </a:lnTo>
                <a:lnTo>
                  <a:pt x="275590" y="21590"/>
                </a:lnTo>
                <a:lnTo>
                  <a:pt x="275590" y="22860"/>
                </a:lnTo>
                <a:lnTo>
                  <a:pt x="276860" y="24130"/>
                </a:lnTo>
                <a:lnTo>
                  <a:pt x="281940" y="26670"/>
                </a:lnTo>
                <a:lnTo>
                  <a:pt x="285750" y="29210"/>
                </a:lnTo>
                <a:lnTo>
                  <a:pt x="290830" y="31750"/>
                </a:lnTo>
                <a:lnTo>
                  <a:pt x="294640" y="35560"/>
                </a:lnTo>
                <a:lnTo>
                  <a:pt x="299720" y="39370"/>
                </a:lnTo>
                <a:lnTo>
                  <a:pt x="307340" y="46990"/>
                </a:lnTo>
                <a:lnTo>
                  <a:pt x="311150" y="50800"/>
                </a:lnTo>
                <a:lnTo>
                  <a:pt x="313690" y="54610"/>
                </a:lnTo>
                <a:lnTo>
                  <a:pt x="317500" y="58420"/>
                </a:lnTo>
                <a:lnTo>
                  <a:pt x="321310" y="62230"/>
                </a:lnTo>
                <a:lnTo>
                  <a:pt x="323850" y="6731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8930" y="76200"/>
                </a:lnTo>
                <a:lnTo>
                  <a:pt x="330200" y="80010"/>
                </a:lnTo>
                <a:lnTo>
                  <a:pt x="332740" y="85090"/>
                </a:lnTo>
                <a:lnTo>
                  <a:pt x="334010" y="90170"/>
                </a:lnTo>
                <a:lnTo>
                  <a:pt x="335280" y="95250"/>
                </a:lnTo>
                <a:lnTo>
                  <a:pt x="336550" y="100330"/>
                </a:lnTo>
                <a:lnTo>
                  <a:pt x="337820" y="105410"/>
                </a:lnTo>
                <a:lnTo>
                  <a:pt x="337820" y="110490"/>
                </a:lnTo>
                <a:lnTo>
                  <a:pt x="337820" y="119380"/>
                </a:lnTo>
                <a:lnTo>
                  <a:pt x="337820" y="125730"/>
                </a:lnTo>
                <a:lnTo>
                  <a:pt x="337820" y="125730"/>
                </a:lnTo>
                <a:lnTo>
                  <a:pt x="337820" y="127000"/>
                </a:lnTo>
                <a:lnTo>
                  <a:pt x="336550" y="135890"/>
                </a:lnTo>
                <a:lnTo>
                  <a:pt x="336550" y="139700"/>
                </a:lnTo>
                <a:lnTo>
                  <a:pt x="335280" y="143510"/>
                </a:lnTo>
                <a:lnTo>
                  <a:pt x="334010" y="149860"/>
                </a:lnTo>
                <a:lnTo>
                  <a:pt x="331470" y="157480"/>
                </a:lnTo>
                <a:lnTo>
                  <a:pt x="328930" y="165100"/>
                </a:lnTo>
                <a:lnTo>
                  <a:pt x="325120" y="171450"/>
                </a:lnTo>
                <a:lnTo>
                  <a:pt x="325120" y="171450"/>
                </a:lnTo>
                <a:lnTo>
                  <a:pt x="326390" y="171450"/>
                </a:lnTo>
                <a:lnTo>
                  <a:pt x="326390" y="172720"/>
                </a:lnTo>
                <a:lnTo>
                  <a:pt x="32639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30200" y="175260"/>
                </a:lnTo>
                <a:lnTo>
                  <a:pt x="330200" y="176530"/>
                </a:lnTo>
                <a:lnTo>
                  <a:pt x="331470" y="176530"/>
                </a:lnTo>
                <a:lnTo>
                  <a:pt x="331470" y="176530"/>
                </a:lnTo>
                <a:lnTo>
                  <a:pt x="331470" y="177800"/>
                </a:lnTo>
                <a:lnTo>
                  <a:pt x="332740" y="177800"/>
                </a:lnTo>
                <a:lnTo>
                  <a:pt x="332740" y="179070"/>
                </a:lnTo>
                <a:lnTo>
                  <a:pt x="334010" y="180340"/>
                </a:lnTo>
                <a:lnTo>
                  <a:pt x="337820" y="181610"/>
                </a:lnTo>
                <a:lnTo>
                  <a:pt x="337820" y="181610"/>
                </a:lnTo>
                <a:lnTo>
                  <a:pt x="337820" y="182880"/>
                </a:lnTo>
                <a:lnTo>
                  <a:pt x="337820" y="198120"/>
                </a:lnTo>
                <a:lnTo>
                  <a:pt x="233680" y="181610"/>
                </a:lnTo>
                <a:lnTo>
                  <a:pt x="231140" y="181610"/>
                </a:lnTo>
                <a:lnTo>
                  <a:pt x="38100" y="162560"/>
                </a:lnTo>
                <a:close/>
                <a:moveTo>
                  <a:pt x="295910" y="149860"/>
                </a:moveTo>
                <a:lnTo>
                  <a:pt x="298450" y="147320"/>
                </a:lnTo>
                <a:lnTo>
                  <a:pt x="300990" y="144780"/>
                </a:lnTo>
                <a:lnTo>
                  <a:pt x="300990" y="143510"/>
                </a:lnTo>
                <a:lnTo>
                  <a:pt x="302260" y="142240"/>
                </a:lnTo>
                <a:lnTo>
                  <a:pt x="303530" y="140970"/>
                </a:lnTo>
                <a:lnTo>
                  <a:pt x="303530" y="139700"/>
                </a:lnTo>
                <a:lnTo>
                  <a:pt x="304800" y="138430"/>
                </a:lnTo>
                <a:lnTo>
                  <a:pt x="306070" y="135890"/>
                </a:lnTo>
                <a:lnTo>
                  <a:pt x="307340" y="133350"/>
                </a:lnTo>
                <a:lnTo>
                  <a:pt x="308610" y="130810"/>
                </a:lnTo>
                <a:lnTo>
                  <a:pt x="309880" y="128270"/>
                </a:lnTo>
                <a:lnTo>
                  <a:pt x="309880" y="128270"/>
                </a:lnTo>
                <a:lnTo>
                  <a:pt x="309880" y="125730"/>
                </a:lnTo>
                <a:lnTo>
                  <a:pt x="309880" y="123190"/>
                </a:lnTo>
                <a:lnTo>
                  <a:pt x="311150" y="120650"/>
                </a:lnTo>
                <a:lnTo>
                  <a:pt x="311150" y="114300"/>
                </a:lnTo>
                <a:lnTo>
                  <a:pt x="311150" y="111760"/>
                </a:lnTo>
                <a:lnTo>
                  <a:pt x="311150" y="107950"/>
                </a:lnTo>
                <a:lnTo>
                  <a:pt x="309880" y="102870"/>
                </a:lnTo>
                <a:lnTo>
                  <a:pt x="308610" y="97790"/>
                </a:lnTo>
                <a:lnTo>
                  <a:pt x="307340" y="92710"/>
                </a:lnTo>
                <a:lnTo>
                  <a:pt x="304800" y="87630"/>
                </a:lnTo>
                <a:lnTo>
                  <a:pt x="302260" y="83820"/>
                </a:lnTo>
                <a:lnTo>
                  <a:pt x="298450" y="78740"/>
                </a:lnTo>
                <a:lnTo>
                  <a:pt x="294640" y="74930"/>
                </a:lnTo>
                <a:lnTo>
                  <a:pt x="294640" y="73660"/>
                </a:lnTo>
                <a:lnTo>
                  <a:pt x="294640" y="73660"/>
                </a:lnTo>
                <a:lnTo>
                  <a:pt x="290830" y="71120"/>
                </a:lnTo>
                <a:lnTo>
                  <a:pt x="285750" y="67310"/>
                </a:lnTo>
                <a:lnTo>
                  <a:pt x="281940" y="63500"/>
                </a:lnTo>
                <a:lnTo>
                  <a:pt x="275590" y="60960"/>
                </a:lnTo>
                <a:lnTo>
                  <a:pt x="269240" y="57150"/>
                </a:lnTo>
                <a:lnTo>
                  <a:pt x="264160" y="54610"/>
                </a:lnTo>
                <a:lnTo>
                  <a:pt x="257810" y="52070"/>
                </a:lnTo>
                <a:lnTo>
                  <a:pt x="251460" y="49530"/>
                </a:lnTo>
                <a:lnTo>
                  <a:pt x="245110" y="48260"/>
                </a:lnTo>
                <a:lnTo>
                  <a:pt x="237490" y="45720"/>
                </a:lnTo>
                <a:lnTo>
                  <a:pt x="229870" y="44450"/>
                </a:lnTo>
                <a:lnTo>
                  <a:pt x="223520" y="43180"/>
                </a:lnTo>
                <a:lnTo>
                  <a:pt x="215900" y="41910"/>
                </a:lnTo>
                <a:lnTo>
                  <a:pt x="207010" y="40640"/>
                </a:lnTo>
                <a:lnTo>
                  <a:pt x="200660" y="39370"/>
                </a:lnTo>
                <a:lnTo>
                  <a:pt x="184150" y="39370"/>
                </a:lnTo>
                <a:lnTo>
                  <a:pt x="167640" y="39370"/>
                </a:lnTo>
                <a:lnTo>
                  <a:pt x="167640" y="39370"/>
                </a:lnTo>
                <a:lnTo>
                  <a:pt x="166370" y="39370"/>
                </a:lnTo>
                <a:lnTo>
                  <a:pt x="151130" y="39370"/>
                </a:lnTo>
                <a:lnTo>
                  <a:pt x="142240" y="40640"/>
                </a:lnTo>
                <a:lnTo>
                  <a:pt x="134620" y="40640"/>
                </a:lnTo>
                <a:lnTo>
                  <a:pt x="125730" y="41910"/>
                </a:lnTo>
                <a:lnTo>
                  <a:pt x="118110" y="43180"/>
                </a:lnTo>
                <a:lnTo>
                  <a:pt x="109220" y="45720"/>
                </a:lnTo>
                <a:lnTo>
                  <a:pt x="104140" y="45720"/>
                </a:lnTo>
                <a:lnTo>
                  <a:pt x="99060" y="46990"/>
                </a:lnTo>
                <a:lnTo>
                  <a:pt x="95250" y="48260"/>
                </a:lnTo>
                <a:lnTo>
                  <a:pt x="91440" y="49530"/>
                </a:lnTo>
                <a:lnTo>
                  <a:pt x="86360" y="50800"/>
                </a:lnTo>
                <a:lnTo>
                  <a:pt x="83820" y="52070"/>
                </a:lnTo>
                <a:lnTo>
                  <a:pt x="82550" y="52070"/>
                </a:lnTo>
                <a:lnTo>
                  <a:pt x="82550" y="52070"/>
                </a:lnTo>
                <a:lnTo>
                  <a:pt x="80010" y="53340"/>
                </a:lnTo>
                <a:lnTo>
                  <a:pt x="76200" y="54610"/>
                </a:lnTo>
                <a:lnTo>
                  <a:pt x="72390" y="55880"/>
                </a:lnTo>
                <a:lnTo>
                  <a:pt x="69850" y="57150"/>
                </a:lnTo>
                <a:lnTo>
                  <a:pt x="67310" y="58420"/>
                </a:lnTo>
                <a:lnTo>
                  <a:pt x="64770" y="59690"/>
                </a:lnTo>
                <a:lnTo>
                  <a:pt x="62230" y="60960"/>
                </a:lnTo>
                <a:lnTo>
                  <a:pt x="59690" y="63500"/>
                </a:lnTo>
                <a:lnTo>
                  <a:pt x="58420" y="64770"/>
                </a:lnTo>
                <a:lnTo>
                  <a:pt x="55880" y="66040"/>
                </a:lnTo>
                <a:lnTo>
                  <a:pt x="53340" y="67310"/>
                </a:lnTo>
                <a:lnTo>
                  <a:pt x="52070" y="68580"/>
                </a:lnTo>
                <a:lnTo>
                  <a:pt x="50800" y="71120"/>
                </a:lnTo>
                <a:lnTo>
                  <a:pt x="49530" y="72390"/>
                </a:lnTo>
                <a:lnTo>
                  <a:pt x="48260" y="73660"/>
                </a:lnTo>
                <a:lnTo>
                  <a:pt x="46990" y="74930"/>
                </a:lnTo>
                <a:lnTo>
                  <a:pt x="45720" y="76200"/>
                </a:lnTo>
                <a:lnTo>
                  <a:pt x="45720" y="78740"/>
                </a:lnTo>
                <a:lnTo>
                  <a:pt x="45720" y="80010"/>
                </a:lnTo>
                <a:lnTo>
                  <a:pt x="44450" y="81280"/>
                </a:lnTo>
                <a:lnTo>
                  <a:pt x="43180" y="82550"/>
                </a:lnTo>
                <a:lnTo>
                  <a:pt x="44450" y="85090"/>
                </a:lnTo>
                <a:lnTo>
                  <a:pt x="43180" y="86360"/>
                </a:lnTo>
                <a:lnTo>
                  <a:pt x="43180" y="87630"/>
                </a:lnTo>
                <a:lnTo>
                  <a:pt x="44450" y="88900"/>
                </a:lnTo>
                <a:lnTo>
                  <a:pt x="44450" y="91440"/>
                </a:lnTo>
                <a:lnTo>
                  <a:pt x="44450" y="92710"/>
                </a:lnTo>
                <a:lnTo>
                  <a:pt x="45720" y="93980"/>
                </a:lnTo>
                <a:lnTo>
                  <a:pt x="45720" y="95250"/>
                </a:lnTo>
                <a:lnTo>
                  <a:pt x="48260" y="97790"/>
                </a:lnTo>
                <a:lnTo>
                  <a:pt x="48260" y="99060"/>
                </a:lnTo>
                <a:lnTo>
                  <a:pt x="49530" y="99060"/>
                </a:lnTo>
                <a:lnTo>
                  <a:pt x="49530" y="99060"/>
                </a:lnTo>
                <a:lnTo>
                  <a:pt x="49530" y="100330"/>
                </a:lnTo>
                <a:lnTo>
                  <a:pt x="50800" y="101600"/>
                </a:lnTo>
                <a:lnTo>
                  <a:pt x="52070" y="102870"/>
                </a:lnTo>
                <a:lnTo>
                  <a:pt x="53340" y="104140"/>
                </a:lnTo>
                <a:lnTo>
                  <a:pt x="54610" y="106680"/>
                </a:lnTo>
                <a:lnTo>
                  <a:pt x="57150" y="109220"/>
                </a:lnTo>
                <a:lnTo>
                  <a:pt x="60960" y="111760"/>
                </a:lnTo>
                <a:lnTo>
                  <a:pt x="63500" y="114300"/>
                </a:lnTo>
                <a:lnTo>
                  <a:pt x="67310" y="118110"/>
                </a:lnTo>
                <a:lnTo>
                  <a:pt x="76200" y="123190"/>
                </a:lnTo>
                <a:lnTo>
                  <a:pt x="95250" y="133350"/>
                </a:lnTo>
                <a:lnTo>
                  <a:pt x="147320" y="135890"/>
                </a:lnTo>
                <a:lnTo>
                  <a:pt x="148590" y="135890"/>
                </a:lnTo>
                <a:lnTo>
                  <a:pt x="295910" y="149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7045098" y="3927247"/>
            <a:ext cx="347164" cy="207464"/>
          </a:xfrm>
          <a:custGeom>
            <a:avLst/>
            <a:gdLst/>
            <a:ahLst/>
            <a:cxnLst/>
            <a:rect l="l" t="t" r="r" b="b"/>
            <a:pathLst>
              <a:path w="347164" h="207464">
                <a:moveTo>
                  <a:pt x="42772" y="167233"/>
                </a:moveTo>
                <a:lnTo>
                  <a:pt x="35152" y="187553"/>
                </a:lnTo>
                <a:lnTo>
                  <a:pt x="35152" y="187553"/>
                </a:lnTo>
                <a:lnTo>
                  <a:pt x="33882" y="188823"/>
                </a:lnTo>
                <a:lnTo>
                  <a:pt x="18642" y="187553"/>
                </a:lnTo>
                <a:lnTo>
                  <a:pt x="18642" y="187553"/>
                </a:lnTo>
                <a:lnTo>
                  <a:pt x="18642" y="187553"/>
                </a:lnTo>
                <a:lnTo>
                  <a:pt x="18642" y="148183"/>
                </a:lnTo>
                <a:lnTo>
                  <a:pt x="18642" y="148183"/>
                </a:lnTo>
                <a:lnTo>
                  <a:pt x="17372" y="134213"/>
                </a:lnTo>
                <a:lnTo>
                  <a:pt x="69442" y="136753"/>
                </a:lnTo>
                <a:lnTo>
                  <a:pt x="55472" y="129133"/>
                </a:lnTo>
                <a:lnTo>
                  <a:pt x="42772" y="122783"/>
                </a:lnTo>
                <a:lnTo>
                  <a:pt x="37692" y="118973"/>
                </a:lnTo>
                <a:lnTo>
                  <a:pt x="32612" y="116433"/>
                </a:lnTo>
                <a:lnTo>
                  <a:pt x="27532" y="112623"/>
                </a:lnTo>
                <a:lnTo>
                  <a:pt x="23722" y="108813"/>
                </a:lnTo>
                <a:lnTo>
                  <a:pt x="21182" y="107543"/>
                </a:lnTo>
                <a:lnTo>
                  <a:pt x="21182" y="107543"/>
                </a:lnTo>
                <a:lnTo>
                  <a:pt x="18642" y="106273"/>
                </a:lnTo>
                <a:lnTo>
                  <a:pt x="16102" y="102463"/>
                </a:lnTo>
                <a:lnTo>
                  <a:pt x="12292" y="99923"/>
                </a:lnTo>
                <a:lnTo>
                  <a:pt x="9752" y="96113"/>
                </a:lnTo>
                <a:lnTo>
                  <a:pt x="8482" y="93573"/>
                </a:lnTo>
                <a:lnTo>
                  <a:pt x="7212" y="89763"/>
                </a:lnTo>
                <a:lnTo>
                  <a:pt x="5942" y="87223"/>
                </a:lnTo>
                <a:lnTo>
                  <a:pt x="4672" y="83413"/>
                </a:lnTo>
                <a:lnTo>
                  <a:pt x="4672" y="80873"/>
                </a:lnTo>
                <a:lnTo>
                  <a:pt x="4672" y="78333"/>
                </a:lnTo>
                <a:lnTo>
                  <a:pt x="4672" y="75793"/>
                </a:lnTo>
                <a:lnTo>
                  <a:pt x="5942" y="73253"/>
                </a:lnTo>
                <a:lnTo>
                  <a:pt x="7212" y="70713"/>
                </a:lnTo>
                <a:lnTo>
                  <a:pt x="7212" y="69443"/>
                </a:lnTo>
                <a:lnTo>
                  <a:pt x="7212" y="68173"/>
                </a:lnTo>
                <a:lnTo>
                  <a:pt x="7212" y="68173"/>
                </a:lnTo>
                <a:lnTo>
                  <a:pt x="8482" y="65633"/>
                </a:lnTo>
                <a:lnTo>
                  <a:pt x="9752" y="63093"/>
                </a:lnTo>
                <a:lnTo>
                  <a:pt x="12292" y="60553"/>
                </a:lnTo>
                <a:lnTo>
                  <a:pt x="13562" y="58013"/>
                </a:lnTo>
                <a:lnTo>
                  <a:pt x="14832" y="55473"/>
                </a:lnTo>
                <a:lnTo>
                  <a:pt x="17372" y="52933"/>
                </a:lnTo>
                <a:lnTo>
                  <a:pt x="19912" y="50393"/>
                </a:lnTo>
                <a:lnTo>
                  <a:pt x="22452" y="47853"/>
                </a:lnTo>
                <a:lnTo>
                  <a:pt x="24992" y="45313"/>
                </a:lnTo>
                <a:lnTo>
                  <a:pt x="28802" y="44043"/>
                </a:lnTo>
                <a:lnTo>
                  <a:pt x="31342" y="41503"/>
                </a:lnTo>
                <a:lnTo>
                  <a:pt x="35152" y="38963"/>
                </a:lnTo>
                <a:lnTo>
                  <a:pt x="38962" y="36423"/>
                </a:lnTo>
                <a:lnTo>
                  <a:pt x="42772" y="33883"/>
                </a:lnTo>
                <a:lnTo>
                  <a:pt x="46582" y="32613"/>
                </a:lnTo>
                <a:lnTo>
                  <a:pt x="51662" y="30073"/>
                </a:lnTo>
                <a:lnTo>
                  <a:pt x="55472" y="27533"/>
                </a:lnTo>
                <a:lnTo>
                  <a:pt x="60552" y="26263"/>
                </a:lnTo>
                <a:lnTo>
                  <a:pt x="65632" y="23723"/>
                </a:lnTo>
                <a:lnTo>
                  <a:pt x="70712" y="22453"/>
                </a:lnTo>
                <a:lnTo>
                  <a:pt x="77062" y="19913"/>
                </a:lnTo>
                <a:lnTo>
                  <a:pt x="83412" y="18643"/>
                </a:lnTo>
                <a:lnTo>
                  <a:pt x="88492" y="17373"/>
                </a:lnTo>
                <a:lnTo>
                  <a:pt x="94842" y="14833"/>
                </a:lnTo>
                <a:lnTo>
                  <a:pt x="101192" y="13563"/>
                </a:lnTo>
                <a:lnTo>
                  <a:pt x="108812" y="12293"/>
                </a:lnTo>
                <a:lnTo>
                  <a:pt x="122782" y="9753"/>
                </a:lnTo>
                <a:lnTo>
                  <a:pt x="136752" y="7213"/>
                </a:lnTo>
                <a:lnTo>
                  <a:pt x="150722" y="5943"/>
                </a:lnTo>
                <a:lnTo>
                  <a:pt x="164692" y="4673"/>
                </a:lnTo>
                <a:lnTo>
                  <a:pt x="178662" y="4673"/>
                </a:lnTo>
                <a:lnTo>
                  <a:pt x="191362" y="4673"/>
                </a:lnTo>
                <a:lnTo>
                  <a:pt x="205332" y="5943"/>
                </a:lnTo>
                <a:lnTo>
                  <a:pt x="218032" y="7213"/>
                </a:lnTo>
                <a:lnTo>
                  <a:pt x="230732" y="9753"/>
                </a:lnTo>
                <a:lnTo>
                  <a:pt x="237082" y="11023"/>
                </a:lnTo>
                <a:lnTo>
                  <a:pt x="242162" y="13563"/>
                </a:lnTo>
                <a:lnTo>
                  <a:pt x="248512" y="14833"/>
                </a:lnTo>
                <a:lnTo>
                  <a:pt x="254862" y="16103"/>
                </a:lnTo>
                <a:lnTo>
                  <a:pt x="259942" y="18643"/>
                </a:lnTo>
                <a:lnTo>
                  <a:pt x="265022" y="21183"/>
                </a:lnTo>
                <a:lnTo>
                  <a:pt x="271372" y="22453"/>
                </a:lnTo>
                <a:lnTo>
                  <a:pt x="276452" y="24993"/>
                </a:lnTo>
                <a:lnTo>
                  <a:pt x="280262" y="26263"/>
                </a:lnTo>
                <a:lnTo>
                  <a:pt x="280262" y="27533"/>
                </a:lnTo>
                <a:lnTo>
                  <a:pt x="281532" y="28803"/>
                </a:lnTo>
                <a:lnTo>
                  <a:pt x="286612" y="31343"/>
                </a:lnTo>
                <a:lnTo>
                  <a:pt x="290422" y="33883"/>
                </a:lnTo>
                <a:lnTo>
                  <a:pt x="295502" y="36423"/>
                </a:lnTo>
                <a:lnTo>
                  <a:pt x="299312" y="40233"/>
                </a:lnTo>
                <a:lnTo>
                  <a:pt x="304392" y="44043"/>
                </a:lnTo>
                <a:lnTo>
                  <a:pt x="312012" y="51663"/>
                </a:lnTo>
                <a:lnTo>
                  <a:pt x="315822" y="55473"/>
                </a:lnTo>
                <a:lnTo>
                  <a:pt x="318362" y="59283"/>
                </a:lnTo>
                <a:lnTo>
                  <a:pt x="322172" y="63093"/>
                </a:lnTo>
                <a:lnTo>
                  <a:pt x="325982" y="66903"/>
                </a:lnTo>
                <a:lnTo>
                  <a:pt x="328522" y="71983"/>
                </a:lnTo>
                <a:lnTo>
                  <a:pt x="331062" y="75793"/>
                </a:lnTo>
                <a:lnTo>
                  <a:pt x="331062" y="75793"/>
                </a:lnTo>
                <a:lnTo>
                  <a:pt x="331062" y="75793"/>
                </a:lnTo>
                <a:lnTo>
                  <a:pt x="333602" y="80873"/>
                </a:lnTo>
                <a:lnTo>
                  <a:pt x="334872" y="84683"/>
                </a:lnTo>
                <a:lnTo>
                  <a:pt x="337412" y="89763"/>
                </a:lnTo>
                <a:lnTo>
                  <a:pt x="338682" y="94843"/>
                </a:lnTo>
                <a:lnTo>
                  <a:pt x="339952" y="99923"/>
                </a:lnTo>
                <a:lnTo>
                  <a:pt x="341222" y="105003"/>
                </a:lnTo>
                <a:lnTo>
                  <a:pt x="342492" y="110083"/>
                </a:lnTo>
                <a:lnTo>
                  <a:pt x="342492" y="115163"/>
                </a:lnTo>
                <a:lnTo>
                  <a:pt x="342492" y="124053"/>
                </a:lnTo>
                <a:lnTo>
                  <a:pt x="342492" y="130403"/>
                </a:lnTo>
                <a:lnTo>
                  <a:pt x="342492" y="130403"/>
                </a:lnTo>
                <a:lnTo>
                  <a:pt x="342492" y="131673"/>
                </a:lnTo>
                <a:lnTo>
                  <a:pt x="341222" y="140563"/>
                </a:lnTo>
                <a:lnTo>
                  <a:pt x="341222" y="144373"/>
                </a:lnTo>
                <a:lnTo>
                  <a:pt x="339952" y="148183"/>
                </a:lnTo>
                <a:lnTo>
                  <a:pt x="338682" y="154533"/>
                </a:lnTo>
                <a:lnTo>
                  <a:pt x="336142" y="162153"/>
                </a:lnTo>
                <a:lnTo>
                  <a:pt x="333602" y="169773"/>
                </a:lnTo>
                <a:lnTo>
                  <a:pt x="329792" y="176123"/>
                </a:lnTo>
                <a:lnTo>
                  <a:pt x="329792" y="176123"/>
                </a:lnTo>
                <a:lnTo>
                  <a:pt x="331062" y="176123"/>
                </a:lnTo>
                <a:lnTo>
                  <a:pt x="331062" y="177393"/>
                </a:lnTo>
                <a:lnTo>
                  <a:pt x="33106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739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2332" y="178663"/>
                </a:lnTo>
                <a:lnTo>
                  <a:pt x="333602" y="179933"/>
                </a:lnTo>
                <a:lnTo>
                  <a:pt x="333602" y="179933"/>
                </a:lnTo>
                <a:lnTo>
                  <a:pt x="333602" y="179933"/>
                </a:lnTo>
                <a:lnTo>
                  <a:pt x="334872" y="179933"/>
                </a:lnTo>
                <a:lnTo>
                  <a:pt x="334872" y="181203"/>
                </a:lnTo>
                <a:lnTo>
                  <a:pt x="336142" y="181203"/>
                </a:lnTo>
                <a:lnTo>
                  <a:pt x="336142" y="181203"/>
                </a:lnTo>
                <a:lnTo>
                  <a:pt x="336142" y="182473"/>
                </a:lnTo>
                <a:lnTo>
                  <a:pt x="337412" y="182473"/>
                </a:lnTo>
                <a:lnTo>
                  <a:pt x="337412" y="183743"/>
                </a:lnTo>
                <a:lnTo>
                  <a:pt x="338682" y="185013"/>
                </a:lnTo>
                <a:lnTo>
                  <a:pt x="342492" y="186283"/>
                </a:lnTo>
                <a:lnTo>
                  <a:pt x="342492" y="186283"/>
                </a:lnTo>
                <a:lnTo>
                  <a:pt x="342492" y="187553"/>
                </a:lnTo>
                <a:lnTo>
                  <a:pt x="342492" y="202793"/>
                </a:lnTo>
                <a:lnTo>
                  <a:pt x="238352" y="186283"/>
                </a:lnTo>
                <a:lnTo>
                  <a:pt x="235812" y="186283"/>
                </a:lnTo>
                <a:lnTo>
                  <a:pt x="42772" y="1672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7088278" y="3966617"/>
            <a:ext cx="277314" cy="119834"/>
          </a:xfrm>
          <a:custGeom>
            <a:avLst/>
            <a:gdLst/>
            <a:ahLst/>
            <a:cxnLst/>
            <a:rect l="l" t="t" r="r" b="b"/>
            <a:pathLst>
              <a:path w="277314" h="119834">
                <a:moveTo>
                  <a:pt x="257402" y="115163"/>
                </a:moveTo>
                <a:lnTo>
                  <a:pt x="259942" y="112623"/>
                </a:lnTo>
                <a:lnTo>
                  <a:pt x="262482" y="110083"/>
                </a:lnTo>
                <a:lnTo>
                  <a:pt x="262482" y="108813"/>
                </a:lnTo>
                <a:lnTo>
                  <a:pt x="263752" y="107543"/>
                </a:lnTo>
                <a:lnTo>
                  <a:pt x="265022" y="106273"/>
                </a:lnTo>
                <a:lnTo>
                  <a:pt x="265022" y="105003"/>
                </a:lnTo>
                <a:lnTo>
                  <a:pt x="266292" y="103733"/>
                </a:lnTo>
                <a:lnTo>
                  <a:pt x="267562" y="101193"/>
                </a:lnTo>
                <a:lnTo>
                  <a:pt x="268832" y="98653"/>
                </a:lnTo>
                <a:lnTo>
                  <a:pt x="270102" y="96113"/>
                </a:lnTo>
                <a:lnTo>
                  <a:pt x="271372" y="93573"/>
                </a:lnTo>
                <a:lnTo>
                  <a:pt x="271372" y="93573"/>
                </a:lnTo>
                <a:lnTo>
                  <a:pt x="271372" y="91033"/>
                </a:lnTo>
                <a:lnTo>
                  <a:pt x="271372" y="88493"/>
                </a:lnTo>
                <a:lnTo>
                  <a:pt x="272642" y="85953"/>
                </a:lnTo>
                <a:lnTo>
                  <a:pt x="272642" y="79603"/>
                </a:lnTo>
                <a:lnTo>
                  <a:pt x="272642" y="77063"/>
                </a:lnTo>
                <a:lnTo>
                  <a:pt x="272642" y="73253"/>
                </a:lnTo>
                <a:lnTo>
                  <a:pt x="271372" y="68173"/>
                </a:lnTo>
                <a:lnTo>
                  <a:pt x="270102" y="63093"/>
                </a:lnTo>
                <a:lnTo>
                  <a:pt x="268832" y="58013"/>
                </a:lnTo>
                <a:lnTo>
                  <a:pt x="266292" y="52933"/>
                </a:lnTo>
                <a:lnTo>
                  <a:pt x="263752" y="49123"/>
                </a:lnTo>
                <a:lnTo>
                  <a:pt x="259942" y="44043"/>
                </a:lnTo>
                <a:lnTo>
                  <a:pt x="256132" y="40233"/>
                </a:lnTo>
                <a:lnTo>
                  <a:pt x="256132" y="38963"/>
                </a:lnTo>
                <a:lnTo>
                  <a:pt x="256132" y="38963"/>
                </a:lnTo>
                <a:lnTo>
                  <a:pt x="252322" y="36423"/>
                </a:lnTo>
                <a:lnTo>
                  <a:pt x="247242" y="32613"/>
                </a:lnTo>
                <a:lnTo>
                  <a:pt x="243432" y="28803"/>
                </a:lnTo>
                <a:lnTo>
                  <a:pt x="237082" y="26263"/>
                </a:lnTo>
                <a:lnTo>
                  <a:pt x="230732" y="22453"/>
                </a:lnTo>
                <a:lnTo>
                  <a:pt x="225652" y="19913"/>
                </a:lnTo>
                <a:lnTo>
                  <a:pt x="219302" y="17373"/>
                </a:lnTo>
                <a:lnTo>
                  <a:pt x="212952" y="14833"/>
                </a:lnTo>
                <a:lnTo>
                  <a:pt x="206602" y="13563"/>
                </a:lnTo>
                <a:lnTo>
                  <a:pt x="198982" y="11023"/>
                </a:lnTo>
                <a:lnTo>
                  <a:pt x="191362" y="9753"/>
                </a:lnTo>
                <a:lnTo>
                  <a:pt x="185012" y="8483"/>
                </a:lnTo>
                <a:lnTo>
                  <a:pt x="177392" y="7213"/>
                </a:lnTo>
                <a:lnTo>
                  <a:pt x="168502" y="5943"/>
                </a:lnTo>
                <a:lnTo>
                  <a:pt x="162152" y="4673"/>
                </a:lnTo>
                <a:lnTo>
                  <a:pt x="145642" y="4673"/>
                </a:lnTo>
                <a:lnTo>
                  <a:pt x="129132" y="4673"/>
                </a:lnTo>
                <a:lnTo>
                  <a:pt x="129132" y="4673"/>
                </a:lnTo>
                <a:lnTo>
                  <a:pt x="127862" y="4673"/>
                </a:lnTo>
                <a:lnTo>
                  <a:pt x="112622" y="4673"/>
                </a:lnTo>
                <a:lnTo>
                  <a:pt x="103732" y="5943"/>
                </a:lnTo>
                <a:lnTo>
                  <a:pt x="96112" y="5943"/>
                </a:lnTo>
                <a:lnTo>
                  <a:pt x="87222" y="7213"/>
                </a:lnTo>
                <a:lnTo>
                  <a:pt x="79602" y="8483"/>
                </a:lnTo>
                <a:lnTo>
                  <a:pt x="70712" y="11023"/>
                </a:lnTo>
                <a:lnTo>
                  <a:pt x="65632" y="11023"/>
                </a:lnTo>
                <a:lnTo>
                  <a:pt x="60552" y="12293"/>
                </a:lnTo>
                <a:lnTo>
                  <a:pt x="56742" y="13563"/>
                </a:lnTo>
                <a:lnTo>
                  <a:pt x="52932" y="14833"/>
                </a:lnTo>
                <a:lnTo>
                  <a:pt x="47852" y="16103"/>
                </a:lnTo>
                <a:lnTo>
                  <a:pt x="45312" y="17373"/>
                </a:lnTo>
                <a:lnTo>
                  <a:pt x="44042" y="17373"/>
                </a:lnTo>
                <a:lnTo>
                  <a:pt x="44042" y="17373"/>
                </a:lnTo>
                <a:lnTo>
                  <a:pt x="41502" y="18643"/>
                </a:lnTo>
                <a:lnTo>
                  <a:pt x="37692" y="19913"/>
                </a:lnTo>
                <a:lnTo>
                  <a:pt x="33882" y="21183"/>
                </a:lnTo>
                <a:lnTo>
                  <a:pt x="31342" y="22453"/>
                </a:lnTo>
                <a:lnTo>
                  <a:pt x="28802" y="23723"/>
                </a:lnTo>
                <a:lnTo>
                  <a:pt x="26262" y="24993"/>
                </a:lnTo>
                <a:lnTo>
                  <a:pt x="23722" y="26263"/>
                </a:lnTo>
                <a:lnTo>
                  <a:pt x="21182" y="28803"/>
                </a:lnTo>
                <a:lnTo>
                  <a:pt x="19912" y="30073"/>
                </a:lnTo>
                <a:lnTo>
                  <a:pt x="17372" y="31343"/>
                </a:lnTo>
                <a:lnTo>
                  <a:pt x="14832" y="32613"/>
                </a:lnTo>
                <a:lnTo>
                  <a:pt x="13562" y="33883"/>
                </a:lnTo>
                <a:lnTo>
                  <a:pt x="12292" y="36423"/>
                </a:lnTo>
                <a:lnTo>
                  <a:pt x="11022" y="37693"/>
                </a:lnTo>
                <a:lnTo>
                  <a:pt x="9752" y="38963"/>
                </a:lnTo>
                <a:lnTo>
                  <a:pt x="8482" y="40233"/>
                </a:lnTo>
                <a:lnTo>
                  <a:pt x="7212" y="41503"/>
                </a:lnTo>
                <a:lnTo>
                  <a:pt x="7212" y="44043"/>
                </a:lnTo>
                <a:lnTo>
                  <a:pt x="7212" y="45313"/>
                </a:lnTo>
                <a:lnTo>
                  <a:pt x="5942" y="46583"/>
                </a:lnTo>
                <a:lnTo>
                  <a:pt x="4672" y="47853"/>
                </a:lnTo>
                <a:lnTo>
                  <a:pt x="5942" y="50393"/>
                </a:lnTo>
                <a:lnTo>
                  <a:pt x="4672" y="51663"/>
                </a:lnTo>
                <a:lnTo>
                  <a:pt x="4672" y="52933"/>
                </a:lnTo>
                <a:lnTo>
                  <a:pt x="5942" y="54203"/>
                </a:lnTo>
                <a:lnTo>
                  <a:pt x="5942" y="56743"/>
                </a:lnTo>
                <a:lnTo>
                  <a:pt x="5942" y="58013"/>
                </a:lnTo>
                <a:lnTo>
                  <a:pt x="7212" y="59283"/>
                </a:lnTo>
                <a:lnTo>
                  <a:pt x="7212" y="60553"/>
                </a:lnTo>
                <a:lnTo>
                  <a:pt x="9752" y="63093"/>
                </a:lnTo>
                <a:lnTo>
                  <a:pt x="9752" y="64363"/>
                </a:lnTo>
                <a:lnTo>
                  <a:pt x="11022" y="64363"/>
                </a:lnTo>
                <a:lnTo>
                  <a:pt x="11022" y="64363"/>
                </a:lnTo>
                <a:lnTo>
                  <a:pt x="11022" y="65633"/>
                </a:lnTo>
                <a:lnTo>
                  <a:pt x="12292" y="66903"/>
                </a:lnTo>
                <a:lnTo>
                  <a:pt x="13562" y="68173"/>
                </a:lnTo>
                <a:lnTo>
                  <a:pt x="14832" y="69443"/>
                </a:lnTo>
                <a:lnTo>
                  <a:pt x="16102" y="71983"/>
                </a:lnTo>
                <a:lnTo>
                  <a:pt x="18642" y="74523"/>
                </a:lnTo>
                <a:lnTo>
                  <a:pt x="22452" y="77063"/>
                </a:lnTo>
                <a:lnTo>
                  <a:pt x="24992" y="79603"/>
                </a:lnTo>
                <a:lnTo>
                  <a:pt x="28802" y="83413"/>
                </a:lnTo>
                <a:lnTo>
                  <a:pt x="37692" y="88493"/>
                </a:lnTo>
                <a:lnTo>
                  <a:pt x="56742" y="98653"/>
                </a:lnTo>
                <a:lnTo>
                  <a:pt x="108812" y="101193"/>
                </a:lnTo>
                <a:lnTo>
                  <a:pt x="110082" y="101193"/>
                </a:lnTo>
                <a:lnTo>
                  <a:pt x="257402" y="1151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7040880" y="4154170"/>
            <a:ext cx="499110" cy="224790"/>
          </a:xfrm>
          <a:custGeom>
            <a:avLst/>
            <a:gdLst/>
            <a:ahLst/>
            <a:cxnLst/>
            <a:rect l="l" t="t" r="r" b="b"/>
            <a:pathLst>
              <a:path w="499110" h="224790">
                <a:moveTo>
                  <a:pt x="472440" y="91440"/>
                </a:moveTo>
                <a:lnTo>
                  <a:pt x="474980" y="86360"/>
                </a:lnTo>
                <a:lnTo>
                  <a:pt x="474980" y="86360"/>
                </a:lnTo>
                <a:lnTo>
                  <a:pt x="483870" y="58420"/>
                </a:lnTo>
                <a:lnTo>
                  <a:pt x="499110" y="60960"/>
                </a:lnTo>
                <a:lnTo>
                  <a:pt x="496570" y="88900"/>
                </a:lnTo>
                <a:lnTo>
                  <a:pt x="496570" y="88900"/>
                </a:lnTo>
                <a:lnTo>
                  <a:pt x="488950" y="148590"/>
                </a:lnTo>
                <a:lnTo>
                  <a:pt x="327660" y="100330"/>
                </a:lnTo>
                <a:lnTo>
                  <a:pt x="323850" y="99060"/>
                </a:lnTo>
                <a:lnTo>
                  <a:pt x="320040" y="99060"/>
                </a:lnTo>
                <a:lnTo>
                  <a:pt x="311150" y="96520"/>
                </a:lnTo>
                <a:lnTo>
                  <a:pt x="293370" y="91440"/>
                </a:lnTo>
                <a:lnTo>
                  <a:pt x="278130" y="87630"/>
                </a:lnTo>
                <a:lnTo>
                  <a:pt x="271780" y="85090"/>
                </a:lnTo>
                <a:lnTo>
                  <a:pt x="270510" y="85090"/>
                </a:lnTo>
                <a:lnTo>
                  <a:pt x="269240" y="85090"/>
                </a:lnTo>
                <a:lnTo>
                  <a:pt x="269240" y="85090"/>
                </a:lnTo>
                <a:lnTo>
                  <a:pt x="275590" y="88900"/>
                </a:lnTo>
                <a:lnTo>
                  <a:pt x="281940" y="95250"/>
                </a:lnTo>
                <a:lnTo>
                  <a:pt x="288290" y="100330"/>
                </a:lnTo>
                <a:lnTo>
                  <a:pt x="294640" y="106680"/>
                </a:lnTo>
                <a:lnTo>
                  <a:pt x="300990" y="113030"/>
                </a:lnTo>
                <a:lnTo>
                  <a:pt x="306070" y="118110"/>
                </a:lnTo>
                <a:lnTo>
                  <a:pt x="311150" y="124460"/>
                </a:lnTo>
                <a:lnTo>
                  <a:pt x="311150" y="125730"/>
                </a:lnTo>
                <a:lnTo>
                  <a:pt x="311150" y="125730"/>
                </a:lnTo>
                <a:lnTo>
                  <a:pt x="314960" y="132080"/>
                </a:lnTo>
                <a:lnTo>
                  <a:pt x="318770" y="138430"/>
                </a:lnTo>
                <a:lnTo>
                  <a:pt x="321310" y="144780"/>
                </a:lnTo>
                <a:lnTo>
                  <a:pt x="322580" y="148590"/>
                </a:lnTo>
                <a:lnTo>
                  <a:pt x="323850" y="152400"/>
                </a:lnTo>
                <a:lnTo>
                  <a:pt x="325120" y="154940"/>
                </a:lnTo>
                <a:lnTo>
                  <a:pt x="326390" y="158750"/>
                </a:lnTo>
                <a:lnTo>
                  <a:pt x="326390" y="161290"/>
                </a:lnTo>
                <a:lnTo>
                  <a:pt x="327660" y="165100"/>
                </a:lnTo>
                <a:lnTo>
                  <a:pt x="327660" y="168910"/>
                </a:lnTo>
                <a:lnTo>
                  <a:pt x="327660" y="171450"/>
                </a:lnTo>
                <a:lnTo>
                  <a:pt x="327660" y="175260"/>
                </a:lnTo>
                <a:lnTo>
                  <a:pt x="327660" y="177800"/>
                </a:lnTo>
                <a:lnTo>
                  <a:pt x="327660" y="181610"/>
                </a:lnTo>
                <a:lnTo>
                  <a:pt x="327660" y="184150"/>
                </a:lnTo>
                <a:lnTo>
                  <a:pt x="327660" y="184150"/>
                </a:lnTo>
                <a:lnTo>
                  <a:pt x="326390" y="185420"/>
                </a:lnTo>
                <a:lnTo>
                  <a:pt x="326390" y="187960"/>
                </a:lnTo>
                <a:lnTo>
                  <a:pt x="325120" y="190500"/>
                </a:lnTo>
                <a:lnTo>
                  <a:pt x="323850" y="194310"/>
                </a:lnTo>
                <a:lnTo>
                  <a:pt x="323850" y="196850"/>
                </a:lnTo>
                <a:lnTo>
                  <a:pt x="322580" y="199390"/>
                </a:lnTo>
                <a:lnTo>
                  <a:pt x="321310" y="200660"/>
                </a:lnTo>
                <a:lnTo>
                  <a:pt x="320040" y="203200"/>
                </a:lnTo>
                <a:lnTo>
                  <a:pt x="318770" y="205740"/>
                </a:lnTo>
                <a:lnTo>
                  <a:pt x="316230" y="208280"/>
                </a:lnTo>
                <a:lnTo>
                  <a:pt x="314960" y="209550"/>
                </a:lnTo>
                <a:lnTo>
                  <a:pt x="312420" y="212090"/>
                </a:lnTo>
                <a:lnTo>
                  <a:pt x="311150" y="213360"/>
                </a:lnTo>
                <a:lnTo>
                  <a:pt x="308610" y="214630"/>
                </a:lnTo>
                <a:lnTo>
                  <a:pt x="307340" y="217170"/>
                </a:lnTo>
                <a:lnTo>
                  <a:pt x="304800" y="218440"/>
                </a:lnTo>
                <a:lnTo>
                  <a:pt x="302260" y="219710"/>
                </a:lnTo>
                <a:lnTo>
                  <a:pt x="299720" y="220980"/>
                </a:lnTo>
                <a:lnTo>
                  <a:pt x="297180" y="222250"/>
                </a:lnTo>
                <a:lnTo>
                  <a:pt x="293370" y="222250"/>
                </a:lnTo>
                <a:lnTo>
                  <a:pt x="290830" y="223520"/>
                </a:lnTo>
                <a:lnTo>
                  <a:pt x="288290" y="223520"/>
                </a:lnTo>
                <a:lnTo>
                  <a:pt x="284480" y="223520"/>
                </a:lnTo>
                <a:lnTo>
                  <a:pt x="281940" y="224790"/>
                </a:lnTo>
                <a:lnTo>
                  <a:pt x="278130" y="224790"/>
                </a:lnTo>
                <a:lnTo>
                  <a:pt x="274320" y="224790"/>
                </a:lnTo>
                <a:lnTo>
                  <a:pt x="271780" y="223520"/>
                </a:lnTo>
                <a:lnTo>
                  <a:pt x="267970" y="223520"/>
                </a:lnTo>
                <a:lnTo>
                  <a:pt x="264160" y="223520"/>
                </a:lnTo>
                <a:lnTo>
                  <a:pt x="259080" y="222250"/>
                </a:lnTo>
                <a:lnTo>
                  <a:pt x="255270" y="222250"/>
                </a:lnTo>
                <a:lnTo>
                  <a:pt x="251460" y="220980"/>
                </a:lnTo>
                <a:lnTo>
                  <a:pt x="246380" y="219710"/>
                </a:lnTo>
                <a:lnTo>
                  <a:pt x="241300" y="218440"/>
                </a:lnTo>
                <a:lnTo>
                  <a:pt x="238760" y="218440"/>
                </a:lnTo>
                <a:lnTo>
                  <a:pt x="236220" y="217170"/>
                </a:lnTo>
                <a:lnTo>
                  <a:pt x="232410" y="215900"/>
                </a:lnTo>
                <a:lnTo>
                  <a:pt x="228600" y="214630"/>
                </a:lnTo>
                <a:lnTo>
                  <a:pt x="220980" y="210820"/>
                </a:lnTo>
                <a:lnTo>
                  <a:pt x="217170" y="209550"/>
                </a:lnTo>
                <a:lnTo>
                  <a:pt x="213360" y="208280"/>
                </a:lnTo>
                <a:lnTo>
                  <a:pt x="205740" y="204470"/>
                </a:lnTo>
                <a:lnTo>
                  <a:pt x="201930" y="203200"/>
                </a:lnTo>
                <a:lnTo>
                  <a:pt x="198120" y="201930"/>
                </a:lnTo>
                <a:lnTo>
                  <a:pt x="194310" y="200660"/>
                </a:lnTo>
                <a:lnTo>
                  <a:pt x="190500" y="199390"/>
                </a:lnTo>
                <a:lnTo>
                  <a:pt x="26670" y="140970"/>
                </a:lnTo>
                <a:lnTo>
                  <a:pt x="15240" y="161290"/>
                </a:lnTo>
                <a:lnTo>
                  <a:pt x="15240" y="161290"/>
                </a:lnTo>
                <a:lnTo>
                  <a:pt x="13970" y="163830"/>
                </a:lnTo>
                <a:lnTo>
                  <a:pt x="0" y="157480"/>
                </a:lnTo>
                <a:lnTo>
                  <a:pt x="0" y="157480"/>
                </a:lnTo>
                <a:lnTo>
                  <a:pt x="0" y="157480"/>
                </a:lnTo>
                <a:lnTo>
                  <a:pt x="7620" y="118110"/>
                </a:lnTo>
                <a:lnTo>
                  <a:pt x="7620" y="118110"/>
                </a:lnTo>
                <a:lnTo>
                  <a:pt x="10160" y="102870"/>
                </a:lnTo>
                <a:lnTo>
                  <a:pt x="170180" y="152400"/>
                </a:lnTo>
                <a:lnTo>
                  <a:pt x="172720" y="152400"/>
                </a:lnTo>
                <a:lnTo>
                  <a:pt x="199390" y="161290"/>
                </a:lnTo>
                <a:lnTo>
                  <a:pt x="203200" y="163830"/>
                </a:lnTo>
                <a:lnTo>
                  <a:pt x="207010" y="165100"/>
                </a:lnTo>
                <a:lnTo>
                  <a:pt x="210820" y="166370"/>
                </a:lnTo>
                <a:lnTo>
                  <a:pt x="214630" y="166370"/>
                </a:lnTo>
                <a:lnTo>
                  <a:pt x="222250" y="170180"/>
                </a:lnTo>
                <a:lnTo>
                  <a:pt x="226060" y="171450"/>
                </a:lnTo>
                <a:lnTo>
                  <a:pt x="229870" y="172720"/>
                </a:lnTo>
                <a:lnTo>
                  <a:pt x="232410" y="173990"/>
                </a:lnTo>
                <a:lnTo>
                  <a:pt x="236220" y="173990"/>
                </a:lnTo>
                <a:lnTo>
                  <a:pt x="243840" y="176530"/>
                </a:lnTo>
                <a:lnTo>
                  <a:pt x="246380" y="177800"/>
                </a:lnTo>
                <a:lnTo>
                  <a:pt x="248920" y="177800"/>
                </a:lnTo>
                <a:lnTo>
                  <a:pt x="251460" y="179070"/>
                </a:lnTo>
                <a:lnTo>
                  <a:pt x="252730" y="179070"/>
                </a:lnTo>
                <a:lnTo>
                  <a:pt x="256540" y="180340"/>
                </a:lnTo>
                <a:lnTo>
                  <a:pt x="260350" y="180340"/>
                </a:lnTo>
                <a:lnTo>
                  <a:pt x="264160" y="180340"/>
                </a:lnTo>
                <a:lnTo>
                  <a:pt x="266700" y="180340"/>
                </a:lnTo>
                <a:lnTo>
                  <a:pt x="270510" y="180340"/>
                </a:lnTo>
                <a:lnTo>
                  <a:pt x="273050" y="180340"/>
                </a:lnTo>
                <a:lnTo>
                  <a:pt x="275590" y="180340"/>
                </a:lnTo>
                <a:lnTo>
                  <a:pt x="278130" y="179070"/>
                </a:lnTo>
                <a:lnTo>
                  <a:pt x="278130" y="179070"/>
                </a:lnTo>
                <a:lnTo>
                  <a:pt x="280670" y="177800"/>
                </a:lnTo>
                <a:lnTo>
                  <a:pt x="280670" y="177800"/>
                </a:lnTo>
                <a:lnTo>
                  <a:pt x="281940" y="176530"/>
                </a:lnTo>
                <a:lnTo>
                  <a:pt x="283210" y="176530"/>
                </a:lnTo>
                <a:lnTo>
                  <a:pt x="284480" y="176530"/>
                </a:lnTo>
                <a:lnTo>
                  <a:pt x="284480" y="175260"/>
                </a:lnTo>
                <a:lnTo>
                  <a:pt x="284480" y="175260"/>
                </a:lnTo>
                <a:lnTo>
                  <a:pt x="285750" y="173990"/>
                </a:lnTo>
                <a:lnTo>
                  <a:pt x="285750" y="173990"/>
                </a:lnTo>
                <a:lnTo>
                  <a:pt x="287020" y="172720"/>
                </a:lnTo>
                <a:lnTo>
                  <a:pt x="288290" y="171450"/>
                </a:lnTo>
                <a:lnTo>
                  <a:pt x="288290" y="170180"/>
                </a:lnTo>
                <a:lnTo>
                  <a:pt x="289560" y="167640"/>
                </a:lnTo>
                <a:lnTo>
                  <a:pt x="290830" y="163830"/>
                </a:lnTo>
                <a:lnTo>
                  <a:pt x="290830" y="161290"/>
                </a:lnTo>
                <a:lnTo>
                  <a:pt x="292100" y="158750"/>
                </a:lnTo>
                <a:lnTo>
                  <a:pt x="292100" y="156210"/>
                </a:lnTo>
                <a:lnTo>
                  <a:pt x="292100" y="152400"/>
                </a:lnTo>
                <a:lnTo>
                  <a:pt x="290830" y="149860"/>
                </a:lnTo>
                <a:lnTo>
                  <a:pt x="290830" y="147320"/>
                </a:lnTo>
                <a:lnTo>
                  <a:pt x="290830" y="144780"/>
                </a:lnTo>
                <a:lnTo>
                  <a:pt x="289560" y="142240"/>
                </a:lnTo>
                <a:lnTo>
                  <a:pt x="288290" y="138430"/>
                </a:lnTo>
                <a:lnTo>
                  <a:pt x="285750" y="132080"/>
                </a:lnTo>
                <a:lnTo>
                  <a:pt x="283210" y="125730"/>
                </a:lnTo>
                <a:lnTo>
                  <a:pt x="280670" y="123190"/>
                </a:lnTo>
                <a:lnTo>
                  <a:pt x="279400" y="120650"/>
                </a:lnTo>
                <a:lnTo>
                  <a:pt x="279400" y="120650"/>
                </a:lnTo>
                <a:lnTo>
                  <a:pt x="279400" y="119380"/>
                </a:lnTo>
                <a:lnTo>
                  <a:pt x="278130" y="118110"/>
                </a:lnTo>
                <a:lnTo>
                  <a:pt x="275590" y="114300"/>
                </a:lnTo>
                <a:lnTo>
                  <a:pt x="271780" y="109220"/>
                </a:lnTo>
                <a:lnTo>
                  <a:pt x="265430" y="104140"/>
                </a:lnTo>
                <a:lnTo>
                  <a:pt x="260350" y="97790"/>
                </a:lnTo>
                <a:lnTo>
                  <a:pt x="255270" y="92710"/>
                </a:lnTo>
                <a:lnTo>
                  <a:pt x="251460" y="90170"/>
                </a:lnTo>
                <a:lnTo>
                  <a:pt x="248920" y="87630"/>
                </a:lnTo>
                <a:lnTo>
                  <a:pt x="242570" y="83820"/>
                </a:lnTo>
                <a:lnTo>
                  <a:pt x="236220" y="80010"/>
                </a:lnTo>
                <a:lnTo>
                  <a:pt x="229870" y="74930"/>
                </a:lnTo>
                <a:lnTo>
                  <a:pt x="118110" y="49530"/>
                </a:lnTo>
                <a:lnTo>
                  <a:pt x="118110" y="49530"/>
                </a:lnTo>
                <a:lnTo>
                  <a:pt x="20320" y="30480"/>
                </a:lnTo>
                <a:lnTo>
                  <a:pt x="22860" y="0"/>
                </a:lnTo>
                <a:lnTo>
                  <a:pt x="22860" y="0"/>
                </a:lnTo>
                <a:lnTo>
                  <a:pt x="22860" y="0"/>
                </a:lnTo>
                <a:lnTo>
                  <a:pt x="29210" y="0"/>
                </a:lnTo>
                <a:lnTo>
                  <a:pt x="31750" y="0"/>
                </a:lnTo>
                <a:lnTo>
                  <a:pt x="434340" y="82550"/>
                </a:lnTo>
                <a:lnTo>
                  <a:pt x="435610" y="82550"/>
                </a:lnTo>
                <a:lnTo>
                  <a:pt x="472440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7036208" y="4149497"/>
            <a:ext cx="508455" cy="234134"/>
          </a:xfrm>
          <a:custGeom>
            <a:avLst/>
            <a:gdLst/>
            <a:ahLst/>
            <a:cxnLst/>
            <a:rect l="l" t="t" r="r" b="b"/>
            <a:pathLst>
              <a:path w="508455" h="234134">
                <a:moveTo>
                  <a:pt x="477113" y="96113"/>
                </a:moveTo>
                <a:lnTo>
                  <a:pt x="479653" y="91033"/>
                </a:lnTo>
                <a:lnTo>
                  <a:pt x="479653" y="91033"/>
                </a:lnTo>
                <a:lnTo>
                  <a:pt x="488543" y="63093"/>
                </a:lnTo>
                <a:lnTo>
                  <a:pt x="503783" y="65633"/>
                </a:lnTo>
                <a:lnTo>
                  <a:pt x="501243" y="93573"/>
                </a:lnTo>
                <a:lnTo>
                  <a:pt x="501243" y="93573"/>
                </a:lnTo>
                <a:lnTo>
                  <a:pt x="493623" y="153263"/>
                </a:lnTo>
                <a:lnTo>
                  <a:pt x="332333" y="105003"/>
                </a:lnTo>
                <a:lnTo>
                  <a:pt x="328523" y="103733"/>
                </a:lnTo>
                <a:lnTo>
                  <a:pt x="324713" y="103733"/>
                </a:lnTo>
                <a:lnTo>
                  <a:pt x="315823" y="101193"/>
                </a:lnTo>
                <a:lnTo>
                  <a:pt x="298043" y="96113"/>
                </a:lnTo>
                <a:lnTo>
                  <a:pt x="282803" y="92303"/>
                </a:lnTo>
                <a:lnTo>
                  <a:pt x="276453" y="89763"/>
                </a:lnTo>
                <a:lnTo>
                  <a:pt x="275183" y="89763"/>
                </a:lnTo>
                <a:lnTo>
                  <a:pt x="273913" y="89763"/>
                </a:lnTo>
                <a:lnTo>
                  <a:pt x="273913" y="89763"/>
                </a:lnTo>
                <a:lnTo>
                  <a:pt x="280263" y="93573"/>
                </a:lnTo>
                <a:lnTo>
                  <a:pt x="286613" y="99923"/>
                </a:lnTo>
                <a:lnTo>
                  <a:pt x="292963" y="105003"/>
                </a:lnTo>
                <a:lnTo>
                  <a:pt x="299313" y="111353"/>
                </a:lnTo>
                <a:lnTo>
                  <a:pt x="305663" y="117703"/>
                </a:lnTo>
                <a:lnTo>
                  <a:pt x="310743" y="122783"/>
                </a:lnTo>
                <a:lnTo>
                  <a:pt x="315823" y="129133"/>
                </a:lnTo>
                <a:lnTo>
                  <a:pt x="315823" y="130403"/>
                </a:lnTo>
                <a:lnTo>
                  <a:pt x="315823" y="130403"/>
                </a:lnTo>
                <a:lnTo>
                  <a:pt x="319633" y="136753"/>
                </a:lnTo>
                <a:lnTo>
                  <a:pt x="323443" y="143103"/>
                </a:lnTo>
                <a:lnTo>
                  <a:pt x="325983" y="149453"/>
                </a:lnTo>
                <a:lnTo>
                  <a:pt x="327253" y="153263"/>
                </a:lnTo>
                <a:lnTo>
                  <a:pt x="328523" y="157073"/>
                </a:lnTo>
                <a:lnTo>
                  <a:pt x="329793" y="159613"/>
                </a:lnTo>
                <a:lnTo>
                  <a:pt x="331063" y="163423"/>
                </a:lnTo>
                <a:lnTo>
                  <a:pt x="331063" y="165963"/>
                </a:lnTo>
                <a:lnTo>
                  <a:pt x="332333" y="169773"/>
                </a:lnTo>
                <a:lnTo>
                  <a:pt x="332333" y="173583"/>
                </a:lnTo>
                <a:lnTo>
                  <a:pt x="332333" y="176123"/>
                </a:lnTo>
                <a:lnTo>
                  <a:pt x="332333" y="179933"/>
                </a:lnTo>
                <a:lnTo>
                  <a:pt x="332333" y="182473"/>
                </a:lnTo>
                <a:lnTo>
                  <a:pt x="332333" y="186283"/>
                </a:lnTo>
                <a:lnTo>
                  <a:pt x="332333" y="188823"/>
                </a:lnTo>
                <a:lnTo>
                  <a:pt x="332333" y="188823"/>
                </a:lnTo>
                <a:lnTo>
                  <a:pt x="331063" y="190093"/>
                </a:lnTo>
                <a:lnTo>
                  <a:pt x="331063" y="192633"/>
                </a:lnTo>
                <a:lnTo>
                  <a:pt x="329793" y="195173"/>
                </a:lnTo>
                <a:lnTo>
                  <a:pt x="328523" y="198983"/>
                </a:lnTo>
                <a:lnTo>
                  <a:pt x="328523" y="201523"/>
                </a:lnTo>
                <a:lnTo>
                  <a:pt x="327253" y="204063"/>
                </a:lnTo>
                <a:lnTo>
                  <a:pt x="325983" y="205333"/>
                </a:lnTo>
                <a:lnTo>
                  <a:pt x="324713" y="207873"/>
                </a:lnTo>
                <a:lnTo>
                  <a:pt x="323443" y="210413"/>
                </a:lnTo>
                <a:lnTo>
                  <a:pt x="320903" y="212953"/>
                </a:lnTo>
                <a:lnTo>
                  <a:pt x="319633" y="214223"/>
                </a:lnTo>
                <a:lnTo>
                  <a:pt x="317093" y="216763"/>
                </a:lnTo>
                <a:lnTo>
                  <a:pt x="315823" y="218033"/>
                </a:lnTo>
                <a:lnTo>
                  <a:pt x="313283" y="219303"/>
                </a:lnTo>
                <a:lnTo>
                  <a:pt x="312013" y="221843"/>
                </a:lnTo>
                <a:lnTo>
                  <a:pt x="309473" y="223113"/>
                </a:lnTo>
                <a:lnTo>
                  <a:pt x="306933" y="224383"/>
                </a:lnTo>
                <a:lnTo>
                  <a:pt x="304393" y="225653"/>
                </a:lnTo>
                <a:lnTo>
                  <a:pt x="301853" y="226923"/>
                </a:lnTo>
                <a:lnTo>
                  <a:pt x="298043" y="226923"/>
                </a:lnTo>
                <a:lnTo>
                  <a:pt x="295503" y="228193"/>
                </a:lnTo>
                <a:lnTo>
                  <a:pt x="292963" y="228193"/>
                </a:lnTo>
                <a:lnTo>
                  <a:pt x="289153" y="228193"/>
                </a:lnTo>
                <a:lnTo>
                  <a:pt x="286613" y="229463"/>
                </a:lnTo>
                <a:lnTo>
                  <a:pt x="282803" y="229463"/>
                </a:lnTo>
                <a:lnTo>
                  <a:pt x="278993" y="229463"/>
                </a:lnTo>
                <a:lnTo>
                  <a:pt x="276453" y="228193"/>
                </a:lnTo>
                <a:lnTo>
                  <a:pt x="272643" y="228193"/>
                </a:lnTo>
                <a:lnTo>
                  <a:pt x="268833" y="228193"/>
                </a:lnTo>
                <a:lnTo>
                  <a:pt x="263753" y="226923"/>
                </a:lnTo>
                <a:lnTo>
                  <a:pt x="259943" y="226923"/>
                </a:lnTo>
                <a:lnTo>
                  <a:pt x="256133" y="225653"/>
                </a:lnTo>
                <a:lnTo>
                  <a:pt x="251053" y="224383"/>
                </a:lnTo>
                <a:lnTo>
                  <a:pt x="245973" y="223113"/>
                </a:lnTo>
                <a:lnTo>
                  <a:pt x="243433" y="223113"/>
                </a:lnTo>
                <a:lnTo>
                  <a:pt x="240893" y="221843"/>
                </a:lnTo>
                <a:lnTo>
                  <a:pt x="237083" y="220573"/>
                </a:lnTo>
                <a:lnTo>
                  <a:pt x="233273" y="219303"/>
                </a:lnTo>
                <a:lnTo>
                  <a:pt x="225653" y="215493"/>
                </a:lnTo>
                <a:lnTo>
                  <a:pt x="221843" y="214223"/>
                </a:lnTo>
                <a:lnTo>
                  <a:pt x="218033" y="212953"/>
                </a:lnTo>
                <a:lnTo>
                  <a:pt x="210413" y="209143"/>
                </a:lnTo>
                <a:lnTo>
                  <a:pt x="206603" y="207873"/>
                </a:lnTo>
                <a:lnTo>
                  <a:pt x="202793" y="206603"/>
                </a:lnTo>
                <a:lnTo>
                  <a:pt x="198983" y="205333"/>
                </a:lnTo>
                <a:lnTo>
                  <a:pt x="195173" y="204063"/>
                </a:lnTo>
                <a:lnTo>
                  <a:pt x="31343" y="145643"/>
                </a:lnTo>
                <a:lnTo>
                  <a:pt x="19913" y="165963"/>
                </a:lnTo>
                <a:lnTo>
                  <a:pt x="19913" y="165963"/>
                </a:lnTo>
                <a:lnTo>
                  <a:pt x="18643" y="168503"/>
                </a:lnTo>
                <a:lnTo>
                  <a:pt x="4673" y="162153"/>
                </a:lnTo>
                <a:lnTo>
                  <a:pt x="4673" y="162153"/>
                </a:lnTo>
                <a:lnTo>
                  <a:pt x="4673" y="162153"/>
                </a:lnTo>
                <a:lnTo>
                  <a:pt x="12293" y="122783"/>
                </a:lnTo>
                <a:lnTo>
                  <a:pt x="12293" y="122783"/>
                </a:lnTo>
                <a:lnTo>
                  <a:pt x="14833" y="107543"/>
                </a:lnTo>
                <a:lnTo>
                  <a:pt x="174853" y="157073"/>
                </a:lnTo>
                <a:lnTo>
                  <a:pt x="177393" y="157073"/>
                </a:lnTo>
                <a:lnTo>
                  <a:pt x="204063" y="165963"/>
                </a:lnTo>
                <a:lnTo>
                  <a:pt x="207873" y="168503"/>
                </a:lnTo>
                <a:lnTo>
                  <a:pt x="211683" y="169773"/>
                </a:lnTo>
                <a:lnTo>
                  <a:pt x="215493" y="171043"/>
                </a:lnTo>
                <a:lnTo>
                  <a:pt x="219303" y="171043"/>
                </a:lnTo>
                <a:lnTo>
                  <a:pt x="226923" y="174853"/>
                </a:lnTo>
                <a:lnTo>
                  <a:pt x="230733" y="176123"/>
                </a:lnTo>
                <a:lnTo>
                  <a:pt x="234543" y="177393"/>
                </a:lnTo>
                <a:lnTo>
                  <a:pt x="237083" y="178663"/>
                </a:lnTo>
                <a:lnTo>
                  <a:pt x="240893" y="178663"/>
                </a:lnTo>
                <a:lnTo>
                  <a:pt x="248513" y="181203"/>
                </a:lnTo>
                <a:lnTo>
                  <a:pt x="251053" y="182473"/>
                </a:lnTo>
                <a:lnTo>
                  <a:pt x="253593" y="182473"/>
                </a:lnTo>
                <a:lnTo>
                  <a:pt x="256133" y="183743"/>
                </a:lnTo>
                <a:lnTo>
                  <a:pt x="257403" y="183743"/>
                </a:lnTo>
                <a:lnTo>
                  <a:pt x="261213" y="185013"/>
                </a:lnTo>
                <a:lnTo>
                  <a:pt x="265023" y="185013"/>
                </a:lnTo>
                <a:lnTo>
                  <a:pt x="268833" y="185013"/>
                </a:lnTo>
                <a:lnTo>
                  <a:pt x="271373" y="185013"/>
                </a:lnTo>
                <a:lnTo>
                  <a:pt x="275183" y="185013"/>
                </a:lnTo>
                <a:lnTo>
                  <a:pt x="277723" y="185013"/>
                </a:lnTo>
                <a:lnTo>
                  <a:pt x="280263" y="185013"/>
                </a:lnTo>
                <a:lnTo>
                  <a:pt x="282803" y="183743"/>
                </a:lnTo>
                <a:lnTo>
                  <a:pt x="282803" y="183743"/>
                </a:lnTo>
                <a:lnTo>
                  <a:pt x="285343" y="182473"/>
                </a:lnTo>
                <a:lnTo>
                  <a:pt x="285343" y="182473"/>
                </a:lnTo>
                <a:lnTo>
                  <a:pt x="286613" y="181203"/>
                </a:lnTo>
                <a:lnTo>
                  <a:pt x="287883" y="181203"/>
                </a:lnTo>
                <a:lnTo>
                  <a:pt x="289153" y="181203"/>
                </a:lnTo>
                <a:lnTo>
                  <a:pt x="289153" y="179933"/>
                </a:lnTo>
                <a:lnTo>
                  <a:pt x="289153" y="179933"/>
                </a:lnTo>
                <a:lnTo>
                  <a:pt x="290423" y="178663"/>
                </a:lnTo>
                <a:lnTo>
                  <a:pt x="290423" y="178663"/>
                </a:lnTo>
                <a:lnTo>
                  <a:pt x="291693" y="177393"/>
                </a:lnTo>
                <a:lnTo>
                  <a:pt x="292963" y="176123"/>
                </a:lnTo>
                <a:lnTo>
                  <a:pt x="292963" y="174853"/>
                </a:lnTo>
                <a:lnTo>
                  <a:pt x="294233" y="172313"/>
                </a:lnTo>
                <a:lnTo>
                  <a:pt x="295503" y="168503"/>
                </a:lnTo>
                <a:lnTo>
                  <a:pt x="295503" y="165963"/>
                </a:lnTo>
                <a:lnTo>
                  <a:pt x="296773" y="163423"/>
                </a:lnTo>
                <a:lnTo>
                  <a:pt x="296773" y="160883"/>
                </a:lnTo>
                <a:lnTo>
                  <a:pt x="296773" y="157073"/>
                </a:lnTo>
                <a:lnTo>
                  <a:pt x="295503" y="154533"/>
                </a:lnTo>
                <a:lnTo>
                  <a:pt x="295503" y="151993"/>
                </a:lnTo>
                <a:lnTo>
                  <a:pt x="295503" y="149453"/>
                </a:lnTo>
                <a:lnTo>
                  <a:pt x="294233" y="146913"/>
                </a:lnTo>
                <a:lnTo>
                  <a:pt x="292963" y="143103"/>
                </a:lnTo>
                <a:lnTo>
                  <a:pt x="290423" y="136753"/>
                </a:lnTo>
                <a:lnTo>
                  <a:pt x="287883" y="130403"/>
                </a:lnTo>
                <a:lnTo>
                  <a:pt x="285343" y="127863"/>
                </a:lnTo>
                <a:lnTo>
                  <a:pt x="284073" y="125323"/>
                </a:lnTo>
                <a:lnTo>
                  <a:pt x="284073" y="125323"/>
                </a:lnTo>
                <a:lnTo>
                  <a:pt x="284073" y="124053"/>
                </a:lnTo>
                <a:lnTo>
                  <a:pt x="282803" y="122783"/>
                </a:lnTo>
                <a:lnTo>
                  <a:pt x="280263" y="118973"/>
                </a:lnTo>
                <a:lnTo>
                  <a:pt x="276453" y="113893"/>
                </a:lnTo>
                <a:lnTo>
                  <a:pt x="270103" y="108813"/>
                </a:lnTo>
                <a:lnTo>
                  <a:pt x="265023" y="102463"/>
                </a:lnTo>
                <a:lnTo>
                  <a:pt x="259943" y="97383"/>
                </a:lnTo>
                <a:lnTo>
                  <a:pt x="256133" y="94843"/>
                </a:lnTo>
                <a:lnTo>
                  <a:pt x="253593" y="92303"/>
                </a:lnTo>
                <a:lnTo>
                  <a:pt x="247243" y="88493"/>
                </a:lnTo>
                <a:lnTo>
                  <a:pt x="240893" y="84683"/>
                </a:lnTo>
                <a:lnTo>
                  <a:pt x="234543" y="79603"/>
                </a:lnTo>
                <a:lnTo>
                  <a:pt x="122783" y="54203"/>
                </a:lnTo>
                <a:lnTo>
                  <a:pt x="122783" y="54203"/>
                </a:lnTo>
                <a:lnTo>
                  <a:pt x="24993" y="35153"/>
                </a:lnTo>
                <a:lnTo>
                  <a:pt x="27533" y="4673"/>
                </a:lnTo>
                <a:lnTo>
                  <a:pt x="27533" y="4673"/>
                </a:lnTo>
                <a:lnTo>
                  <a:pt x="27533" y="4673"/>
                </a:lnTo>
                <a:lnTo>
                  <a:pt x="33883" y="4673"/>
                </a:lnTo>
                <a:lnTo>
                  <a:pt x="36423" y="4673"/>
                </a:lnTo>
                <a:lnTo>
                  <a:pt x="439013" y="87223"/>
                </a:lnTo>
                <a:lnTo>
                  <a:pt x="440283" y="87223"/>
                </a:lnTo>
                <a:lnTo>
                  <a:pt x="477113" y="961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7000240" y="4364990"/>
            <a:ext cx="306070" cy="251460"/>
          </a:xfrm>
          <a:custGeom>
            <a:avLst/>
            <a:gdLst/>
            <a:ahLst/>
            <a:cxnLst/>
            <a:rect l="l" t="t" r="r" b="b"/>
            <a:pathLst>
              <a:path w="306070" h="251460">
                <a:moveTo>
                  <a:pt x="130810" y="44450"/>
                </a:moveTo>
                <a:lnTo>
                  <a:pt x="120650" y="40640"/>
                </a:lnTo>
                <a:lnTo>
                  <a:pt x="110490" y="38100"/>
                </a:lnTo>
                <a:lnTo>
                  <a:pt x="101600" y="35560"/>
                </a:lnTo>
                <a:lnTo>
                  <a:pt x="92710" y="33020"/>
                </a:lnTo>
                <a:lnTo>
                  <a:pt x="83820" y="31750"/>
                </a:lnTo>
                <a:lnTo>
                  <a:pt x="76200" y="31750"/>
                </a:lnTo>
                <a:lnTo>
                  <a:pt x="72390" y="3048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1750"/>
                </a:lnTo>
                <a:lnTo>
                  <a:pt x="58420" y="31750"/>
                </a:lnTo>
                <a:lnTo>
                  <a:pt x="54610" y="31750"/>
                </a:lnTo>
                <a:lnTo>
                  <a:pt x="53340" y="33020"/>
                </a:lnTo>
                <a:lnTo>
                  <a:pt x="49530" y="33020"/>
                </a:lnTo>
                <a:lnTo>
                  <a:pt x="48260" y="33020"/>
                </a:lnTo>
                <a:lnTo>
                  <a:pt x="48260" y="33020"/>
                </a:lnTo>
                <a:lnTo>
                  <a:pt x="46990" y="33020"/>
                </a:lnTo>
                <a:lnTo>
                  <a:pt x="45720" y="34290"/>
                </a:lnTo>
                <a:lnTo>
                  <a:pt x="43180" y="35560"/>
                </a:lnTo>
                <a:lnTo>
                  <a:pt x="40640" y="36830"/>
                </a:lnTo>
                <a:lnTo>
                  <a:pt x="39370" y="38100"/>
                </a:lnTo>
                <a:lnTo>
                  <a:pt x="36830" y="39370"/>
                </a:lnTo>
                <a:lnTo>
                  <a:pt x="35560" y="40640"/>
                </a:lnTo>
                <a:lnTo>
                  <a:pt x="34290" y="41910"/>
                </a:lnTo>
                <a:lnTo>
                  <a:pt x="33020" y="43180"/>
                </a:lnTo>
                <a:lnTo>
                  <a:pt x="31750" y="45720"/>
                </a:lnTo>
                <a:lnTo>
                  <a:pt x="29210" y="49530"/>
                </a:lnTo>
                <a:lnTo>
                  <a:pt x="27940" y="52070"/>
                </a:lnTo>
                <a:lnTo>
                  <a:pt x="27940" y="55880"/>
                </a:lnTo>
                <a:lnTo>
                  <a:pt x="27940" y="59690"/>
                </a:lnTo>
                <a:lnTo>
                  <a:pt x="27940" y="63500"/>
                </a:lnTo>
                <a:lnTo>
                  <a:pt x="27940" y="6604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4930"/>
                </a:lnTo>
                <a:lnTo>
                  <a:pt x="33020" y="78740"/>
                </a:lnTo>
                <a:lnTo>
                  <a:pt x="35560" y="82550"/>
                </a:lnTo>
                <a:lnTo>
                  <a:pt x="38100" y="87630"/>
                </a:lnTo>
                <a:lnTo>
                  <a:pt x="40640" y="91440"/>
                </a:lnTo>
                <a:lnTo>
                  <a:pt x="44450" y="96520"/>
                </a:lnTo>
                <a:lnTo>
                  <a:pt x="46990" y="100330"/>
                </a:lnTo>
                <a:lnTo>
                  <a:pt x="50800" y="105410"/>
                </a:lnTo>
                <a:lnTo>
                  <a:pt x="54610" y="110490"/>
                </a:lnTo>
                <a:lnTo>
                  <a:pt x="59690" y="115570"/>
                </a:lnTo>
                <a:lnTo>
                  <a:pt x="64770" y="120650"/>
                </a:lnTo>
                <a:lnTo>
                  <a:pt x="68580" y="125730"/>
                </a:lnTo>
                <a:lnTo>
                  <a:pt x="74930" y="130810"/>
                </a:lnTo>
                <a:lnTo>
                  <a:pt x="80010" y="135890"/>
                </a:lnTo>
                <a:lnTo>
                  <a:pt x="86360" y="140970"/>
                </a:lnTo>
                <a:lnTo>
                  <a:pt x="92710" y="146050"/>
                </a:lnTo>
                <a:lnTo>
                  <a:pt x="97790" y="149860"/>
                </a:lnTo>
                <a:lnTo>
                  <a:pt x="99060" y="149860"/>
                </a:lnTo>
                <a:lnTo>
                  <a:pt x="99060" y="151130"/>
                </a:lnTo>
                <a:lnTo>
                  <a:pt x="105410" y="156210"/>
                </a:lnTo>
                <a:lnTo>
                  <a:pt x="113030" y="161290"/>
                </a:lnTo>
                <a:lnTo>
                  <a:pt x="119380" y="166370"/>
                </a:lnTo>
                <a:lnTo>
                  <a:pt x="127000" y="171450"/>
                </a:lnTo>
                <a:lnTo>
                  <a:pt x="134620" y="175260"/>
                </a:lnTo>
                <a:lnTo>
                  <a:pt x="142240" y="180340"/>
                </a:lnTo>
                <a:lnTo>
                  <a:pt x="151130" y="185420"/>
                </a:lnTo>
                <a:lnTo>
                  <a:pt x="158750" y="190500"/>
                </a:lnTo>
                <a:lnTo>
                  <a:pt x="167640" y="194310"/>
                </a:lnTo>
                <a:lnTo>
                  <a:pt x="177800" y="199390"/>
                </a:lnTo>
                <a:lnTo>
                  <a:pt x="187960" y="204470"/>
                </a:lnTo>
                <a:lnTo>
                  <a:pt x="196850" y="207010"/>
                </a:lnTo>
                <a:lnTo>
                  <a:pt x="205740" y="210820"/>
                </a:lnTo>
                <a:lnTo>
                  <a:pt x="214630" y="213360"/>
                </a:lnTo>
                <a:lnTo>
                  <a:pt x="222250" y="213360"/>
                </a:lnTo>
                <a:lnTo>
                  <a:pt x="229870" y="214630"/>
                </a:lnTo>
                <a:lnTo>
                  <a:pt x="229870" y="214630"/>
                </a:lnTo>
                <a:lnTo>
                  <a:pt x="231140" y="214630"/>
                </a:lnTo>
                <a:lnTo>
                  <a:pt x="233680" y="214630"/>
                </a:lnTo>
                <a:lnTo>
                  <a:pt x="237490" y="214630"/>
                </a:lnTo>
                <a:lnTo>
                  <a:pt x="241300" y="214630"/>
                </a:lnTo>
                <a:lnTo>
                  <a:pt x="243840" y="214630"/>
                </a:lnTo>
                <a:lnTo>
                  <a:pt x="247650" y="213360"/>
                </a:lnTo>
                <a:lnTo>
                  <a:pt x="250190" y="213360"/>
                </a:lnTo>
                <a:lnTo>
                  <a:pt x="252730" y="212090"/>
                </a:lnTo>
                <a:lnTo>
                  <a:pt x="255270" y="210820"/>
                </a:lnTo>
                <a:lnTo>
                  <a:pt x="257810" y="209550"/>
                </a:lnTo>
                <a:lnTo>
                  <a:pt x="260350" y="208280"/>
                </a:lnTo>
                <a:lnTo>
                  <a:pt x="262890" y="205740"/>
                </a:lnTo>
                <a:lnTo>
                  <a:pt x="264160" y="204470"/>
                </a:lnTo>
                <a:lnTo>
                  <a:pt x="266700" y="201930"/>
                </a:lnTo>
                <a:lnTo>
                  <a:pt x="267970" y="200660"/>
                </a:lnTo>
                <a:lnTo>
                  <a:pt x="270510" y="198120"/>
                </a:lnTo>
                <a:lnTo>
                  <a:pt x="271780" y="195580"/>
                </a:lnTo>
                <a:lnTo>
                  <a:pt x="274320" y="189230"/>
                </a:lnTo>
                <a:lnTo>
                  <a:pt x="275590" y="185420"/>
                </a:lnTo>
                <a:lnTo>
                  <a:pt x="276860" y="181610"/>
                </a:lnTo>
                <a:lnTo>
                  <a:pt x="278130" y="177800"/>
                </a:lnTo>
                <a:lnTo>
                  <a:pt x="278130" y="177800"/>
                </a:lnTo>
                <a:lnTo>
                  <a:pt x="278130" y="176530"/>
                </a:lnTo>
                <a:lnTo>
                  <a:pt x="278130" y="172720"/>
                </a:lnTo>
                <a:lnTo>
                  <a:pt x="278130" y="167640"/>
                </a:lnTo>
                <a:lnTo>
                  <a:pt x="276860" y="162560"/>
                </a:lnTo>
                <a:lnTo>
                  <a:pt x="275590" y="157480"/>
                </a:lnTo>
                <a:lnTo>
                  <a:pt x="274320" y="152400"/>
                </a:lnTo>
                <a:lnTo>
                  <a:pt x="271780" y="147320"/>
                </a:lnTo>
                <a:lnTo>
                  <a:pt x="270510" y="142240"/>
                </a:lnTo>
                <a:lnTo>
                  <a:pt x="267970" y="137160"/>
                </a:lnTo>
                <a:lnTo>
                  <a:pt x="264160" y="132080"/>
                </a:lnTo>
                <a:lnTo>
                  <a:pt x="260350" y="128270"/>
                </a:lnTo>
                <a:lnTo>
                  <a:pt x="256540" y="123190"/>
                </a:lnTo>
                <a:lnTo>
                  <a:pt x="252730" y="118110"/>
                </a:lnTo>
                <a:lnTo>
                  <a:pt x="247650" y="113030"/>
                </a:lnTo>
                <a:lnTo>
                  <a:pt x="242570" y="107950"/>
                </a:lnTo>
                <a:lnTo>
                  <a:pt x="241300" y="105410"/>
                </a:lnTo>
                <a:lnTo>
                  <a:pt x="240030" y="105410"/>
                </a:lnTo>
                <a:lnTo>
                  <a:pt x="237490" y="102870"/>
                </a:lnTo>
                <a:lnTo>
                  <a:pt x="232410" y="97790"/>
                </a:lnTo>
                <a:lnTo>
                  <a:pt x="226060" y="93980"/>
                </a:lnTo>
                <a:lnTo>
                  <a:pt x="220980" y="88900"/>
                </a:lnTo>
                <a:lnTo>
                  <a:pt x="213360" y="83820"/>
                </a:lnTo>
                <a:lnTo>
                  <a:pt x="205740" y="80010"/>
                </a:lnTo>
                <a:lnTo>
                  <a:pt x="199390" y="74930"/>
                </a:lnTo>
                <a:lnTo>
                  <a:pt x="191770" y="71120"/>
                </a:lnTo>
                <a:lnTo>
                  <a:pt x="184150" y="66040"/>
                </a:lnTo>
                <a:lnTo>
                  <a:pt x="175260" y="62230"/>
                </a:lnTo>
                <a:lnTo>
                  <a:pt x="167640" y="58420"/>
                </a:lnTo>
                <a:lnTo>
                  <a:pt x="158750" y="54610"/>
                </a:lnTo>
                <a:lnTo>
                  <a:pt x="149860" y="50800"/>
                </a:lnTo>
                <a:lnTo>
                  <a:pt x="140970" y="46990"/>
                </a:lnTo>
                <a:lnTo>
                  <a:pt x="130810" y="44450"/>
                </a:lnTo>
                <a:close/>
                <a:moveTo>
                  <a:pt x="3810" y="36830"/>
                </a:moveTo>
                <a:lnTo>
                  <a:pt x="5080" y="34290"/>
                </a:lnTo>
                <a:lnTo>
                  <a:pt x="7620" y="30480"/>
                </a:lnTo>
                <a:lnTo>
                  <a:pt x="8890" y="27940"/>
                </a:lnTo>
                <a:lnTo>
                  <a:pt x="11430" y="25400"/>
                </a:lnTo>
                <a:lnTo>
                  <a:pt x="13970" y="21590"/>
                </a:lnTo>
                <a:lnTo>
                  <a:pt x="15240" y="21590"/>
                </a:lnTo>
                <a:lnTo>
                  <a:pt x="15240" y="21590"/>
                </a:lnTo>
                <a:lnTo>
                  <a:pt x="16510" y="19050"/>
                </a:lnTo>
                <a:lnTo>
                  <a:pt x="19050" y="16510"/>
                </a:lnTo>
                <a:lnTo>
                  <a:pt x="21590" y="15240"/>
                </a:lnTo>
                <a:lnTo>
                  <a:pt x="25400" y="12700"/>
                </a:lnTo>
                <a:lnTo>
                  <a:pt x="29210" y="10160"/>
                </a:lnTo>
                <a:lnTo>
                  <a:pt x="33020" y="8890"/>
                </a:lnTo>
                <a:lnTo>
                  <a:pt x="36830" y="7620"/>
                </a:lnTo>
                <a:lnTo>
                  <a:pt x="40640" y="6350"/>
                </a:lnTo>
                <a:lnTo>
                  <a:pt x="44450" y="3810"/>
                </a:lnTo>
                <a:lnTo>
                  <a:pt x="49530" y="3810"/>
                </a:lnTo>
                <a:lnTo>
                  <a:pt x="54610" y="2540"/>
                </a:lnTo>
                <a:lnTo>
                  <a:pt x="58420" y="1270"/>
                </a:lnTo>
                <a:lnTo>
                  <a:pt x="64770" y="1270"/>
                </a:lnTo>
                <a:lnTo>
                  <a:pt x="69850" y="0"/>
                </a:lnTo>
                <a:lnTo>
                  <a:pt x="74930" y="0"/>
                </a:lnTo>
                <a:lnTo>
                  <a:pt x="76200" y="0"/>
                </a:lnTo>
                <a:lnTo>
                  <a:pt x="77470" y="0"/>
                </a:lnTo>
                <a:lnTo>
                  <a:pt x="80010" y="0"/>
                </a:lnTo>
                <a:lnTo>
                  <a:pt x="86360" y="0"/>
                </a:lnTo>
                <a:lnTo>
                  <a:pt x="92710" y="0"/>
                </a:lnTo>
                <a:lnTo>
                  <a:pt x="97790" y="1270"/>
                </a:lnTo>
                <a:lnTo>
                  <a:pt x="104140" y="1270"/>
                </a:lnTo>
                <a:lnTo>
                  <a:pt x="110490" y="2540"/>
                </a:lnTo>
                <a:lnTo>
                  <a:pt x="118110" y="3810"/>
                </a:lnTo>
                <a:lnTo>
                  <a:pt x="124460" y="3810"/>
                </a:lnTo>
                <a:lnTo>
                  <a:pt x="132080" y="6350"/>
                </a:lnTo>
                <a:lnTo>
                  <a:pt x="138430" y="7620"/>
                </a:lnTo>
                <a:lnTo>
                  <a:pt x="146050" y="8890"/>
                </a:lnTo>
                <a:lnTo>
                  <a:pt x="153670" y="11430"/>
                </a:lnTo>
                <a:lnTo>
                  <a:pt x="162560" y="13970"/>
                </a:lnTo>
                <a:lnTo>
                  <a:pt x="172720" y="17780"/>
                </a:lnTo>
                <a:lnTo>
                  <a:pt x="181610" y="21590"/>
                </a:lnTo>
                <a:lnTo>
                  <a:pt x="189230" y="25400"/>
                </a:lnTo>
                <a:lnTo>
                  <a:pt x="198120" y="27940"/>
                </a:lnTo>
                <a:lnTo>
                  <a:pt x="207010" y="33020"/>
                </a:lnTo>
                <a:lnTo>
                  <a:pt x="215900" y="36830"/>
                </a:lnTo>
                <a:lnTo>
                  <a:pt x="223520" y="41910"/>
                </a:lnTo>
                <a:lnTo>
                  <a:pt x="231140" y="46990"/>
                </a:lnTo>
                <a:lnTo>
                  <a:pt x="236220" y="49530"/>
                </a:lnTo>
                <a:lnTo>
                  <a:pt x="237490" y="50800"/>
                </a:lnTo>
                <a:lnTo>
                  <a:pt x="238760" y="52070"/>
                </a:lnTo>
                <a:lnTo>
                  <a:pt x="245110" y="57150"/>
                </a:lnTo>
                <a:lnTo>
                  <a:pt x="252730" y="62230"/>
                </a:lnTo>
                <a:lnTo>
                  <a:pt x="259080" y="68580"/>
                </a:lnTo>
                <a:lnTo>
                  <a:pt x="265430" y="73660"/>
                </a:lnTo>
                <a:lnTo>
                  <a:pt x="270510" y="80010"/>
                </a:lnTo>
                <a:lnTo>
                  <a:pt x="275590" y="86360"/>
                </a:lnTo>
                <a:lnTo>
                  <a:pt x="280670" y="92710"/>
                </a:lnTo>
                <a:lnTo>
                  <a:pt x="285750" y="99060"/>
                </a:lnTo>
                <a:lnTo>
                  <a:pt x="289560" y="106680"/>
                </a:lnTo>
                <a:lnTo>
                  <a:pt x="293370" y="113030"/>
                </a:lnTo>
                <a:lnTo>
                  <a:pt x="297180" y="12065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302260" y="134620"/>
                </a:lnTo>
                <a:lnTo>
                  <a:pt x="303530" y="142240"/>
                </a:lnTo>
                <a:lnTo>
                  <a:pt x="304800" y="149860"/>
                </a:lnTo>
                <a:lnTo>
                  <a:pt x="306070" y="157480"/>
                </a:lnTo>
                <a:lnTo>
                  <a:pt x="306070" y="165100"/>
                </a:lnTo>
                <a:lnTo>
                  <a:pt x="304800" y="172720"/>
                </a:lnTo>
                <a:lnTo>
                  <a:pt x="304800" y="180340"/>
                </a:lnTo>
                <a:lnTo>
                  <a:pt x="302260" y="187960"/>
                </a:lnTo>
                <a:lnTo>
                  <a:pt x="303530" y="187960"/>
                </a:lnTo>
                <a:lnTo>
                  <a:pt x="303530" y="189230"/>
                </a:lnTo>
                <a:lnTo>
                  <a:pt x="299720" y="195580"/>
                </a:lnTo>
                <a:lnTo>
                  <a:pt x="297180" y="203200"/>
                </a:lnTo>
                <a:lnTo>
                  <a:pt x="294640" y="208280"/>
                </a:lnTo>
                <a:lnTo>
                  <a:pt x="292100" y="213360"/>
                </a:lnTo>
                <a:lnTo>
                  <a:pt x="289560" y="217170"/>
                </a:lnTo>
                <a:lnTo>
                  <a:pt x="287020" y="220980"/>
                </a:lnTo>
                <a:lnTo>
                  <a:pt x="284480" y="224790"/>
                </a:lnTo>
                <a:lnTo>
                  <a:pt x="280670" y="228600"/>
                </a:lnTo>
                <a:lnTo>
                  <a:pt x="276860" y="232410"/>
                </a:lnTo>
                <a:lnTo>
                  <a:pt x="273050" y="234950"/>
                </a:lnTo>
                <a:lnTo>
                  <a:pt x="273050" y="236220"/>
                </a:lnTo>
                <a:lnTo>
                  <a:pt x="273050" y="236220"/>
                </a:lnTo>
                <a:lnTo>
                  <a:pt x="269240" y="237490"/>
                </a:lnTo>
                <a:lnTo>
                  <a:pt x="265430" y="240030"/>
                </a:lnTo>
                <a:lnTo>
                  <a:pt x="260350" y="242570"/>
                </a:lnTo>
                <a:lnTo>
                  <a:pt x="256540" y="245110"/>
                </a:lnTo>
                <a:lnTo>
                  <a:pt x="251460" y="246380"/>
                </a:lnTo>
                <a:lnTo>
                  <a:pt x="246380" y="247650"/>
                </a:lnTo>
                <a:lnTo>
                  <a:pt x="242570" y="248920"/>
                </a:lnTo>
                <a:lnTo>
                  <a:pt x="236220" y="250190"/>
                </a:lnTo>
                <a:lnTo>
                  <a:pt x="231140" y="251460"/>
                </a:lnTo>
                <a:lnTo>
                  <a:pt x="226060" y="251460"/>
                </a:lnTo>
                <a:lnTo>
                  <a:pt x="220980" y="251460"/>
                </a:lnTo>
                <a:lnTo>
                  <a:pt x="214630" y="251460"/>
                </a:lnTo>
                <a:lnTo>
                  <a:pt x="208280" y="251460"/>
                </a:lnTo>
                <a:lnTo>
                  <a:pt x="203200" y="250190"/>
                </a:lnTo>
                <a:lnTo>
                  <a:pt x="196850" y="248920"/>
                </a:lnTo>
                <a:lnTo>
                  <a:pt x="190500" y="247650"/>
                </a:lnTo>
                <a:lnTo>
                  <a:pt x="184150" y="245110"/>
                </a:lnTo>
                <a:lnTo>
                  <a:pt x="177800" y="243840"/>
                </a:lnTo>
                <a:lnTo>
                  <a:pt x="172720" y="241300"/>
                </a:lnTo>
                <a:lnTo>
                  <a:pt x="165100" y="238760"/>
                </a:lnTo>
                <a:lnTo>
                  <a:pt x="160020" y="236220"/>
                </a:lnTo>
                <a:lnTo>
                  <a:pt x="160020" y="236220"/>
                </a:lnTo>
                <a:lnTo>
                  <a:pt x="158750" y="236220"/>
                </a:lnTo>
                <a:lnTo>
                  <a:pt x="152400" y="232410"/>
                </a:lnTo>
                <a:lnTo>
                  <a:pt x="146050" y="229870"/>
                </a:lnTo>
                <a:lnTo>
                  <a:pt x="139700" y="226060"/>
                </a:lnTo>
                <a:lnTo>
                  <a:pt x="130810" y="220980"/>
                </a:lnTo>
                <a:lnTo>
                  <a:pt x="121920" y="215900"/>
                </a:lnTo>
                <a:lnTo>
                  <a:pt x="119380" y="214630"/>
                </a:lnTo>
                <a:lnTo>
                  <a:pt x="118110" y="213360"/>
                </a:lnTo>
                <a:lnTo>
                  <a:pt x="114300" y="210820"/>
                </a:lnTo>
                <a:lnTo>
                  <a:pt x="105410" y="205740"/>
                </a:lnTo>
                <a:lnTo>
                  <a:pt x="99060" y="199390"/>
                </a:lnTo>
                <a:lnTo>
                  <a:pt x="90170" y="194310"/>
                </a:lnTo>
                <a:lnTo>
                  <a:pt x="83820" y="187960"/>
                </a:lnTo>
                <a:lnTo>
                  <a:pt x="76200" y="181610"/>
                </a:lnTo>
                <a:lnTo>
                  <a:pt x="68580" y="175260"/>
                </a:lnTo>
                <a:lnTo>
                  <a:pt x="62230" y="168910"/>
                </a:lnTo>
                <a:lnTo>
                  <a:pt x="57150" y="162560"/>
                </a:lnTo>
                <a:lnTo>
                  <a:pt x="50800" y="157480"/>
                </a:lnTo>
                <a:lnTo>
                  <a:pt x="44450" y="149860"/>
                </a:lnTo>
                <a:lnTo>
                  <a:pt x="39370" y="144780"/>
                </a:lnTo>
                <a:lnTo>
                  <a:pt x="34290" y="138430"/>
                </a:lnTo>
                <a:lnTo>
                  <a:pt x="29210" y="132080"/>
                </a:lnTo>
                <a:lnTo>
                  <a:pt x="25400" y="125730"/>
                </a:lnTo>
                <a:lnTo>
                  <a:pt x="21590" y="119380"/>
                </a:lnTo>
                <a:lnTo>
                  <a:pt x="17780" y="113030"/>
                </a:lnTo>
                <a:lnTo>
                  <a:pt x="16510" y="109220"/>
                </a:lnTo>
                <a:lnTo>
                  <a:pt x="15240" y="109220"/>
                </a:lnTo>
                <a:lnTo>
                  <a:pt x="13970" y="106680"/>
                </a:lnTo>
                <a:lnTo>
                  <a:pt x="11430" y="101600"/>
                </a:lnTo>
                <a:lnTo>
                  <a:pt x="7620" y="95250"/>
                </a:lnTo>
                <a:lnTo>
                  <a:pt x="6350" y="88900"/>
                </a:lnTo>
                <a:lnTo>
                  <a:pt x="3810" y="82550"/>
                </a:lnTo>
                <a:lnTo>
                  <a:pt x="2540" y="76200"/>
                </a:lnTo>
                <a:lnTo>
                  <a:pt x="1270" y="71120"/>
                </a:lnTo>
                <a:lnTo>
                  <a:pt x="0" y="64770"/>
                </a:lnTo>
                <a:lnTo>
                  <a:pt x="0" y="59690"/>
                </a:lnTo>
                <a:lnTo>
                  <a:pt x="1270" y="58420"/>
                </a:lnTo>
                <a:lnTo>
                  <a:pt x="1270" y="58420"/>
                </a:lnTo>
                <a:lnTo>
                  <a:pt x="0" y="53340"/>
                </a:lnTo>
                <a:lnTo>
                  <a:pt x="1270" y="48260"/>
                </a:lnTo>
                <a:lnTo>
                  <a:pt x="2540" y="41910"/>
                </a:lnTo>
                <a:lnTo>
                  <a:pt x="3810" y="36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7023508" y="4390798"/>
            <a:ext cx="259535" cy="193494"/>
          </a:xfrm>
          <a:custGeom>
            <a:avLst/>
            <a:gdLst/>
            <a:ahLst/>
            <a:cxnLst/>
            <a:rect l="l" t="t" r="r" b="b"/>
            <a:pathLst>
              <a:path w="259535" h="193494">
                <a:moveTo>
                  <a:pt x="107543" y="18642"/>
                </a:moveTo>
                <a:lnTo>
                  <a:pt x="97383" y="14832"/>
                </a:lnTo>
                <a:lnTo>
                  <a:pt x="87223" y="12292"/>
                </a:lnTo>
                <a:lnTo>
                  <a:pt x="78333" y="9752"/>
                </a:lnTo>
                <a:lnTo>
                  <a:pt x="69443" y="7212"/>
                </a:lnTo>
                <a:lnTo>
                  <a:pt x="60553" y="5942"/>
                </a:lnTo>
                <a:lnTo>
                  <a:pt x="52933" y="5942"/>
                </a:lnTo>
                <a:lnTo>
                  <a:pt x="49123" y="4672"/>
                </a:lnTo>
                <a:lnTo>
                  <a:pt x="45313" y="4672"/>
                </a:lnTo>
                <a:lnTo>
                  <a:pt x="41503" y="4672"/>
                </a:lnTo>
                <a:lnTo>
                  <a:pt x="38963" y="5942"/>
                </a:lnTo>
                <a:lnTo>
                  <a:pt x="35153" y="5942"/>
                </a:lnTo>
                <a:lnTo>
                  <a:pt x="31343" y="5942"/>
                </a:lnTo>
                <a:lnTo>
                  <a:pt x="30073" y="7212"/>
                </a:lnTo>
                <a:lnTo>
                  <a:pt x="26263" y="7212"/>
                </a:lnTo>
                <a:lnTo>
                  <a:pt x="24993" y="7212"/>
                </a:lnTo>
                <a:lnTo>
                  <a:pt x="24993" y="7212"/>
                </a:lnTo>
                <a:lnTo>
                  <a:pt x="23723" y="7212"/>
                </a:lnTo>
                <a:lnTo>
                  <a:pt x="22453" y="8482"/>
                </a:lnTo>
                <a:lnTo>
                  <a:pt x="19913" y="9752"/>
                </a:lnTo>
                <a:lnTo>
                  <a:pt x="17373" y="11022"/>
                </a:lnTo>
                <a:lnTo>
                  <a:pt x="16103" y="12292"/>
                </a:lnTo>
                <a:lnTo>
                  <a:pt x="13563" y="13562"/>
                </a:lnTo>
                <a:lnTo>
                  <a:pt x="12293" y="14832"/>
                </a:lnTo>
                <a:lnTo>
                  <a:pt x="11023" y="16102"/>
                </a:lnTo>
                <a:lnTo>
                  <a:pt x="9753" y="17372"/>
                </a:lnTo>
                <a:lnTo>
                  <a:pt x="8483" y="19912"/>
                </a:lnTo>
                <a:lnTo>
                  <a:pt x="5943" y="23722"/>
                </a:lnTo>
                <a:lnTo>
                  <a:pt x="4673" y="26262"/>
                </a:lnTo>
                <a:lnTo>
                  <a:pt x="4673" y="30072"/>
                </a:lnTo>
                <a:lnTo>
                  <a:pt x="4673" y="33882"/>
                </a:lnTo>
                <a:lnTo>
                  <a:pt x="4673" y="37692"/>
                </a:lnTo>
                <a:lnTo>
                  <a:pt x="4673" y="40232"/>
                </a:lnTo>
                <a:lnTo>
                  <a:pt x="7213" y="45312"/>
                </a:lnTo>
                <a:lnTo>
                  <a:pt x="7213" y="45312"/>
                </a:lnTo>
                <a:lnTo>
                  <a:pt x="7213" y="45312"/>
                </a:lnTo>
                <a:lnTo>
                  <a:pt x="7213" y="49122"/>
                </a:lnTo>
                <a:lnTo>
                  <a:pt x="9753" y="52932"/>
                </a:lnTo>
                <a:lnTo>
                  <a:pt x="12293" y="56742"/>
                </a:lnTo>
                <a:lnTo>
                  <a:pt x="14833" y="61822"/>
                </a:lnTo>
                <a:lnTo>
                  <a:pt x="17373" y="65632"/>
                </a:lnTo>
                <a:lnTo>
                  <a:pt x="21183" y="70712"/>
                </a:lnTo>
                <a:lnTo>
                  <a:pt x="23723" y="74522"/>
                </a:lnTo>
                <a:lnTo>
                  <a:pt x="27533" y="79602"/>
                </a:lnTo>
                <a:lnTo>
                  <a:pt x="31343" y="84682"/>
                </a:lnTo>
                <a:lnTo>
                  <a:pt x="36423" y="89762"/>
                </a:lnTo>
                <a:lnTo>
                  <a:pt x="41503" y="94842"/>
                </a:lnTo>
                <a:lnTo>
                  <a:pt x="45313" y="99922"/>
                </a:lnTo>
                <a:lnTo>
                  <a:pt x="51663" y="105002"/>
                </a:lnTo>
                <a:lnTo>
                  <a:pt x="56743" y="110082"/>
                </a:lnTo>
                <a:lnTo>
                  <a:pt x="63093" y="115162"/>
                </a:lnTo>
                <a:lnTo>
                  <a:pt x="69443" y="120242"/>
                </a:lnTo>
                <a:lnTo>
                  <a:pt x="74523" y="124052"/>
                </a:lnTo>
                <a:lnTo>
                  <a:pt x="75793" y="124052"/>
                </a:lnTo>
                <a:lnTo>
                  <a:pt x="75793" y="125322"/>
                </a:lnTo>
                <a:lnTo>
                  <a:pt x="82143" y="130402"/>
                </a:lnTo>
                <a:lnTo>
                  <a:pt x="89763" y="135482"/>
                </a:lnTo>
                <a:lnTo>
                  <a:pt x="96113" y="140562"/>
                </a:lnTo>
                <a:lnTo>
                  <a:pt x="103733" y="145642"/>
                </a:lnTo>
                <a:lnTo>
                  <a:pt x="111353" y="149452"/>
                </a:lnTo>
                <a:lnTo>
                  <a:pt x="118973" y="154532"/>
                </a:lnTo>
                <a:lnTo>
                  <a:pt x="127863" y="159612"/>
                </a:lnTo>
                <a:lnTo>
                  <a:pt x="135483" y="164692"/>
                </a:lnTo>
                <a:lnTo>
                  <a:pt x="144373" y="168502"/>
                </a:lnTo>
                <a:lnTo>
                  <a:pt x="154533" y="173582"/>
                </a:lnTo>
                <a:lnTo>
                  <a:pt x="164693" y="178662"/>
                </a:lnTo>
                <a:lnTo>
                  <a:pt x="173583" y="181202"/>
                </a:lnTo>
                <a:lnTo>
                  <a:pt x="182473" y="185012"/>
                </a:lnTo>
                <a:lnTo>
                  <a:pt x="191363" y="187552"/>
                </a:lnTo>
                <a:lnTo>
                  <a:pt x="198983" y="187552"/>
                </a:lnTo>
                <a:lnTo>
                  <a:pt x="206603" y="188822"/>
                </a:lnTo>
                <a:lnTo>
                  <a:pt x="206603" y="188822"/>
                </a:lnTo>
                <a:lnTo>
                  <a:pt x="207873" y="188822"/>
                </a:lnTo>
                <a:lnTo>
                  <a:pt x="210413" y="188822"/>
                </a:lnTo>
                <a:lnTo>
                  <a:pt x="214223" y="188822"/>
                </a:lnTo>
                <a:lnTo>
                  <a:pt x="218033" y="188822"/>
                </a:lnTo>
                <a:lnTo>
                  <a:pt x="220573" y="188822"/>
                </a:lnTo>
                <a:lnTo>
                  <a:pt x="224383" y="187552"/>
                </a:lnTo>
                <a:lnTo>
                  <a:pt x="226923" y="187552"/>
                </a:lnTo>
                <a:lnTo>
                  <a:pt x="229463" y="186282"/>
                </a:lnTo>
                <a:lnTo>
                  <a:pt x="232003" y="185012"/>
                </a:lnTo>
                <a:lnTo>
                  <a:pt x="234543" y="183742"/>
                </a:lnTo>
                <a:lnTo>
                  <a:pt x="237083" y="182472"/>
                </a:lnTo>
                <a:lnTo>
                  <a:pt x="239623" y="179932"/>
                </a:lnTo>
                <a:lnTo>
                  <a:pt x="240893" y="178662"/>
                </a:lnTo>
                <a:lnTo>
                  <a:pt x="243433" y="176122"/>
                </a:lnTo>
                <a:lnTo>
                  <a:pt x="244703" y="174852"/>
                </a:lnTo>
                <a:lnTo>
                  <a:pt x="247243" y="172312"/>
                </a:lnTo>
                <a:lnTo>
                  <a:pt x="248513" y="169772"/>
                </a:lnTo>
                <a:lnTo>
                  <a:pt x="251053" y="163422"/>
                </a:lnTo>
                <a:lnTo>
                  <a:pt x="252323" y="159612"/>
                </a:lnTo>
                <a:lnTo>
                  <a:pt x="253593" y="155802"/>
                </a:lnTo>
                <a:lnTo>
                  <a:pt x="254863" y="151992"/>
                </a:lnTo>
                <a:lnTo>
                  <a:pt x="254863" y="151992"/>
                </a:lnTo>
                <a:lnTo>
                  <a:pt x="254863" y="150722"/>
                </a:lnTo>
                <a:lnTo>
                  <a:pt x="254863" y="146912"/>
                </a:lnTo>
                <a:lnTo>
                  <a:pt x="254863" y="141832"/>
                </a:lnTo>
                <a:lnTo>
                  <a:pt x="253593" y="136752"/>
                </a:lnTo>
                <a:lnTo>
                  <a:pt x="252323" y="131672"/>
                </a:lnTo>
                <a:lnTo>
                  <a:pt x="251053" y="126592"/>
                </a:lnTo>
                <a:lnTo>
                  <a:pt x="248513" y="121512"/>
                </a:lnTo>
                <a:lnTo>
                  <a:pt x="247243" y="116432"/>
                </a:lnTo>
                <a:lnTo>
                  <a:pt x="244703" y="111352"/>
                </a:lnTo>
                <a:lnTo>
                  <a:pt x="240893" y="106272"/>
                </a:lnTo>
                <a:lnTo>
                  <a:pt x="237083" y="102462"/>
                </a:lnTo>
                <a:lnTo>
                  <a:pt x="233273" y="97382"/>
                </a:lnTo>
                <a:lnTo>
                  <a:pt x="229463" y="92302"/>
                </a:lnTo>
                <a:lnTo>
                  <a:pt x="224383" y="87222"/>
                </a:lnTo>
                <a:lnTo>
                  <a:pt x="219303" y="82142"/>
                </a:lnTo>
                <a:lnTo>
                  <a:pt x="218033" y="79602"/>
                </a:lnTo>
                <a:lnTo>
                  <a:pt x="216763" y="79602"/>
                </a:lnTo>
                <a:lnTo>
                  <a:pt x="214223" y="77062"/>
                </a:lnTo>
                <a:lnTo>
                  <a:pt x="209143" y="71982"/>
                </a:lnTo>
                <a:lnTo>
                  <a:pt x="202793" y="68172"/>
                </a:lnTo>
                <a:lnTo>
                  <a:pt x="197713" y="63092"/>
                </a:lnTo>
                <a:lnTo>
                  <a:pt x="190093" y="58012"/>
                </a:lnTo>
                <a:lnTo>
                  <a:pt x="182473" y="54202"/>
                </a:lnTo>
                <a:lnTo>
                  <a:pt x="176123" y="49122"/>
                </a:lnTo>
                <a:lnTo>
                  <a:pt x="168503" y="45312"/>
                </a:lnTo>
                <a:lnTo>
                  <a:pt x="160883" y="40232"/>
                </a:lnTo>
                <a:lnTo>
                  <a:pt x="151993" y="36422"/>
                </a:lnTo>
                <a:lnTo>
                  <a:pt x="144373" y="32612"/>
                </a:lnTo>
                <a:lnTo>
                  <a:pt x="135483" y="28802"/>
                </a:lnTo>
                <a:lnTo>
                  <a:pt x="126593" y="24992"/>
                </a:lnTo>
                <a:lnTo>
                  <a:pt x="117703" y="21182"/>
                </a:lnTo>
                <a:lnTo>
                  <a:pt x="107543" y="1864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6995568" y="4360318"/>
            <a:ext cx="315414" cy="260805"/>
          </a:xfrm>
          <a:custGeom>
            <a:avLst/>
            <a:gdLst/>
            <a:ahLst/>
            <a:cxnLst/>
            <a:rect l="l" t="t" r="r" b="b"/>
            <a:pathLst>
              <a:path w="315414" h="260805">
                <a:moveTo>
                  <a:pt x="8482" y="41503"/>
                </a:moveTo>
                <a:lnTo>
                  <a:pt x="9752" y="38963"/>
                </a:lnTo>
                <a:lnTo>
                  <a:pt x="12292" y="35153"/>
                </a:lnTo>
                <a:lnTo>
                  <a:pt x="13562" y="32613"/>
                </a:lnTo>
                <a:lnTo>
                  <a:pt x="16102" y="30073"/>
                </a:lnTo>
                <a:lnTo>
                  <a:pt x="18642" y="26263"/>
                </a:lnTo>
                <a:lnTo>
                  <a:pt x="19912" y="26263"/>
                </a:lnTo>
                <a:lnTo>
                  <a:pt x="19912" y="26263"/>
                </a:lnTo>
                <a:lnTo>
                  <a:pt x="21182" y="23723"/>
                </a:lnTo>
                <a:lnTo>
                  <a:pt x="23722" y="21183"/>
                </a:lnTo>
                <a:lnTo>
                  <a:pt x="26262" y="19913"/>
                </a:lnTo>
                <a:lnTo>
                  <a:pt x="30072" y="17373"/>
                </a:lnTo>
                <a:lnTo>
                  <a:pt x="33882" y="14833"/>
                </a:lnTo>
                <a:lnTo>
                  <a:pt x="37692" y="13563"/>
                </a:lnTo>
                <a:lnTo>
                  <a:pt x="41502" y="12293"/>
                </a:lnTo>
                <a:lnTo>
                  <a:pt x="45312" y="11023"/>
                </a:lnTo>
                <a:lnTo>
                  <a:pt x="49122" y="8483"/>
                </a:lnTo>
                <a:lnTo>
                  <a:pt x="54202" y="8483"/>
                </a:lnTo>
                <a:lnTo>
                  <a:pt x="59282" y="7213"/>
                </a:lnTo>
                <a:lnTo>
                  <a:pt x="63092" y="5943"/>
                </a:lnTo>
                <a:lnTo>
                  <a:pt x="69442" y="5943"/>
                </a:lnTo>
                <a:lnTo>
                  <a:pt x="74522" y="4673"/>
                </a:lnTo>
                <a:lnTo>
                  <a:pt x="79602" y="4673"/>
                </a:lnTo>
                <a:lnTo>
                  <a:pt x="80872" y="4673"/>
                </a:lnTo>
                <a:lnTo>
                  <a:pt x="82142" y="4673"/>
                </a:lnTo>
                <a:lnTo>
                  <a:pt x="84682" y="4673"/>
                </a:lnTo>
                <a:lnTo>
                  <a:pt x="91032" y="4673"/>
                </a:lnTo>
                <a:lnTo>
                  <a:pt x="97382" y="4673"/>
                </a:lnTo>
                <a:lnTo>
                  <a:pt x="102462" y="5943"/>
                </a:lnTo>
                <a:lnTo>
                  <a:pt x="108812" y="5943"/>
                </a:lnTo>
                <a:lnTo>
                  <a:pt x="115162" y="7213"/>
                </a:lnTo>
                <a:lnTo>
                  <a:pt x="122782" y="8483"/>
                </a:lnTo>
                <a:lnTo>
                  <a:pt x="129132" y="8483"/>
                </a:lnTo>
                <a:lnTo>
                  <a:pt x="136752" y="11023"/>
                </a:lnTo>
                <a:lnTo>
                  <a:pt x="143102" y="12293"/>
                </a:lnTo>
                <a:lnTo>
                  <a:pt x="150722" y="13563"/>
                </a:lnTo>
                <a:lnTo>
                  <a:pt x="158342" y="16103"/>
                </a:lnTo>
                <a:lnTo>
                  <a:pt x="167232" y="18643"/>
                </a:lnTo>
                <a:lnTo>
                  <a:pt x="177392" y="22453"/>
                </a:lnTo>
                <a:lnTo>
                  <a:pt x="186282" y="26263"/>
                </a:lnTo>
                <a:lnTo>
                  <a:pt x="193902" y="30073"/>
                </a:lnTo>
                <a:lnTo>
                  <a:pt x="202792" y="32613"/>
                </a:lnTo>
                <a:lnTo>
                  <a:pt x="211682" y="37693"/>
                </a:lnTo>
                <a:lnTo>
                  <a:pt x="220572" y="41503"/>
                </a:lnTo>
                <a:lnTo>
                  <a:pt x="228192" y="46583"/>
                </a:lnTo>
                <a:lnTo>
                  <a:pt x="235812" y="51663"/>
                </a:lnTo>
                <a:lnTo>
                  <a:pt x="240892" y="54203"/>
                </a:lnTo>
                <a:lnTo>
                  <a:pt x="242162" y="55473"/>
                </a:lnTo>
                <a:lnTo>
                  <a:pt x="243432" y="56743"/>
                </a:lnTo>
                <a:lnTo>
                  <a:pt x="249782" y="61823"/>
                </a:lnTo>
                <a:lnTo>
                  <a:pt x="257402" y="66903"/>
                </a:lnTo>
                <a:lnTo>
                  <a:pt x="263752" y="73253"/>
                </a:lnTo>
                <a:lnTo>
                  <a:pt x="270102" y="78333"/>
                </a:lnTo>
                <a:lnTo>
                  <a:pt x="275182" y="84683"/>
                </a:lnTo>
                <a:lnTo>
                  <a:pt x="280262" y="91033"/>
                </a:lnTo>
                <a:lnTo>
                  <a:pt x="285342" y="97383"/>
                </a:lnTo>
                <a:lnTo>
                  <a:pt x="290422" y="103733"/>
                </a:lnTo>
                <a:lnTo>
                  <a:pt x="294232" y="111353"/>
                </a:lnTo>
                <a:lnTo>
                  <a:pt x="298042" y="117703"/>
                </a:lnTo>
                <a:lnTo>
                  <a:pt x="301852" y="125323"/>
                </a:lnTo>
                <a:lnTo>
                  <a:pt x="304392" y="131673"/>
                </a:lnTo>
                <a:lnTo>
                  <a:pt x="304392" y="131673"/>
                </a:lnTo>
                <a:lnTo>
                  <a:pt x="304392" y="131673"/>
                </a:lnTo>
                <a:lnTo>
                  <a:pt x="306932" y="139293"/>
                </a:lnTo>
                <a:lnTo>
                  <a:pt x="308202" y="146913"/>
                </a:lnTo>
                <a:lnTo>
                  <a:pt x="309472" y="154533"/>
                </a:lnTo>
                <a:lnTo>
                  <a:pt x="310742" y="162153"/>
                </a:lnTo>
                <a:lnTo>
                  <a:pt x="310742" y="169773"/>
                </a:lnTo>
                <a:lnTo>
                  <a:pt x="309472" y="177393"/>
                </a:lnTo>
                <a:lnTo>
                  <a:pt x="309472" y="185013"/>
                </a:lnTo>
                <a:lnTo>
                  <a:pt x="306932" y="192633"/>
                </a:lnTo>
                <a:lnTo>
                  <a:pt x="308202" y="192633"/>
                </a:lnTo>
                <a:lnTo>
                  <a:pt x="308202" y="193903"/>
                </a:lnTo>
                <a:lnTo>
                  <a:pt x="304392" y="200253"/>
                </a:lnTo>
                <a:lnTo>
                  <a:pt x="301852" y="207873"/>
                </a:lnTo>
                <a:lnTo>
                  <a:pt x="299312" y="212953"/>
                </a:lnTo>
                <a:lnTo>
                  <a:pt x="296772" y="218033"/>
                </a:lnTo>
                <a:lnTo>
                  <a:pt x="294232" y="221843"/>
                </a:lnTo>
                <a:lnTo>
                  <a:pt x="291692" y="225653"/>
                </a:lnTo>
                <a:lnTo>
                  <a:pt x="289152" y="229463"/>
                </a:lnTo>
                <a:lnTo>
                  <a:pt x="285342" y="233273"/>
                </a:lnTo>
                <a:lnTo>
                  <a:pt x="281532" y="237083"/>
                </a:lnTo>
                <a:lnTo>
                  <a:pt x="277722" y="239623"/>
                </a:lnTo>
                <a:lnTo>
                  <a:pt x="277722" y="240893"/>
                </a:lnTo>
                <a:lnTo>
                  <a:pt x="277722" y="240893"/>
                </a:lnTo>
                <a:lnTo>
                  <a:pt x="273912" y="242163"/>
                </a:lnTo>
                <a:lnTo>
                  <a:pt x="270102" y="244703"/>
                </a:lnTo>
                <a:lnTo>
                  <a:pt x="265022" y="247243"/>
                </a:lnTo>
                <a:lnTo>
                  <a:pt x="261212" y="249783"/>
                </a:lnTo>
                <a:lnTo>
                  <a:pt x="256132" y="251053"/>
                </a:lnTo>
                <a:lnTo>
                  <a:pt x="251052" y="252323"/>
                </a:lnTo>
                <a:lnTo>
                  <a:pt x="247242" y="253593"/>
                </a:lnTo>
                <a:lnTo>
                  <a:pt x="240892" y="254863"/>
                </a:lnTo>
                <a:lnTo>
                  <a:pt x="235812" y="256133"/>
                </a:lnTo>
                <a:lnTo>
                  <a:pt x="230732" y="256133"/>
                </a:lnTo>
                <a:lnTo>
                  <a:pt x="225652" y="256133"/>
                </a:lnTo>
                <a:lnTo>
                  <a:pt x="219302" y="256133"/>
                </a:lnTo>
                <a:lnTo>
                  <a:pt x="212952" y="256133"/>
                </a:lnTo>
                <a:lnTo>
                  <a:pt x="207872" y="254863"/>
                </a:lnTo>
                <a:lnTo>
                  <a:pt x="201522" y="253593"/>
                </a:lnTo>
                <a:lnTo>
                  <a:pt x="195172" y="252323"/>
                </a:lnTo>
                <a:lnTo>
                  <a:pt x="188822" y="249783"/>
                </a:lnTo>
                <a:lnTo>
                  <a:pt x="182472" y="248513"/>
                </a:lnTo>
                <a:lnTo>
                  <a:pt x="177392" y="245973"/>
                </a:lnTo>
                <a:lnTo>
                  <a:pt x="169772" y="243433"/>
                </a:lnTo>
                <a:lnTo>
                  <a:pt x="164692" y="240893"/>
                </a:lnTo>
                <a:lnTo>
                  <a:pt x="164692" y="240893"/>
                </a:lnTo>
                <a:lnTo>
                  <a:pt x="163422" y="240893"/>
                </a:lnTo>
                <a:lnTo>
                  <a:pt x="157072" y="237083"/>
                </a:lnTo>
                <a:lnTo>
                  <a:pt x="150722" y="234543"/>
                </a:lnTo>
                <a:lnTo>
                  <a:pt x="144372" y="230733"/>
                </a:lnTo>
                <a:lnTo>
                  <a:pt x="135482" y="225653"/>
                </a:lnTo>
                <a:lnTo>
                  <a:pt x="126592" y="220573"/>
                </a:lnTo>
                <a:lnTo>
                  <a:pt x="124052" y="219303"/>
                </a:lnTo>
                <a:lnTo>
                  <a:pt x="122782" y="218033"/>
                </a:lnTo>
                <a:lnTo>
                  <a:pt x="118972" y="215493"/>
                </a:lnTo>
                <a:lnTo>
                  <a:pt x="110082" y="210413"/>
                </a:lnTo>
                <a:lnTo>
                  <a:pt x="103732" y="204063"/>
                </a:lnTo>
                <a:lnTo>
                  <a:pt x="94842" y="198983"/>
                </a:lnTo>
                <a:lnTo>
                  <a:pt x="88492" y="192633"/>
                </a:lnTo>
                <a:lnTo>
                  <a:pt x="80872" y="186283"/>
                </a:lnTo>
                <a:lnTo>
                  <a:pt x="73252" y="179933"/>
                </a:lnTo>
                <a:lnTo>
                  <a:pt x="66902" y="173583"/>
                </a:lnTo>
                <a:lnTo>
                  <a:pt x="61822" y="167233"/>
                </a:lnTo>
                <a:lnTo>
                  <a:pt x="55472" y="162153"/>
                </a:lnTo>
                <a:lnTo>
                  <a:pt x="49122" y="154533"/>
                </a:lnTo>
                <a:lnTo>
                  <a:pt x="44042" y="149453"/>
                </a:lnTo>
                <a:lnTo>
                  <a:pt x="38962" y="143103"/>
                </a:lnTo>
                <a:lnTo>
                  <a:pt x="33882" y="136753"/>
                </a:lnTo>
                <a:lnTo>
                  <a:pt x="30072" y="130403"/>
                </a:lnTo>
                <a:lnTo>
                  <a:pt x="26262" y="124053"/>
                </a:lnTo>
                <a:lnTo>
                  <a:pt x="22452" y="117703"/>
                </a:lnTo>
                <a:lnTo>
                  <a:pt x="21182" y="113893"/>
                </a:lnTo>
                <a:lnTo>
                  <a:pt x="19912" y="113893"/>
                </a:lnTo>
                <a:lnTo>
                  <a:pt x="18642" y="111353"/>
                </a:lnTo>
                <a:lnTo>
                  <a:pt x="16102" y="106273"/>
                </a:lnTo>
                <a:lnTo>
                  <a:pt x="12292" y="99923"/>
                </a:lnTo>
                <a:lnTo>
                  <a:pt x="11022" y="93573"/>
                </a:lnTo>
                <a:lnTo>
                  <a:pt x="8482" y="87223"/>
                </a:lnTo>
                <a:lnTo>
                  <a:pt x="7212" y="80873"/>
                </a:lnTo>
                <a:lnTo>
                  <a:pt x="5942" y="75793"/>
                </a:lnTo>
                <a:lnTo>
                  <a:pt x="4672" y="69443"/>
                </a:lnTo>
                <a:lnTo>
                  <a:pt x="4672" y="64363"/>
                </a:lnTo>
                <a:lnTo>
                  <a:pt x="5942" y="63093"/>
                </a:lnTo>
                <a:lnTo>
                  <a:pt x="5942" y="63093"/>
                </a:lnTo>
                <a:lnTo>
                  <a:pt x="4672" y="58013"/>
                </a:lnTo>
                <a:lnTo>
                  <a:pt x="5942" y="52933"/>
                </a:lnTo>
                <a:lnTo>
                  <a:pt x="7212" y="46583"/>
                </a:lnTo>
                <a:lnTo>
                  <a:pt x="8482" y="4150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6906260" y="4547870"/>
            <a:ext cx="278130" cy="287020"/>
          </a:xfrm>
          <a:custGeom>
            <a:avLst/>
            <a:gdLst/>
            <a:ahLst/>
            <a:cxnLst/>
            <a:rect l="l" t="t" r="r" b="b"/>
            <a:pathLst>
              <a:path w="278130" h="287020">
                <a:moveTo>
                  <a:pt x="132080" y="59690"/>
                </a:moveTo>
                <a:lnTo>
                  <a:pt x="123190" y="54610"/>
                </a:lnTo>
                <a:lnTo>
                  <a:pt x="114300" y="49530"/>
                </a:lnTo>
                <a:lnTo>
                  <a:pt x="105410" y="44450"/>
                </a:lnTo>
                <a:lnTo>
                  <a:pt x="97790" y="40640"/>
                </a:lnTo>
                <a:lnTo>
                  <a:pt x="88900" y="36830"/>
                </a:lnTo>
                <a:lnTo>
                  <a:pt x="82550" y="34290"/>
                </a:lnTo>
                <a:lnTo>
                  <a:pt x="78740" y="33020"/>
                </a:lnTo>
                <a:lnTo>
                  <a:pt x="74930" y="31750"/>
                </a:lnTo>
                <a:lnTo>
                  <a:pt x="71120" y="3175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0480"/>
                </a:lnTo>
                <a:lnTo>
                  <a:pt x="59690" y="29210"/>
                </a:lnTo>
                <a:lnTo>
                  <a:pt x="55880" y="29210"/>
                </a:lnTo>
                <a:lnTo>
                  <a:pt x="53340" y="29210"/>
                </a:lnTo>
                <a:lnTo>
                  <a:pt x="50800" y="30480"/>
                </a:lnTo>
                <a:lnTo>
                  <a:pt x="48260" y="30480"/>
                </a:lnTo>
                <a:lnTo>
                  <a:pt x="46990" y="30480"/>
                </a:lnTo>
                <a:lnTo>
                  <a:pt x="45720" y="31750"/>
                </a:lnTo>
                <a:lnTo>
                  <a:pt x="45720" y="31750"/>
                </a:lnTo>
                <a:lnTo>
                  <a:pt x="44450" y="31750"/>
                </a:lnTo>
                <a:lnTo>
                  <a:pt x="41910" y="33020"/>
                </a:lnTo>
                <a:lnTo>
                  <a:pt x="40640" y="33020"/>
                </a:lnTo>
                <a:lnTo>
                  <a:pt x="38100" y="34290"/>
                </a:lnTo>
                <a:lnTo>
                  <a:pt x="36830" y="35560"/>
                </a:lnTo>
                <a:lnTo>
                  <a:pt x="35560" y="36830"/>
                </a:lnTo>
                <a:lnTo>
                  <a:pt x="33020" y="40640"/>
                </a:lnTo>
                <a:lnTo>
                  <a:pt x="30480" y="43180"/>
                </a:lnTo>
                <a:lnTo>
                  <a:pt x="29210" y="46990"/>
                </a:lnTo>
                <a:lnTo>
                  <a:pt x="27940" y="49530"/>
                </a:lnTo>
                <a:lnTo>
                  <a:pt x="27940" y="53340"/>
                </a:lnTo>
                <a:lnTo>
                  <a:pt x="27940" y="57150"/>
                </a:lnTo>
                <a:lnTo>
                  <a:pt x="27940" y="60960"/>
                </a:lnTo>
                <a:lnTo>
                  <a:pt x="27940" y="66040"/>
                </a:lnTo>
                <a:lnTo>
                  <a:pt x="29210" y="69850"/>
                </a:lnTo>
                <a:lnTo>
                  <a:pt x="29210" y="69850"/>
                </a:lnTo>
                <a:lnTo>
                  <a:pt x="29210" y="69850"/>
                </a:lnTo>
                <a:lnTo>
                  <a:pt x="30480" y="74930"/>
                </a:lnTo>
                <a:lnTo>
                  <a:pt x="31750" y="80010"/>
                </a:lnTo>
                <a:lnTo>
                  <a:pt x="33020" y="85090"/>
                </a:lnTo>
                <a:lnTo>
                  <a:pt x="35560" y="90170"/>
                </a:lnTo>
                <a:lnTo>
                  <a:pt x="38100" y="95250"/>
                </a:lnTo>
                <a:lnTo>
                  <a:pt x="40640" y="100330"/>
                </a:lnTo>
                <a:lnTo>
                  <a:pt x="43180" y="106680"/>
                </a:lnTo>
                <a:lnTo>
                  <a:pt x="45720" y="111760"/>
                </a:lnTo>
                <a:lnTo>
                  <a:pt x="49530" y="118110"/>
                </a:lnTo>
                <a:lnTo>
                  <a:pt x="53340" y="124460"/>
                </a:lnTo>
                <a:lnTo>
                  <a:pt x="57150" y="130810"/>
                </a:lnTo>
                <a:lnTo>
                  <a:pt x="60960" y="137160"/>
                </a:lnTo>
                <a:lnTo>
                  <a:pt x="66040" y="143510"/>
                </a:lnTo>
                <a:lnTo>
                  <a:pt x="71120" y="149860"/>
                </a:lnTo>
                <a:lnTo>
                  <a:pt x="76200" y="156210"/>
                </a:lnTo>
                <a:lnTo>
                  <a:pt x="81280" y="162560"/>
                </a:lnTo>
                <a:lnTo>
                  <a:pt x="86360" y="170180"/>
                </a:lnTo>
                <a:lnTo>
                  <a:pt x="92710" y="176530"/>
                </a:lnTo>
                <a:lnTo>
                  <a:pt x="99060" y="182880"/>
                </a:lnTo>
                <a:lnTo>
                  <a:pt x="99060" y="182880"/>
                </a:lnTo>
                <a:lnTo>
                  <a:pt x="99060" y="182880"/>
                </a:lnTo>
                <a:lnTo>
                  <a:pt x="105410" y="189230"/>
                </a:lnTo>
                <a:lnTo>
                  <a:pt x="111760" y="196850"/>
                </a:lnTo>
                <a:lnTo>
                  <a:pt x="118110" y="203200"/>
                </a:lnTo>
                <a:lnTo>
                  <a:pt x="125730" y="209550"/>
                </a:lnTo>
                <a:lnTo>
                  <a:pt x="133350" y="215900"/>
                </a:lnTo>
                <a:lnTo>
                  <a:pt x="142240" y="223520"/>
                </a:lnTo>
                <a:lnTo>
                  <a:pt x="149860" y="229870"/>
                </a:lnTo>
                <a:lnTo>
                  <a:pt x="158750" y="234950"/>
                </a:lnTo>
                <a:lnTo>
                  <a:pt x="162560" y="237490"/>
                </a:lnTo>
                <a:lnTo>
                  <a:pt x="163830" y="238760"/>
                </a:lnTo>
                <a:lnTo>
                  <a:pt x="166370" y="241300"/>
                </a:lnTo>
                <a:lnTo>
                  <a:pt x="173990" y="245110"/>
                </a:lnTo>
                <a:lnTo>
                  <a:pt x="181610" y="247650"/>
                </a:lnTo>
                <a:lnTo>
                  <a:pt x="189230" y="251460"/>
                </a:lnTo>
                <a:lnTo>
                  <a:pt x="191770" y="251460"/>
                </a:lnTo>
                <a:lnTo>
                  <a:pt x="195580" y="252730"/>
                </a:lnTo>
                <a:lnTo>
                  <a:pt x="199390" y="254000"/>
                </a:lnTo>
                <a:lnTo>
                  <a:pt x="201930" y="254000"/>
                </a:lnTo>
                <a:lnTo>
                  <a:pt x="205740" y="254000"/>
                </a:lnTo>
                <a:lnTo>
                  <a:pt x="208280" y="254000"/>
                </a:lnTo>
                <a:lnTo>
                  <a:pt x="210820" y="254000"/>
                </a:lnTo>
                <a:lnTo>
                  <a:pt x="214630" y="252730"/>
                </a:lnTo>
                <a:lnTo>
                  <a:pt x="217170" y="251460"/>
                </a:lnTo>
                <a:lnTo>
                  <a:pt x="219710" y="251460"/>
                </a:lnTo>
                <a:lnTo>
                  <a:pt x="222250" y="250190"/>
                </a:lnTo>
                <a:lnTo>
                  <a:pt x="224790" y="248920"/>
                </a:lnTo>
                <a:lnTo>
                  <a:pt x="227330" y="247650"/>
                </a:lnTo>
                <a:lnTo>
                  <a:pt x="228600" y="246380"/>
                </a:lnTo>
                <a:lnTo>
                  <a:pt x="232410" y="243840"/>
                </a:lnTo>
                <a:lnTo>
                  <a:pt x="233680" y="241300"/>
                </a:lnTo>
                <a:lnTo>
                  <a:pt x="237490" y="237490"/>
                </a:lnTo>
                <a:lnTo>
                  <a:pt x="240030" y="233680"/>
                </a:lnTo>
                <a:lnTo>
                  <a:pt x="240030" y="233680"/>
                </a:lnTo>
                <a:lnTo>
                  <a:pt x="241300" y="233680"/>
                </a:lnTo>
                <a:lnTo>
                  <a:pt x="242570" y="229870"/>
                </a:lnTo>
                <a:lnTo>
                  <a:pt x="243840" y="224790"/>
                </a:lnTo>
                <a:lnTo>
                  <a:pt x="245110" y="220980"/>
                </a:lnTo>
                <a:lnTo>
                  <a:pt x="246380" y="215900"/>
                </a:lnTo>
                <a:lnTo>
                  <a:pt x="246380" y="210820"/>
                </a:lnTo>
                <a:lnTo>
                  <a:pt x="246380" y="205740"/>
                </a:lnTo>
                <a:lnTo>
                  <a:pt x="246380" y="200660"/>
                </a:lnTo>
                <a:lnTo>
                  <a:pt x="245110" y="195580"/>
                </a:lnTo>
                <a:lnTo>
                  <a:pt x="245110" y="190500"/>
                </a:lnTo>
                <a:lnTo>
                  <a:pt x="242570" y="184150"/>
                </a:lnTo>
                <a:lnTo>
                  <a:pt x="241300" y="179070"/>
                </a:lnTo>
                <a:lnTo>
                  <a:pt x="238760" y="173990"/>
                </a:lnTo>
                <a:lnTo>
                  <a:pt x="236220" y="167640"/>
                </a:lnTo>
                <a:lnTo>
                  <a:pt x="234950" y="162560"/>
                </a:lnTo>
                <a:lnTo>
                  <a:pt x="233680" y="162560"/>
                </a:lnTo>
                <a:lnTo>
                  <a:pt x="233680" y="162560"/>
                </a:lnTo>
                <a:lnTo>
                  <a:pt x="229870" y="156210"/>
                </a:lnTo>
                <a:lnTo>
                  <a:pt x="226060" y="149860"/>
                </a:lnTo>
                <a:lnTo>
                  <a:pt x="222250" y="143510"/>
                </a:lnTo>
                <a:lnTo>
                  <a:pt x="218440" y="138430"/>
                </a:lnTo>
                <a:lnTo>
                  <a:pt x="213360" y="132080"/>
                </a:lnTo>
                <a:lnTo>
                  <a:pt x="208280" y="125730"/>
                </a:lnTo>
                <a:lnTo>
                  <a:pt x="203200" y="119380"/>
                </a:lnTo>
                <a:lnTo>
                  <a:pt x="196850" y="113030"/>
                </a:lnTo>
                <a:lnTo>
                  <a:pt x="191770" y="106680"/>
                </a:lnTo>
                <a:lnTo>
                  <a:pt x="185420" y="100330"/>
                </a:lnTo>
                <a:lnTo>
                  <a:pt x="177800" y="95250"/>
                </a:lnTo>
                <a:lnTo>
                  <a:pt x="171450" y="88900"/>
                </a:lnTo>
                <a:lnTo>
                  <a:pt x="163830" y="82550"/>
                </a:lnTo>
                <a:lnTo>
                  <a:pt x="156210" y="77470"/>
                </a:lnTo>
                <a:lnTo>
                  <a:pt x="148590" y="71120"/>
                </a:lnTo>
                <a:lnTo>
                  <a:pt x="140970" y="66040"/>
                </a:lnTo>
                <a:lnTo>
                  <a:pt x="132080" y="59690"/>
                </a:lnTo>
                <a:close/>
                <a:moveTo>
                  <a:pt x="11430" y="22860"/>
                </a:moveTo>
                <a:lnTo>
                  <a:pt x="12700" y="20320"/>
                </a:lnTo>
                <a:lnTo>
                  <a:pt x="15240" y="17780"/>
                </a:lnTo>
                <a:lnTo>
                  <a:pt x="17780" y="15240"/>
                </a:lnTo>
                <a:lnTo>
                  <a:pt x="20320" y="12700"/>
                </a:lnTo>
                <a:lnTo>
                  <a:pt x="20320" y="12700"/>
                </a:lnTo>
                <a:lnTo>
                  <a:pt x="21590" y="12700"/>
                </a:lnTo>
                <a:lnTo>
                  <a:pt x="24130" y="10160"/>
                </a:lnTo>
                <a:lnTo>
                  <a:pt x="26670" y="8890"/>
                </a:lnTo>
                <a:lnTo>
                  <a:pt x="30480" y="6350"/>
                </a:lnTo>
                <a:lnTo>
                  <a:pt x="33020" y="5080"/>
                </a:lnTo>
                <a:lnTo>
                  <a:pt x="38100" y="3810"/>
                </a:lnTo>
                <a:lnTo>
                  <a:pt x="40640" y="2540"/>
                </a:lnTo>
                <a:lnTo>
                  <a:pt x="45720" y="1270"/>
                </a:lnTo>
                <a:lnTo>
                  <a:pt x="49530" y="1270"/>
                </a:lnTo>
                <a:lnTo>
                  <a:pt x="53340" y="1270"/>
                </a:lnTo>
                <a:lnTo>
                  <a:pt x="58420" y="0"/>
                </a:lnTo>
                <a:lnTo>
                  <a:pt x="62230" y="0"/>
                </a:lnTo>
                <a:lnTo>
                  <a:pt x="67310" y="1270"/>
                </a:lnTo>
                <a:lnTo>
                  <a:pt x="72390" y="1270"/>
                </a:lnTo>
                <a:lnTo>
                  <a:pt x="73660" y="1270"/>
                </a:lnTo>
                <a:lnTo>
                  <a:pt x="74930" y="1270"/>
                </a:lnTo>
                <a:lnTo>
                  <a:pt x="77470" y="1270"/>
                </a:lnTo>
                <a:lnTo>
                  <a:pt x="82550" y="2540"/>
                </a:lnTo>
                <a:lnTo>
                  <a:pt x="87630" y="3810"/>
                </a:lnTo>
                <a:lnTo>
                  <a:pt x="92710" y="5080"/>
                </a:lnTo>
                <a:lnTo>
                  <a:pt x="99060" y="6350"/>
                </a:lnTo>
                <a:lnTo>
                  <a:pt x="105410" y="7620"/>
                </a:lnTo>
                <a:lnTo>
                  <a:pt x="110490" y="10160"/>
                </a:lnTo>
                <a:lnTo>
                  <a:pt x="116840" y="11430"/>
                </a:lnTo>
                <a:lnTo>
                  <a:pt x="123190" y="13970"/>
                </a:lnTo>
                <a:lnTo>
                  <a:pt x="129540" y="17780"/>
                </a:lnTo>
                <a:lnTo>
                  <a:pt x="134620" y="20320"/>
                </a:lnTo>
                <a:lnTo>
                  <a:pt x="142240" y="22860"/>
                </a:lnTo>
                <a:lnTo>
                  <a:pt x="148590" y="26670"/>
                </a:lnTo>
                <a:lnTo>
                  <a:pt x="154940" y="30480"/>
                </a:lnTo>
                <a:lnTo>
                  <a:pt x="161290" y="34290"/>
                </a:lnTo>
                <a:lnTo>
                  <a:pt x="170180" y="39370"/>
                </a:lnTo>
                <a:lnTo>
                  <a:pt x="179070" y="44450"/>
                </a:lnTo>
                <a:lnTo>
                  <a:pt x="186690" y="49530"/>
                </a:lnTo>
                <a:lnTo>
                  <a:pt x="194310" y="55880"/>
                </a:lnTo>
                <a:lnTo>
                  <a:pt x="201930" y="60960"/>
                </a:lnTo>
                <a:lnTo>
                  <a:pt x="209550" y="67310"/>
                </a:lnTo>
                <a:lnTo>
                  <a:pt x="215900" y="73660"/>
                </a:lnTo>
                <a:lnTo>
                  <a:pt x="223520" y="80010"/>
                </a:lnTo>
                <a:lnTo>
                  <a:pt x="229870" y="87630"/>
                </a:lnTo>
                <a:lnTo>
                  <a:pt x="234950" y="93980"/>
                </a:lnTo>
                <a:lnTo>
                  <a:pt x="241300" y="100330"/>
                </a:lnTo>
                <a:lnTo>
                  <a:pt x="246380" y="107950"/>
                </a:lnTo>
                <a:lnTo>
                  <a:pt x="247650" y="109220"/>
                </a:lnTo>
                <a:lnTo>
                  <a:pt x="248920" y="110490"/>
                </a:lnTo>
                <a:lnTo>
                  <a:pt x="251460" y="114300"/>
                </a:lnTo>
                <a:lnTo>
                  <a:pt x="256540" y="121920"/>
                </a:lnTo>
                <a:lnTo>
                  <a:pt x="260350" y="129540"/>
                </a:lnTo>
                <a:lnTo>
                  <a:pt x="264160" y="137160"/>
                </a:lnTo>
                <a:lnTo>
                  <a:pt x="266700" y="144780"/>
                </a:lnTo>
                <a:lnTo>
                  <a:pt x="270510" y="152400"/>
                </a:lnTo>
                <a:lnTo>
                  <a:pt x="271780" y="160020"/>
                </a:lnTo>
                <a:lnTo>
                  <a:pt x="274320" y="167640"/>
                </a:lnTo>
                <a:lnTo>
                  <a:pt x="275590" y="175260"/>
                </a:lnTo>
                <a:lnTo>
                  <a:pt x="276860" y="182880"/>
                </a:lnTo>
                <a:lnTo>
                  <a:pt x="278130" y="190500"/>
                </a:lnTo>
                <a:lnTo>
                  <a:pt x="278130" y="193040"/>
                </a:lnTo>
                <a:lnTo>
                  <a:pt x="278130" y="193040"/>
                </a:lnTo>
                <a:lnTo>
                  <a:pt x="278130" y="198120"/>
                </a:lnTo>
                <a:lnTo>
                  <a:pt x="276860" y="205740"/>
                </a:lnTo>
                <a:lnTo>
                  <a:pt x="275590" y="213360"/>
                </a:lnTo>
                <a:lnTo>
                  <a:pt x="274320" y="220980"/>
                </a:lnTo>
                <a:lnTo>
                  <a:pt x="271780" y="228600"/>
                </a:lnTo>
                <a:lnTo>
                  <a:pt x="269240" y="234950"/>
                </a:lnTo>
                <a:lnTo>
                  <a:pt x="265430" y="242570"/>
                </a:lnTo>
                <a:lnTo>
                  <a:pt x="261620" y="248920"/>
                </a:lnTo>
                <a:lnTo>
                  <a:pt x="261620" y="248920"/>
                </a:lnTo>
                <a:lnTo>
                  <a:pt x="261620" y="250190"/>
                </a:lnTo>
                <a:lnTo>
                  <a:pt x="256540" y="256540"/>
                </a:lnTo>
                <a:lnTo>
                  <a:pt x="254000" y="260350"/>
                </a:lnTo>
                <a:lnTo>
                  <a:pt x="250190" y="264160"/>
                </a:lnTo>
                <a:lnTo>
                  <a:pt x="246380" y="267970"/>
                </a:lnTo>
                <a:lnTo>
                  <a:pt x="242570" y="270510"/>
                </a:lnTo>
                <a:lnTo>
                  <a:pt x="238760" y="274320"/>
                </a:lnTo>
                <a:lnTo>
                  <a:pt x="234950" y="276860"/>
                </a:lnTo>
                <a:lnTo>
                  <a:pt x="229870" y="279400"/>
                </a:lnTo>
                <a:lnTo>
                  <a:pt x="226060" y="280670"/>
                </a:lnTo>
                <a:lnTo>
                  <a:pt x="220980" y="28321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2090" y="285750"/>
                </a:lnTo>
                <a:lnTo>
                  <a:pt x="207010" y="287020"/>
                </a:lnTo>
                <a:lnTo>
                  <a:pt x="201930" y="287020"/>
                </a:lnTo>
                <a:lnTo>
                  <a:pt x="196850" y="287020"/>
                </a:lnTo>
                <a:lnTo>
                  <a:pt x="191770" y="287020"/>
                </a:lnTo>
                <a:lnTo>
                  <a:pt x="186690" y="287020"/>
                </a:lnTo>
                <a:lnTo>
                  <a:pt x="181610" y="287020"/>
                </a:lnTo>
                <a:lnTo>
                  <a:pt x="176530" y="285750"/>
                </a:lnTo>
                <a:lnTo>
                  <a:pt x="170180" y="284480"/>
                </a:lnTo>
                <a:lnTo>
                  <a:pt x="165100" y="283210"/>
                </a:lnTo>
                <a:lnTo>
                  <a:pt x="160020" y="280670"/>
                </a:lnTo>
                <a:lnTo>
                  <a:pt x="153670" y="278130"/>
                </a:lnTo>
                <a:lnTo>
                  <a:pt x="148590" y="275590"/>
                </a:lnTo>
                <a:lnTo>
                  <a:pt x="143510" y="273050"/>
                </a:lnTo>
                <a:lnTo>
                  <a:pt x="137160" y="269240"/>
                </a:lnTo>
                <a:lnTo>
                  <a:pt x="132080" y="266700"/>
                </a:lnTo>
                <a:lnTo>
                  <a:pt x="125730" y="262890"/>
                </a:lnTo>
                <a:lnTo>
                  <a:pt x="120650" y="259080"/>
                </a:lnTo>
                <a:lnTo>
                  <a:pt x="114300" y="254000"/>
                </a:lnTo>
                <a:lnTo>
                  <a:pt x="109220" y="250190"/>
                </a:lnTo>
                <a:lnTo>
                  <a:pt x="102870" y="245110"/>
                </a:lnTo>
                <a:lnTo>
                  <a:pt x="97790" y="240030"/>
                </a:lnTo>
                <a:lnTo>
                  <a:pt x="90170" y="232410"/>
                </a:lnTo>
                <a:lnTo>
                  <a:pt x="83820" y="226060"/>
                </a:lnTo>
                <a:lnTo>
                  <a:pt x="76200" y="218440"/>
                </a:lnTo>
                <a:lnTo>
                  <a:pt x="69850" y="210820"/>
                </a:lnTo>
                <a:lnTo>
                  <a:pt x="64770" y="204470"/>
                </a:lnTo>
                <a:lnTo>
                  <a:pt x="58420" y="196850"/>
                </a:lnTo>
                <a:lnTo>
                  <a:pt x="52070" y="189230"/>
                </a:lnTo>
                <a:lnTo>
                  <a:pt x="46990" y="181610"/>
                </a:lnTo>
                <a:lnTo>
                  <a:pt x="41910" y="173990"/>
                </a:lnTo>
                <a:lnTo>
                  <a:pt x="36830" y="165100"/>
                </a:lnTo>
                <a:lnTo>
                  <a:pt x="31750" y="157480"/>
                </a:lnTo>
                <a:lnTo>
                  <a:pt x="27940" y="149860"/>
                </a:lnTo>
                <a:lnTo>
                  <a:pt x="24130" y="143510"/>
                </a:lnTo>
                <a:lnTo>
                  <a:pt x="20320" y="135890"/>
                </a:lnTo>
                <a:lnTo>
                  <a:pt x="16510" y="128270"/>
                </a:lnTo>
                <a:lnTo>
                  <a:pt x="13970" y="120650"/>
                </a:lnTo>
                <a:lnTo>
                  <a:pt x="10160" y="114300"/>
                </a:lnTo>
                <a:lnTo>
                  <a:pt x="7620" y="106680"/>
                </a:lnTo>
                <a:lnTo>
                  <a:pt x="8890" y="105410"/>
                </a:lnTo>
                <a:lnTo>
                  <a:pt x="7620" y="105410"/>
                </a:lnTo>
                <a:lnTo>
                  <a:pt x="6350" y="100330"/>
                </a:lnTo>
                <a:lnTo>
                  <a:pt x="3810" y="92710"/>
                </a:lnTo>
                <a:lnTo>
                  <a:pt x="2540" y="86360"/>
                </a:lnTo>
                <a:lnTo>
                  <a:pt x="1270" y="78740"/>
                </a:lnTo>
                <a:lnTo>
                  <a:pt x="0" y="73660"/>
                </a:lnTo>
                <a:lnTo>
                  <a:pt x="0" y="66040"/>
                </a:lnTo>
                <a:lnTo>
                  <a:pt x="0" y="60960"/>
                </a:lnTo>
                <a:lnTo>
                  <a:pt x="0" y="54610"/>
                </a:lnTo>
                <a:lnTo>
                  <a:pt x="0" y="49530"/>
                </a:lnTo>
                <a:lnTo>
                  <a:pt x="1270" y="48260"/>
                </a:lnTo>
                <a:lnTo>
                  <a:pt x="1270" y="48260"/>
                </a:lnTo>
                <a:lnTo>
                  <a:pt x="1270" y="43180"/>
                </a:lnTo>
                <a:lnTo>
                  <a:pt x="3810" y="36830"/>
                </a:lnTo>
                <a:lnTo>
                  <a:pt x="5080" y="33020"/>
                </a:lnTo>
                <a:lnTo>
                  <a:pt x="7620" y="27940"/>
                </a:lnTo>
                <a:lnTo>
                  <a:pt x="11430" y="22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6929528" y="4572408"/>
            <a:ext cx="227784" cy="234135"/>
          </a:xfrm>
          <a:custGeom>
            <a:avLst/>
            <a:gdLst/>
            <a:ahLst/>
            <a:cxnLst/>
            <a:rect l="l" t="t" r="r" b="b"/>
            <a:pathLst>
              <a:path w="227784" h="234135">
                <a:moveTo>
                  <a:pt x="108812" y="35153"/>
                </a:moveTo>
                <a:lnTo>
                  <a:pt x="99922" y="30073"/>
                </a:lnTo>
                <a:lnTo>
                  <a:pt x="91032" y="24993"/>
                </a:lnTo>
                <a:lnTo>
                  <a:pt x="82142" y="19913"/>
                </a:lnTo>
                <a:lnTo>
                  <a:pt x="74522" y="16103"/>
                </a:lnTo>
                <a:lnTo>
                  <a:pt x="65632" y="12293"/>
                </a:lnTo>
                <a:lnTo>
                  <a:pt x="59282" y="9753"/>
                </a:lnTo>
                <a:lnTo>
                  <a:pt x="55472" y="8483"/>
                </a:lnTo>
                <a:lnTo>
                  <a:pt x="51662" y="7213"/>
                </a:lnTo>
                <a:lnTo>
                  <a:pt x="47852" y="7213"/>
                </a:lnTo>
                <a:lnTo>
                  <a:pt x="45312" y="5943"/>
                </a:lnTo>
                <a:lnTo>
                  <a:pt x="41502" y="5943"/>
                </a:lnTo>
                <a:lnTo>
                  <a:pt x="38962" y="5943"/>
                </a:lnTo>
                <a:lnTo>
                  <a:pt x="36422" y="4673"/>
                </a:lnTo>
                <a:lnTo>
                  <a:pt x="32612" y="4673"/>
                </a:lnTo>
                <a:lnTo>
                  <a:pt x="30072" y="4673"/>
                </a:lnTo>
                <a:lnTo>
                  <a:pt x="27532" y="5943"/>
                </a:lnTo>
                <a:lnTo>
                  <a:pt x="24992" y="5943"/>
                </a:lnTo>
                <a:lnTo>
                  <a:pt x="23722" y="5943"/>
                </a:lnTo>
                <a:lnTo>
                  <a:pt x="22452" y="7213"/>
                </a:lnTo>
                <a:lnTo>
                  <a:pt x="22452" y="7213"/>
                </a:lnTo>
                <a:lnTo>
                  <a:pt x="21182" y="7213"/>
                </a:lnTo>
                <a:lnTo>
                  <a:pt x="18642" y="8483"/>
                </a:lnTo>
                <a:lnTo>
                  <a:pt x="17372" y="8483"/>
                </a:lnTo>
                <a:lnTo>
                  <a:pt x="14832" y="9753"/>
                </a:lnTo>
                <a:lnTo>
                  <a:pt x="13562" y="11023"/>
                </a:lnTo>
                <a:lnTo>
                  <a:pt x="12292" y="12293"/>
                </a:lnTo>
                <a:lnTo>
                  <a:pt x="9752" y="16103"/>
                </a:lnTo>
                <a:lnTo>
                  <a:pt x="7212" y="18643"/>
                </a:lnTo>
                <a:lnTo>
                  <a:pt x="5942" y="22453"/>
                </a:lnTo>
                <a:lnTo>
                  <a:pt x="4672" y="24993"/>
                </a:lnTo>
                <a:lnTo>
                  <a:pt x="4672" y="28803"/>
                </a:lnTo>
                <a:lnTo>
                  <a:pt x="4672" y="32613"/>
                </a:lnTo>
                <a:lnTo>
                  <a:pt x="4672" y="36423"/>
                </a:lnTo>
                <a:lnTo>
                  <a:pt x="4672" y="41503"/>
                </a:lnTo>
                <a:lnTo>
                  <a:pt x="5942" y="45313"/>
                </a:lnTo>
                <a:lnTo>
                  <a:pt x="5942" y="45313"/>
                </a:lnTo>
                <a:lnTo>
                  <a:pt x="5942" y="45313"/>
                </a:lnTo>
                <a:lnTo>
                  <a:pt x="7212" y="50393"/>
                </a:lnTo>
                <a:lnTo>
                  <a:pt x="8482" y="55473"/>
                </a:lnTo>
                <a:lnTo>
                  <a:pt x="9752" y="60553"/>
                </a:lnTo>
                <a:lnTo>
                  <a:pt x="12292" y="65633"/>
                </a:lnTo>
                <a:lnTo>
                  <a:pt x="14832" y="70713"/>
                </a:lnTo>
                <a:lnTo>
                  <a:pt x="17372" y="75793"/>
                </a:lnTo>
                <a:lnTo>
                  <a:pt x="19912" y="82143"/>
                </a:lnTo>
                <a:lnTo>
                  <a:pt x="22452" y="87223"/>
                </a:lnTo>
                <a:lnTo>
                  <a:pt x="26262" y="93573"/>
                </a:lnTo>
                <a:lnTo>
                  <a:pt x="30072" y="99923"/>
                </a:lnTo>
                <a:lnTo>
                  <a:pt x="33882" y="106273"/>
                </a:lnTo>
                <a:lnTo>
                  <a:pt x="37692" y="112623"/>
                </a:lnTo>
                <a:lnTo>
                  <a:pt x="42772" y="118973"/>
                </a:lnTo>
                <a:lnTo>
                  <a:pt x="47852" y="125323"/>
                </a:lnTo>
                <a:lnTo>
                  <a:pt x="52932" y="131673"/>
                </a:lnTo>
                <a:lnTo>
                  <a:pt x="58012" y="138023"/>
                </a:lnTo>
                <a:lnTo>
                  <a:pt x="63092" y="145643"/>
                </a:lnTo>
                <a:lnTo>
                  <a:pt x="69442" y="151993"/>
                </a:lnTo>
                <a:lnTo>
                  <a:pt x="75792" y="158343"/>
                </a:lnTo>
                <a:lnTo>
                  <a:pt x="75792" y="158343"/>
                </a:lnTo>
                <a:lnTo>
                  <a:pt x="75792" y="158343"/>
                </a:lnTo>
                <a:lnTo>
                  <a:pt x="82142" y="164693"/>
                </a:lnTo>
                <a:lnTo>
                  <a:pt x="88492" y="172313"/>
                </a:lnTo>
                <a:lnTo>
                  <a:pt x="94842" y="178663"/>
                </a:lnTo>
                <a:lnTo>
                  <a:pt x="102462" y="185013"/>
                </a:lnTo>
                <a:lnTo>
                  <a:pt x="110082" y="191363"/>
                </a:lnTo>
                <a:lnTo>
                  <a:pt x="118972" y="198983"/>
                </a:lnTo>
                <a:lnTo>
                  <a:pt x="126592" y="205333"/>
                </a:lnTo>
                <a:lnTo>
                  <a:pt x="135482" y="210413"/>
                </a:lnTo>
                <a:lnTo>
                  <a:pt x="139292" y="212953"/>
                </a:lnTo>
                <a:lnTo>
                  <a:pt x="140562" y="214223"/>
                </a:lnTo>
                <a:lnTo>
                  <a:pt x="143102" y="216763"/>
                </a:lnTo>
                <a:lnTo>
                  <a:pt x="150722" y="220573"/>
                </a:lnTo>
                <a:lnTo>
                  <a:pt x="158342" y="223113"/>
                </a:lnTo>
                <a:lnTo>
                  <a:pt x="165962" y="226923"/>
                </a:lnTo>
                <a:lnTo>
                  <a:pt x="168502" y="226923"/>
                </a:lnTo>
                <a:lnTo>
                  <a:pt x="172312" y="228193"/>
                </a:lnTo>
                <a:lnTo>
                  <a:pt x="176122" y="229463"/>
                </a:lnTo>
                <a:lnTo>
                  <a:pt x="178662" y="229463"/>
                </a:lnTo>
                <a:lnTo>
                  <a:pt x="182472" y="229463"/>
                </a:lnTo>
                <a:lnTo>
                  <a:pt x="185012" y="229463"/>
                </a:lnTo>
                <a:lnTo>
                  <a:pt x="187552" y="229463"/>
                </a:lnTo>
                <a:lnTo>
                  <a:pt x="191362" y="228193"/>
                </a:lnTo>
                <a:lnTo>
                  <a:pt x="193902" y="226923"/>
                </a:lnTo>
                <a:lnTo>
                  <a:pt x="196442" y="226923"/>
                </a:lnTo>
                <a:lnTo>
                  <a:pt x="198982" y="225653"/>
                </a:lnTo>
                <a:lnTo>
                  <a:pt x="201522" y="224383"/>
                </a:lnTo>
                <a:lnTo>
                  <a:pt x="204062" y="223113"/>
                </a:lnTo>
                <a:lnTo>
                  <a:pt x="205332" y="221843"/>
                </a:lnTo>
                <a:lnTo>
                  <a:pt x="209142" y="219303"/>
                </a:lnTo>
                <a:lnTo>
                  <a:pt x="210412" y="216763"/>
                </a:lnTo>
                <a:lnTo>
                  <a:pt x="214222" y="212953"/>
                </a:lnTo>
                <a:lnTo>
                  <a:pt x="216762" y="209143"/>
                </a:lnTo>
                <a:lnTo>
                  <a:pt x="216762" y="209143"/>
                </a:lnTo>
                <a:lnTo>
                  <a:pt x="218032" y="209143"/>
                </a:lnTo>
                <a:lnTo>
                  <a:pt x="219302" y="205333"/>
                </a:lnTo>
                <a:lnTo>
                  <a:pt x="220572" y="200253"/>
                </a:lnTo>
                <a:lnTo>
                  <a:pt x="221842" y="196443"/>
                </a:lnTo>
                <a:lnTo>
                  <a:pt x="223112" y="191363"/>
                </a:lnTo>
                <a:lnTo>
                  <a:pt x="223112" y="186283"/>
                </a:lnTo>
                <a:lnTo>
                  <a:pt x="223112" y="181203"/>
                </a:lnTo>
                <a:lnTo>
                  <a:pt x="223112" y="176123"/>
                </a:lnTo>
                <a:lnTo>
                  <a:pt x="221842" y="171043"/>
                </a:lnTo>
                <a:lnTo>
                  <a:pt x="221842" y="165963"/>
                </a:lnTo>
                <a:lnTo>
                  <a:pt x="219302" y="159613"/>
                </a:lnTo>
                <a:lnTo>
                  <a:pt x="218032" y="154533"/>
                </a:lnTo>
                <a:lnTo>
                  <a:pt x="215492" y="149453"/>
                </a:lnTo>
                <a:lnTo>
                  <a:pt x="212952" y="143103"/>
                </a:lnTo>
                <a:lnTo>
                  <a:pt x="211682" y="138023"/>
                </a:lnTo>
                <a:lnTo>
                  <a:pt x="210412" y="138023"/>
                </a:lnTo>
                <a:lnTo>
                  <a:pt x="210412" y="138023"/>
                </a:lnTo>
                <a:lnTo>
                  <a:pt x="206602" y="131673"/>
                </a:lnTo>
                <a:lnTo>
                  <a:pt x="202792" y="125323"/>
                </a:lnTo>
                <a:lnTo>
                  <a:pt x="198982" y="118973"/>
                </a:lnTo>
                <a:lnTo>
                  <a:pt x="195172" y="113893"/>
                </a:lnTo>
                <a:lnTo>
                  <a:pt x="190092" y="107543"/>
                </a:lnTo>
                <a:lnTo>
                  <a:pt x="185012" y="101193"/>
                </a:lnTo>
                <a:lnTo>
                  <a:pt x="179932" y="94843"/>
                </a:lnTo>
                <a:lnTo>
                  <a:pt x="173582" y="88493"/>
                </a:lnTo>
                <a:lnTo>
                  <a:pt x="168502" y="82143"/>
                </a:lnTo>
                <a:lnTo>
                  <a:pt x="162152" y="75793"/>
                </a:lnTo>
                <a:lnTo>
                  <a:pt x="154532" y="70713"/>
                </a:lnTo>
                <a:lnTo>
                  <a:pt x="148182" y="64363"/>
                </a:lnTo>
                <a:lnTo>
                  <a:pt x="140562" y="58013"/>
                </a:lnTo>
                <a:lnTo>
                  <a:pt x="132942" y="52933"/>
                </a:lnTo>
                <a:lnTo>
                  <a:pt x="125322" y="46583"/>
                </a:lnTo>
                <a:lnTo>
                  <a:pt x="117702" y="41503"/>
                </a:lnTo>
                <a:lnTo>
                  <a:pt x="108812" y="351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6901588" y="4543198"/>
            <a:ext cx="287475" cy="296364"/>
          </a:xfrm>
          <a:custGeom>
            <a:avLst/>
            <a:gdLst/>
            <a:ahLst/>
            <a:cxnLst/>
            <a:rect l="l" t="t" r="r" b="b"/>
            <a:pathLst>
              <a:path w="287475" h="296364">
                <a:moveTo>
                  <a:pt x="16103" y="27532"/>
                </a:moveTo>
                <a:lnTo>
                  <a:pt x="17373" y="24992"/>
                </a:lnTo>
                <a:lnTo>
                  <a:pt x="19913" y="22452"/>
                </a:lnTo>
                <a:lnTo>
                  <a:pt x="22453" y="19912"/>
                </a:lnTo>
                <a:lnTo>
                  <a:pt x="24993" y="17372"/>
                </a:lnTo>
                <a:lnTo>
                  <a:pt x="24993" y="17372"/>
                </a:lnTo>
                <a:lnTo>
                  <a:pt x="26263" y="17372"/>
                </a:lnTo>
                <a:lnTo>
                  <a:pt x="28803" y="14832"/>
                </a:lnTo>
                <a:lnTo>
                  <a:pt x="31343" y="13562"/>
                </a:lnTo>
                <a:lnTo>
                  <a:pt x="35153" y="11022"/>
                </a:lnTo>
                <a:lnTo>
                  <a:pt x="37693" y="9752"/>
                </a:lnTo>
                <a:lnTo>
                  <a:pt x="42773" y="8482"/>
                </a:lnTo>
                <a:lnTo>
                  <a:pt x="45313" y="7212"/>
                </a:lnTo>
                <a:lnTo>
                  <a:pt x="50393" y="5942"/>
                </a:lnTo>
                <a:lnTo>
                  <a:pt x="54203" y="5942"/>
                </a:lnTo>
                <a:lnTo>
                  <a:pt x="58013" y="5942"/>
                </a:lnTo>
                <a:lnTo>
                  <a:pt x="63093" y="4672"/>
                </a:lnTo>
                <a:lnTo>
                  <a:pt x="66903" y="4672"/>
                </a:lnTo>
                <a:lnTo>
                  <a:pt x="71983" y="5942"/>
                </a:lnTo>
                <a:lnTo>
                  <a:pt x="77063" y="5942"/>
                </a:lnTo>
                <a:lnTo>
                  <a:pt x="78333" y="5942"/>
                </a:lnTo>
                <a:lnTo>
                  <a:pt x="79603" y="5942"/>
                </a:lnTo>
                <a:lnTo>
                  <a:pt x="82143" y="5942"/>
                </a:lnTo>
                <a:lnTo>
                  <a:pt x="87223" y="7212"/>
                </a:lnTo>
                <a:lnTo>
                  <a:pt x="92303" y="8482"/>
                </a:lnTo>
                <a:lnTo>
                  <a:pt x="97383" y="9752"/>
                </a:lnTo>
                <a:lnTo>
                  <a:pt x="103733" y="11022"/>
                </a:lnTo>
                <a:lnTo>
                  <a:pt x="110083" y="12292"/>
                </a:lnTo>
                <a:lnTo>
                  <a:pt x="115163" y="14832"/>
                </a:lnTo>
                <a:lnTo>
                  <a:pt x="121513" y="16102"/>
                </a:lnTo>
                <a:lnTo>
                  <a:pt x="127863" y="18642"/>
                </a:lnTo>
                <a:lnTo>
                  <a:pt x="134213" y="22452"/>
                </a:lnTo>
                <a:lnTo>
                  <a:pt x="139293" y="24992"/>
                </a:lnTo>
                <a:lnTo>
                  <a:pt x="146913" y="27532"/>
                </a:lnTo>
                <a:lnTo>
                  <a:pt x="153263" y="31342"/>
                </a:lnTo>
                <a:lnTo>
                  <a:pt x="159613" y="35152"/>
                </a:lnTo>
                <a:lnTo>
                  <a:pt x="165963" y="38962"/>
                </a:lnTo>
                <a:lnTo>
                  <a:pt x="174853" y="44042"/>
                </a:lnTo>
                <a:lnTo>
                  <a:pt x="183743" y="49122"/>
                </a:lnTo>
                <a:lnTo>
                  <a:pt x="191363" y="54202"/>
                </a:lnTo>
                <a:lnTo>
                  <a:pt x="198983" y="60552"/>
                </a:lnTo>
                <a:lnTo>
                  <a:pt x="206603" y="65632"/>
                </a:lnTo>
                <a:lnTo>
                  <a:pt x="214223" y="71982"/>
                </a:lnTo>
                <a:lnTo>
                  <a:pt x="220573" y="78332"/>
                </a:lnTo>
                <a:lnTo>
                  <a:pt x="228193" y="84682"/>
                </a:lnTo>
                <a:lnTo>
                  <a:pt x="234543" y="92302"/>
                </a:lnTo>
                <a:lnTo>
                  <a:pt x="239623" y="98652"/>
                </a:lnTo>
                <a:lnTo>
                  <a:pt x="245973" y="105002"/>
                </a:lnTo>
                <a:lnTo>
                  <a:pt x="251053" y="112622"/>
                </a:lnTo>
                <a:lnTo>
                  <a:pt x="252323" y="113892"/>
                </a:lnTo>
                <a:lnTo>
                  <a:pt x="253593" y="115162"/>
                </a:lnTo>
                <a:lnTo>
                  <a:pt x="256133" y="118972"/>
                </a:lnTo>
                <a:lnTo>
                  <a:pt x="261213" y="126592"/>
                </a:lnTo>
                <a:lnTo>
                  <a:pt x="265023" y="134212"/>
                </a:lnTo>
                <a:lnTo>
                  <a:pt x="268833" y="141832"/>
                </a:lnTo>
                <a:lnTo>
                  <a:pt x="271373" y="149452"/>
                </a:lnTo>
                <a:lnTo>
                  <a:pt x="275183" y="157072"/>
                </a:lnTo>
                <a:lnTo>
                  <a:pt x="276453" y="164692"/>
                </a:lnTo>
                <a:lnTo>
                  <a:pt x="278993" y="172312"/>
                </a:lnTo>
                <a:lnTo>
                  <a:pt x="280263" y="179932"/>
                </a:lnTo>
                <a:lnTo>
                  <a:pt x="281533" y="187552"/>
                </a:lnTo>
                <a:lnTo>
                  <a:pt x="282803" y="195172"/>
                </a:lnTo>
                <a:lnTo>
                  <a:pt x="282803" y="197712"/>
                </a:lnTo>
                <a:lnTo>
                  <a:pt x="282803" y="197712"/>
                </a:lnTo>
                <a:lnTo>
                  <a:pt x="282803" y="202792"/>
                </a:lnTo>
                <a:lnTo>
                  <a:pt x="281533" y="210412"/>
                </a:lnTo>
                <a:lnTo>
                  <a:pt x="280263" y="218032"/>
                </a:lnTo>
                <a:lnTo>
                  <a:pt x="278993" y="225652"/>
                </a:lnTo>
                <a:lnTo>
                  <a:pt x="276453" y="233272"/>
                </a:lnTo>
                <a:lnTo>
                  <a:pt x="273913" y="239622"/>
                </a:lnTo>
                <a:lnTo>
                  <a:pt x="270103" y="247242"/>
                </a:lnTo>
                <a:lnTo>
                  <a:pt x="266293" y="253592"/>
                </a:lnTo>
                <a:lnTo>
                  <a:pt x="266293" y="253592"/>
                </a:lnTo>
                <a:lnTo>
                  <a:pt x="266293" y="254862"/>
                </a:lnTo>
                <a:lnTo>
                  <a:pt x="261213" y="261212"/>
                </a:lnTo>
                <a:lnTo>
                  <a:pt x="258673" y="265022"/>
                </a:lnTo>
                <a:lnTo>
                  <a:pt x="254863" y="268832"/>
                </a:lnTo>
                <a:lnTo>
                  <a:pt x="251053" y="272642"/>
                </a:lnTo>
                <a:lnTo>
                  <a:pt x="247243" y="275182"/>
                </a:lnTo>
                <a:lnTo>
                  <a:pt x="243433" y="278992"/>
                </a:lnTo>
                <a:lnTo>
                  <a:pt x="239623" y="281532"/>
                </a:lnTo>
                <a:lnTo>
                  <a:pt x="234543" y="284072"/>
                </a:lnTo>
                <a:lnTo>
                  <a:pt x="230733" y="285342"/>
                </a:lnTo>
                <a:lnTo>
                  <a:pt x="225653" y="287882"/>
                </a:lnTo>
                <a:lnTo>
                  <a:pt x="221843" y="289152"/>
                </a:lnTo>
                <a:lnTo>
                  <a:pt x="221843" y="289152"/>
                </a:lnTo>
                <a:lnTo>
                  <a:pt x="221843" y="289152"/>
                </a:lnTo>
                <a:lnTo>
                  <a:pt x="216763" y="290422"/>
                </a:lnTo>
                <a:lnTo>
                  <a:pt x="211683" y="291692"/>
                </a:lnTo>
                <a:lnTo>
                  <a:pt x="206603" y="291692"/>
                </a:lnTo>
                <a:lnTo>
                  <a:pt x="201523" y="291692"/>
                </a:lnTo>
                <a:lnTo>
                  <a:pt x="196443" y="291692"/>
                </a:lnTo>
                <a:lnTo>
                  <a:pt x="191363" y="291692"/>
                </a:lnTo>
                <a:lnTo>
                  <a:pt x="186283" y="291692"/>
                </a:lnTo>
                <a:lnTo>
                  <a:pt x="181203" y="290422"/>
                </a:lnTo>
                <a:lnTo>
                  <a:pt x="174853" y="289152"/>
                </a:lnTo>
                <a:lnTo>
                  <a:pt x="169773" y="287882"/>
                </a:lnTo>
                <a:lnTo>
                  <a:pt x="164693" y="285342"/>
                </a:lnTo>
                <a:lnTo>
                  <a:pt x="158343" y="282802"/>
                </a:lnTo>
                <a:lnTo>
                  <a:pt x="153263" y="280262"/>
                </a:lnTo>
                <a:lnTo>
                  <a:pt x="148183" y="277722"/>
                </a:lnTo>
                <a:lnTo>
                  <a:pt x="141833" y="273912"/>
                </a:lnTo>
                <a:lnTo>
                  <a:pt x="136753" y="271372"/>
                </a:lnTo>
                <a:lnTo>
                  <a:pt x="130403" y="267562"/>
                </a:lnTo>
                <a:lnTo>
                  <a:pt x="125323" y="263752"/>
                </a:lnTo>
                <a:lnTo>
                  <a:pt x="118973" y="258672"/>
                </a:lnTo>
                <a:lnTo>
                  <a:pt x="113893" y="254862"/>
                </a:lnTo>
                <a:lnTo>
                  <a:pt x="107543" y="249782"/>
                </a:lnTo>
                <a:lnTo>
                  <a:pt x="102463" y="244702"/>
                </a:lnTo>
                <a:lnTo>
                  <a:pt x="94843" y="237082"/>
                </a:lnTo>
                <a:lnTo>
                  <a:pt x="88493" y="230732"/>
                </a:lnTo>
                <a:lnTo>
                  <a:pt x="80873" y="223112"/>
                </a:lnTo>
                <a:lnTo>
                  <a:pt x="74523" y="215492"/>
                </a:lnTo>
                <a:lnTo>
                  <a:pt x="69443" y="209142"/>
                </a:lnTo>
                <a:lnTo>
                  <a:pt x="63093" y="201522"/>
                </a:lnTo>
                <a:lnTo>
                  <a:pt x="56743" y="193902"/>
                </a:lnTo>
                <a:lnTo>
                  <a:pt x="51663" y="186282"/>
                </a:lnTo>
                <a:lnTo>
                  <a:pt x="46583" y="178662"/>
                </a:lnTo>
                <a:lnTo>
                  <a:pt x="41503" y="169772"/>
                </a:lnTo>
                <a:lnTo>
                  <a:pt x="36423" y="162152"/>
                </a:lnTo>
                <a:lnTo>
                  <a:pt x="32613" y="154532"/>
                </a:lnTo>
                <a:lnTo>
                  <a:pt x="28803" y="148182"/>
                </a:lnTo>
                <a:lnTo>
                  <a:pt x="24993" y="140562"/>
                </a:lnTo>
                <a:lnTo>
                  <a:pt x="21183" y="132942"/>
                </a:lnTo>
                <a:lnTo>
                  <a:pt x="18643" y="125322"/>
                </a:lnTo>
                <a:lnTo>
                  <a:pt x="14833" y="118972"/>
                </a:lnTo>
                <a:lnTo>
                  <a:pt x="12293" y="111352"/>
                </a:lnTo>
                <a:lnTo>
                  <a:pt x="13563" y="110082"/>
                </a:lnTo>
                <a:lnTo>
                  <a:pt x="12293" y="110082"/>
                </a:lnTo>
                <a:lnTo>
                  <a:pt x="11023" y="105002"/>
                </a:lnTo>
                <a:lnTo>
                  <a:pt x="8483" y="97382"/>
                </a:lnTo>
                <a:lnTo>
                  <a:pt x="7213" y="91032"/>
                </a:lnTo>
                <a:lnTo>
                  <a:pt x="5943" y="83412"/>
                </a:lnTo>
                <a:lnTo>
                  <a:pt x="4673" y="78332"/>
                </a:lnTo>
                <a:lnTo>
                  <a:pt x="4673" y="70712"/>
                </a:lnTo>
                <a:lnTo>
                  <a:pt x="4673" y="65632"/>
                </a:lnTo>
                <a:lnTo>
                  <a:pt x="4673" y="59282"/>
                </a:lnTo>
                <a:lnTo>
                  <a:pt x="4673" y="54202"/>
                </a:lnTo>
                <a:lnTo>
                  <a:pt x="5943" y="52932"/>
                </a:lnTo>
                <a:lnTo>
                  <a:pt x="5943" y="52932"/>
                </a:lnTo>
                <a:lnTo>
                  <a:pt x="5943" y="47852"/>
                </a:lnTo>
                <a:lnTo>
                  <a:pt x="8483" y="41502"/>
                </a:lnTo>
                <a:lnTo>
                  <a:pt x="9753" y="37692"/>
                </a:lnTo>
                <a:lnTo>
                  <a:pt x="12293" y="32612"/>
                </a:lnTo>
                <a:lnTo>
                  <a:pt x="16103" y="2753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6821170" y="4673600"/>
            <a:ext cx="241300" cy="359410"/>
          </a:xfrm>
          <a:custGeom>
            <a:avLst/>
            <a:gdLst/>
            <a:ahLst/>
            <a:cxnLst/>
            <a:rect l="l" t="t" r="r" b="b"/>
            <a:pathLst>
              <a:path w="241300" h="359410">
                <a:moveTo>
                  <a:pt x="129540" y="347980"/>
                </a:moveTo>
                <a:lnTo>
                  <a:pt x="127000" y="350520"/>
                </a:lnTo>
                <a:lnTo>
                  <a:pt x="124460" y="351790"/>
                </a:lnTo>
                <a:lnTo>
                  <a:pt x="119380" y="354330"/>
                </a:lnTo>
                <a:lnTo>
                  <a:pt x="114300" y="35687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1760" y="359410"/>
                </a:lnTo>
                <a:lnTo>
                  <a:pt x="111760" y="359410"/>
                </a:lnTo>
                <a:lnTo>
                  <a:pt x="109220" y="353060"/>
                </a:lnTo>
                <a:lnTo>
                  <a:pt x="107950" y="351790"/>
                </a:lnTo>
                <a:lnTo>
                  <a:pt x="71120" y="283210"/>
                </a:lnTo>
                <a:lnTo>
                  <a:pt x="80010" y="276860"/>
                </a:lnTo>
                <a:lnTo>
                  <a:pt x="113030" y="306070"/>
                </a:lnTo>
                <a:lnTo>
                  <a:pt x="114300" y="303530"/>
                </a:lnTo>
                <a:lnTo>
                  <a:pt x="116840" y="302260"/>
                </a:lnTo>
                <a:lnTo>
                  <a:pt x="119380" y="299720"/>
                </a:lnTo>
                <a:lnTo>
                  <a:pt x="120650" y="297180"/>
                </a:lnTo>
                <a:lnTo>
                  <a:pt x="121920" y="295910"/>
                </a:lnTo>
                <a:lnTo>
                  <a:pt x="123190" y="293370"/>
                </a:lnTo>
                <a:lnTo>
                  <a:pt x="125730" y="28956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8270" y="284480"/>
                </a:lnTo>
                <a:lnTo>
                  <a:pt x="128270" y="280670"/>
                </a:lnTo>
                <a:lnTo>
                  <a:pt x="129540" y="274320"/>
                </a:lnTo>
                <a:lnTo>
                  <a:pt x="130810" y="266700"/>
                </a:lnTo>
                <a:lnTo>
                  <a:pt x="132080" y="260350"/>
                </a:lnTo>
                <a:lnTo>
                  <a:pt x="132080" y="252730"/>
                </a:lnTo>
                <a:lnTo>
                  <a:pt x="132080" y="243840"/>
                </a:lnTo>
                <a:lnTo>
                  <a:pt x="132080" y="236220"/>
                </a:lnTo>
                <a:lnTo>
                  <a:pt x="132080" y="228600"/>
                </a:lnTo>
                <a:lnTo>
                  <a:pt x="130810" y="220980"/>
                </a:lnTo>
                <a:lnTo>
                  <a:pt x="129540" y="212090"/>
                </a:lnTo>
                <a:lnTo>
                  <a:pt x="129540" y="208280"/>
                </a:lnTo>
                <a:lnTo>
                  <a:pt x="128270" y="208280"/>
                </a:lnTo>
                <a:lnTo>
                  <a:pt x="127000" y="203200"/>
                </a:lnTo>
                <a:lnTo>
                  <a:pt x="124460" y="195580"/>
                </a:lnTo>
                <a:lnTo>
                  <a:pt x="0" y="22860"/>
                </a:lnTo>
                <a:lnTo>
                  <a:pt x="10160" y="12700"/>
                </a:lnTo>
                <a:lnTo>
                  <a:pt x="10160" y="12700"/>
                </a:lnTo>
                <a:lnTo>
                  <a:pt x="21590" y="0"/>
                </a:lnTo>
                <a:lnTo>
                  <a:pt x="129540" y="135890"/>
                </a:lnTo>
                <a:lnTo>
                  <a:pt x="132080" y="139700"/>
                </a:lnTo>
                <a:lnTo>
                  <a:pt x="204470" y="240030"/>
                </a:lnTo>
                <a:lnTo>
                  <a:pt x="219710" y="231140"/>
                </a:lnTo>
                <a:lnTo>
                  <a:pt x="219710" y="231140"/>
                </a:lnTo>
                <a:lnTo>
                  <a:pt x="232410" y="224790"/>
                </a:lnTo>
                <a:lnTo>
                  <a:pt x="241300" y="236220"/>
                </a:lnTo>
                <a:lnTo>
                  <a:pt x="233680" y="245110"/>
                </a:lnTo>
                <a:lnTo>
                  <a:pt x="233680" y="245110"/>
                </a:lnTo>
                <a:lnTo>
                  <a:pt x="193040" y="283210"/>
                </a:lnTo>
                <a:lnTo>
                  <a:pt x="193040" y="283210"/>
                </a:lnTo>
                <a:lnTo>
                  <a:pt x="189230" y="287020"/>
                </a:lnTo>
                <a:lnTo>
                  <a:pt x="161290" y="246380"/>
                </a:lnTo>
                <a:lnTo>
                  <a:pt x="160020" y="243840"/>
                </a:lnTo>
                <a:lnTo>
                  <a:pt x="147320" y="227330"/>
                </a:lnTo>
                <a:lnTo>
                  <a:pt x="148590" y="231140"/>
                </a:lnTo>
                <a:lnTo>
                  <a:pt x="149860" y="232410"/>
                </a:lnTo>
                <a:lnTo>
                  <a:pt x="149860" y="237490"/>
                </a:lnTo>
                <a:lnTo>
                  <a:pt x="152400" y="248920"/>
                </a:lnTo>
                <a:lnTo>
                  <a:pt x="153670" y="257810"/>
                </a:lnTo>
                <a:lnTo>
                  <a:pt x="154940" y="267970"/>
                </a:lnTo>
                <a:lnTo>
                  <a:pt x="154940" y="278130"/>
                </a:lnTo>
                <a:lnTo>
                  <a:pt x="154940" y="287020"/>
                </a:lnTo>
                <a:lnTo>
                  <a:pt x="154940" y="290830"/>
                </a:lnTo>
                <a:lnTo>
                  <a:pt x="154940" y="294640"/>
                </a:lnTo>
                <a:lnTo>
                  <a:pt x="153670" y="298450"/>
                </a:lnTo>
                <a:lnTo>
                  <a:pt x="153670" y="303530"/>
                </a:lnTo>
                <a:lnTo>
                  <a:pt x="152400" y="311150"/>
                </a:lnTo>
                <a:lnTo>
                  <a:pt x="151130" y="317500"/>
                </a:lnTo>
                <a:lnTo>
                  <a:pt x="149860" y="317500"/>
                </a:lnTo>
                <a:lnTo>
                  <a:pt x="149860" y="317500"/>
                </a:lnTo>
                <a:lnTo>
                  <a:pt x="148590" y="321310"/>
                </a:lnTo>
                <a:lnTo>
                  <a:pt x="147320" y="323850"/>
                </a:lnTo>
                <a:lnTo>
                  <a:pt x="146050" y="327660"/>
                </a:lnTo>
                <a:lnTo>
                  <a:pt x="144780" y="330200"/>
                </a:lnTo>
                <a:lnTo>
                  <a:pt x="142240" y="332740"/>
                </a:lnTo>
                <a:lnTo>
                  <a:pt x="140970" y="335280"/>
                </a:lnTo>
                <a:lnTo>
                  <a:pt x="139700" y="337820"/>
                </a:lnTo>
                <a:lnTo>
                  <a:pt x="137160" y="340360"/>
                </a:lnTo>
                <a:lnTo>
                  <a:pt x="135890" y="342900"/>
                </a:lnTo>
                <a:lnTo>
                  <a:pt x="133350" y="344170"/>
                </a:lnTo>
                <a:lnTo>
                  <a:pt x="132080" y="346710"/>
                </a:lnTo>
                <a:lnTo>
                  <a:pt x="129540" y="34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6816498" y="4668928"/>
            <a:ext cx="250644" cy="368755"/>
          </a:xfrm>
          <a:custGeom>
            <a:avLst/>
            <a:gdLst/>
            <a:ahLst/>
            <a:cxnLst/>
            <a:rect l="l" t="t" r="r" b="b"/>
            <a:pathLst>
              <a:path w="250644" h="368755">
                <a:moveTo>
                  <a:pt x="134212" y="352653"/>
                </a:moveTo>
                <a:lnTo>
                  <a:pt x="131672" y="355193"/>
                </a:lnTo>
                <a:lnTo>
                  <a:pt x="129132" y="356463"/>
                </a:lnTo>
                <a:lnTo>
                  <a:pt x="124052" y="359003"/>
                </a:lnTo>
                <a:lnTo>
                  <a:pt x="118972" y="361543"/>
                </a:lnTo>
                <a:lnTo>
                  <a:pt x="117702" y="364083"/>
                </a:lnTo>
                <a:lnTo>
                  <a:pt x="117702" y="364083"/>
                </a:lnTo>
                <a:lnTo>
                  <a:pt x="117702" y="364083"/>
                </a:lnTo>
                <a:lnTo>
                  <a:pt x="116432" y="364083"/>
                </a:lnTo>
                <a:lnTo>
                  <a:pt x="116432" y="364083"/>
                </a:lnTo>
                <a:lnTo>
                  <a:pt x="113892" y="357733"/>
                </a:lnTo>
                <a:lnTo>
                  <a:pt x="112622" y="356463"/>
                </a:lnTo>
                <a:lnTo>
                  <a:pt x="75792" y="287883"/>
                </a:lnTo>
                <a:lnTo>
                  <a:pt x="84682" y="281533"/>
                </a:lnTo>
                <a:lnTo>
                  <a:pt x="117702" y="310743"/>
                </a:lnTo>
                <a:lnTo>
                  <a:pt x="118972" y="308203"/>
                </a:lnTo>
                <a:lnTo>
                  <a:pt x="121512" y="306933"/>
                </a:lnTo>
                <a:lnTo>
                  <a:pt x="124052" y="304393"/>
                </a:lnTo>
                <a:lnTo>
                  <a:pt x="125322" y="301853"/>
                </a:lnTo>
                <a:lnTo>
                  <a:pt x="126592" y="300583"/>
                </a:lnTo>
                <a:lnTo>
                  <a:pt x="127862" y="298043"/>
                </a:lnTo>
                <a:lnTo>
                  <a:pt x="130402" y="294233"/>
                </a:lnTo>
                <a:lnTo>
                  <a:pt x="131672" y="291693"/>
                </a:lnTo>
                <a:lnTo>
                  <a:pt x="131672" y="291693"/>
                </a:lnTo>
                <a:lnTo>
                  <a:pt x="131672" y="291693"/>
                </a:lnTo>
                <a:lnTo>
                  <a:pt x="132942" y="289153"/>
                </a:lnTo>
                <a:lnTo>
                  <a:pt x="132942" y="285343"/>
                </a:lnTo>
                <a:lnTo>
                  <a:pt x="134212" y="278993"/>
                </a:lnTo>
                <a:lnTo>
                  <a:pt x="135482" y="271373"/>
                </a:lnTo>
                <a:lnTo>
                  <a:pt x="136752" y="265023"/>
                </a:lnTo>
                <a:lnTo>
                  <a:pt x="136752" y="257403"/>
                </a:lnTo>
                <a:lnTo>
                  <a:pt x="136752" y="248513"/>
                </a:lnTo>
                <a:lnTo>
                  <a:pt x="136752" y="240893"/>
                </a:lnTo>
                <a:lnTo>
                  <a:pt x="136752" y="233273"/>
                </a:lnTo>
                <a:lnTo>
                  <a:pt x="135482" y="225653"/>
                </a:lnTo>
                <a:lnTo>
                  <a:pt x="134212" y="216763"/>
                </a:lnTo>
                <a:lnTo>
                  <a:pt x="134212" y="212953"/>
                </a:lnTo>
                <a:lnTo>
                  <a:pt x="132942" y="212953"/>
                </a:lnTo>
                <a:lnTo>
                  <a:pt x="131672" y="207873"/>
                </a:lnTo>
                <a:lnTo>
                  <a:pt x="129132" y="200253"/>
                </a:lnTo>
                <a:lnTo>
                  <a:pt x="4672" y="27533"/>
                </a:lnTo>
                <a:lnTo>
                  <a:pt x="14832" y="17373"/>
                </a:lnTo>
                <a:lnTo>
                  <a:pt x="14832" y="17373"/>
                </a:lnTo>
                <a:lnTo>
                  <a:pt x="26262" y="4673"/>
                </a:lnTo>
                <a:lnTo>
                  <a:pt x="134212" y="140563"/>
                </a:lnTo>
                <a:lnTo>
                  <a:pt x="136752" y="144373"/>
                </a:lnTo>
                <a:lnTo>
                  <a:pt x="209142" y="244703"/>
                </a:lnTo>
                <a:lnTo>
                  <a:pt x="224382" y="235813"/>
                </a:lnTo>
                <a:lnTo>
                  <a:pt x="224382" y="235813"/>
                </a:lnTo>
                <a:lnTo>
                  <a:pt x="237082" y="229463"/>
                </a:lnTo>
                <a:lnTo>
                  <a:pt x="245972" y="240893"/>
                </a:lnTo>
                <a:lnTo>
                  <a:pt x="238352" y="249783"/>
                </a:lnTo>
                <a:lnTo>
                  <a:pt x="238352" y="249783"/>
                </a:lnTo>
                <a:lnTo>
                  <a:pt x="197712" y="287883"/>
                </a:lnTo>
                <a:lnTo>
                  <a:pt x="197712" y="287883"/>
                </a:lnTo>
                <a:lnTo>
                  <a:pt x="193902" y="291693"/>
                </a:lnTo>
                <a:lnTo>
                  <a:pt x="165962" y="251053"/>
                </a:lnTo>
                <a:lnTo>
                  <a:pt x="164692" y="248513"/>
                </a:lnTo>
                <a:lnTo>
                  <a:pt x="151992" y="232003"/>
                </a:lnTo>
                <a:lnTo>
                  <a:pt x="153262" y="235813"/>
                </a:lnTo>
                <a:lnTo>
                  <a:pt x="154532" y="237083"/>
                </a:lnTo>
                <a:lnTo>
                  <a:pt x="154532" y="242163"/>
                </a:lnTo>
                <a:lnTo>
                  <a:pt x="157072" y="253593"/>
                </a:lnTo>
                <a:lnTo>
                  <a:pt x="158342" y="262483"/>
                </a:lnTo>
                <a:lnTo>
                  <a:pt x="159612" y="272643"/>
                </a:lnTo>
                <a:lnTo>
                  <a:pt x="159612" y="282803"/>
                </a:lnTo>
                <a:lnTo>
                  <a:pt x="159612" y="291693"/>
                </a:lnTo>
                <a:lnTo>
                  <a:pt x="159612" y="295503"/>
                </a:lnTo>
                <a:lnTo>
                  <a:pt x="159612" y="299313"/>
                </a:lnTo>
                <a:lnTo>
                  <a:pt x="158342" y="303123"/>
                </a:lnTo>
                <a:lnTo>
                  <a:pt x="158342" y="308203"/>
                </a:lnTo>
                <a:lnTo>
                  <a:pt x="157072" y="315823"/>
                </a:lnTo>
                <a:lnTo>
                  <a:pt x="155802" y="322173"/>
                </a:lnTo>
                <a:lnTo>
                  <a:pt x="154532" y="322173"/>
                </a:lnTo>
                <a:lnTo>
                  <a:pt x="154532" y="322173"/>
                </a:lnTo>
                <a:lnTo>
                  <a:pt x="153262" y="325983"/>
                </a:lnTo>
                <a:lnTo>
                  <a:pt x="151992" y="328523"/>
                </a:lnTo>
                <a:lnTo>
                  <a:pt x="150722" y="332333"/>
                </a:lnTo>
                <a:lnTo>
                  <a:pt x="149452" y="334873"/>
                </a:lnTo>
                <a:lnTo>
                  <a:pt x="146912" y="337413"/>
                </a:lnTo>
                <a:lnTo>
                  <a:pt x="145642" y="339953"/>
                </a:lnTo>
                <a:lnTo>
                  <a:pt x="144372" y="342493"/>
                </a:lnTo>
                <a:lnTo>
                  <a:pt x="141832" y="345033"/>
                </a:lnTo>
                <a:lnTo>
                  <a:pt x="140562" y="347573"/>
                </a:lnTo>
                <a:lnTo>
                  <a:pt x="138022" y="348843"/>
                </a:lnTo>
                <a:lnTo>
                  <a:pt x="136752" y="351383"/>
                </a:lnTo>
                <a:lnTo>
                  <a:pt x="134212" y="3526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6583680" y="4824730"/>
            <a:ext cx="173990" cy="511810"/>
          </a:xfrm>
          <a:custGeom>
            <a:avLst/>
            <a:gdLst/>
            <a:ahLst/>
            <a:cxnLst/>
            <a:rect l="l" t="t" r="r" b="b"/>
            <a:pathLst>
              <a:path w="173990" h="511810">
                <a:moveTo>
                  <a:pt x="121920" y="452120"/>
                </a:moveTo>
                <a:lnTo>
                  <a:pt x="151130" y="445770"/>
                </a:lnTo>
                <a:lnTo>
                  <a:pt x="151130" y="445770"/>
                </a:lnTo>
                <a:lnTo>
                  <a:pt x="168910" y="441960"/>
                </a:lnTo>
                <a:lnTo>
                  <a:pt x="173990" y="459740"/>
                </a:lnTo>
                <a:lnTo>
                  <a:pt x="158750" y="466090"/>
                </a:lnTo>
                <a:lnTo>
                  <a:pt x="158750" y="466090"/>
                </a:lnTo>
                <a:lnTo>
                  <a:pt x="102870" y="488950"/>
                </a:lnTo>
                <a:lnTo>
                  <a:pt x="102870" y="488950"/>
                </a:lnTo>
                <a:lnTo>
                  <a:pt x="44450" y="506730"/>
                </a:lnTo>
                <a:lnTo>
                  <a:pt x="44450" y="508000"/>
                </a:lnTo>
                <a:lnTo>
                  <a:pt x="30480" y="511810"/>
                </a:lnTo>
                <a:lnTo>
                  <a:pt x="27940" y="492760"/>
                </a:lnTo>
                <a:lnTo>
                  <a:pt x="38100" y="487680"/>
                </a:lnTo>
                <a:lnTo>
                  <a:pt x="38100" y="487680"/>
                </a:lnTo>
                <a:lnTo>
                  <a:pt x="68580" y="471170"/>
                </a:lnTo>
                <a:lnTo>
                  <a:pt x="39370" y="298450"/>
                </a:lnTo>
                <a:lnTo>
                  <a:pt x="38100" y="295910"/>
                </a:lnTo>
                <a:lnTo>
                  <a:pt x="13970" y="185420"/>
                </a:lnTo>
                <a:lnTo>
                  <a:pt x="10160" y="165100"/>
                </a:lnTo>
                <a:lnTo>
                  <a:pt x="6350" y="146050"/>
                </a:lnTo>
                <a:lnTo>
                  <a:pt x="5080" y="135890"/>
                </a:lnTo>
                <a:lnTo>
                  <a:pt x="3810" y="128270"/>
                </a:lnTo>
                <a:lnTo>
                  <a:pt x="2540" y="119380"/>
                </a:lnTo>
                <a:lnTo>
                  <a:pt x="2540" y="111760"/>
                </a:lnTo>
                <a:lnTo>
                  <a:pt x="1270" y="96520"/>
                </a:lnTo>
                <a:lnTo>
                  <a:pt x="1270" y="90170"/>
                </a:lnTo>
                <a:lnTo>
                  <a:pt x="1270" y="83820"/>
                </a:lnTo>
                <a:lnTo>
                  <a:pt x="0" y="77470"/>
                </a:lnTo>
                <a:lnTo>
                  <a:pt x="1270" y="71120"/>
                </a:lnTo>
                <a:lnTo>
                  <a:pt x="1270" y="64770"/>
                </a:lnTo>
                <a:lnTo>
                  <a:pt x="2540" y="62230"/>
                </a:lnTo>
                <a:lnTo>
                  <a:pt x="2540" y="60960"/>
                </a:lnTo>
                <a:lnTo>
                  <a:pt x="2540" y="59690"/>
                </a:lnTo>
                <a:lnTo>
                  <a:pt x="2540" y="54610"/>
                </a:lnTo>
                <a:lnTo>
                  <a:pt x="3810" y="49530"/>
                </a:lnTo>
                <a:lnTo>
                  <a:pt x="5080" y="44450"/>
                </a:lnTo>
                <a:lnTo>
                  <a:pt x="6350" y="40640"/>
                </a:lnTo>
                <a:lnTo>
                  <a:pt x="6350" y="36830"/>
                </a:lnTo>
                <a:lnTo>
                  <a:pt x="8890" y="33020"/>
                </a:lnTo>
                <a:lnTo>
                  <a:pt x="10160" y="29210"/>
                </a:lnTo>
                <a:lnTo>
                  <a:pt x="12700" y="25400"/>
                </a:lnTo>
                <a:lnTo>
                  <a:pt x="13970" y="22860"/>
                </a:lnTo>
                <a:lnTo>
                  <a:pt x="16510" y="20320"/>
                </a:lnTo>
                <a:lnTo>
                  <a:pt x="19050" y="17780"/>
                </a:lnTo>
                <a:lnTo>
                  <a:pt x="21590" y="15240"/>
                </a:lnTo>
                <a:lnTo>
                  <a:pt x="24130" y="12700"/>
                </a:lnTo>
                <a:lnTo>
                  <a:pt x="24130" y="12700"/>
                </a:lnTo>
                <a:lnTo>
                  <a:pt x="24130" y="12700"/>
                </a:lnTo>
                <a:lnTo>
                  <a:pt x="26670" y="11430"/>
                </a:lnTo>
                <a:lnTo>
                  <a:pt x="29210" y="8890"/>
                </a:lnTo>
                <a:lnTo>
                  <a:pt x="33020" y="7620"/>
                </a:lnTo>
                <a:lnTo>
                  <a:pt x="38100" y="5080"/>
                </a:lnTo>
                <a:lnTo>
                  <a:pt x="44450" y="2540"/>
                </a:lnTo>
                <a:lnTo>
                  <a:pt x="49530" y="1270"/>
                </a:lnTo>
                <a:lnTo>
                  <a:pt x="55880" y="1270"/>
                </a:lnTo>
                <a:lnTo>
                  <a:pt x="62230" y="1270"/>
                </a:lnTo>
                <a:lnTo>
                  <a:pt x="62230" y="1270"/>
                </a:lnTo>
                <a:lnTo>
                  <a:pt x="62230" y="0"/>
                </a:lnTo>
                <a:lnTo>
                  <a:pt x="68580" y="0"/>
                </a:lnTo>
                <a:lnTo>
                  <a:pt x="71120" y="0"/>
                </a:lnTo>
                <a:lnTo>
                  <a:pt x="73660" y="0"/>
                </a:lnTo>
                <a:lnTo>
                  <a:pt x="76200" y="1270"/>
                </a:lnTo>
                <a:lnTo>
                  <a:pt x="78740" y="1270"/>
                </a:lnTo>
                <a:lnTo>
                  <a:pt x="107950" y="76200"/>
                </a:lnTo>
                <a:lnTo>
                  <a:pt x="101600" y="80010"/>
                </a:lnTo>
                <a:lnTo>
                  <a:pt x="101600" y="80010"/>
                </a:lnTo>
                <a:lnTo>
                  <a:pt x="96520" y="82550"/>
                </a:lnTo>
                <a:lnTo>
                  <a:pt x="73660" y="40640"/>
                </a:lnTo>
                <a:lnTo>
                  <a:pt x="73660" y="39370"/>
                </a:lnTo>
                <a:lnTo>
                  <a:pt x="72390" y="38100"/>
                </a:lnTo>
                <a:lnTo>
                  <a:pt x="72390" y="38100"/>
                </a:lnTo>
                <a:lnTo>
                  <a:pt x="71120" y="38100"/>
                </a:lnTo>
                <a:lnTo>
                  <a:pt x="69850" y="36830"/>
                </a:lnTo>
                <a:lnTo>
                  <a:pt x="69850" y="36830"/>
                </a:lnTo>
                <a:lnTo>
                  <a:pt x="68580" y="36830"/>
                </a:lnTo>
                <a:lnTo>
                  <a:pt x="67310" y="35560"/>
                </a:lnTo>
                <a:lnTo>
                  <a:pt x="63500" y="34290"/>
                </a:lnTo>
                <a:lnTo>
                  <a:pt x="60960" y="33020"/>
                </a:lnTo>
                <a:lnTo>
                  <a:pt x="59690" y="33020"/>
                </a:lnTo>
                <a:lnTo>
                  <a:pt x="58420" y="33020"/>
                </a:lnTo>
                <a:lnTo>
                  <a:pt x="57150" y="33020"/>
                </a:lnTo>
                <a:lnTo>
                  <a:pt x="57150" y="33020"/>
                </a:lnTo>
                <a:lnTo>
                  <a:pt x="54610" y="33020"/>
                </a:lnTo>
                <a:lnTo>
                  <a:pt x="49530" y="33020"/>
                </a:lnTo>
                <a:lnTo>
                  <a:pt x="49530" y="33020"/>
                </a:lnTo>
                <a:lnTo>
                  <a:pt x="48260" y="34290"/>
                </a:lnTo>
                <a:lnTo>
                  <a:pt x="46990" y="34290"/>
                </a:lnTo>
                <a:lnTo>
                  <a:pt x="45720" y="34290"/>
                </a:lnTo>
                <a:lnTo>
                  <a:pt x="44450" y="34290"/>
                </a:lnTo>
                <a:lnTo>
                  <a:pt x="43180" y="35560"/>
                </a:lnTo>
                <a:lnTo>
                  <a:pt x="39370" y="36830"/>
                </a:lnTo>
                <a:lnTo>
                  <a:pt x="36830" y="39370"/>
                </a:lnTo>
                <a:lnTo>
                  <a:pt x="36830" y="40640"/>
                </a:lnTo>
                <a:lnTo>
                  <a:pt x="36830" y="41910"/>
                </a:lnTo>
                <a:lnTo>
                  <a:pt x="35560" y="41910"/>
                </a:lnTo>
                <a:lnTo>
                  <a:pt x="33020" y="44450"/>
                </a:lnTo>
                <a:lnTo>
                  <a:pt x="31750" y="48260"/>
                </a:lnTo>
                <a:lnTo>
                  <a:pt x="30480" y="52070"/>
                </a:lnTo>
                <a:lnTo>
                  <a:pt x="29210" y="55880"/>
                </a:lnTo>
                <a:lnTo>
                  <a:pt x="29210" y="59690"/>
                </a:lnTo>
                <a:lnTo>
                  <a:pt x="29210" y="64770"/>
                </a:lnTo>
                <a:lnTo>
                  <a:pt x="29210" y="71120"/>
                </a:lnTo>
                <a:lnTo>
                  <a:pt x="29210" y="76200"/>
                </a:lnTo>
                <a:lnTo>
                  <a:pt x="30480" y="81280"/>
                </a:lnTo>
                <a:lnTo>
                  <a:pt x="31750" y="88900"/>
                </a:lnTo>
                <a:lnTo>
                  <a:pt x="33020" y="95250"/>
                </a:lnTo>
                <a:lnTo>
                  <a:pt x="34290" y="102870"/>
                </a:lnTo>
                <a:lnTo>
                  <a:pt x="36830" y="110490"/>
                </a:lnTo>
                <a:lnTo>
                  <a:pt x="74930" y="250190"/>
                </a:lnTo>
                <a:lnTo>
                  <a:pt x="74930" y="251460"/>
                </a:lnTo>
                <a:lnTo>
                  <a:pt x="121920" y="452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6579008" y="4820057"/>
            <a:ext cx="183335" cy="521154"/>
          </a:xfrm>
          <a:custGeom>
            <a:avLst/>
            <a:gdLst/>
            <a:ahLst/>
            <a:cxnLst/>
            <a:rect l="l" t="t" r="r" b="b"/>
            <a:pathLst>
              <a:path w="183335" h="521154">
                <a:moveTo>
                  <a:pt x="126593" y="456793"/>
                </a:moveTo>
                <a:lnTo>
                  <a:pt x="155803" y="450443"/>
                </a:lnTo>
                <a:lnTo>
                  <a:pt x="155803" y="450443"/>
                </a:lnTo>
                <a:lnTo>
                  <a:pt x="173583" y="446633"/>
                </a:lnTo>
                <a:lnTo>
                  <a:pt x="178663" y="464413"/>
                </a:lnTo>
                <a:lnTo>
                  <a:pt x="163423" y="470763"/>
                </a:lnTo>
                <a:lnTo>
                  <a:pt x="163423" y="470763"/>
                </a:lnTo>
                <a:lnTo>
                  <a:pt x="107543" y="493623"/>
                </a:lnTo>
                <a:lnTo>
                  <a:pt x="107543" y="493623"/>
                </a:lnTo>
                <a:lnTo>
                  <a:pt x="49123" y="511403"/>
                </a:lnTo>
                <a:lnTo>
                  <a:pt x="49123" y="512673"/>
                </a:lnTo>
                <a:lnTo>
                  <a:pt x="35153" y="516483"/>
                </a:lnTo>
                <a:lnTo>
                  <a:pt x="32613" y="497433"/>
                </a:lnTo>
                <a:lnTo>
                  <a:pt x="42773" y="492353"/>
                </a:lnTo>
                <a:lnTo>
                  <a:pt x="42773" y="492353"/>
                </a:lnTo>
                <a:lnTo>
                  <a:pt x="73253" y="475843"/>
                </a:lnTo>
                <a:lnTo>
                  <a:pt x="44043" y="303123"/>
                </a:lnTo>
                <a:lnTo>
                  <a:pt x="42773" y="300583"/>
                </a:lnTo>
                <a:lnTo>
                  <a:pt x="18643" y="190093"/>
                </a:lnTo>
                <a:lnTo>
                  <a:pt x="14833" y="169773"/>
                </a:lnTo>
                <a:lnTo>
                  <a:pt x="11023" y="150723"/>
                </a:lnTo>
                <a:lnTo>
                  <a:pt x="9753" y="140563"/>
                </a:lnTo>
                <a:lnTo>
                  <a:pt x="8483" y="132943"/>
                </a:lnTo>
                <a:lnTo>
                  <a:pt x="7213" y="124053"/>
                </a:lnTo>
                <a:lnTo>
                  <a:pt x="7213" y="116433"/>
                </a:lnTo>
                <a:lnTo>
                  <a:pt x="5943" y="101193"/>
                </a:lnTo>
                <a:lnTo>
                  <a:pt x="5943" y="94843"/>
                </a:lnTo>
                <a:lnTo>
                  <a:pt x="5943" y="88493"/>
                </a:lnTo>
                <a:lnTo>
                  <a:pt x="4673" y="82143"/>
                </a:lnTo>
                <a:lnTo>
                  <a:pt x="5943" y="75793"/>
                </a:lnTo>
                <a:lnTo>
                  <a:pt x="5943" y="69443"/>
                </a:lnTo>
                <a:lnTo>
                  <a:pt x="7213" y="66903"/>
                </a:lnTo>
                <a:lnTo>
                  <a:pt x="7213" y="65633"/>
                </a:lnTo>
                <a:lnTo>
                  <a:pt x="7213" y="64363"/>
                </a:lnTo>
                <a:lnTo>
                  <a:pt x="7213" y="59283"/>
                </a:lnTo>
                <a:lnTo>
                  <a:pt x="8483" y="54203"/>
                </a:lnTo>
                <a:lnTo>
                  <a:pt x="9753" y="49123"/>
                </a:lnTo>
                <a:lnTo>
                  <a:pt x="11023" y="45313"/>
                </a:lnTo>
                <a:lnTo>
                  <a:pt x="11023" y="41503"/>
                </a:lnTo>
                <a:lnTo>
                  <a:pt x="13563" y="37693"/>
                </a:lnTo>
                <a:lnTo>
                  <a:pt x="14833" y="33883"/>
                </a:lnTo>
                <a:lnTo>
                  <a:pt x="17373" y="30073"/>
                </a:lnTo>
                <a:lnTo>
                  <a:pt x="18643" y="27533"/>
                </a:lnTo>
                <a:lnTo>
                  <a:pt x="21183" y="24993"/>
                </a:lnTo>
                <a:lnTo>
                  <a:pt x="23723" y="22453"/>
                </a:lnTo>
                <a:lnTo>
                  <a:pt x="26263" y="19913"/>
                </a:lnTo>
                <a:lnTo>
                  <a:pt x="28803" y="17373"/>
                </a:lnTo>
                <a:lnTo>
                  <a:pt x="28803" y="17373"/>
                </a:lnTo>
                <a:lnTo>
                  <a:pt x="28803" y="17373"/>
                </a:lnTo>
                <a:lnTo>
                  <a:pt x="31343" y="16103"/>
                </a:lnTo>
                <a:lnTo>
                  <a:pt x="33883" y="13563"/>
                </a:lnTo>
                <a:lnTo>
                  <a:pt x="37693" y="12293"/>
                </a:lnTo>
                <a:lnTo>
                  <a:pt x="42773" y="9753"/>
                </a:lnTo>
                <a:lnTo>
                  <a:pt x="49123" y="7213"/>
                </a:lnTo>
                <a:lnTo>
                  <a:pt x="54203" y="5943"/>
                </a:lnTo>
                <a:lnTo>
                  <a:pt x="60553" y="5943"/>
                </a:lnTo>
                <a:lnTo>
                  <a:pt x="66903" y="5943"/>
                </a:lnTo>
                <a:lnTo>
                  <a:pt x="66903" y="5943"/>
                </a:lnTo>
                <a:lnTo>
                  <a:pt x="66903" y="4673"/>
                </a:lnTo>
                <a:lnTo>
                  <a:pt x="73253" y="4673"/>
                </a:lnTo>
                <a:lnTo>
                  <a:pt x="75793" y="4673"/>
                </a:lnTo>
                <a:lnTo>
                  <a:pt x="78333" y="4673"/>
                </a:lnTo>
                <a:lnTo>
                  <a:pt x="80873" y="5943"/>
                </a:lnTo>
                <a:lnTo>
                  <a:pt x="83413" y="5943"/>
                </a:lnTo>
                <a:lnTo>
                  <a:pt x="112623" y="80873"/>
                </a:lnTo>
                <a:lnTo>
                  <a:pt x="106273" y="84683"/>
                </a:lnTo>
                <a:lnTo>
                  <a:pt x="106273" y="84683"/>
                </a:lnTo>
                <a:lnTo>
                  <a:pt x="101193" y="87223"/>
                </a:lnTo>
                <a:lnTo>
                  <a:pt x="78333" y="45313"/>
                </a:lnTo>
                <a:lnTo>
                  <a:pt x="78333" y="44043"/>
                </a:lnTo>
                <a:lnTo>
                  <a:pt x="77063" y="42773"/>
                </a:lnTo>
                <a:lnTo>
                  <a:pt x="77063" y="42773"/>
                </a:lnTo>
                <a:lnTo>
                  <a:pt x="75793" y="42773"/>
                </a:lnTo>
                <a:lnTo>
                  <a:pt x="74523" y="41503"/>
                </a:lnTo>
                <a:lnTo>
                  <a:pt x="74523" y="41503"/>
                </a:lnTo>
                <a:lnTo>
                  <a:pt x="73253" y="41503"/>
                </a:lnTo>
                <a:lnTo>
                  <a:pt x="71983" y="40233"/>
                </a:lnTo>
                <a:lnTo>
                  <a:pt x="68173" y="38963"/>
                </a:lnTo>
                <a:lnTo>
                  <a:pt x="65633" y="37693"/>
                </a:lnTo>
                <a:lnTo>
                  <a:pt x="64363" y="37693"/>
                </a:lnTo>
                <a:lnTo>
                  <a:pt x="63093" y="37693"/>
                </a:lnTo>
                <a:lnTo>
                  <a:pt x="61823" y="37693"/>
                </a:lnTo>
                <a:lnTo>
                  <a:pt x="61823" y="37693"/>
                </a:lnTo>
                <a:lnTo>
                  <a:pt x="59283" y="37693"/>
                </a:lnTo>
                <a:lnTo>
                  <a:pt x="54203" y="37693"/>
                </a:lnTo>
                <a:lnTo>
                  <a:pt x="54203" y="37693"/>
                </a:lnTo>
                <a:lnTo>
                  <a:pt x="52933" y="38963"/>
                </a:lnTo>
                <a:lnTo>
                  <a:pt x="51663" y="38963"/>
                </a:lnTo>
                <a:lnTo>
                  <a:pt x="50393" y="38963"/>
                </a:lnTo>
                <a:lnTo>
                  <a:pt x="49123" y="38963"/>
                </a:lnTo>
                <a:lnTo>
                  <a:pt x="47853" y="40233"/>
                </a:lnTo>
                <a:lnTo>
                  <a:pt x="44043" y="41503"/>
                </a:lnTo>
                <a:lnTo>
                  <a:pt x="41503" y="44043"/>
                </a:lnTo>
                <a:lnTo>
                  <a:pt x="41503" y="45313"/>
                </a:lnTo>
                <a:lnTo>
                  <a:pt x="41503" y="46583"/>
                </a:lnTo>
                <a:lnTo>
                  <a:pt x="40233" y="46583"/>
                </a:lnTo>
                <a:lnTo>
                  <a:pt x="37693" y="49123"/>
                </a:lnTo>
                <a:lnTo>
                  <a:pt x="36423" y="52933"/>
                </a:lnTo>
                <a:lnTo>
                  <a:pt x="35153" y="56743"/>
                </a:lnTo>
                <a:lnTo>
                  <a:pt x="33883" y="60553"/>
                </a:lnTo>
                <a:lnTo>
                  <a:pt x="33883" y="64363"/>
                </a:lnTo>
                <a:lnTo>
                  <a:pt x="33883" y="69443"/>
                </a:lnTo>
                <a:lnTo>
                  <a:pt x="33883" y="75793"/>
                </a:lnTo>
                <a:lnTo>
                  <a:pt x="33883" y="80873"/>
                </a:lnTo>
                <a:lnTo>
                  <a:pt x="35153" y="85953"/>
                </a:lnTo>
                <a:lnTo>
                  <a:pt x="36423" y="93573"/>
                </a:lnTo>
                <a:lnTo>
                  <a:pt x="37693" y="99923"/>
                </a:lnTo>
                <a:lnTo>
                  <a:pt x="38963" y="107543"/>
                </a:lnTo>
                <a:lnTo>
                  <a:pt x="41503" y="115163"/>
                </a:lnTo>
                <a:lnTo>
                  <a:pt x="79603" y="254863"/>
                </a:lnTo>
                <a:lnTo>
                  <a:pt x="79603" y="256133"/>
                </a:lnTo>
                <a:lnTo>
                  <a:pt x="126593" y="45679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6342380" y="4890770"/>
            <a:ext cx="195580" cy="355600"/>
          </a:xfrm>
          <a:custGeom>
            <a:avLst/>
            <a:gdLst/>
            <a:ahLst/>
            <a:cxnLst/>
            <a:rect l="l" t="t" r="r" b="b"/>
            <a:pathLst>
              <a:path w="195580" h="355600">
                <a:moveTo>
                  <a:pt x="22860" y="45720"/>
                </a:moveTo>
                <a:lnTo>
                  <a:pt x="10160" y="41910"/>
                </a:lnTo>
                <a:lnTo>
                  <a:pt x="10160" y="41910"/>
                </a:lnTo>
                <a:lnTo>
                  <a:pt x="0" y="39370"/>
                </a:lnTo>
                <a:lnTo>
                  <a:pt x="1270" y="22860"/>
                </a:lnTo>
                <a:lnTo>
                  <a:pt x="7620" y="22860"/>
                </a:lnTo>
                <a:lnTo>
                  <a:pt x="7620" y="22860"/>
                </a:lnTo>
                <a:lnTo>
                  <a:pt x="45720" y="17780"/>
                </a:lnTo>
                <a:lnTo>
                  <a:pt x="45720" y="17780"/>
                </a:lnTo>
                <a:lnTo>
                  <a:pt x="53340" y="16510"/>
                </a:lnTo>
                <a:lnTo>
                  <a:pt x="55880" y="72390"/>
                </a:lnTo>
                <a:lnTo>
                  <a:pt x="62230" y="55880"/>
                </a:lnTo>
                <a:lnTo>
                  <a:pt x="67310" y="43180"/>
                </a:lnTo>
                <a:lnTo>
                  <a:pt x="71120" y="36830"/>
                </a:lnTo>
                <a:lnTo>
                  <a:pt x="73660" y="31750"/>
                </a:lnTo>
                <a:lnTo>
                  <a:pt x="76200" y="26670"/>
                </a:lnTo>
                <a:lnTo>
                  <a:pt x="80010" y="21590"/>
                </a:lnTo>
                <a:lnTo>
                  <a:pt x="82550" y="16510"/>
                </a:lnTo>
                <a:lnTo>
                  <a:pt x="85090" y="15240"/>
                </a:lnTo>
                <a:lnTo>
                  <a:pt x="85090" y="13970"/>
                </a:lnTo>
                <a:lnTo>
                  <a:pt x="85090" y="13970"/>
                </a:lnTo>
                <a:lnTo>
                  <a:pt x="88900" y="10160"/>
                </a:lnTo>
                <a:lnTo>
                  <a:pt x="91440" y="7620"/>
                </a:lnTo>
                <a:lnTo>
                  <a:pt x="93980" y="5080"/>
                </a:lnTo>
                <a:lnTo>
                  <a:pt x="97790" y="2540"/>
                </a:lnTo>
                <a:lnTo>
                  <a:pt x="100330" y="1270"/>
                </a:lnTo>
                <a:lnTo>
                  <a:pt x="104140" y="1270"/>
                </a:lnTo>
                <a:lnTo>
                  <a:pt x="106680" y="0"/>
                </a:lnTo>
                <a:lnTo>
                  <a:pt x="109220" y="0"/>
                </a:lnTo>
                <a:lnTo>
                  <a:pt x="111760" y="0"/>
                </a:lnTo>
                <a:lnTo>
                  <a:pt x="114300" y="1270"/>
                </a:lnTo>
                <a:lnTo>
                  <a:pt x="116840" y="1270"/>
                </a:lnTo>
                <a:lnTo>
                  <a:pt x="119380" y="2540"/>
                </a:lnTo>
                <a:lnTo>
                  <a:pt x="121920" y="2540"/>
                </a:lnTo>
                <a:lnTo>
                  <a:pt x="121920" y="2540"/>
                </a:lnTo>
                <a:lnTo>
                  <a:pt x="121920" y="2540"/>
                </a:lnTo>
                <a:lnTo>
                  <a:pt x="125730" y="3810"/>
                </a:lnTo>
                <a:lnTo>
                  <a:pt x="128270" y="5080"/>
                </a:lnTo>
                <a:lnTo>
                  <a:pt x="130810" y="7620"/>
                </a:lnTo>
                <a:lnTo>
                  <a:pt x="132080" y="8890"/>
                </a:lnTo>
                <a:lnTo>
                  <a:pt x="134620" y="10160"/>
                </a:lnTo>
                <a:lnTo>
                  <a:pt x="137160" y="12700"/>
                </a:lnTo>
                <a:lnTo>
                  <a:pt x="139700" y="15240"/>
                </a:lnTo>
                <a:lnTo>
                  <a:pt x="142240" y="17780"/>
                </a:lnTo>
                <a:lnTo>
                  <a:pt x="144780" y="21590"/>
                </a:lnTo>
                <a:lnTo>
                  <a:pt x="148590" y="24130"/>
                </a:lnTo>
                <a:lnTo>
                  <a:pt x="151130" y="27940"/>
                </a:lnTo>
                <a:lnTo>
                  <a:pt x="153670" y="31750"/>
                </a:lnTo>
                <a:lnTo>
                  <a:pt x="156210" y="35560"/>
                </a:lnTo>
                <a:lnTo>
                  <a:pt x="158750" y="39370"/>
                </a:lnTo>
                <a:lnTo>
                  <a:pt x="160020" y="43180"/>
                </a:lnTo>
                <a:lnTo>
                  <a:pt x="162560" y="48260"/>
                </a:lnTo>
                <a:lnTo>
                  <a:pt x="165100" y="53340"/>
                </a:lnTo>
                <a:lnTo>
                  <a:pt x="167640" y="58420"/>
                </a:lnTo>
                <a:lnTo>
                  <a:pt x="170180" y="63500"/>
                </a:lnTo>
                <a:lnTo>
                  <a:pt x="172720" y="68580"/>
                </a:lnTo>
                <a:lnTo>
                  <a:pt x="173990" y="74930"/>
                </a:lnTo>
                <a:lnTo>
                  <a:pt x="176530" y="80010"/>
                </a:lnTo>
                <a:lnTo>
                  <a:pt x="179070" y="87630"/>
                </a:lnTo>
                <a:lnTo>
                  <a:pt x="180340" y="93980"/>
                </a:lnTo>
                <a:lnTo>
                  <a:pt x="182880" y="100330"/>
                </a:lnTo>
                <a:lnTo>
                  <a:pt x="186690" y="114300"/>
                </a:lnTo>
                <a:lnTo>
                  <a:pt x="189230" y="129540"/>
                </a:lnTo>
                <a:lnTo>
                  <a:pt x="191770" y="143510"/>
                </a:lnTo>
                <a:lnTo>
                  <a:pt x="194310" y="157480"/>
                </a:lnTo>
                <a:lnTo>
                  <a:pt x="195580" y="171450"/>
                </a:lnTo>
                <a:lnTo>
                  <a:pt x="195580" y="185420"/>
                </a:lnTo>
                <a:lnTo>
                  <a:pt x="195580" y="199390"/>
                </a:lnTo>
                <a:lnTo>
                  <a:pt x="195580" y="212090"/>
                </a:lnTo>
                <a:lnTo>
                  <a:pt x="194310" y="226060"/>
                </a:lnTo>
                <a:lnTo>
                  <a:pt x="193040" y="232410"/>
                </a:lnTo>
                <a:lnTo>
                  <a:pt x="191770" y="238760"/>
                </a:lnTo>
                <a:lnTo>
                  <a:pt x="190500" y="245110"/>
                </a:lnTo>
                <a:lnTo>
                  <a:pt x="189230" y="251460"/>
                </a:lnTo>
                <a:lnTo>
                  <a:pt x="187960" y="256540"/>
                </a:lnTo>
                <a:lnTo>
                  <a:pt x="185420" y="262890"/>
                </a:lnTo>
                <a:lnTo>
                  <a:pt x="184150" y="269240"/>
                </a:lnTo>
                <a:lnTo>
                  <a:pt x="184150" y="270510"/>
                </a:lnTo>
                <a:lnTo>
                  <a:pt x="182880" y="270510"/>
                </a:lnTo>
                <a:lnTo>
                  <a:pt x="181610" y="274320"/>
                </a:lnTo>
                <a:lnTo>
                  <a:pt x="179070" y="279400"/>
                </a:lnTo>
                <a:lnTo>
                  <a:pt x="177800" y="284480"/>
                </a:lnTo>
                <a:lnTo>
                  <a:pt x="175260" y="289560"/>
                </a:lnTo>
                <a:lnTo>
                  <a:pt x="172720" y="294640"/>
                </a:lnTo>
                <a:lnTo>
                  <a:pt x="168910" y="299720"/>
                </a:lnTo>
                <a:lnTo>
                  <a:pt x="166370" y="304800"/>
                </a:lnTo>
                <a:lnTo>
                  <a:pt x="158750" y="312420"/>
                </a:lnTo>
                <a:lnTo>
                  <a:pt x="154940" y="317500"/>
                </a:lnTo>
                <a:lnTo>
                  <a:pt x="152400" y="320040"/>
                </a:lnTo>
                <a:lnTo>
                  <a:pt x="148590" y="325120"/>
                </a:lnTo>
                <a:lnTo>
                  <a:pt x="144780" y="328930"/>
                </a:lnTo>
                <a:lnTo>
                  <a:pt x="142240" y="330200"/>
                </a:lnTo>
                <a:lnTo>
                  <a:pt x="142240" y="331470"/>
                </a:lnTo>
                <a:lnTo>
                  <a:pt x="139700" y="331470"/>
                </a:lnTo>
                <a:lnTo>
                  <a:pt x="135890" y="334010"/>
                </a:lnTo>
                <a:lnTo>
                  <a:pt x="132080" y="337820"/>
                </a:lnTo>
                <a:lnTo>
                  <a:pt x="127000" y="339090"/>
                </a:lnTo>
                <a:lnTo>
                  <a:pt x="123190" y="341630"/>
                </a:lnTo>
                <a:lnTo>
                  <a:pt x="118110" y="344170"/>
                </a:lnTo>
                <a:lnTo>
                  <a:pt x="113030" y="345440"/>
                </a:lnTo>
                <a:lnTo>
                  <a:pt x="107950" y="346710"/>
                </a:lnTo>
                <a:lnTo>
                  <a:pt x="102870" y="349250"/>
                </a:lnTo>
                <a:lnTo>
                  <a:pt x="97790" y="349250"/>
                </a:lnTo>
                <a:lnTo>
                  <a:pt x="88900" y="350520"/>
                </a:lnTo>
                <a:lnTo>
                  <a:pt x="88900" y="350520"/>
                </a:lnTo>
                <a:lnTo>
                  <a:pt x="88900" y="350520"/>
                </a:lnTo>
                <a:lnTo>
                  <a:pt x="81280" y="350520"/>
                </a:lnTo>
                <a:lnTo>
                  <a:pt x="72390" y="350520"/>
                </a:lnTo>
                <a:lnTo>
                  <a:pt x="68580" y="350520"/>
                </a:lnTo>
                <a:lnTo>
                  <a:pt x="64770" y="349250"/>
                </a:lnTo>
                <a:lnTo>
                  <a:pt x="57150" y="347980"/>
                </a:lnTo>
                <a:lnTo>
                  <a:pt x="50800" y="346710"/>
                </a:lnTo>
                <a:lnTo>
                  <a:pt x="43180" y="344170"/>
                </a:lnTo>
                <a:lnTo>
                  <a:pt x="35560" y="341630"/>
                </a:lnTo>
                <a:lnTo>
                  <a:pt x="35560" y="341630"/>
                </a:lnTo>
                <a:lnTo>
                  <a:pt x="35560" y="342900"/>
                </a:lnTo>
                <a:lnTo>
                  <a:pt x="35560" y="342900"/>
                </a:lnTo>
                <a:lnTo>
                  <a:pt x="34290" y="34290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5440"/>
                </a:lnTo>
                <a:lnTo>
                  <a:pt x="33020" y="345440"/>
                </a:lnTo>
                <a:lnTo>
                  <a:pt x="33020" y="345440"/>
                </a:lnTo>
                <a:lnTo>
                  <a:pt x="33020" y="345440"/>
                </a:lnTo>
                <a:lnTo>
                  <a:pt x="33020" y="346710"/>
                </a:lnTo>
                <a:lnTo>
                  <a:pt x="33020" y="346710"/>
                </a:lnTo>
                <a:lnTo>
                  <a:pt x="31750" y="346710"/>
                </a:lnTo>
                <a:lnTo>
                  <a:pt x="31750" y="346710"/>
                </a:lnTo>
                <a:lnTo>
                  <a:pt x="31750" y="347980"/>
                </a:lnTo>
                <a:lnTo>
                  <a:pt x="31750" y="347980"/>
                </a:lnTo>
                <a:lnTo>
                  <a:pt x="30480" y="347980"/>
                </a:lnTo>
                <a:lnTo>
                  <a:pt x="29210" y="349250"/>
                </a:lnTo>
                <a:lnTo>
                  <a:pt x="29210" y="349250"/>
                </a:lnTo>
                <a:lnTo>
                  <a:pt x="27940" y="351790"/>
                </a:lnTo>
                <a:lnTo>
                  <a:pt x="25400" y="354330"/>
                </a:lnTo>
                <a:lnTo>
                  <a:pt x="10160" y="355600"/>
                </a:lnTo>
                <a:lnTo>
                  <a:pt x="20320" y="180340"/>
                </a:lnTo>
                <a:lnTo>
                  <a:pt x="20320" y="179070"/>
                </a:lnTo>
                <a:lnTo>
                  <a:pt x="22860" y="45720"/>
                </a:lnTo>
                <a:close/>
                <a:moveTo>
                  <a:pt x="55880" y="309880"/>
                </a:moveTo>
                <a:lnTo>
                  <a:pt x="58420" y="312420"/>
                </a:lnTo>
                <a:lnTo>
                  <a:pt x="60960" y="313690"/>
                </a:lnTo>
                <a:lnTo>
                  <a:pt x="62230" y="314960"/>
                </a:lnTo>
                <a:lnTo>
                  <a:pt x="63500" y="314960"/>
                </a:lnTo>
                <a:lnTo>
                  <a:pt x="64770" y="316230"/>
                </a:lnTo>
                <a:lnTo>
                  <a:pt x="66040" y="316230"/>
                </a:lnTo>
                <a:lnTo>
                  <a:pt x="68580" y="317500"/>
                </a:lnTo>
                <a:lnTo>
                  <a:pt x="71120" y="318770"/>
                </a:lnTo>
                <a:lnTo>
                  <a:pt x="72390" y="320040"/>
                </a:lnTo>
                <a:lnTo>
                  <a:pt x="74930" y="321310"/>
                </a:lnTo>
                <a:lnTo>
                  <a:pt x="80010" y="322580"/>
                </a:lnTo>
                <a:lnTo>
                  <a:pt x="82550" y="322580"/>
                </a:lnTo>
                <a:lnTo>
                  <a:pt x="86360" y="322580"/>
                </a:lnTo>
                <a:lnTo>
                  <a:pt x="86360" y="322580"/>
                </a:lnTo>
                <a:lnTo>
                  <a:pt x="86360" y="322580"/>
                </a:lnTo>
                <a:lnTo>
                  <a:pt x="91440" y="322580"/>
                </a:lnTo>
                <a:lnTo>
                  <a:pt x="95250" y="322580"/>
                </a:lnTo>
                <a:lnTo>
                  <a:pt x="97790" y="321310"/>
                </a:lnTo>
                <a:lnTo>
                  <a:pt x="102870" y="320040"/>
                </a:lnTo>
                <a:lnTo>
                  <a:pt x="107950" y="318770"/>
                </a:lnTo>
                <a:lnTo>
                  <a:pt x="113030" y="316230"/>
                </a:lnTo>
                <a:lnTo>
                  <a:pt x="118110" y="313690"/>
                </a:lnTo>
                <a:lnTo>
                  <a:pt x="121920" y="309880"/>
                </a:lnTo>
                <a:lnTo>
                  <a:pt x="125730" y="307340"/>
                </a:lnTo>
                <a:lnTo>
                  <a:pt x="130810" y="302260"/>
                </a:lnTo>
                <a:lnTo>
                  <a:pt x="133350" y="298450"/>
                </a:lnTo>
                <a:lnTo>
                  <a:pt x="135890" y="295910"/>
                </a:lnTo>
                <a:lnTo>
                  <a:pt x="135890" y="295910"/>
                </a:lnTo>
                <a:lnTo>
                  <a:pt x="137160" y="293370"/>
                </a:lnTo>
                <a:lnTo>
                  <a:pt x="139700" y="288290"/>
                </a:lnTo>
                <a:lnTo>
                  <a:pt x="143510" y="281940"/>
                </a:lnTo>
                <a:lnTo>
                  <a:pt x="144780" y="275590"/>
                </a:lnTo>
                <a:lnTo>
                  <a:pt x="147320" y="269240"/>
                </a:lnTo>
                <a:lnTo>
                  <a:pt x="149860" y="262890"/>
                </a:lnTo>
                <a:lnTo>
                  <a:pt x="151130" y="255270"/>
                </a:lnTo>
                <a:lnTo>
                  <a:pt x="153670" y="248920"/>
                </a:lnTo>
                <a:lnTo>
                  <a:pt x="153670" y="241300"/>
                </a:lnTo>
                <a:lnTo>
                  <a:pt x="156210" y="233680"/>
                </a:lnTo>
                <a:lnTo>
                  <a:pt x="156210" y="226060"/>
                </a:lnTo>
                <a:lnTo>
                  <a:pt x="156210" y="218440"/>
                </a:lnTo>
                <a:lnTo>
                  <a:pt x="157480" y="210820"/>
                </a:lnTo>
                <a:lnTo>
                  <a:pt x="157480" y="201930"/>
                </a:lnTo>
                <a:lnTo>
                  <a:pt x="157480" y="185420"/>
                </a:lnTo>
                <a:lnTo>
                  <a:pt x="156210" y="168910"/>
                </a:lnTo>
                <a:lnTo>
                  <a:pt x="153670" y="151130"/>
                </a:lnTo>
                <a:lnTo>
                  <a:pt x="152400" y="143510"/>
                </a:lnTo>
                <a:lnTo>
                  <a:pt x="151130" y="135890"/>
                </a:lnTo>
                <a:lnTo>
                  <a:pt x="149860" y="127000"/>
                </a:lnTo>
                <a:lnTo>
                  <a:pt x="148590" y="119380"/>
                </a:lnTo>
                <a:lnTo>
                  <a:pt x="144780" y="109220"/>
                </a:lnTo>
                <a:lnTo>
                  <a:pt x="144780" y="104140"/>
                </a:lnTo>
                <a:lnTo>
                  <a:pt x="142240" y="99060"/>
                </a:lnTo>
                <a:lnTo>
                  <a:pt x="140970" y="95250"/>
                </a:lnTo>
                <a:lnTo>
                  <a:pt x="139700" y="91440"/>
                </a:lnTo>
                <a:lnTo>
                  <a:pt x="138430" y="86360"/>
                </a:lnTo>
                <a:lnTo>
                  <a:pt x="137160" y="83820"/>
                </a:lnTo>
                <a:lnTo>
                  <a:pt x="134620" y="80010"/>
                </a:lnTo>
                <a:lnTo>
                  <a:pt x="133350" y="76200"/>
                </a:lnTo>
                <a:lnTo>
                  <a:pt x="132080" y="72390"/>
                </a:lnTo>
                <a:lnTo>
                  <a:pt x="130810" y="69850"/>
                </a:lnTo>
                <a:lnTo>
                  <a:pt x="129540" y="67310"/>
                </a:lnTo>
                <a:lnTo>
                  <a:pt x="128270" y="64770"/>
                </a:lnTo>
                <a:lnTo>
                  <a:pt x="125730" y="62230"/>
                </a:lnTo>
                <a:lnTo>
                  <a:pt x="124460" y="59690"/>
                </a:lnTo>
                <a:lnTo>
                  <a:pt x="123190" y="58420"/>
                </a:lnTo>
                <a:lnTo>
                  <a:pt x="120650" y="55880"/>
                </a:lnTo>
                <a:lnTo>
                  <a:pt x="119380" y="54610"/>
                </a:lnTo>
                <a:lnTo>
                  <a:pt x="118110" y="53340"/>
                </a:lnTo>
                <a:lnTo>
                  <a:pt x="115570" y="50800"/>
                </a:lnTo>
                <a:lnTo>
                  <a:pt x="114300" y="49530"/>
                </a:lnTo>
                <a:lnTo>
                  <a:pt x="113030" y="49530"/>
                </a:lnTo>
                <a:lnTo>
                  <a:pt x="110490" y="48260"/>
                </a:lnTo>
                <a:lnTo>
                  <a:pt x="109220" y="48260"/>
                </a:lnTo>
                <a:lnTo>
                  <a:pt x="107950" y="46990"/>
                </a:lnTo>
                <a:lnTo>
                  <a:pt x="106680" y="46990"/>
                </a:lnTo>
                <a:lnTo>
                  <a:pt x="104140" y="45720"/>
                </a:lnTo>
                <a:lnTo>
                  <a:pt x="102870" y="45720"/>
                </a:lnTo>
                <a:lnTo>
                  <a:pt x="101600" y="45720"/>
                </a:lnTo>
                <a:lnTo>
                  <a:pt x="100330" y="45720"/>
                </a:lnTo>
                <a:lnTo>
                  <a:pt x="99060" y="45720"/>
                </a:lnTo>
                <a:lnTo>
                  <a:pt x="96520" y="46990"/>
                </a:lnTo>
                <a:lnTo>
                  <a:pt x="95250" y="46990"/>
                </a:lnTo>
                <a:lnTo>
                  <a:pt x="93980" y="48260"/>
                </a:lnTo>
                <a:lnTo>
                  <a:pt x="92710" y="48260"/>
                </a:lnTo>
                <a:lnTo>
                  <a:pt x="91440" y="49530"/>
                </a:lnTo>
                <a:lnTo>
                  <a:pt x="91440" y="49530"/>
                </a:lnTo>
                <a:lnTo>
                  <a:pt x="91440" y="49530"/>
                </a:lnTo>
                <a:lnTo>
                  <a:pt x="88900" y="50800"/>
                </a:lnTo>
                <a:lnTo>
                  <a:pt x="87630" y="52070"/>
                </a:lnTo>
                <a:lnTo>
                  <a:pt x="86360" y="53340"/>
                </a:lnTo>
                <a:lnTo>
                  <a:pt x="85090" y="54610"/>
                </a:lnTo>
                <a:lnTo>
                  <a:pt x="83820" y="55880"/>
                </a:lnTo>
                <a:lnTo>
                  <a:pt x="82550" y="57150"/>
                </a:lnTo>
                <a:lnTo>
                  <a:pt x="81280" y="58420"/>
                </a:lnTo>
                <a:lnTo>
                  <a:pt x="77470" y="60960"/>
                </a:lnTo>
                <a:lnTo>
                  <a:pt x="74930" y="64770"/>
                </a:lnTo>
                <a:lnTo>
                  <a:pt x="72390" y="68580"/>
                </a:lnTo>
                <a:lnTo>
                  <a:pt x="69850" y="73660"/>
                </a:lnTo>
                <a:lnTo>
                  <a:pt x="66040" y="82550"/>
                </a:lnTo>
                <a:lnTo>
                  <a:pt x="57150" y="101600"/>
                </a:lnTo>
                <a:lnTo>
                  <a:pt x="57150" y="101600"/>
                </a:lnTo>
                <a:lnTo>
                  <a:pt x="57150" y="101600"/>
                </a:lnTo>
                <a:lnTo>
                  <a:pt x="55880" y="309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6337707" y="4886098"/>
            <a:ext cx="204924" cy="364944"/>
          </a:xfrm>
          <a:custGeom>
            <a:avLst/>
            <a:gdLst/>
            <a:ahLst/>
            <a:cxnLst/>
            <a:rect l="l" t="t" r="r" b="b"/>
            <a:pathLst>
              <a:path w="204924" h="364944">
                <a:moveTo>
                  <a:pt x="27533" y="50392"/>
                </a:moveTo>
                <a:lnTo>
                  <a:pt x="14833" y="46582"/>
                </a:lnTo>
                <a:lnTo>
                  <a:pt x="14833" y="46582"/>
                </a:lnTo>
                <a:lnTo>
                  <a:pt x="4673" y="44042"/>
                </a:lnTo>
                <a:lnTo>
                  <a:pt x="5943" y="27532"/>
                </a:lnTo>
                <a:lnTo>
                  <a:pt x="12293" y="27532"/>
                </a:lnTo>
                <a:lnTo>
                  <a:pt x="12293" y="27532"/>
                </a:lnTo>
                <a:lnTo>
                  <a:pt x="50393" y="22452"/>
                </a:lnTo>
                <a:lnTo>
                  <a:pt x="50393" y="22452"/>
                </a:lnTo>
                <a:lnTo>
                  <a:pt x="58013" y="21182"/>
                </a:lnTo>
                <a:lnTo>
                  <a:pt x="60553" y="77062"/>
                </a:lnTo>
                <a:lnTo>
                  <a:pt x="66903" y="60552"/>
                </a:lnTo>
                <a:lnTo>
                  <a:pt x="71983" y="47852"/>
                </a:lnTo>
                <a:lnTo>
                  <a:pt x="75793" y="41502"/>
                </a:lnTo>
                <a:lnTo>
                  <a:pt x="78333" y="36422"/>
                </a:lnTo>
                <a:lnTo>
                  <a:pt x="80873" y="31342"/>
                </a:lnTo>
                <a:lnTo>
                  <a:pt x="84683" y="26262"/>
                </a:lnTo>
                <a:lnTo>
                  <a:pt x="87223" y="21182"/>
                </a:lnTo>
                <a:lnTo>
                  <a:pt x="89763" y="19912"/>
                </a:lnTo>
                <a:lnTo>
                  <a:pt x="89763" y="18642"/>
                </a:lnTo>
                <a:lnTo>
                  <a:pt x="89763" y="18642"/>
                </a:lnTo>
                <a:lnTo>
                  <a:pt x="93573" y="14832"/>
                </a:lnTo>
                <a:lnTo>
                  <a:pt x="96113" y="12292"/>
                </a:lnTo>
                <a:lnTo>
                  <a:pt x="98653" y="9752"/>
                </a:lnTo>
                <a:lnTo>
                  <a:pt x="102463" y="7212"/>
                </a:lnTo>
                <a:lnTo>
                  <a:pt x="105003" y="5942"/>
                </a:lnTo>
                <a:lnTo>
                  <a:pt x="108813" y="5942"/>
                </a:lnTo>
                <a:lnTo>
                  <a:pt x="111353" y="4672"/>
                </a:lnTo>
                <a:lnTo>
                  <a:pt x="113893" y="4672"/>
                </a:lnTo>
                <a:lnTo>
                  <a:pt x="116433" y="4672"/>
                </a:lnTo>
                <a:lnTo>
                  <a:pt x="118973" y="5942"/>
                </a:lnTo>
                <a:lnTo>
                  <a:pt x="121513" y="5942"/>
                </a:lnTo>
                <a:lnTo>
                  <a:pt x="124053" y="7212"/>
                </a:lnTo>
                <a:lnTo>
                  <a:pt x="126593" y="7212"/>
                </a:lnTo>
                <a:lnTo>
                  <a:pt x="126593" y="7212"/>
                </a:lnTo>
                <a:lnTo>
                  <a:pt x="126593" y="7212"/>
                </a:lnTo>
                <a:lnTo>
                  <a:pt x="130403" y="8482"/>
                </a:lnTo>
                <a:lnTo>
                  <a:pt x="132943" y="9752"/>
                </a:lnTo>
                <a:lnTo>
                  <a:pt x="135483" y="12292"/>
                </a:lnTo>
                <a:lnTo>
                  <a:pt x="136753" y="13562"/>
                </a:lnTo>
                <a:lnTo>
                  <a:pt x="139293" y="14832"/>
                </a:lnTo>
                <a:lnTo>
                  <a:pt x="141833" y="17372"/>
                </a:lnTo>
                <a:lnTo>
                  <a:pt x="144373" y="19912"/>
                </a:lnTo>
                <a:lnTo>
                  <a:pt x="146913" y="22452"/>
                </a:lnTo>
                <a:lnTo>
                  <a:pt x="149453" y="26262"/>
                </a:lnTo>
                <a:lnTo>
                  <a:pt x="153263" y="28802"/>
                </a:lnTo>
                <a:lnTo>
                  <a:pt x="155803" y="32612"/>
                </a:lnTo>
                <a:lnTo>
                  <a:pt x="158343" y="36422"/>
                </a:lnTo>
                <a:lnTo>
                  <a:pt x="160883" y="40232"/>
                </a:lnTo>
                <a:lnTo>
                  <a:pt x="163423" y="44042"/>
                </a:lnTo>
                <a:lnTo>
                  <a:pt x="164693" y="47852"/>
                </a:lnTo>
                <a:lnTo>
                  <a:pt x="167233" y="52932"/>
                </a:lnTo>
                <a:lnTo>
                  <a:pt x="169773" y="58012"/>
                </a:lnTo>
                <a:lnTo>
                  <a:pt x="172313" y="63092"/>
                </a:lnTo>
                <a:lnTo>
                  <a:pt x="174853" y="68172"/>
                </a:lnTo>
                <a:lnTo>
                  <a:pt x="177393" y="73252"/>
                </a:lnTo>
                <a:lnTo>
                  <a:pt x="178663" y="79602"/>
                </a:lnTo>
                <a:lnTo>
                  <a:pt x="181203" y="84682"/>
                </a:lnTo>
                <a:lnTo>
                  <a:pt x="183743" y="92302"/>
                </a:lnTo>
                <a:lnTo>
                  <a:pt x="185013" y="98652"/>
                </a:lnTo>
                <a:lnTo>
                  <a:pt x="187553" y="105002"/>
                </a:lnTo>
                <a:lnTo>
                  <a:pt x="191363" y="118972"/>
                </a:lnTo>
                <a:lnTo>
                  <a:pt x="193903" y="134212"/>
                </a:lnTo>
                <a:lnTo>
                  <a:pt x="196443" y="148182"/>
                </a:lnTo>
                <a:lnTo>
                  <a:pt x="198983" y="162152"/>
                </a:lnTo>
                <a:lnTo>
                  <a:pt x="200253" y="176122"/>
                </a:lnTo>
                <a:lnTo>
                  <a:pt x="200253" y="190092"/>
                </a:lnTo>
                <a:lnTo>
                  <a:pt x="200253" y="204062"/>
                </a:lnTo>
                <a:lnTo>
                  <a:pt x="200253" y="216762"/>
                </a:lnTo>
                <a:lnTo>
                  <a:pt x="198983" y="230732"/>
                </a:lnTo>
                <a:lnTo>
                  <a:pt x="197713" y="237082"/>
                </a:lnTo>
                <a:lnTo>
                  <a:pt x="196443" y="243432"/>
                </a:lnTo>
                <a:lnTo>
                  <a:pt x="195173" y="249782"/>
                </a:lnTo>
                <a:lnTo>
                  <a:pt x="193903" y="256132"/>
                </a:lnTo>
                <a:lnTo>
                  <a:pt x="192633" y="261212"/>
                </a:lnTo>
                <a:lnTo>
                  <a:pt x="190093" y="267562"/>
                </a:lnTo>
                <a:lnTo>
                  <a:pt x="188823" y="273912"/>
                </a:lnTo>
                <a:lnTo>
                  <a:pt x="188823" y="275182"/>
                </a:lnTo>
                <a:lnTo>
                  <a:pt x="187553" y="275182"/>
                </a:lnTo>
                <a:lnTo>
                  <a:pt x="186283" y="278992"/>
                </a:lnTo>
                <a:lnTo>
                  <a:pt x="183743" y="284072"/>
                </a:lnTo>
                <a:lnTo>
                  <a:pt x="182473" y="289152"/>
                </a:lnTo>
                <a:lnTo>
                  <a:pt x="179933" y="294232"/>
                </a:lnTo>
                <a:lnTo>
                  <a:pt x="177393" y="299312"/>
                </a:lnTo>
                <a:lnTo>
                  <a:pt x="173583" y="304392"/>
                </a:lnTo>
                <a:lnTo>
                  <a:pt x="171043" y="309472"/>
                </a:lnTo>
                <a:lnTo>
                  <a:pt x="163423" y="317092"/>
                </a:lnTo>
                <a:lnTo>
                  <a:pt x="159613" y="322172"/>
                </a:lnTo>
                <a:lnTo>
                  <a:pt x="157073" y="324712"/>
                </a:lnTo>
                <a:lnTo>
                  <a:pt x="153263" y="329792"/>
                </a:lnTo>
                <a:lnTo>
                  <a:pt x="149453" y="333602"/>
                </a:lnTo>
                <a:lnTo>
                  <a:pt x="146913" y="334872"/>
                </a:lnTo>
                <a:lnTo>
                  <a:pt x="146913" y="336142"/>
                </a:lnTo>
                <a:lnTo>
                  <a:pt x="144373" y="336142"/>
                </a:lnTo>
                <a:lnTo>
                  <a:pt x="140563" y="338682"/>
                </a:lnTo>
                <a:lnTo>
                  <a:pt x="136753" y="342492"/>
                </a:lnTo>
                <a:lnTo>
                  <a:pt x="131673" y="343762"/>
                </a:lnTo>
                <a:lnTo>
                  <a:pt x="127863" y="346302"/>
                </a:lnTo>
                <a:lnTo>
                  <a:pt x="122783" y="348842"/>
                </a:lnTo>
                <a:lnTo>
                  <a:pt x="117703" y="350112"/>
                </a:lnTo>
                <a:lnTo>
                  <a:pt x="112623" y="351382"/>
                </a:lnTo>
                <a:lnTo>
                  <a:pt x="107543" y="353922"/>
                </a:lnTo>
                <a:lnTo>
                  <a:pt x="102463" y="353922"/>
                </a:lnTo>
                <a:lnTo>
                  <a:pt x="93573" y="355192"/>
                </a:lnTo>
                <a:lnTo>
                  <a:pt x="93573" y="355192"/>
                </a:lnTo>
                <a:lnTo>
                  <a:pt x="93573" y="355192"/>
                </a:lnTo>
                <a:lnTo>
                  <a:pt x="85953" y="355192"/>
                </a:lnTo>
                <a:lnTo>
                  <a:pt x="77063" y="355192"/>
                </a:lnTo>
                <a:lnTo>
                  <a:pt x="73253" y="355192"/>
                </a:lnTo>
                <a:lnTo>
                  <a:pt x="69443" y="353922"/>
                </a:lnTo>
                <a:lnTo>
                  <a:pt x="61823" y="352652"/>
                </a:lnTo>
                <a:lnTo>
                  <a:pt x="55473" y="351382"/>
                </a:lnTo>
                <a:lnTo>
                  <a:pt x="47853" y="348842"/>
                </a:lnTo>
                <a:lnTo>
                  <a:pt x="40233" y="346302"/>
                </a:lnTo>
                <a:lnTo>
                  <a:pt x="40233" y="346302"/>
                </a:lnTo>
                <a:lnTo>
                  <a:pt x="40233" y="347572"/>
                </a:lnTo>
                <a:lnTo>
                  <a:pt x="40233" y="347572"/>
                </a:lnTo>
                <a:lnTo>
                  <a:pt x="38963" y="34757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48842"/>
                </a:lnTo>
                <a:lnTo>
                  <a:pt x="38963" y="350112"/>
                </a:lnTo>
                <a:lnTo>
                  <a:pt x="37693" y="350112"/>
                </a:lnTo>
                <a:lnTo>
                  <a:pt x="37693" y="350112"/>
                </a:lnTo>
                <a:lnTo>
                  <a:pt x="37693" y="350112"/>
                </a:lnTo>
                <a:lnTo>
                  <a:pt x="37693" y="351382"/>
                </a:lnTo>
                <a:lnTo>
                  <a:pt x="37693" y="351382"/>
                </a:lnTo>
                <a:lnTo>
                  <a:pt x="36423" y="351382"/>
                </a:lnTo>
                <a:lnTo>
                  <a:pt x="36423" y="351382"/>
                </a:lnTo>
                <a:lnTo>
                  <a:pt x="36423" y="352652"/>
                </a:lnTo>
                <a:lnTo>
                  <a:pt x="36423" y="352652"/>
                </a:lnTo>
                <a:lnTo>
                  <a:pt x="35153" y="352652"/>
                </a:lnTo>
                <a:lnTo>
                  <a:pt x="33883" y="353922"/>
                </a:lnTo>
                <a:lnTo>
                  <a:pt x="33883" y="353922"/>
                </a:lnTo>
                <a:lnTo>
                  <a:pt x="32613" y="356462"/>
                </a:lnTo>
                <a:lnTo>
                  <a:pt x="30073" y="359002"/>
                </a:lnTo>
                <a:lnTo>
                  <a:pt x="14833" y="360272"/>
                </a:lnTo>
                <a:lnTo>
                  <a:pt x="24993" y="185012"/>
                </a:lnTo>
                <a:lnTo>
                  <a:pt x="24993" y="183742"/>
                </a:lnTo>
                <a:lnTo>
                  <a:pt x="27533" y="5039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6393587" y="4931818"/>
            <a:ext cx="110944" cy="286205"/>
          </a:xfrm>
          <a:custGeom>
            <a:avLst/>
            <a:gdLst/>
            <a:ahLst/>
            <a:cxnLst/>
            <a:rect l="l" t="t" r="r" b="b"/>
            <a:pathLst>
              <a:path w="110944" h="286205">
                <a:moveTo>
                  <a:pt x="4673" y="268833"/>
                </a:moveTo>
                <a:lnTo>
                  <a:pt x="7213" y="271373"/>
                </a:lnTo>
                <a:lnTo>
                  <a:pt x="9753" y="272643"/>
                </a:lnTo>
                <a:lnTo>
                  <a:pt x="11023" y="273913"/>
                </a:lnTo>
                <a:lnTo>
                  <a:pt x="12293" y="273913"/>
                </a:lnTo>
                <a:lnTo>
                  <a:pt x="13563" y="275183"/>
                </a:lnTo>
                <a:lnTo>
                  <a:pt x="14833" y="275183"/>
                </a:lnTo>
                <a:lnTo>
                  <a:pt x="17373" y="276453"/>
                </a:lnTo>
                <a:lnTo>
                  <a:pt x="19913" y="277723"/>
                </a:lnTo>
                <a:lnTo>
                  <a:pt x="21183" y="278993"/>
                </a:lnTo>
                <a:lnTo>
                  <a:pt x="23723" y="280263"/>
                </a:lnTo>
                <a:lnTo>
                  <a:pt x="28803" y="281533"/>
                </a:lnTo>
                <a:lnTo>
                  <a:pt x="31343" y="281533"/>
                </a:lnTo>
                <a:lnTo>
                  <a:pt x="35153" y="281533"/>
                </a:lnTo>
                <a:lnTo>
                  <a:pt x="35153" y="281533"/>
                </a:lnTo>
                <a:lnTo>
                  <a:pt x="35153" y="281533"/>
                </a:lnTo>
                <a:lnTo>
                  <a:pt x="40233" y="281533"/>
                </a:lnTo>
                <a:lnTo>
                  <a:pt x="44043" y="281533"/>
                </a:lnTo>
                <a:lnTo>
                  <a:pt x="46583" y="280263"/>
                </a:lnTo>
                <a:lnTo>
                  <a:pt x="51663" y="278993"/>
                </a:lnTo>
                <a:lnTo>
                  <a:pt x="56743" y="277723"/>
                </a:lnTo>
                <a:lnTo>
                  <a:pt x="61823" y="275183"/>
                </a:lnTo>
                <a:lnTo>
                  <a:pt x="66903" y="272643"/>
                </a:lnTo>
                <a:lnTo>
                  <a:pt x="70713" y="268833"/>
                </a:lnTo>
                <a:lnTo>
                  <a:pt x="74523" y="266293"/>
                </a:lnTo>
                <a:lnTo>
                  <a:pt x="79603" y="261213"/>
                </a:lnTo>
                <a:lnTo>
                  <a:pt x="82143" y="257403"/>
                </a:lnTo>
                <a:lnTo>
                  <a:pt x="84683" y="254863"/>
                </a:lnTo>
                <a:lnTo>
                  <a:pt x="84683" y="254863"/>
                </a:lnTo>
                <a:lnTo>
                  <a:pt x="85953" y="252323"/>
                </a:lnTo>
                <a:lnTo>
                  <a:pt x="88493" y="247243"/>
                </a:lnTo>
                <a:lnTo>
                  <a:pt x="92303" y="240893"/>
                </a:lnTo>
                <a:lnTo>
                  <a:pt x="93573" y="234543"/>
                </a:lnTo>
                <a:lnTo>
                  <a:pt x="96113" y="228193"/>
                </a:lnTo>
                <a:lnTo>
                  <a:pt x="98653" y="221843"/>
                </a:lnTo>
                <a:lnTo>
                  <a:pt x="99923" y="214223"/>
                </a:lnTo>
                <a:lnTo>
                  <a:pt x="102463" y="207873"/>
                </a:lnTo>
                <a:lnTo>
                  <a:pt x="102463" y="200253"/>
                </a:lnTo>
                <a:lnTo>
                  <a:pt x="105003" y="192633"/>
                </a:lnTo>
                <a:lnTo>
                  <a:pt x="105003" y="185013"/>
                </a:lnTo>
                <a:lnTo>
                  <a:pt x="105003" y="177393"/>
                </a:lnTo>
                <a:lnTo>
                  <a:pt x="106273" y="169773"/>
                </a:lnTo>
                <a:lnTo>
                  <a:pt x="106273" y="160883"/>
                </a:lnTo>
                <a:lnTo>
                  <a:pt x="106273" y="144373"/>
                </a:lnTo>
                <a:lnTo>
                  <a:pt x="105003" y="127863"/>
                </a:lnTo>
                <a:lnTo>
                  <a:pt x="102463" y="110083"/>
                </a:lnTo>
                <a:lnTo>
                  <a:pt x="101193" y="102463"/>
                </a:lnTo>
                <a:lnTo>
                  <a:pt x="99923" y="94843"/>
                </a:lnTo>
                <a:lnTo>
                  <a:pt x="98653" y="85953"/>
                </a:lnTo>
                <a:lnTo>
                  <a:pt x="97383" y="78333"/>
                </a:lnTo>
                <a:lnTo>
                  <a:pt x="93573" y="68173"/>
                </a:lnTo>
                <a:lnTo>
                  <a:pt x="93573" y="63093"/>
                </a:lnTo>
                <a:lnTo>
                  <a:pt x="91033" y="58013"/>
                </a:lnTo>
                <a:lnTo>
                  <a:pt x="89763" y="54203"/>
                </a:lnTo>
                <a:lnTo>
                  <a:pt x="88493" y="50393"/>
                </a:lnTo>
                <a:lnTo>
                  <a:pt x="87223" y="45313"/>
                </a:lnTo>
                <a:lnTo>
                  <a:pt x="85953" y="42773"/>
                </a:lnTo>
                <a:lnTo>
                  <a:pt x="83413" y="38963"/>
                </a:lnTo>
                <a:lnTo>
                  <a:pt x="82143" y="35153"/>
                </a:lnTo>
                <a:lnTo>
                  <a:pt x="80873" y="31343"/>
                </a:lnTo>
                <a:lnTo>
                  <a:pt x="79603" y="28803"/>
                </a:lnTo>
                <a:lnTo>
                  <a:pt x="78333" y="26263"/>
                </a:lnTo>
                <a:lnTo>
                  <a:pt x="77063" y="23723"/>
                </a:lnTo>
                <a:lnTo>
                  <a:pt x="74523" y="21183"/>
                </a:lnTo>
                <a:lnTo>
                  <a:pt x="73253" y="18643"/>
                </a:lnTo>
                <a:lnTo>
                  <a:pt x="71983" y="17373"/>
                </a:lnTo>
                <a:lnTo>
                  <a:pt x="69443" y="14833"/>
                </a:lnTo>
                <a:lnTo>
                  <a:pt x="68173" y="13563"/>
                </a:lnTo>
                <a:lnTo>
                  <a:pt x="66903" y="12293"/>
                </a:lnTo>
                <a:lnTo>
                  <a:pt x="64363" y="9753"/>
                </a:lnTo>
                <a:lnTo>
                  <a:pt x="63093" y="8483"/>
                </a:lnTo>
                <a:lnTo>
                  <a:pt x="61823" y="8483"/>
                </a:lnTo>
                <a:lnTo>
                  <a:pt x="59283" y="7213"/>
                </a:lnTo>
                <a:lnTo>
                  <a:pt x="58013" y="7213"/>
                </a:lnTo>
                <a:lnTo>
                  <a:pt x="56743" y="5943"/>
                </a:lnTo>
                <a:lnTo>
                  <a:pt x="55473" y="5943"/>
                </a:lnTo>
                <a:lnTo>
                  <a:pt x="52933" y="4673"/>
                </a:lnTo>
                <a:lnTo>
                  <a:pt x="51663" y="4673"/>
                </a:lnTo>
                <a:lnTo>
                  <a:pt x="50393" y="4673"/>
                </a:lnTo>
                <a:lnTo>
                  <a:pt x="49123" y="4673"/>
                </a:lnTo>
                <a:lnTo>
                  <a:pt x="47853" y="4673"/>
                </a:lnTo>
                <a:lnTo>
                  <a:pt x="45313" y="5943"/>
                </a:lnTo>
                <a:lnTo>
                  <a:pt x="44043" y="5943"/>
                </a:lnTo>
                <a:lnTo>
                  <a:pt x="42773" y="7213"/>
                </a:lnTo>
                <a:lnTo>
                  <a:pt x="41503" y="7213"/>
                </a:lnTo>
                <a:lnTo>
                  <a:pt x="40233" y="8483"/>
                </a:lnTo>
                <a:lnTo>
                  <a:pt x="40233" y="8483"/>
                </a:lnTo>
                <a:lnTo>
                  <a:pt x="40233" y="8483"/>
                </a:lnTo>
                <a:lnTo>
                  <a:pt x="37693" y="9753"/>
                </a:lnTo>
                <a:lnTo>
                  <a:pt x="36423" y="11023"/>
                </a:lnTo>
                <a:lnTo>
                  <a:pt x="35153" y="12293"/>
                </a:lnTo>
                <a:lnTo>
                  <a:pt x="33883" y="13563"/>
                </a:lnTo>
                <a:lnTo>
                  <a:pt x="32613" y="14833"/>
                </a:lnTo>
                <a:lnTo>
                  <a:pt x="31343" y="16103"/>
                </a:lnTo>
                <a:lnTo>
                  <a:pt x="30073" y="17373"/>
                </a:lnTo>
                <a:lnTo>
                  <a:pt x="26263" y="19913"/>
                </a:lnTo>
                <a:lnTo>
                  <a:pt x="23723" y="23723"/>
                </a:lnTo>
                <a:lnTo>
                  <a:pt x="21183" y="27533"/>
                </a:lnTo>
                <a:lnTo>
                  <a:pt x="18643" y="32613"/>
                </a:lnTo>
                <a:lnTo>
                  <a:pt x="14833" y="41503"/>
                </a:lnTo>
                <a:lnTo>
                  <a:pt x="5943" y="60553"/>
                </a:lnTo>
                <a:lnTo>
                  <a:pt x="5943" y="60553"/>
                </a:lnTo>
                <a:lnTo>
                  <a:pt x="5943" y="60553"/>
                </a:lnTo>
                <a:lnTo>
                  <a:pt x="4673" y="26883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6099810" y="4903470"/>
            <a:ext cx="205740" cy="340360"/>
          </a:xfrm>
          <a:custGeom>
            <a:avLst/>
            <a:gdLst/>
            <a:ahLst/>
            <a:cxnLst/>
            <a:rect l="l" t="t" r="r" b="b"/>
            <a:pathLst>
              <a:path w="205740" h="340360">
                <a:moveTo>
                  <a:pt x="43180" y="261620"/>
                </a:moveTo>
                <a:lnTo>
                  <a:pt x="43180" y="265430"/>
                </a:lnTo>
                <a:lnTo>
                  <a:pt x="43180" y="269240"/>
                </a:lnTo>
                <a:lnTo>
                  <a:pt x="43180" y="273050"/>
                </a:lnTo>
                <a:lnTo>
                  <a:pt x="43180" y="275590"/>
                </a:lnTo>
                <a:lnTo>
                  <a:pt x="43180" y="279400"/>
                </a:lnTo>
                <a:lnTo>
                  <a:pt x="43180" y="281940"/>
                </a:lnTo>
                <a:lnTo>
                  <a:pt x="44450" y="285750"/>
                </a:lnTo>
                <a:lnTo>
                  <a:pt x="45720" y="287020"/>
                </a:lnTo>
                <a:lnTo>
                  <a:pt x="45720" y="288290"/>
                </a:lnTo>
                <a:lnTo>
                  <a:pt x="45720" y="289560"/>
                </a:lnTo>
                <a:lnTo>
                  <a:pt x="46990" y="290830"/>
                </a:lnTo>
                <a:lnTo>
                  <a:pt x="48260" y="292100"/>
                </a:lnTo>
                <a:lnTo>
                  <a:pt x="48260" y="293370"/>
                </a:lnTo>
                <a:lnTo>
                  <a:pt x="49530" y="293370"/>
                </a:lnTo>
                <a:lnTo>
                  <a:pt x="50800" y="294640"/>
                </a:lnTo>
                <a:lnTo>
                  <a:pt x="52070" y="295910"/>
                </a:lnTo>
                <a:lnTo>
                  <a:pt x="53340" y="295910"/>
                </a:lnTo>
                <a:lnTo>
                  <a:pt x="53340" y="297180"/>
                </a:lnTo>
                <a:lnTo>
                  <a:pt x="54610" y="297180"/>
                </a:lnTo>
                <a:lnTo>
                  <a:pt x="57150" y="298450"/>
                </a:lnTo>
                <a:lnTo>
                  <a:pt x="60960" y="299720"/>
                </a:lnTo>
                <a:lnTo>
                  <a:pt x="63500" y="299720"/>
                </a:lnTo>
                <a:lnTo>
                  <a:pt x="64770" y="299720"/>
                </a:lnTo>
                <a:lnTo>
                  <a:pt x="64770" y="299720"/>
                </a:lnTo>
                <a:lnTo>
                  <a:pt x="66040" y="299720"/>
                </a:lnTo>
                <a:lnTo>
                  <a:pt x="69850" y="299720"/>
                </a:lnTo>
                <a:lnTo>
                  <a:pt x="72390" y="299720"/>
                </a:lnTo>
                <a:lnTo>
                  <a:pt x="74930" y="299720"/>
                </a:lnTo>
                <a:lnTo>
                  <a:pt x="77470" y="298450"/>
                </a:lnTo>
                <a:lnTo>
                  <a:pt x="80010" y="297180"/>
                </a:lnTo>
                <a:lnTo>
                  <a:pt x="83820" y="297180"/>
                </a:lnTo>
                <a:lnTo>
                  <a:pt x="86360" y="295910"/>
                </a:lnTo>
                <a:lnTo>
                  <a:pt x="88900" y="294640"/>
                </a:lnTo>
                <a:lnTo>
                  <a:pt x="92710" y="292100"/>
                </a:lnTo>
                <a:lnTo>
                  <a:pt x="95250" y="290830"/>
                </a:lnTo>
                <a:lnTo>
                  <a:pt x="97790" y="289560"/>
                </a:lnTo>
                <a:lnTo>
                  <a:pt x="104140" y="284480"/>
                </a:lnTo>
                <a:lnTo>
                  <a:pt x="109220" y="280670"/>
                </a:lnTo>
                <a:lnTo>
                  <a:pt x="114300" y="275590"/>
                </a:lnTo>
                <a:lnTo>
                  <a:pt x="118110" y="271780"/>
                </a:lnTo>
                <a:lnTo>
                  <a:pt x="119380" y="271780"/>
                </a:lnTo>
                <a:lnTo>
                  <a:pt x="119380" y="269240"/>
                </a:lnTo>
                <a:lnTo>
                  <a:pt x="124460" y="262890"/>
                </a:lnTo>
                <a:lnTo>
                  <a:pt x="129540" y="256540"/>
                </a:lnTo>
                <a:lnTo>
                  <a:pt x="134620" y="250190"/>
                </a:lnTo>
                <a:lnTo>
                  <a:pt x="137160" y="243840"/>
                </a:lnTo>
                <a:lnTo>
                  <a:pt x="142240" y="237490"/>
                </a:lnTo>
                <a:lnTo>
                  <a:pt x="144780" y="231140"/>
                </a:lnTo>
                <a:lnTo>
                  <a:pt x="172720" y="25400"/>
                </a:lnTo>
                <a:lnTo>
                  <a:pt x="172720" y="21590"/>
                </a:lnTo>
                <a:lnTo>
                  <a:pt x="173990" y="12700"/>
                </a:lnTo>
                <a:lnTo>
                  <a:pt x="205740" y="12700"/>
                </a:lnTo>
                <a:lnTo>
                  <a:pt x="173990" y="314960"/>
                </a:lnTo>
                <a:lnTo>
                  <a:pt x="204470" y="323850"/>
                </a:lnTo>
                <a:lnTo>
                  <a:pt x="201930" y="339090"/>
                </a:lnTo>
                <a:lnTo>
                  <a:pt x="168910" y="340360"/>
                </a:lnTo>
                <a:lnTo>
                  <a:pt x="168910" y="340360"/>
                </a:lnTo>
                <a:lnTo>
                  <a:pt x="129540" y="337820"/>
                </a:lnTo>
                <a:lnTo>
                  <a:pt x="138430" y="271780"/>
                </a:lnTo>
                <a:lnTo>
                  <a:pt x="133350" y="279400"/>
                </a:lnTo>
                <a:lnTo>
                  <a:pt x="128270" y="288290"/>
                </a:lnTo>
                <a:lnTo>
                  <a:pt x="123190" y="294640"/>
                </a:lnTo>
                <a:lnTo>
                  <a:pt x="118110" y="300990"/>
                </a:lnTo>
                <a:lnTo>
                  <a:pt x="116840" y="302260"/>
                </a:lnTo>
                <a:lnTo>
                  <a:pt x="116840" y="302260"/>
                </a:lnTo>
                <a:lnTo>
                  <a:pt x="111760" y="307340"/>
                </a:lnTo>
                <a:lnTo>
                  <a:pt x="105410" y="313690"/>
                </a:lnTo>
                <a:lnTo>
                  <a:pt x="99060" y="318770"/>
                </a:lnTo>
                <a:lnTo>
                  <a:pt x="96520" y="321310"/>
                </a:lnTo>
                <a:lnTo>
                  <a:pt x="93980" y="323850"/>
                </a:lnTo>
                <a:lnTo>
                  <a:pt x="87630" y="327660"/>
                </a:lnTo>
                <a:lnTo>
                  <a:pt x="81280" y="330200"/>
                </a:lnTo>
                <a:lnTo>
                  <a:pt x="77470" y="332740"/>
                </a:lnTo>
                <a:lnTo>
                  <a:pt x="74930" y="334010"/>
                </a:lnTo>
                <a:lnTo>
                  <a:pt x="71120" y="335280"/>
                </a:lnTo>
                <a:lnTo>
                  <a:pt x="68580" y="336550"/>
                </a:lnTo>
                <a:lnTo>
                  <a:pt x="64770" y="336550"/>
                </a:lnTo>
                <a:lnTo>
                  <a:pt x="62230" y="337820"/>
                </a:lnTo>
                <a:lnTo>
                  <a:pt x="59690" y="339090"/>
                </a:lnTo>
                <a:lnTo>
                  <a:pt x="59690" y="339090"/>
                </a:lnTo>
                <a:lnTo>
                  <a:pt x="58420" y="337820"/>
                </a:lnTo>
                <a:lnTo>
                  <a:pt x="55880" y="339090"/>
                </a:lnTo>
                <a:lnTo>
                  <a:pt x="52070" y="339090"/>
                </a:lnTo>
                <a:lnTo>
                  <a:pt x="49530" y="339090"/>
                </a:lnTo>
                <a:lnTo>
                  <a:pt x="45720" y="339090"/>
                </a:lnTo>
                <a:lnTo>
                  <a:pt x="43180" y="337820"/>
                </a:lnTo>
                <a:lnTo>
                  <a:pt x="40640" y="337820"/>
                </a:lnTo>
                <a:lnTo>
                  <a:pt x="36830" y="336550"/>
                </a:lnTo>
                <a:lnTo>
                  <a:pt x="34290" y="336550"/>
                </a:lnTo>
                <a:lnTo>
                  <a:pt x="31750" y="335280"/>
                </a:lnTo>
                <a:lnTo>
                  <a:pt x="29210" y="334010"/>
                </a:lnTo>
                <a:lnTo>
                  <a:pt x="26670" y="332740"/>
                </a:lnTo>
                <a:lnTo>
                  <a:pt x="24130" y="331470"/>
                </a:lnTo>
                <a:lnTo>
                  <a:pt x="21590" y="330200"/>
                </a:lnTo>
                <a:lnTo>
                  <a:pt x="19050" y="328930"/>
                </a:lnTo>
                <a:lnTo>
                  <a:pt x="17780" y="327660"/>
                </a:lnTo>
                <a:lnTo>
                  <a:pt x="15240" y="326390"/>
                </a:lnTo>
                <a:lnTo>
                  <a:pt x="13970" y="323850"/>
                </a:lnTo>
                <a:lnTo>
                  <a:pt x="11430" y="321310"/>
                </a:lnTo>
                <a:lnTo>
                  <a:pt x="10160" y="32004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4960"/>
                </a:lnTo>
                <a:lnTo>
                  <a:pt x="5080" y="312420"/>
                </a:lnTo>
                <a:lnTo>
                  <a:pt x="5080" y="309880"/>
                </a:lnTo>
                <a:lnTo>
                  <a:pt x="3810" y="307340"/>
                </a:lnTo>
                <a:lnTo>
                  <a:pt x="2540" y="303530"/>
                </a:lnTo>
                <a:lnTo>
                  <a:pt x="2540" y="300990"/>
                </a:lnTo>
                <a:lnTo>
                  <a:pt x="1270" y="297180"/>
                </a:lnTo>
                <a:lnTo>
                  <a:pt x="0" y="293370"/>
                </a:lnTo>
                <a:lnTo>
                  <a:pt x="0" y="290830"/>
                </a:lnTo>
                <a:lnTo>
                  <a:pt x="0" y="287020"/>
                </a:lnTo>
                <a:lnTo>
                  <a:pt x="0" y="283210"/>
                </a:lnTo>
                <a:lnTo>
                  <a:pt x="0" y="279400"/>
                </a:lnTo>
                <a:lnTo>
                  <a:pt x="0" y="275590"/>
                </a:lnTo>
                <a:lnTo>
                  <a:pt x="0" y="270510"/>
                </a:lnTo>
                <a:lnTo>
                  <a:pt x="1270" y="266700"/>
                </a:lnTo>
                <a:lnTo>
                  <a:pt x="1270" y="261620"/>
                </a:lnTo>
                <a:lnTo>
                  <a:pt x="2540" y="256540"/>
                </a:lnTo>
                <a:lnTo>
                  <a:pt x="3810" y="252730"/>
                </a:lnTo>
                <a:lnTo>
                  <a:pt x="3810" y="250190"/>
                </a:lnTo>
                <a:lnTo>
                  <a:pt x="5080" y="246380"/>
                </a:lnTo>
                <a:lnTo>
                  <a:pt x="5080" y="242570"/>
                </a:lnTo>
                <a:lnTo>
                  <a:pt x="6350" y="238760"/>
                </a:lnTo>
                <a:lnTo>
                  <a:pt x="8890" y="231140"/>
                </a:lnTo>
                <a:lnTo>
                  <a:pt x="10160" y="227330"/>
                </a:lnTo>
                <a:lnTo>
                  <a:pt x="11430" y="223520"/>
                </a:lnTo>
                <a:lnTo>
                  <a:pt x="13970" y="214630"/>
                </a:lnTo>
                <a:lnTo>
                  <a:pt x="15240" y="210820"/>
                </a:lnTo>
                <a:lnTo>
                  <a:pt x="16510" y="205740"/>
                </a:lnTo>
                <a:lnTo>
                  <a:pt x="17780" y="203200"/>
                </a:lnTo>
                <a:lnTo>
                  <a:pt x="19050" y="199390"/>
                </a:lnTo>
                <a:lnTo>
                  <a:pt x="36830" y="137160"/>
                </a:lnTo>
                <a:lnTo>
                  <a:pt x="36830" y="134620"/>
                </a:lnTo>
                <a:lnTo>
                  <a:pt x="64770" y="26670"/>
                </a:lnTo>
                <a:lnTo>
                  <a:pt x="54610" y="22860"/>
                </a:lnTo>
                <a:lnTo>
                  <a:pt x="54610" y="22860"/>
                </a:lnTo>
                <a:lnTo>
                  <a:pt x="40640" y="13970"/>
                </a:lnTo>
                <a:lnTo>
                  <a:pt x="45720" y="0"/>
                </a:lnTo>
                <a:lnTo>
                  <a:pt x="58420" y="1270"/>
                </a:lnTo>
                <a:lnTo>
                  <a:pt x="58420" y="1270"/>
                </a:lnTo>
                <a:lnTo>
                  <a:pt x="96520" y="7620"/>
                </a:lnTo>
                <a:lnTo>
                  <a:pt x="96520" y="7620"/>
                </a:lnTo>
                <a:lnTo>
                  <a:pt x="101600" y="7620"/>
                </a:lnTo>
                <a:lnTo>
                  <a:pt x="91440" y="58420"/>
                </a:lnTo>
                <a:lnTo>
                  <a:pt x="90170" y="59690"/>
                </a:lnTo>
                <a:lnTo>
                  <a:pt x="55880" y="205740"/>
                </a:lnTo>
                <a:lnTo>
                  <a:pt x="55880" y="209550"/>
                </a:lnTo>
                <a:lnTo>
                  <a:pt x="54610" y="213360"/>
                </a:lnTo>
                <a:lnTo>
                  <a:pt x="53340" y="217170"/>
                </a:lnTo>
                <a:lnTo>
                  <a:pt x="53340" y="220980"/>
                </a:lnTo>
                <a:lnTo>
                  <a:pt x="50800" y="228600"/>
                </a:lnTo>
                <a:lnTo>
                  <a:pt x="49530" y="232410"/>
                </a:lnTo>
                <a:lnTo>
                  <a:pt x="48260" y="237490"/>
                </a:lnTo>
                <a:lnTo>
                  <a:pt x="48260" y="241300"/>
                </a:lnTo>
                <a:lnTo>
                  <a:pt x="46990" y="245110"/>
                </a:lnTo>
                <a:lnTo>
                  <a:pt x="45720" y="251460"/>
                </a:lnTo>
                <a:lnTo>
                  <a:pt x="44450" y="254000"/>
                </a:lnTo>
                <a:lnTo>
                  <a:pt x="43180" y="257810"/>
                </a:lnTo>
                <a:lnTo>
                  <a:pt x="43180" y="259080"/>
                </a:lnTo>
                <a:lnTo>
                  <a:pt x="43180" y="261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6095137" y="4898798"/>
            <a:ext cx="215084" cy="349704"/>
          </a:xfrm>
          <a:custGeom>
            <a:avLst/>
            <a:gdLst/>
            <a:ahLst/>
            <a:cxnLst/>
            <a:rect l="l" t="t" r="r" b="b"/>
            <a:pathLst>
              <a:path w="215084" h="349704">
                <a:moveTo>
                  <a:pt x="47853" y="266292"/>
                </a:moveTo>
                <a:lnTo>
                  <a:pt x="47853" y="270102"/>
                </a:lnTo>
                <a:lnTo>
                  <a:pt x="47853" y="273912"/>
                </a:lnTo>
                <a:lnTo>
                  <a:pt x="47853" y="277722"/>
                </a:lnTo>
                <a:lnTo>
                  <a:pt x="47853" y="280262"/>
                </a:lnTo>
                <a:lnTo>
                  <a:pt x="47853" y="284072"/>
                </a:lnTo>
                <a:lnTo>
                  <a:pt x="47853" y="286612"/>
                </a:lnTo>
                <a:lnTo>
                  <a:pt x="49123" y="290422"/>
                </a:lnTo>
                <a:lnTo>
                  <a:pt x="50393" y="291692"/>
                </a:lnTo>
                <a:lnTo>
                  <a:pt x="50393" y="292962"/>
                </a:lnTo>
                <a:lnTo>
                  <a:pt x="50393" y="294232"/>
                </a:lnTo>
                <a:lnTo>
                  <a:pt x="51663" y="295502"/>
                </a:lnTo>
                <a:lnTo>
                  <a:pt x="52933" y="296772"/>
                </a:lnTo>
                <a:lnTo>
                  <a:pt x="52933" y="298042"/>
                </a:lnTo>
                <a:lnTo>
                  <a:pt x="54203" y="298042"/>
                </a:lnTo>
                <a:lnTo>
                  <a:pt x="55473" y="299312"/>
                </a:lnTo>
                <a:lnTo>
                  <a:pt x="56743" y="300582"/>
                </a:lnTo>
                <a:lnTo>
                  <a:pt x="58013" y="300582"/>
                </a:lnTo>
                <a:lnTo>
                  <a:pt x="58013" y="301852"/>
                </a:lnTo>
                <a:lnTo>
                  <a:pt x="59283" y="301852"/>
                </a:lnTo>
                <a:lnTo>
                  <a:pt x="61823" y="303122"/>
                </a:lnTo>
                <a:lnTo>
                  <a:pt x="65633" y="304392"/>
                </a:lnTo>
                <a:lnTo>
                  <a:pt x="68173" y="304392"/>
                </a:lnTo>
                <a:lnTo>
                  <a:pt x="69443" y="304392"/>
                </a:lnTo>
                <a:lnTo>
                  <a:pt x="69443" y="304392"/>
                </a:lnTo>
                <a:lnTo>
                  <a:pt x="70713" y="304392"/>
                </a:lnTo>
                <a:lnTo>
                  <a:pt x="74523" y="304392"/>
                </a:lnTo>
                <a:lnTo>
                  <a:pt x="77063" y="304392"/>
                </a:lnTo>
                <a:lnTo>
                  <a:pt x="79603" y="304392"/>
                </a:lnTo>
                <a:lnTo>
                  <a:pt x="82143" y="303122"/>
                </a:lnTo>
                <a:lnTo>
                  <a:pt x="84683" y="301852"/>
                </a:lnTo>
                <a:lnTo>
                  <a:pt x="88493" y="301852"/>
                </a:lnTo>
                <a:lnTo>
                  <a:pt x="91033" y="300582"/>
                </a:lnTo>
                <a:lnTo>
                  <a:pt x="93573" y="299312"/>
                </a:lnTo>
                <a:lnTo>
                  <a:pt x="97383" y="296772"/>
                </a:lnTo>
                <a:lnTo>
                  <a:pt x="99923" y="295502"/>
                </a:lnTo>
                <a:lnTo>
                  <a:pt x="102463" y="294232"/>
                </a:lnTo>
                <a:lnTo>
                  <a:pt x="108813" y="289152"/>
                </a:lnTo>
                <a:lnTo>
                  <a:pt x="113893" y="285342"/>
                </a:lnTo>
                <a:lnTo>
                  <a:pt x="118973" y="280262"/>
                </a:lnTo>
                <a:lnTo>
                  <a:pt x="122783" y="276452"/>
                </a:lnTo>
                <a:lnTo>
                  <a:pt x="124053" y="276452"/>
                </a:lnTo>
                <a:lnTo>
                  <a:pt x="124053" y="273912"/>
                </a:lnTo>
                <a:lnTo>
                  <a:pt x="129133" y="267562"/>
                </a:lnTo>
                <a:lnTo>
                  <a:pt x="134213" y="261212"/>
                </a:lnTo>
                <a:lnTo>
                  <a:pt x="139293" y="254862"/>
                </a:lnTo>
                <a:lnTo>
                  <a:pt x="141833" y="248512"/>
                </a:lnTo>
                <a:lnTo>
                  <a:pt x="146913" y="242162"/>
                </a:lnTo>
                <a:lnTo>
                  <a:pt x="149453" y="235812"/>
                </a:lnTo>
                <a:lnTo>
                  <a:pt x="177393" y="30072"/>
                </a:lnTo>
                <a:lnTo>
                  <a:pt x="177393" y="26262"/>
                </a:lnTo>
                <a:lnTo>
                  <a:pt x="178663" y="17372"/>
                </a:lnTo>
                <a:lnTo>
                  <a:pt x="210413" y="17372"/>
                </a:lnTo>
                <a:lnTo>
                  <a:pt x="178663" y="319632"/>
                </a:lnTo>
                <a:lnTo>
                  <a:pt x="209143" y="328522"/>
                </a:lnTo>
                <a:lnTo>
                  <a:pt x="206603" y="343762"/>
                </a:lnTo>
                <a:lnTo>
                  <a:pt x="173583" y="345032"/>
                </a:lnTo>
                <a:lnTo>
                  <a:pt x="173583" y="345032"/>
                </a:lnTo>
                <a:lnTo>
                  <a:pt x="134213" y="342492"/>
                </a:lnTo>
                <a:lnTo>
                  <a:pt x="143103" y="276452"/>
                </a:lnTo>
                <a:lnTo>
                  <a:pt x="138023" y="284072"/>
                </a:lnTo>
                <a:lnTo>
                  <a:pt x="132943" y="292962"/>
                </a:lnTo>
                <a:lnTo>
                  <a:pt x="127863" y="299312"/>
                </a:lnTo>
                <a:lnTo>
                  <a:pt x="122783" y="305662"/>
                </a:lnTo>
                <a:lnTo>
                  <a:pt x="121513" y="306932"/>
                </a:lnTo>
                <a:lnTo>
                  <a:pt x="121513" y="306932"/>
                </a:lnTo>
                <a:lnTo>
                  <a:pt x="116433" y="312012"/>
                </a:lnTo>
                <a:lnTo>
                  <a:pt x="110083" y="318362"/>
                </a:lnTo>
                <a:lnTo>
                  <a:pt x="103733" y="323442"/>
                </a:lnTo>
                <a:lnTo>
                  <a:pt x="101193" y="325982"/>
                </a:lnTo>
                <a:lnTo>
                  <a:pt x="98653" y="328522"/>
                </a:lnTo>
                <a:lnTo>
                  <a:pt x="92303" y="332332"/>
                </a:lnTo>
                <a:lnTo>
                  <a:pt x="85953" y="334872"/>
                </a:lnTo>
                <a:lnTo>
                  <a:pt x="82143" y="337412"/>
                </a:lnTo>
                <a:lnTo>
                  <a:pt x="79603" y="338682"/>
                </a:lnTo>
                <a:lnTo>
                  <a:pt x="75793" y="339952"/>
                </a:lnTo>
                <a:lnTo>
                  <a:pt x="73253" y="341222"/>
                </a:lnTo>
                <a:lnTo>
                  <a:pt x="69443" y="341222"/>
                </a:lnTo>
                <a:lnTo>
                  <a:pt x="66903" y="342492"/>
                </a:lnTo>
                <a:lnTo>
                  <a:pt x="64363" y="343762"/>
                </a:lnTo>
                <a:lnTo>
                  <a:pt x="64363" y="343762"/>
                </a:lnTo>
                <a:lnTo>
                  <a:pt x="63093" y="342492"/>
                </a:lnTo>
                <a:lnTo>
                  <a:pt x="60553" y="343762"/>
                </a:lnTo>
                <a:lnTo>
                  <a:pt x="56743" y="343762"/>
                </a:lnTo>
                <a:lnTo>
                  <a:pt x="54203" y="343762"/>
                </a:lnTo>
                <a:lnTo>
                  <a:pt x="50393" y="343762"/>
                </a:lnTo>
                <a:lnTo>
                  <a:pt x="47853" y="342492"/>
                </a:lnTo>
                <a:lnTo>
                  <a:pt x="45313" y="342492"/>
                </a:lnTo>
                <a:lnTo>
                  <a:pt x="41503" y="341222"/>
                </a:lnTo>
                <a:lnTo>
                  <a:pt x="38963" y="341222"/>
                </a:lnTo>
                <a:lnTo>
                  <a:pt x="36423" y="339952"/>
                </a:lnTo>
                <a:lnTo>
                  <a:pt x="33883" y="338682"/>
                </a:lnTo>
                <a:lnTo>
                  <a:pt x="31343" y="337412"/>
                </a:lnTo>
                <a:lnTo>
                  <a:pt x="28803" y="336142"/>
                </a:lnTo>
                <a:lnTo>
                  <a:pt x="26263" y="334872"/>
                </a:lnTo>
                <a:lnTo>
                  <a:pt x="23723" y="333602"/>
                </a:lnTo>
                <a:lnTo>
                  <a:pt x="22453" y="332332"/>
                </a:lnTo>
                <a:lnTo>
                  <a:pt x="19913" y="331062"/>
                </a:lnTo>
                <a:lnTo>
                  <a:pt x="18643" y="328522"/>
                </a:lnTo>
                <a:lnTo>
                  <a:pt x="16103" y="325982"/>
                </a:lnTo>
                <a:lnTo>
                  <a:pt x="14833" y="324712"/>
                </a:lnTo>
                <a:lnTo>
                  <a:pt x="12293" y="322172"/>
                </a:lnTo>
                <a:lnTo>
                  <a:pt x="12293" y="322172"/>
                </a:lnTo>
                <a:lnTo>
                  <a:pt x="12293" y="322172"/>
                </a:lnTo>
                <a:lnTo>
                  <a:pt x="12293" y="319632"/>
                </a:lnTo>
                <a:lnTo>
                  <a:pt x="9753" y="317092"/>
                </a:lnTo>
                <a:lnTo>
                  <a:pt x="9753" y="314552"/>
                </a:lnTo>
                <a:lnTo>
                  <a:pt x="8483" y="312012"/>
                </a:lnTo>
                <a:lnTo>
                  <a:pt x="7213" y="308202"/>
                </a:lnTo>
                <a:lnTo>
                  <a:pt x="7213" y="305662"/>
                </a:lnTo>
                <a:lnTo>
                  <a:pt x="5943" y="301852"/>
                </a:lnTo>
                <a:lnTo>
                  <a:pt x="4673" y="298042"/>
                </a:lnTo>
                <a:lnTo>
                  <a:pt x="4673" y="295502"/>
                </a:lnTo>
                <a:lnTo>
                  <a:pt x="4673" y="291692"/>
                </a:lnTo>
                <a:lnTo>
                  <a:pt x="4673" y="287882"/>
                </a:lnTo>
                <a:lnTo>
                  <a:pt x="4673" y="284072"/>
                </a:lnTo>
                <a:lnTo>
                  <a:pt x="4673" y="280262"/>
                </a:lnTo>
                <a:lnTo>
                  <a:pt x="4673" y="275182"/>
                </a:lnTo>
                <a:lnTo>
                  <a:pt x="5943" y="271372"/>
                </a:lnTo>
                <a:lnTo>
                  <a:pt x="5943" y="266292"/>
                </a:lnTo>
                <a:lnTo>
                  <a:pt x="7213" y="261212"/>
                </a:lnTo>
                <a:lnTo>
                  <a:pt x="8483" y="257402"/>
                </a:lnTo>
                <a:lnTo>
                  <a:pt x="8483" y="254862"/>
                </a:lnTo>
                <a:lnTo>
                  <a:pt x="9753" y="251052"/>
                </a:lnTo>
                <a:lnTo>
                  <a:pt x="9753" y="247242"/>
                </a:lnTo>
                <a:lnTo>
                  <a:pt x="11023" y="243432"/>
                </a:lnTo>
                <a:lnTo>
                  <a:pt x="13563" y="235812"/>
                </a:lnTo>
                <a:lnTo>
                  <a:pt x="14833" y="232002"/>
                </a:lnTo>
                <a:lnTo>
                  <a:pt x="16103" y="228192"/>
                </a:lnTo>
                <a:lnTo>
                  <a:pt x="18643" y="219302"/>
                </a:lnTo>
                <a:lnTo>
                  <a:pt x="19913" y="215492"/>
                </a:lnTo>
                <a:lnTo>
                  <a:pt x="21183" y="210412"/>
                </a:lnTo>
                <a:lnTo>
                  <a:pt x="22453" y="207872"/>
                </a:lnTo>
                <a:lnTo>
                  <a:pt x="23723" y="204062"/>
                </a:lnTo>
                <a:lnTo>
                  <a:pt x="41503" y="141832"/>
                </a:lnTo>
                <a:lnTo>
                  <a:pt x="41503" y="139292"/>
                </a:lnTo>
                <a:lnTo>
                  <a:pt x="69443" y="31342"/>
                </a:lnTo>
                <a:lnTo>
                  <a:pt x="59283" y="27532"/>
                </a:lnTo>
                <a:lnTo>
                  <a:pt x="59283" y="27532"/>
                </a:lnTo>
                <a:lnTo>
                  <a:pt x="45313" y="18642"/>
                </a:lnTo>
                <a:lnTo>
                  <a:pt x="50393" y="4672"/>
                </a:lnTo>
                <a:lnTo>
                  <a:pt x="63093" y="5942"/>
                </a:lnTo>
                <a:lnTo>
                  <a:pt x="63093" y="5942"/>
                </a:lnTo>
                <a:lnTo>
                  <a:pt x="101193" y="12292"/>
                </a:lnTo>
                <a:lnTo>
                  <a:pt x="101193" y="12292"/>
                </a:lnTo>
                <a:lnTo>
                  <a:pt x="106273" y="12292"/>
                </a:lnTo>
                <a:lnTo>
                  <a:pt x="96113" y="63092"/>
                </a:lnTo>
                <a:lnTo>
                  <a:pt x="94843" y="64362"/>
                </a:lnTo>
                <a:lnTo>
                  <a:pt x="60553" y="210412"/>
                </a:lnTo>
                <a:lnTo>
                  <a:pt x="60553" y="214222"/>
                </a:lnTo>
                <a:lnTo>
                  <a:pt x="59283" y="218032"/>
                </a:lnTo>
                <a:lnTo>
                  <a:pt x="58013" y="221842"/>
                </a:lnTo>
                <a:lnTo>
                  <a:pt x="58013" y="225652"/>
                </a:lnTo>
                <a:lnTo>
                  <a:pt x="55473" y="233272"/>
                </a:lnTo>
                <a:lnTo>
                  <a:pt x="54203" y="237082"/>
                </a:lnTo>
                <a:lnTo>
                  <a:pt x="52933" y="242162"/>
                </a:lnTo>
                <a:lnTo>
                  <a:pt x="52933" y="245972"/>
                </a:lnTo>
                <a:lnTo>
                  <a:pt x="51663" y="249782"/>
                </a:lnTo>
                <a:lnTo>
                  <a:pt x="50393" y="256132"/>
                </a:lnTo>
                <a:lnTo>
                  <a:pt x="49123" y="258672"/>
                </a:lnTo>
                <a:lnTo>
                  <a:pt x="47853" y="262482"/>
                </a:lnTo>
                <a:lnTo>
                  <a:pt x="47853" y="263752"/>
                </a:lnTo>
                <a:lnTo>
                  <a:pt x="47853" y="26629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5952490" y="4766310"/>
            <a:ext cx="106680" cy="160020"/>
          </a:xfrm>
          <a:custGeom>
            <a:avLst/>
            <a:gdLst/>
            <a:ahLst/>
            <a:cxnLst/>
            <a:rect l="l" t="t" r="r" b="b"/>
            <a:pathLst>
              <a:path w="106680" h="160020">
                <a:moveTo>
                  <a:pt x="11430" y="93980"/>
                </a:moveTo>
                <a:lnTo>
                  <a:pt x="12700" y="88900"/>
                </a:lnTo>
                <a:lnTo>
                  <a:pt x="15240" y="85090"/>
                </a:lnTo>
                <a:lnTo>
                  <a:pt x="17780" y="80010"/>
                </a:lnTo>
                <a:lnTo>
                  <a:pt x="20320" y="76200"/>
                </a:lnTo>
                <a:lnTo>
                  <a:pt x="21590" y="71120"/>
                </a:lnTo>
                <a:lnTo>
                  <a:pt x="24130" y="67310"/>
                </a:lnTo>
                <a:lnTo>
                  <a:pt x="26670" y="63500"/>
                </a:lnTo>
                <a:lnTo>
                  <a:pt x="29210" y="59690"/>
                </a:lnTo>
                <a:lnTo>
                  <a:pt x="31750" y="54610"/>
                </a:lnTo>
                <a:lnTo>
                  <a:pt x="33020" y="54610"/>
                </a:lnTo>
                <a:lnTo>
                  <a:pt x="33020" y="54610"/>
                </a:lnTo>
                <a:lnTo>
                  <a:pt x="34290" y="52070"/>
                </a:lnTo>
                <a:lnTo>
                  <a:pt x="38100" y="48260"/>
                </a:lnTo>
                <a:lnTo>
                  <a:pt x="40640" y="44450"/>
                </a:lnTo>
                <a:lnTo>
                  <a:pt x="43180" y="40640"/>
                </a:lnTo>
                <a:lnTo>
                  <a:pt x="45720" y="38100"/>
                </a:lnTo>
                <a:lnTo>
                  <a:pt x="49530" y="34290"/>
                </a:lnTo>
                <a:lnTo>
                  <a:pt x="52070" y="31750"/>
                </a:lnTo>
                <a:lnTo>
                  <a:pt x="55880" y="29210"/>
                </a:lnTo>
                <a:lnTo>
                  <a:pt x="58420" y="25400"/>
                </a:lnTo>
                <a:lnTo>
                  <a:pt x="60960" y="22860"/>
                </a:lnTo>
                <a:lnTo>
                  <a:pt x="64770" y="20320"/>
                </a:lnTo>
                <a:lnTo>
                  <a:pt x="67310" y="17780"/>
                </a:lnTo>
                <a:lnTo>
                  <a:pt x="71120" y="15240"/>
                </a:lnTo>
                <a:lnTo>
                  <a:pt x="74930" y="13970"/>
                </a:lnTo>
                <a:lnTo>
                  <a:pt x="77470" y="11430"/>
                </a:lnTo>
                <a:lnTo>
                  <a:pt x="81280" y="8890"/>
                </a:lnTo>
                <a:lnTo>
                  <a:pt x="85090" y="7620"/>
                </a:lnTo>
                <a:lnTo>
                  <a:pt x="88900" y="6350"/>
                </a:lnTo>
                <a:lnTo>
                  <a:pt x="90170" y="6350"/>
                </a:lnTo>
                <a:lnTo>
                  <a:pt x="91440" y="5080"/>
                </a:lnTo>
                <a:lnTo>
                  <a:pt x="91440" y="3810"/>
                </a:lnTo>
                <a:lnTo>
                  <a:pt x="100330" y="1270"/>
                </a:lnTo>
                <a:lnTo>
                  <a:pt x="106680" y="0"/>
                </a:lnTo>
                <a:lnTo>
                  <a:pt x="99060" y="25400"/>
                </a:lnTo>
                <a:lnTo>
                  <a:pt x="93980" y="26670"/>
                </a:lnTo>
                <a:lnTo>
                  <a:pt x="90170" y="27940"/>
                </a:lnTo>
                <a:lnTo>
                  <a:pt x="86360" y="29210"/>
                </a:lnTo>
                <a:lnTo>
                  <a:pt x="82550" y="30480"/>
                </a:lnTo>
                <a:lnTo>
                  <a:pt x="81280" y="31750"/>
                </a:lnTo>
                <a:lnTo>
                  <a:pt x="81280" y="33020"/>
                </a:lnTo>
                <a:lnTo>
                  <a:pt x="77470" y="33020"/>
                </a:lnTo>
                <a:lnTo>
                  <a:pt x="74930" y="35560"/>
                </a:lnTo>
                <a:lnTo>
                  <a:pt x="71120" y="36830"/>
                </a:lnTo>
                <a:lnTo>
                  <a:pt x="67310" y="39370"/>
                </a:lnTo>
                <a:lnTo>
                  <a:pt x="64770" y="41910"/>
                </a:lnTo>
                <a:lnTo>
                  <a:pt x="62230" y="45720"/>
                </a:lnTo>
                <a:lnTo>
                  <a:pt x="60960" y="46990"/>
                </a:lnTo>
                <a:lnTo>
                  <a:pt x="59690" y="48260"/>
                </a:lnTo>
                <a:lnTo>
                  <a:pt x="58420" y="49530"/>
                </a:lnTo>
                <a:lnTo>
                  <a:pt x="55880" y="52070"/>
                </a:lnTo>
                <a:lnTo>
                  <a:pt x="55880" y="53340"/>
                </a:lnTo>
                <a:lnTo>
                  <a:pt x="53340" y="55880"/>
                </a:lnTo>
                <a:lnTo>
                  <a:pt x="53340" y="57150"/>
                </a:lnTo>
                <a:lnTo>
                  <a:pt x="52070" y="59690"/>
                </a:lnTo>
                <a:lnTo>
                  <a:pt x="50800" y="60960"/>
                </a:lnTo>
                <a:lnTo>
                  <a:pt x="49530" y="63500"/>
                </a:lnTo>
                <a:lnTo>
                  <a:pt x="48260" y="66040"/>
                </a:lnTo>
                <a:lnTo>
                  <a:pt x="48260" y="67310"/>
                </a:lnTo>
                <a:lnTo>
                  <a:pt x="46990" y="69850"/>
                </a:lnTo>
                <a:lnTo>
                  <a:pt x="46990" y="71120"/>
                </a:lnTo>
                <a:lnTo>
                  <a:pt x="46990" y="72390"/>
                </a:lnTo>
                <a:lnTo>
                  <a:pt x="45720" y="72390"/>
                </a:lnTo>
                <a:lnTo>
                  <a:pt x="45720" y="73660"/>
                </a:lnTo>
                <a:lnTo>
                  <a:pt x="45720" y="74930"/>
                </a:lnTo>
                <a:lnTo>
                  <a:pt x="45720" y="76200"/>
                </a:lnTo>
                <a:lnTo>
                  <a:pt x="45720" y="76200"/>
                </a:lnTo>
                <a:lnTo>
                  <a:pt x="45720" y="77470"/>
                </a:lnTo>
                <a:lnTo>
                  <a:pt x="45720" y="78740"/>
                </a:lnTo>
                <a:lnTo>
                  <a:pt x="45720" y="80010"/>
                </a:lnTo>
                <a:lnTo>
                  <a:pt x="45720" y="80010"/>
                </a:lnTo>
                <a:lnTo>
                  <a:pt x="45720" y="81280"/>
                </a:lnTo>
                <a:lnTo>
                  <a:pt x="45720" y="81280"/>
                </a:lnTo>
                <a:lnTo>
                  <a:pt x="45720" y="82550"/>
                </a:lnTo>
                <a:lnTo>
                  <a:pt x="46990" y="85090"/>
                </a:lnTo>
                <a:lnTo>
                  <a:pt x="48260" y="88900"/>
                </a:lnTo>
                <a:lnTo>
                  <a:pt x="49530" y="95250"/>
                </a:lnTo>
                <a:lnTo>
                  <a:pt x="52070" y="101600"/>
                </a:lnTo>
                <a:lnTo>
                  <a:pt x="52070" y="104140"/>
                </a:lnTo>
                <a:lnTo>
                  <a:pt x="52070" y="10541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9220"/>
                </a:lnTo>
                <a:lnTo>
                  <a:pt x="53340" y="110490"/>
                </a:lnTo>
                <a:lnTo>
                  <a:pt x="53340" y="111760"/>
                </a:lnTo>
                <a:lnTo>
                  <a:pt x="53340" y="113030"/>
                </a:lnTo>
                <a:lnTo>
                  <a:pt x="53340" y="114300"/>
                </a:lnTo>
                <a:lnTo>
                  <a:pt x="53340" y="115570"/>
                </a:lnTo>
                <a:lnTo>
                  <a:pt x="53340" y="116840"/>
                </a:lnTo>
                <a:lnTo>
                  <a:pt x="52070" y="119380"/>
                </a:lnTo>
                <a:lnTo>
                  <a:pt x="52070" y="121920"/>
                </a:lnTo>
                <a:lnTo>
                  <a:pt x="50800" y="124460"/>
                </a:lnTo>
                <a:lnTo>
                  <a:pt x="50800" y="128270"/>
                </a:lnTo>
                <a:lnTo>
                  <a:pt x="48260" y="132080"/>
                </a:lnTo>
                <a:lnTo>
                  <a:pt x="46990" y="135890"/>
                </a:lnTo>
                <a:lnTo>
                  <a:pt x="45720" y="139700"/>
                </a:lnTo>
                <a:lnTo>
                  <a:pt x="43180" y="143510"/>
                </a:lnTo>
                <a:lnTo>
                  <a:pt x="43180" y="144780"/>
                </a:lnTo>
                <a:lnTo>
                  <a:pt x="41910" y="146050"/>
                </a:lnTo>
                <a:lnTo>
                  <a:pt x="40640" y="148590"/>
                </a:lnTo>
                <a:lnTo>
                  <a:pt x="39370" y="149860"/>
                </a:lnTo>
                <a:lnTo>
                  <a:pt x="39370" y="151130"/>
                </a:lnTo>
                <a:lnTo>
                  <a:pt x="36830" y="152400"/>
                </a:lnTo>
                <a:lnTo>
                  <a:pt x="36830" y="153670"/>
                </a:lnTo>
                <a:lnTo>
                  <a:pt x="36830" y="153670"/>
                </a:lnTo>
                <a:lnTo>
                  <a:pt x="35560" y="153670"/>
                </a:lnTo>
                <a:lnTo>
                  <a:pt x="35560" y="153670"/>
                </a:lnTo>
                <a:lnTo>
                  <a:pt x="34290" y="154940"/>
                </a:lnTo>
                <a:lnTo>
                  <a:pt x="33020" y="156210"/>
                </a:lnTo>
                <a:lnTo>
                  <a:pt x="31750" y="156210"/>
                </a:lnTo>
                <a:lnTo>
                  <a:pt x="30480" y="157480"/>
                </a:lnTo>
                <a:lnTo>
                  <a:pt x="29210" y="158750"/>
                </a:lnTo>
                <a:lnTo>
                  <a:pt x="27940" y="158750"/>
                </a:lnTo>
                <a:lnTo>
                  <a:pt x="25400" y="160020"/>
                </a:lnTo>
                <a:lnTo>
                  <a:pt x="22860" y="160020"/>
                </a:lnTo>
                <a:lnTo>
                  <a:pt x="20320" y="160020"/>
                </a:lnTo>
                <a:lnTo>
                  <a:pt x="17780" y="160020"/>
                </a:lnTo>
                <a:lnTo>
                  <a:pt x="15240" y="158750"/>
                </a:lnTo>
                <a:lnTo>
                  <a:pt x="12700" y="158750"/>
                </a:lnTo>
                <a:lnTo>
                  <a:pt x="11430" y="157480"/>
                </a:lnTo>
                <a:lnTo>
                  <a:pt x="10160" y="157480"/>
                </a:lnTo>
                <a:lnTo>
                  <a:pt x="8890" y="156210"/>
                </a:lnTo>
                <a:lnTo>
                  <a:pt x="7620" y="154940"/>
                </a:lnTo>
                <a:lnTo>
                  <a:pt x="7620" y="153670"/>
                </a:lnTo>
                <a:lnTo>
                  <a:pt x="6350" y="153670"/>
                </a:lnTo>
                <a:lnTo>
                  <a:pt x="5080" y="152400"/>
                </a:lnTo>
                <a:lnTo>
                  <a:pt x="5080" y="151130"/>
                </a:lnTo>
                <a:lnTo>
                  <a:pt x="3810" y="148590"/>
                </a:lnTo>
                <a:lnTo>
                  <a:pt x="2540" y="147320"/>
                </a:lnTo>
                <a:lnTo>
                  <a:pt x="2540" y="146050"/>
                </a:lnTo>
                <a:lnTo>
                  <a:pt x="2540" y="144780"/>
                </a:lnTo>
                <a:lnTo>
                  <a:pt x="1270" y="143510"/>
                </a:lnTo>
                <a:lnTo>
                  <a:pt x="1270" y="140970"/>
                </a:lnTo>
                <a:lnTo>
                  <a:pt x="1270" y="138430"/>
                </a:lnTo>
                <a:lnTo>
                  <a:pt x="0" y="137160"/>
                </a:lnTo>
                <a:lnTo>
                  <a:pt x="0" y="135890"/>
                </a:lnTo>
                <a:lnTo>
                  <a:pt x="0" y="133350"/>
                </a:lnTo>
                <a:lnTo>
                  <a:pt x="1270" y="130810"/>
                </a:lnTo>
                <a:lnTo>
                  <a:pt x="1270" y="130810"/>
                </a:lnTo>
                <a:lnTo>
                  <a:pt x="1270" y="129540"/>
                </a:lnTo>
                <a:lnTo>
                  <a:pt x="1270" y="128270"/>
                </a:lnTo>
                <a:lnTo>
                  <a:pt x="1270" y="125730"/>
                </a:lnTo>
                <a:lnTo>
                  <a:pt x="1270" y="123190"/>
                </a:lnTo>
                <a:lnTo>
                  <a:pt x="2540" y="118110"/>
                </a:lnTo>
                <a:lnTo>
                  <a:pt x="3810" y="115570"/>
                </a:lnTo>
                <a:lnTo>
                  <a:pt x="3810" y="113030"/>
                </a:lnTo>
                <a:lnTo>
                  <a:pt x="5080" y="110490"/>
                </a:lnTo>
                <a:lnTo>
                  <a:pt x="6350" y="106680"/>
                </a:lnTo>
                <a:lnTo>
                  <a:pt x="7620" y="104140"/>
                </a:lnTo>
                <a:lnTo>
                  <a:pt x="7620" y="100330"/>
                </a:lnTo>
                <a:lnTo>
                  <a:pt x="1143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5947818" y="4761637"/>
            <a:ext cx="116024" cy="169364"/>
          </a:xfrm>
          <a:custGeom>
            <a:avLst/>
            <a:gdLst/>
            <a:ahLst/>
            <a:cxnLst/>
            <a:rect l="l" t="t" r="r" b="b"/>
            <a:pathLst>
              <a:path w="116024" h="169364">
                <a:moveTo>
                  <a:pt x="16102" y="98653"/>
                </a:moveTo>
                <a:lnTo>
                  <a:pt x="17372" y="93573"/>
                </a:lnTo>
                <a:lnTo>
                  <a:pt x="19912" y="89763"/>
                </a:lnTo>
                <a:lnTo>
                  <a:pt x="22452" y="84683"/>
                </a:lnTo>
                <a:lnTo>
                  <a:pt x="24992" y="80873"/>
                </a:lnTo>
                <a:lnTo>
                  <a:pt x="26262" y="75793"/>
                </a:lnTo>
                <a:lnTo>
                  <a:pt x="28802" y="71983"/>
                </a:lnTo>
                <a:lnTo>
                  <a:pt x="31342" y="68173"/>
                </a:lnTo>
                <a:lnTo>
                  <a:pt x="33882" y="64363"/>
                </a:lnTo>
                <a:lnTo>
                  <a:pt x="36422" y="59283"/>
                </a:lnTo>
                <a:lnTo>
                  <a:pt x="37692" y="59283"/>
                </a:lnTo>
                <a:lnTo>
                  <a:pt x="37692" y="59283"/>
                </a:lnTo>
                <a:lnTo>
                  <a:pt x="38962" y="56743"/>
                </a:lnTo>
                <a:lnTo>
                  <a:pt x="42772" y="52933"/>
                </a:lnTo>
                <a:lnTo>
                  <a:pt x="45312" y="49123"/>
                </a:lnTo>
                <a:lnTo>
                  <a:pt x="47852" y="45313"/>
                </a:lnTo>
                <a:lnTo>
                  <a:pt x="50392" y="42773"/>
                </a:lnTo>
                <a:lnTo>
                  <a:pt x="54202" y="38963"/>
                </a:lnTo>
                <a:lnTo>
                  <a:pt x="56742" y="36423"/>
                </a:lnTo>
                <a:lnTo>
                  <a:pt x="60552" y="33883"/>
                </a:lnTo>
                <a:lnTo>
                  <a:pt x="63092" y="30073"/>
                </a:lnTo>
                <a:lnTo>
                  <a:pt x="65632" y="27533"/>
                </a:lnTo>
                <a:lnTo>
                  <a:pt x="69442" y="24993"/>
                </a:lnTo>
                <a:lnTo>
                  <a:pt x="71982" y="22453"/>
                </a:lnTo>
                <a:lnTo>
                  <a:pt x="75792" y="19913"/>
                </a:lnTo>
                <a:lnTo>
                  <a:pt x="79602" y="18643"/>
                </a:lnTo>
                <a:lnTo>
                  <a:pt x="82142" y="16103"/>
                </a:lnTo>
                <a:lnTo>
                  <a:pt x="85952" y="13563"/>
                </a:lnTo>
                <a:lnTo>
                  <a:pt x="89762" y="12293"/>
                </a:lnTo>
                <a:lnTo>
                  <a:pt x="93572" y="11023"/>
                </a:lnTo>
                <a:lnTo>
                  <a:pt x="94842" y="11023"/>
                </a:lnTo>
                <a:lnTo>
                  <a:pt x="96112" y="9753"/>
                </a:lnTo>
                <a:lnTo>
                  <a:pt x="96112" y="8483"/>
                </a:lnTo>
                <a:lnTo>
                  <a:pt x="105002" y="5943"/>
                </a:lnTo>
                <a:lnTo>
                  <a:pt x="111352" y="4673"/>
                </a:lnTo>
                <a:lnTo>
                  <a:pt x="103732" y="30073"/>
                </a:lnTo>
                <a:lnTo>
                  <a:pt x="98652" y="31343"/>
                </a:lnTo>
                <a:lnTo>
                  <a:pt x="94842" y="32613"/>
                </a:lnTo>
                <a:lnTo>
                  <a:pt x="91032" y="33883"/>
                </a:lnTo>
                <a:lnTo>
                  <a:pt x="87222" y="35153"/>
                </a:lnTo>
                <a:lnTo>
                  <a:pt x="85952" y="36423"/>
                </a:lnTo>
                <a:lnTo>
                  <a:pt x="85952" y="37693"/>
                </a:lnTo>
                <a:lnTo>
                  <a:pt x="82142" y="37693"/>
                </a:lnTo>
                <a:lnTo>
                  <a:pt x="79602" y="40233"/>
                </a:lnTo>
                <a:lnTo>
                  <a:pt x="75792" y="41503"/>
                </a:lnTo>
                <a:lnTo>
                  <a:pt x="71982" y="44043"/>
                </a:lnTo>
                <a:lnTo>
                  <a:pt x="69442" y="46583"/>
                </a:lnTo>
                <a:lnTo>
                  <a:pt x="66902" y="50393"/>
                </a:lnTo>
                <a:lnTo>
                  <a:pt x="65632" y="51663"/>
                </a:lnTo>
                <a:lnTo>
                  <a:pt x="64362" y="52933"/>
                </a:lnTo>
                <a:lnTo>
                  <a:pt x="63092" y="54203"/>
                </a:lnTo>
                <a:lnTo>
                  <a:pt x="60552" y="56743"/>
                </a:lnTo>
                <a:lnTo>
                  <a:pt x="60552" y="58013"/>
                </a:lnTo>
                <a:lnTo>
                  <a:pt x="58012" y="60553"/>
                </a:lnTo>
                <a:lnTo>
                  <a:pt x="58012" y="61823"/>
                </a:lnTo>
                <a:lnTo>
                  <a:pt x="56742" y="64363"/>
                </a:lnTo>
                <a:lnTo>
                  <a:pt x="55472" y="65633"/>
                </a:lnTo>
                <a:lnTo>
                  <a:pt x="54202" y="68173"/>
                </a:lnTo>
                <a:lnTo>
                  <a:pt x="52932" y="70713"/>
                </a:lnTo>
                <a:lnTo>
                  <a:pt x="52932" y="71983"/>
                </a:lnTo>
                <a:lnTo>
                  <a:pt x="51662" y="74523"/>
                </a:lnTo>
                <a:lnTo>
                  <a:pt x="51662" y="75793"/>
                </a:lnTo>
                <a:lnTo>
                  <a:pt x="51662" y="77063"/>
                </a:lnTo>
                <a:lnTo>
                  <a:pt x="50392" y="77063"/>
                </a:lnTo>
                <a:lnTo>
                  <a:pt x="50392" y="78333"/>
                </a:lnTo>
                <a:lnTo>
                  <a:pt x="50392" y="79603"/>
                </a:lnTo>
                <a:lnTo>
                  <a:pt x="50392" y="80873"/>
                </a:lnTo>
                <a:lnTo>
                  <a:pt x="50392" y="80873"/>
                </a:lnTo>
                <a:lnTo>
                  <a:pt x="50392" y="82143"/>
                </a:lnTo>
                <a:lnTo>
                  <a:pt x="50392" y="83413"/>
                </a:lnTo>
                <a:lnTo>
                  <a:pt x="50392" y="84683"/>
                </a:lnTo>
                <a:lnTo>
                  <a:pt x="50392" y="84683"/>
                </a:lnTo>
                <a:lnTo>
                  <a:pt x="50392" y="85953"/>
                </a:lnTo>
                <a:lnTo>
                  <a:pt x="50392" y="85953"/>
                </a:lnTo>
                <a:lnTo>
                  <a:pt x="50392" y="87223"/>
                </a:lnTo>
                <a:lnTo>
                  <a:pt x="51662" y="89763"/>
                </a:lnTo>
                <a:lnTo>
                  <a:pt x="52932" y="93573"/>
                </a:lnTo>
                <a:lnTo>
                  <a:pt x="54202" y="99923"/>
                </a:lnTo>
                <a:lnTo>
                  <a:pt x="56742" y="106273"/>
                </a:lnTo>
                <a:lnTo>
                  <a:pt x="56742" y="108813"/>
                </a:lnTo>
                <a:lnTo>
                  <a:pt x="56742" y="110083"/>
                </a:lnTo>
                <a:lnTo>
                  <a:pt x="58012" y="112623"/>
                </a:lnTo>
                <a:lnTo>
                  <a:pt x="58012" y="112623"/>
                </a:lnTo>
                <a:lnTo>
                  <a:pt x="58012" y="112623"/>
                </a:lnTo>
                <a:lnTo>
                  <a:pt x="58012" y="113893"/>
                </a:lnTo>
                <a:lnTo>
                  <a:pt x="58012" y="115163"/>
                </a:lnTo>
                <a:lnTo>
                  <a:pt x="58012" y="116433"/>
                </a:lnTo>
                <a:lnTo>
                  <a:pt x="58012" y="117703"/>
                </a:lnTo>
                <a:lnTo>
                  <a:pt x="58012" y="118973"/>
                </a:lnTo>
                <a:lnTo>
                  <a:pt x="58012" y="120243"/>
                </a:lnTo>
                <a:lnTo>
                  <a:pt x="58012" y="121513"/>
                </a:lnTo>
                <a:lnTo>
                  <a:pt x="56742" y="124053"/>
                </a:lnTo>
                <a:lnTo>
                  <a:pt x="56742" y="126593"/>
                </a:lnTo>
                <a:lnTo>
                  <a:pt x="55472" y="129133"/>
                </a:lnTo>
                <a:lnTo>
                  <a:pt x="55472" y="132943"/>
                </a:lnTo>
                <a:lnTo>
                  <a:pt x="52932" y="136753"/>
                </a:lnTo>
                <a:lnTo>
                  <a:pt x="51662" y="140563"/>
                </a:lnTo>
                <a:lnTo>
                  <a:pt x="50392" y="144373"/>
                </a:lnTo>
                <a:lnTo>
                  <a:pt x="47852" y="148183"/>
                </a:lnTo>
                <a:lnTo>
                  <a:pt x="47852" y="149453"/>
                </a:lnTo>
                <a:lnTo>
                  <a:pt x="46582" y="150723"/>
                </a:lnTo>
                <a:lnTo>
                  <a:pt x="45312" y="153263"/>
                </a:lnTo>
                <a:lnTo>
                  <a:pt x="44042" y="154533"/>
                </a:lnTo>
                <a:lnTo>
                  <a:pt x="44042" y="155803"/>
                </a:lnTo>
                <a:lnTo>
                  <a:pt x="41502" y="157073"/>
                </a:lnTo>
                <a:lnTo>
                  <a:pt x="41502" y="158343"/>
                </a:lnTo>
                <a:lnTo>
                  <a:pt x="41502" y="158343"/>
                </a:lnTo>
                <a:lnTo>
                  <a:pt x="40232" y="158343"/>
                </a:lnTo>
                <a:lnTo>
                  <a:pt x="40232" y="158343"/>
                </a:lnTo>
                <a:lnTo>
                  <a:pt x="38962" y="159613"/>
                </a:lnTo>
                <a:lnTo>
                  <a:pt x="37692" y="160883"/>
                </a:lnTo>
                <a:lnTo>
                  <a:pt x="36422" y="160883"/>
                </a:lnTo>
                <a:lnTo>
                  <a:pt x="35152" y="162153"/>
                </a:lnTo>
                <a:lnTo>
                  <a:pt x="33882" y="163423"/>
                </a:lnTo>
                <a:lnTo>
                  <a:pt x="32612" y="163423"/>
                </a:lnTo>
                <a:lnTo>
                  <a:pt x="30072" y="164693"/>
                </a:lnTo>
                <a:lnTo>
                  <a:pt x="27532" y="164693"/>
                </a:lnTo>
                <a:lnTo>
                  <a:pt x="24992" y="164693"/>
                </a:lnTo>
                <a:lnTo>
                  <a:pt x="22452" y="164693"/>
                </a:lnTo>
                <a:lnTo>
                  <a:pt x="19912" y="163423"/>
                </a:lnTo>
                <a:lnTo>
                  <a:pt x="17372" y="163423"/>
                </a:lnTo>
                <a:lnTo>
                  <a:pt x="16102" y="162153"/>
                </a:lnTo>
                <a:lnTo>
                  <a:pt x="14832" y="162153"/>
                </a:lnTo>
                <a:lnTo>
                  <a:pt x="13562" y="160883"/>
                </a:lnTo>
                <a:lnTo>
                  <a:pt x="12292" y="159613"/>
                </a:lnTo>
                <a:lnTo>
                  <a:pt x="12292" y="158343"/>
                </a:lnTo>
                <a:lnTo>
                  <a:pt x="11022" y="158343"/>
                </a:lnTo>
                <a:lnTo>
                  <a:pt x="9752" y="157073"/>
                </a:lnTo>
                <a:lnTo>
                  <a:pt x="9752" y="155803"/>
                </a:lnTo>
                <a:lnTo>
                  <a:pt x="8482" y="153263"/>
                </a:lnTo>
                <a:lnTo>
                  <a:pt x="7212" y="151993"/>
                </a:lnTo>
                <a:lnTo>
                  <a:pt x="7212" y="150723"/>
                </a:lnTo>
                <a:lnTo>
                  <a:pt x="7212" y="149453"/>
                </a:lnTo>
                <a:lnTo>
                  <a:pt x="5942" y="148183"/>
                </a:lnTo>
                <a:lnTo>
                  <a:pt x="5942" y="145643"/>
                </a:lnTo>
                <a:lnTo>
                  <a:pt x="5942" y="143103"/>
                </a:lnTo>
                <a:lnTo>
                  <a:pt x="4672" y="141833"/>
                </a:lnTo>
                <a:lnTo>
                  <a:pt x="4672" y="140563"/>
                </a:lnTo>
                <a:lnTo>
                  <a:pt x="4672" y="138023"/>
                </a:lnTo>
                <a:lnTo>
                  <a:pt x="5942" y="135483"/>
                </a:lnTo>
                <a:lnTo>
                  <a:pt x="5942" y="135483"/>
                </a:lnTo>
                <a:lnTo>
                  <a:pt x="5942" y="134213"/>
                </a:lnTo>
                <a:lnTo>
                  <a:pt x="5942" y="132943"/>
                </a:lnTo>
                <a:lnTo>
                  <a:pt x="5942" y="130403"/>
                </a:lnTo>
                <a:lnTo>
                  <a:pt x="5942" y="127863"/>
                </a:lnTo>
                <a:lnTo>
                  <a:pt x="7212" y="122783"/>
                </a:lnTo>
                <a:lnTo>
                  <a:pt x="8482" y="120243"/>
                </a:lnTo>
                <a:lnTo>
                  <a:pt x="8482" y="117703"/>
                </a:lnTo>
                <a:lnTo>
                  <a:pt x="9752" y="115163"/>
                </a:lnTo>
                <a:lnTo>
                  <a:pt x="11022" y="111353"/>
                </a:lnTo>
                <a:lnTo>
                  <a:pt x="12292" y="108813"/>
                </a:lnTo>
                <a:lnTo>
                  <a:pt x="12292" y="105003"/>
                </a:lnTo>
                <a:lnTo>
                  <a:pt x="16102" y="9865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5434330" y="4691380"/>
            <a:ext cx="430530" cy="433070"/>
          </a:xfrm>
          <a:custGeom>
            <a:avLst/>
            <a:gdLst/>
            <a:ahLst/>
            <a:cxnLst/>
            <a:rect l="l" t="t" r="r" b="b"/>
            <a:pathLst>
              <a:path w="430530" h="433070">
                <a:moveTo>
                  <a:pt x="311150" y="0"/>
                </a:moveTo>
                <a:lnTo>
                  <a:pt x="316230" y="3810"/>
                </a:lnTo>
                <a:lnTo>
                  <a:pt x="316230" y="3810"/>
                </a:lnTo>
                <a:lnTo>
                  <a:pt x="344170" y="30480"/>
                </a:lnTo>
                <a:lnTo>
                  <a:pt x="344170" y="30480"/>
                </a:lnTo>
                <a:lnTo>
                  <a:pt x="374650" y="55880"/>
                </a:lnTo>
                <a:lnTo>
                  <a:pt x="374650" y="55880"/>
                </a:lnTo>
                <a:lnTo>
                  <a:pt x="405130" y="80010"/>
                </a:lnTo>
                <a:lnTo>
                  <a:pt x="405130" y="80010"/>
                </a:lnTo>
                <a:lnTo>
                  <a:pt x="430530" y="96520"/>
                </a:lnTo>
                <a:lnTo>
                  <a:pt x="398780" y="137160"/>
                </a:lnTo>
                <a:lnTo>
                  <a:pt x="356870" y="149860"/>
                </a:lnTo>
                <a:lnTo>
                  <a:pt x="356870" y="151130"/>
                </a:lnTo>
                <a:lnTo>
                  <a:pt x="334010" y="156210"/>
                </a:lnTo>
                <a:lnTo>
                  <a:pt x="290830" y="166370"/>
                </a:lnTo>
                <a:lnTo>
                  <a:pt x="290830" y="166370"/>
                </a:lnTo>
                <a:lnTo>
                  <a:pt x="273050" y="168910"/>
                </a:lnTo>
                <a:lnTo>
                  <a:pt x="245110" y="175260"/>
                </a:lnTo>
                <a:lnTo>
                  <a:pt x="231140" y="177800"/>
                </a:lnTo>
                <a:lnTo>
                  <a:pt x="217170" y="182880"/>
                </a:lnTo>
                <a:lnTo>
                  <a:pt x="217170" y="182880"/>
                </a:lnTo>
                <a:lnTo>
                  <a:pt x="217170" y="181610"/>
                </a:lnTo>
                <a:lnTo>
                  <a:pt x="203200" y="185420"/>
                </a:lnTo>
                <a:lnTo>
                  <a:pt x="190500" y="189230"/>
                </a:lnTo>
                <a:lnTo>
                  <a:pt x="177800" y="194310"/>
                </a:lnTo>
                <a:lnTo>
                  <a:pt x="165100" y="199390"/>
                </a:lnTo>
                <a:lnTo>
                  <a:pt x="157479" y="201930"/>
                </a:lnTo>
                <a:lnTo>
                  <a:pt x="151129" y="204470"/>
                </a:lnTo>
                <a:lnTo>
                  <a:pt x="144779" y="208280"/>
                </a:lnTo>
                <a:lnTo>
                  <a:pt x="138429" y="212090"/>
                </a:lnTo>
                <a:lnTo>
                  <a:pt x="132079" y="214630"/>
                </a:lnTo>
                <a:lnTo>
                  <a:pt x="125729" y="218440"/>
                </a:lnTo>
                <a:lnTo>
                  <a:pt x="119379" y="223520"/>
                </a:lnTo>
                <a:lnTo>
                  <a:pt x="114300" y="227330"/>
                </a:lnTo>
                <a:lnTo>
                  <a:pt x="107950" y="231140"/>
                </a:lnTo>
                <a:lnTo>
                  <a:pt x="101600" y="236220"/>
                </a:lnTo>
                <a:lnTo>
                  <a:pt x="101600" y="236220"/>
                </a:lnTo>
                <a:lnTo>
                  <a:pt x="101600" y="236220"/>
                </a:lnTo>
                <a:lnTo>
                  <a:pt x="95250" y="241300"/>
                </a:lnTo>
                <a:lnTo>
                  <a:pt x="88900" y="246380"/>
                </a:lnTo>
                <a:lnTo>
                  <a:pt x="82550" y="251460"/>
                </a:lnTo>
                <a:lnTo>
                  <a:pt x="76200" y="257810"/>
                </a:lnTo>
                <a:lnTo>
                  <a:pt x="64770" y="269240"/>
                </a:lnTo>
                <a:lnTo>
                  <a:pt x="58420" y="276860"/>
                </a:lnTo>
                <a:lnTo>
                  <a:pt x="54610" y="283210"/>
                </a:lnTo>
                <a:lnTo>
                  <a:pt x="49529" y="289560"/>
                </a:lnTo>
                <a:lnTo>
                  <a:pt x="48260" y="293370"/>
                </a:lnTo>
                <a:lnTo>
                  <a:pt x="45720" y="295910"/>
                </a:lnTo>
                <a:lnTo>
                  <a:pt x="45720" y="295910"/>
                </a:lnTo>
                <a:lnTo>
                  <a:pt x="45720" y="295910"/>
                </a:lnTo>
                <a:lnTo>
                  <a:pt x="44450" y="299720"/>
                </a:lnTo>
                <a:lnTo>
                  <a:pt x="43179" y="302260"/>
                </a:lnTo>
                <a:lnTo>
                  <a:pt x="41910" y="304800"/>
                </a:lnTo>
                <a:lnTo>
                  <a:pt x="41910" y="308610"/>
                </a:lnTo>
                <a:lnTo>
                  <a:pt x="40640" y="311150"/>
                </a:lnTo>
                <a:lnTo>
                  <a:pt x="40640" y="314960"/>
                </a:lnTo>
                <a:lnTo>
                  <a:pt x="40640" y="317500"/>
                </a:lnTo>
                <a:lnTo>
                  <a:pt x="40640" y="320040"/>
                </a:lnTo>
                <a:lnTo>
                  <a:pt x="40640" y="323850"/>
                </a:lnTo>
                <a:lnTo>
                  <a:pt x="40640" y="326390"/>
                </a:lnTo>
                <a:lnTo>
                  <a:pt x="41910" y="328930"/>
                </a:lnTo>
                <a:lnTo>
                  <a:pt x="41910" y="331470"/>
                </a:lnTo>
                <a:lnTo>
                  <a:pt x="44450" y="337820"/>
                </a:lnTo>
                <a:lnTo>
                  <a:pt x="46990" y="344170"/>
                </a:lnTo>
                <a:lnTo>
                  <a:pt x="50800" y="349250"/>
                </a:lnTo>
                <a:lnTo>
                  <a:pt x="54610" y="355600"/>
                </a:lnTo>
                <a:lnTo>
                  <a:pt x="59690" y="360680"/>
                </a:lnTo>
                <a:lnTo>
                  <a:pt x="63500" y="365760"/>
                </a:lnTo>
                <a:lnTo>
                  <a:pt x="64770" y="365760"/>
                </a:lnTo>
                <a:lnTo>
                  <a:pt x="64770" y="367030"/>
                </a:lnTo>
                <a:lnTo>
                  <a:pt x="68579" y="369570"/>
                </a:lnTo>
                <a:lnTo>
                  <a:pt x="72390" y="372110"/>
                </a:lnTo>
                <a:lnTo>
                  <a:pt x="76200" y="374650"/>
                </a:lnTo>
                <a:lnTo>
                  <a:pt x="80010" y="377190"/>
                </a:lnTo>
                <a:lnTo>
                  <a:pt x="83820" y="378460"/>
                </a:lnTo>
                <a:lnTo>
                  <a:pt x="87629" y="381000"/>
                </a:lnTo>
                <a:lnTo>
                  <a:pt x="95250" y="384810"/>
                </a:lnTo>
                <a:lnTo>
                  <a:pt x="99060" y="386080"/>
                </a:lnTo>
                <a:lnTo>
                  <a:pt x="102870" y="387350"/>
                </a:lnTo>
                <a:lnTo>
                  <a:pt x="106679" y="388620"/>
                </a:lnTo>
                <a:lnTo>
                  <a:pt x="110490" y="389890"/>
                </a:lnTo>
                <a:lnTo>
                  <a:pt x="114300" y="391160"/>
                </a:lnTo>
                <a:lnTo>
                  <a:pt x="118110" y="391160"/>
                </a:lnTo>
                <a:lnTo>
                  <a:pt x="120650" y="392430"/>
                </a:lnTo>
                <a:lnTo>
                  <a:pt x="120650" y="392430"/>
                </a:lnTo>
                <a:lnTo>
                  <a:pt x="121920" y="392430"/>
                </a:lnTo>
                <a:lnTo>
                  <a:pt x="124460" y="392430"/>
                </a:lnTo>
                <a:lnTo>
                  <a:pt x="171450" y="358140"/>
                </a:lnTo>
                <a:lnTo>
                  <a:pt x="186690" y="368300"/>
                </a:lnTo>
                <a:lnTo>
                  <a:pt x="124460" y="433070"/>
                </a:lnTo>
                <a:lnTo>
                  <a:pt x="102870" y="424180"/>
                </a:lnTo>
                <a:lnTo>
                  <a:pt x="97790" y="421640"/>
                </a:lnTo>
                <a:lnTo>
                  <a:pt x="97790" y="421640"/>
                </a:lnTo>
                <a:lnTo>
                  <a:pt x="92710" y="419100"/>
                </a:lnTo>
                <a:lnTo>
                  <a:pt x="82550" y="414020"/>
                </a:lnTo>
                <a:lnTo>
                  <a:pt x="73660" y="407670"/>
                </a:lnTo>
                <a:lnTo>
                  <a:pt x="62229" y="401320"/>
                </a:lnTo>
                <a:lnTo>
                  <a:pt x="53340" y="393700"/>
                </a:lnTo>
                <a:lnTo>
                  <a:pt x="45720" y="388620"/>
                </a:lnTo>
                <a:lnTo>
                  <a:pt x="45720" y="387350"/>
                </a:lnTo>
                <a:lnTo>
                  <a:pt x="43179" y="386080"/>
                </a:lnTo>
                <a:lnTo>
                  <a:pt x="33020" y="375920"/>
                </a:lnTo>
                <a:lnTo>
                  <a:pt x="29210" y="370840"/>
                </a:lnTo>
                <a:lnTo>
                  <a:pt x="25400" y="365760"/>
                </a:lnTo>
                <a:lnTo>
                  <a:pt x="20320" y="360680"/>
                </a:lnTo>
                <a:lnTo>
                  <a:pt x="17779" y="355600"/>
                </a:lnTo>
                <a:lnTo>
                  <a:pt x="13970" y="350520"/>
                </a:lnTo>
                <a:lnTo>
                  <a:pt x="11429" y="346710"/>
                </a:lnTo>
                <a:lnTo>
                  <a:pt x="8890" y="341630"/>
                </a:lnTo>
                <a:lnTo>
                  <a:pt x="7620" y="339090"/>
                </a:lnTo>
                <a:lnTo>
                  <a:pt x="7620" y="339090"/>
                </a:lnTo>
                <a:lnTo>
                  <a:pt x="6350" y="336550"/>
                </a:lnTo>
                <a:lnTo>
                  <a:pt x="5079" y="331470"/>
                </a:lnTo>
                <a:lnTo>
                  <a:pt x="3810" y="326390"/>
                </a:lnTo>
                <a:lnTo>
                  <a:pt x="2540" y="321310"/>
                </a:lnTo>
                <a:lnTo>
                  <a:pt x="1270" y="316230"/>
                </a:lnTo>
                <a:lnTo>
                  <a:pt x="0" y="311150"/>
                </a:lnTo>
                <a:lnTo>
                  <a:pt x="0" y="306070"/>
                </a:lnTo>
                <a:lnTo>
                  <a:pt x="0" y="302260"/>
                </a:lnTo>
                <a:lnTo>
                  <a:pt x="0" y="297180"/>
                </a:lnTo>
                <a:lnTo>
                  <a:pt x="1270" y="292100"/>
                </a:lnTo>
                <a:lnTo>
                  <a:pt x="1270" y="288290"/>
                </a:lnTo>
                <a:lnTo>
                  <a:pt x="2540" y="283210"/>
                </a:lnTo>
                <a:lnTo>
                  <a:pt x="3810" y="279400"/>
                </a:lnTo>
                <a:lnTo>
                  <a:pt x="6350" y="274320"/>
                </a:lnTo>
                <a:lnTo>
                  <a:pt x="7620" y="269240"/>
                </a:lnTo>
                <a:lnTo>
                  <a:pt x="10160" y="264160"/>
                </a:lnTo>
                <a:lnTo>
                  <a:pt x="11429" y="260350"/>
                </a:lnTo>
                <a:lnTo>
                  <a:pt x="15240" y="256540"/>
                </a:lnTo>
                <a:lnTo>
                  <a:pt x="17779" y="252730"/>
                </a:lnTo>
                <a:lnTo>
                  <a:pt x="20320" y="247650"/>
                </a:lnTo>
                <a:lnTo>
                  <a:pt x="24129" y="243840"/>
                </a:lnTo>
                <a:lnTo>
                  <a:pt x="27940" y="240030"/>
                </a:lnTo>
                <a:lnTo>
                  <a:pt x="31750" y="236220"/>
                </a:lnTo>
                <a:lnTo>
                  <a:pt x="36829" y="229870"/>
                </a:lnTo>
                <a:lnTo>
                  <a:pt x="43179" y="224790"/>
                </a:lnTo>
                <a:lnTo>
                  <a:pt x="49529" y="219710"/>
                </a:lnTo>
                <a:lnTo>
                  <a:pt x="55879" y="214630"/>
                </a:lnTo>
                <a:lnTo>
                  <a:pt x="60960" y="210820"/>
                </a:lnTo>
                <a:lnTo>
                  <a:pt x="68579" y="205740"/>
                </a:lnTo>
                <a:lnTo>
                  <a:pt x="73660" y="201930"/>
                </a:lnTo>
                <a:lnTo>
                  <a:pt x="80010" y="198120"/>
                </a:lnTo>
                <a:lnTo>
                  <a:pt x="92710" y="191770"/>
                </a:lnTo>
                <a:lnTo>
                  <a:pt x="100329" y="187960"/>
                </a:lnTo>
                <a:lnTo>
                  <a:pt x="106679" y="185420"/>
                </a:lnTo>
                <a:lnTo>
                  <a:pt x="113029" y="182880"/>
                </a:lnTo>
                <a:lnTo>
                  <a:pt x="119379" y="180340"/>
                </a:lnTo>
                <a:lnTo>
                  <a:pt x="125729" y="177800"/>
                </a:lnTo>
                <a:lnTo>
                  <a:pt x="133350" y="175260"/>
                </a:lnTo>
                <a:lnTo>
                  <a:pt x="146050" y="171450"/>
                </a:lnTo>
                <a:lnTo>
                  <a:pt x="160020" y="167640"/>
                </a:lnTo>
                <a:lnTo>
                  <a:pt x="166370" y="166370"/>
                </a:lnTo>
                <a:lnTo>
                  <a:pt x="166370" y="166370"/>
                </a:lnTo>
                <a:lnTo>
                  <a:pt x="173990" y="163830"/>
                </a:lnTo>
                <a:lnTo>
                  <a:pt x="189229" y="160020"/>
                </a:lnTo>
                <a:lnTo>
                  <a:pt x="203200" y="157480"/>
                </a:lnTo>
                <a:lnTo>
                  <a:pt x="217170" y="154940"/>
                </a:lnTo>
                <a:lnTo>
                  <a:pt x="232410" y="152400"/>
                </a:lnTo>
                <a:lnTo>
                  <a:pt x="243840" y="151130"/>
                </a:lnTo>
                <a:lnTo>
                  <a:pt x="243840" y="151130"/>
                </a:lnTo>
                <a:lnTo>
                  <a:pt x="247650" y="149860"/>
                </a:lnTo>
                <a:lnTo>
                  <a:pt x="309880" y="139700"/>
                </a:lnTo>
                <a:lnTo>
                  <a:pt x="311150" y="139700"/>
                </a:lnTo>
                <a:lnTo>
                  <a:pt x="311150" y="139700"/>
                </a:lnTo>
                <a:lnTo>
                  <a:pt x="374650" y="123190"/>
                </a:lnTo>
                <a:lnTo>
                  <a:pt x="341630" y="97790"/>
                </a:lnTo>
                <a:lnTo>
                  <a:pt x="341630" y="97790"/>
                </a:lnTo>
                <a:lnTo>
                  <a:pt x="309880" y="72390"/>
                </a:lnTo>
                <a:lnTo>
                  <a:pt x="309880" y="71120"/>
                </a:lnTo>
                <a:lnTo>
                  <a:pt x="279400" y="43180"/>
                </a:lnTo>
                <a:lnTo>
                  <a:pt x="279400" y="43180"/>
                </a:lnTo>
                <a:lnTo>
                  <a:pt x="271779" y="34290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5429657" y="4686708"/>
            <a:ext cx="439874" cy="442415"/>
          </a:xfrm>
          <a:custGeom>
            <a:avLst/>
            <a:gdLst/>
            <a:ahLst/>
            <a:cxnLst/>
            <a:rect l="l" t="t" r="r" b="b"/>
            <a:pathLst>
              <a:path w="439874" h="442415">
                <a:moveTo>
                  <a:pt x="315823" y="4673"/>
                </a:moveTo>
                <a:lnTo>
                  <a:pt x="320903" y="8483"/>
                </a:lnTo>
                <a:lnTo>
                  <a:pt x="320903" y="8483"/>
                </a:lnTo>
                <a:lnTo>
                  <a:pt x="348843" y="35153"/>
                </a:lnTo>
                <a:lnTo>
                  <a:pt x="348843" y="35153"/>
                </a:lnTo>
                <a:lnTo>
                  <a:pt x="379323" y="60553"/>
                </a:lnTo>
                <a:lnTo>
                  <a:pt x="379323" y="60553"/>
                </a:lnTo>
                <a:lnTo>
                  <a:pt x="409803" y="84683"/>
                </a:lnTo>
                <a:lnTo>
                  <a:pt x="409803" y="84683"/>
                </a:lnTo>
                <a:lnTo>
                  <a:pt x="435203" y="101193"/>
                </a:lnTo>
                <a:lnTo>
                  <a:pt x="403453" y="141833"/>
                </a:lnTo>
                <a:lnTo>
                  <a:pt x="361543" y="154533"/>
                </a:lnTo>
                <a:lnTo>
                  <a:pt x="361543" y="155803"/>
                </a:lnTo>
                <a:lnTo>
                  <a:pt x="338683" y="160883"/>
                </a:lnTo>
                <a:lnTo>
                  <a:pt x="295503" y="171043"/>
                </a:lnTo>
                <a:lnTo>
                  <a:pt x="295503" y="171043"/>
                </a:lnTo>
                <a:lnTo>
                  <a:pt x="277723" y="173583"/>
                </a:lnTo>
                <a:lnTo>
                  <a:pt x="249783" y="179933"/>
                </a:lnTo>
                <a:lnTo>
                  <a:pt x="235813" y="182473"/>
                </a:lnTo>
                <a:lnTo>
                  <a:pt x="221843" y="187553"/>
                </a:lnTo>
                <a:lnTo>
                  <a:pt x="221843" y="187553"/>
                </a:lnTo>
                <a:lnTo>
                  <a:pt x="221843" y="186283"/>
                </a:lnTo>
                <a:lnTo>
                  <a:pt x="207873" y="190093"/>
                </a:lnTo>
                <a:lnTo>
                  <a:pt x="195173" y="193903"/>
                </a:lnTo>
                <a:lnTo>
                  <a:pt x="182473" y="198983"/>
                </a:lnTo>
                <a:lnTo>
                  <a:pt x="169773" y="204063"/>
                </a:lnTo>
                <a:lnTo>
                  <a:pt x="162152" y="206603"/>
                </a:lnTo>
                <a:lnTo>
                  <a:pt x="155802" y="209143"/>
                </a:lnTo>
                <a:lnTo>
                  <a:pt x="149452" y="212953"/>
                </a:lnTo>
                <a:lnTo>
                  <a:pt x="143102" y="216763"/>
                </a:lnTo>
                <a:lnTo>
                  <a:pt x="136752" y="219303"/>
                </a:lnTo>
                <a:lnTo>
                  <a:pt x="130402" y="223113"/>
                </a:lnTo>
                <a:lnTo>
                  <a:pt x="124052" y="228193"/>
                </a:lnTo>
                <a:lnTo>
                  <a:pt x="118973" y="232003"/>
                </a:lnTo>
                <a:lnTo>
                  <a:pt x="112623" y="235813"/>
                </a:lnTo>
                <a:lnTo>
                  <a:pt x="106273" y="240893"/>
                </a:lnTo>
                <a:lnTo>
                  <a:pt x="106273" y="240893"/>
                </a:lnTo>
                <a:lnTo>
                  <a:pt x="106273" y="240893"/>
                </a:lnTo>
                <a:lnTo>
                  <a:pt x="99923" y="245973"/>
                </a:lnTo>
                <a:lnTo>
                  <a:pt x="93573" y="251053"/>
                </a:lnTo>
                <a:lnTo>
                  <a:pt x="87223" y="256133"/>
                </a:lnTo>
                <a:lnTo>
                  <a:pt x="80873" y="262483"/>
                </a:lnTo>
                <a:lnTo>
                  <a:pt x="69443" y="273913"/>
                </a:lnTo>
                <a:lnTo>
                  <a:pt x="63093" y="281533"/>
                </a:lnTo>
                <a:lnTo>
                  <a:pt x="59283" y="287883"/>
                </a:lnTo>
                <a:lnTo>
                  <a:pt x="54202" y="294233"/>
                </a:lnTo>
                <a:lnTo>
                  <a:pt x="52933" y="298043"/>
                </a:lnTo>
                <a:lnTo>
                  <a:pt x="50393" y="300583"/>
                </a:lnTo>
                <a:lnTo>
                  <a:pt x="50393" y="300583"/>
                </a:lnTo>
                <a:lnTo>
                  <a:pt x="50393" y="300583"/>
                </a:lnTo>
                <a:lnTo>
                  <a:pt x="49123" y="304393"/>
                </a:lnTo>
                <a:lnTo>
                  <a:pt x="47852" y="306933"/>
                </a:lnTo>
                <a:lnTo>
                  <a:pt x="46583" y="309473"/>
                </a:lnTo>
                <a:lnTo>
                  <a:pt x="46583" y="313283"/>
                </a:lnTo>
                <a:lnTo>
                  <a:pt x="45313" y="315823"/>
                </a:lnTo>
                <a:lnTo>
                  <a:pt x="45313" y="319633"/>
                </a:lnTo>
                <a:lnTo>
                  <a:pt x="45313" y="322173"/>
                </a:lnTo>
                <a:lnTo>
                  <a:pt x="45313" y="324713"/>
                </a:lnTo>
                <a:lnTo>
                  <a:pt x="45313" y="328523"/>
                </a:lnTo>
                <a:lnTo>
                  <a:pt x="45313" y="331063"/>
                </a:lnTo>
                <a:lnTo>
                  <a:pt x="46583" y="333603"/>
                </a:lnTo>
                <a:lnTo>
                  <a:pt x="46583" y="336143"/>
                </a:lnTo>
                <a:lnTo>
                  <a:pt x="49123" y="342493"/>
                </a:lnTo>
                <a:lnTo>
                  <a:pt x="51663" y="348843"/>
                </a:lnTo>
                <a:lnTo>
                  <a:pt x="55473" y="353923"/>
                </a:lnTo>
                <a:lnTo>
                  <a:pt x="59283" y="360273"/>
                </a:lnTo>
                <a:lnTo>
                  <a:pt x="64363" y="365353"/>
                </a:lnTo>
                <a:lnTo>
                  <a:pt x="68173" y="370433"/>
                </a:lnTo>
                <a:lnTo>
                  <a:pt x="69443" y="370433"/>
                </a:lnTo>
                <a:lnTo>
                  <a:pt x="69443" y="371703"/>
                </a:lnTo>
                <a:lnTo>
                  <a:pt x="73252" y="374243"/>
                </a:lnTo>
                <a:lnTo>
                  <a:pt x="77063" y="376783"/>
                </a:lnTo>
                <a:lnTo>
                  <a:pt x="80873" y="379323"/>
                </a:lnTo>
                <a:lnTo>
                  <a:pt x="84683" y="381863"/>
                </a:lnTo>
                <a:lnTo>
                  <a:pt x="88493" y="383133"/>
                </a:lnTo>
                <a:lnTo>
                  <a:pt x="92302" y="385673"/>
                </a:lnTo>
                <a:lnTo>
                  <a:pt x="99923" y="389483"/>
                </a:lnTo>
                <a:lnTo>
                  <a:pt x="103733" y="390753"/>
                </a:lnTo>
                <a:lnTo>
                  <a:pt x="107543" y="392023"/>
                </a:lnTo>
                <a:lnTo>
                  <a:pt x="111352" y="393293"/>
                </a:lnTo>
                <a:lnTo>
                  <a:pt x="115163" y="394563"/>
                </a:lnTo>
                <a:lnTo>
                  <a:pt x="118973" y="395833"/>
                </a:lnTo>
                <a:lnTo>
                  <a:pt x="122783" y="395833"/>
                </a:lnTo>
                <a:lnTo>
                  <a:pt x="125323" y="397103"/>
                </a:lnTo>
                <a:lnTo>
                  <a:pt x="125323" y="397103"/>
                </a:lnTo>
                <a:lnTo>
                  <a:pt x="126593" y="397103"/>
                </a:lnTo>
                <a:lnTo>
                  <a:pt x="129133" y="397103"/>
                </a:lnTo>
                <a:lnTo>
                  <a:pt x="176123" y="362813"/>
                </a:lnTo>
                <a:lnTo>
                  <a:pt x="191363" y="372973"/>
                </a:lnTo>
                <a:lnTo>
                  <a:pt x="129133" y="437743"/>
                </a:lnTo>
                <a:lnTo>
                  <a:pt x="107543" y="428853"/>
                </a:lnTo>
                <a:lnTo>
                  <a:pt x="102463" y="426313"/>
                </a:lnTo>
                <a:lnTo>
                  <a:pt x="102463" y="426313"/>
                </a:lnTo>
                <a:lnTo>
                  <a:pt x="97383" y="423773"/>
                </a:lnTo>
                <a:lnTo>
                  <a:pt x="87223" y="418693"/>
                </a:lnTo>
                <a:lnTo>
                  <a:pt x="78333" y="412343"/>
                </a:lnTo>
                <a:lnTo>
                  <a:pt x="66902" y="405993"/>
                </a:lnTo>
                <a:lnTo>
                  <a:pt x="58013" y="398373"/>
                </a:lnTo>
                <a:lnTo>
                  <a:pt x="50393" y="393293"/>
                </a:lnTo>
                <a:lnTo>
                  <a:pt x="50393" y="392023"/>
                </a:lnTo>
                <a:lnTo>
                  <a:pt x="47852" y="390753"/>
                </a:lnTo>
                <a:lnTo>
                  <a:pt x="37693" y="380593"/>
                </a:lnTo>
                <a:lnTo>
                  <a:pt x="33883" y="375513"/>
                </a:lnTo>
                <a:lnTo>
                  <a:pt x="30073" y="370433"/>
                </a:lnTo>
                <a:lnTo>
                  <a:pt x="24993" y="365353"/>
                </a:lnTo>
                <a:lnTo>
                  <a:pt x="22452" y="360273"/>
                </a:lnTo>
                <a:lnTo>
                  <a:pt x="18643" y="355193"/>
                </a:lnTo>
                <a:lnTo>
                  <a:pt x="16102" y="351383"/>
                </a:lnTo>
                <a:lnTo>
                  <a:pt x="13563" y="346303"/>
                </a:lnTo>
                <a:lnTo>
                  <a:pt x="12293" y="343763"/>
                </a:lnTo>
                <a:lnTo>
                  <a:pt x="12293" y="343763"/>
                </a:lnTo>
                <a:lnTo>
                  <a:pt x="11023" y="341223"/>
                </a:lnTo>
                <a:lnTo>
                  <a:pt x="9752" y="336143"/>
                </a:lnTo>
                <a:lnTo>
                  <a:pt x="8483" y="331063"/>
                </a:lnTo>
                <a:lnTo>
                  <a:pt x="7213" y="325983"/>
                </a:lnTo>
                <a:lnTo>
                  <a:pt x="5943" y="320903"/>
                </a:lnTo>
                <a:lnTo>
                  <a:pt x="4673" y="315823"/>
                </a:lnTo>
                <a:lnTo>
                  <a:pt x="4673" y="310743"/>
                </a:lnTo>
                <a:lnTo>
                  <a:pt x="4673" y="306933"/>
                </a:lnTo>
                <a:lnTo>
                  <a:pt x="4673" y="301853"/>
                </a:lnTo>
                <a:lnTo>
                  <a:pt x="5943" y="296773"/>
                </a:lnTo>
                <a:lnTo>
                  <a:pt x="5943" y="292963"/>
                </a:lnTo>
                <a:lnTo>
                  <a:pt x="7213" y="287883"/>
                </a:lnTo>
                <a:lnTo>
                  <a:pt x="8483" y="284073"/>
                </a:lnTo>
                <a:lnTo>
                  <a:pt x="11023" y="278993"/>
                </a:lnTo>
                <a:lnTo>
                  <a:pt x="12293" y="273913"/>
                </a:lnTo>
                <a:lnTo>
                  <a:pt x="14833" y="268833"/>
                </a:lnTo>
                <a:lnTo>
                  <a:pt x="16102" y="265023"/>
                </a:lnTo>
                <a:lnTo>
                  <a:pt x="19913" y="261213"/>
                </a:lnTo>
                <a:lnTo>
                  <a:pt x="22452" y="257403"/>
                </a:lnTo>
                <a:lnTo>
                  <a:pt x="24993" y="252323"/>
                </a:lnTo>
                <a:lnTo>
                  <a:pt x="28802" y="248513"/>
                </a:lnTo>
                <a:lnTo>
                  <a:pt x="32613" y="244703"/>
                </a:lnTo>
                <a:lnTo>
                  <a:pt x="36423" y="240893"/>
                </a:lnTo>
                <a:lnTo>
                  <a:pt x="41502" y="234543"/>
                </a:lnTo>
                <a:lnTo>
                  <a:pt x="47852" y="229463"/>
                </a:lnTo>
                <a:lnTo>
                  <a:pt x="54202" y="224383"/>
                </a:lnTo>
                <a:lnTo>
                  <a:pt x="60552" y="219303"/>
                </a:lnTo>
                <a:lnTo>
                  <a:pt x="65633" y="215493"/>
                </a:lnTo>
                <a:lnTo>
                  <a:pt x="73252" y="210413"/>
                </a:lnTo>
                <a:lnTo>
                  <a:pt x="78333" y="206603"/>
                </a:lnTo>
                <a:lnTo>
                  <a:pt x="84683" y="202793"/>
                </a:lnTo>
                <a:lnTo>
                  <a:pt x="97383" y="196443"/>
                </a:lnTo>
                <a:lnTo>
                  <a:pt x="105002" y="192633"/>
                </a:lnTo>
                <a:lnTo>
                  <a:pt x="111352" y="190093"/>
                </a:lnTo>
                <a:lnTo>
                  <a:pt x="117702" y="187553"/>
                </a:lnTo>
                <a:lnTo>
                  <a:pt x="124052" y="185013"/>
                </a:lnTo>
                <a:lnTo>
                  <a:pt x="130402" y="182473"/>
                </a:lnTo>
                <a:lnTo>
                  <a:pt x="138023" y="179933"/>
                </a:lnTo>
                <a:lnTo>
                  <a:pt x="150723" y="176123"/>
                </a:lnTo>
                <a:lnTo>
                  <a:pt x="164693" y="172313"/>
                </a:lnTo>
                <a:lnTo>
                  <a:pt x="171043" y="171043"/>
                </a:lnTo>
                <a:lnTo>
                  <a:pt x="171043" y="171043"/>
                </a:lnTo>
                <a:lnTo>
                  <a:pt x="178663" y="168503"/>
                </a:lnTo>
                <a:lnTo>
                  <a:pt x="193902" y="164693"/>
                </a:lnTo>
                <a:lnTo>
                  <a:pt x="207873" y="162153"/>
                </a:lnTo>
                <a:lnTo>
                  <a:pt x="221843" y="159613"/>
                </a:lnTo>
                <a:lnTo>
                  <a:pt x="237083" y="157073"/>
                </a:lnTo>
                <a:lnTo>
                  <a:pt x="248513" y="155803"/>
                </a:lnTo>
                <a:lnTo>
                  <a:pt x="248513" y="155803"/>
                </a:lnTo>
                <a:lnTo>
                  <a:pt x="252323" y="154533"/>
                </a:lnTo>
                <a:lnTo>
                  <a:pt x="314553" y="144373"/>
                </a:lnTo>
                <a:lnTo>
                  <a:pt x="315823" y="144373"/>
                </a:lnTo>
                <a:lnTo>
                  <a:pt x="315823" y="144373"/>
                </a:lnTo>
                <a:lnTo>
                  <a:pt x="379323" y="127863"/>
                </a:lnTo>
                <a:lnTo>
                  <a:pt x="346303" y="102463"/>
                </a:lnTo>
                <a:lnTo>
                  <a:pt x="346303" y="102463"/>
                </a:lnTo>
                <a:lnTo>
                  <a:pt x="314553" y="77063"/>
                </a:lnTo>
                <a:lnTo>
                  <a:pt x="314553" y="75793"/>
                </a:lnTo>
                <a:lnTo>
                  <a:pt x="284073" y="47853"/>
                </a:lnTo>
                <a:lnTo>
                  <a:pt x="284073" y="47853"/>
                </a:lnTo>
                <a:lnTo>
                  <a:pt x="276452" y="38963"/>
                </a:lnTo>
                <a:lnTo>
                  <a:pt x="315823" y="467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5247641" y="4574540"/>
            <a:ext cx="436879" cy="307340"/>
          </a:xfrm>
          <a:custGeom>
            <a:avLst/>
            <a:gdLst/>
            <a:ahLst/>
            <a:cxnLst/>
            <a:rect l="l" t="t" r="r" b="b"/>
            <a:pathLst>
              <a:path w="436879" h="307340">
                <a:moveTo>
                  <a:pt x="168910" y="59690"/>
                </a:moveTo>
                <a:lnTo>
                  <a:pt x="194310" y="49530"/>
                </a:lnTo>
                <a:lnTo>
                  <a:pt x="218440" y="39370"/>
                </a:lnTo>
                <a:lnTo>
                  <a:pt x="242569" y="30480"/>
                </a:lnTo>
                <a:lnTo>
                  <a:pt x="264160" y="22860"/>
                </a:lnTo>
                <a:lnTo>
                  <a:pt x="274319" y="19050"/>
                </a:lnTo>
                <a:lnTo>
                  <a:pt x="284480" y="15240"/>
                </a:lnTo>
                <a:lnTo>
                  <a:pt x="294640" y="12700"/>
                </a:lnTo>
                <a:lnTo>
                  <a:pt x="303530" y="10160"/>
                </a:lnTo>
                <a:lnTo>
                  <a:pt x="313690" y="7620"/>
                </a:lnTo>
                <a:lnTo>
                  <a:pt x="318769" y="7620"/>
                </a:lnTo>
                <a:lnTo>
                  <a:pt x="320040" y="7620"/>
                </a:lnTo>
                <a:lnTo>
                  <a:pt x="322580" y="6350"/>
                </a:lnTo>
                <a:lnTo>
                  <a:pt x="330200" y="3810"/>
                </a:lnTo>
                <a:lnTo>
                  <a:pt x="339090" y="3810"/>
                </a:lnTo>
                <a:lnTo>
                  <a:pt x="346710" y="1270"/>
                </a:lnTo>
                <a:lnTo>
                  <a:pt x="354330" y="1270"/>
                </a:lnTo>
                <a:lnTo>
                  <a:pt x="361950" y="0"/>
                </a:lnTo>
                <a:lnTo>
                  <a:pt x="368300" y="0"/>
                </a:lnTo>
                <a:lnTo>
                  <a:pt x="375919" y="0"/>
                </a:lnTo>
                <a:lnTo>
                  <a:pt x="381000" y="1270"/>
                </a:lnTo>
                <a:lnTo>
                  <a:pt x="387350" y="2540"/>
                </a:lnTo>
                <a:lnTo>
                  <a:pt x="392430" y="3810"/>
                </a:lnTo>
                <a:lnTo>
                  <a:pt x="396240" y="3810"/>
                </a:lnTo>
                <a:lnTo>
                  <a:pt x="397510" y="3810"/>
                </a:lnTo>
                <a:lnTo>
                  <a:pt x="398780" y="3810"/>
                </a:lnTo>
                <a:lnTo>
                  <a:pt x="403860" y="6350"/>
                </a:lnTo>
                <a:lnTo>
                  <a:pt x="408940" y="8890"/>
                </a:lnTo>
                <a:lnTo>
                  <a:pt x="412750" y="10160"/>
                </a:lnTo>
                <a:lnTo>
                  <a:pt x="416560" y="12700"/>
                </a:lnTo>
                <a:lnTo>
                  <a:pt x="420369" y="16510"/>
                </a:lnTo>
                <a:lnTo>
                  <a:pt x="424180" y="20320"/>
                </a:lnTo>
                <a:lnTo>
                  <a:pt x="426719" y="24130"/>
                </a:lnTo>
                <a:lnTo>
                  <a:pt x="429260" y="29210"/>
                </a:lnTo>
                <a:lnTo>
                  <a:pt x="429260" y="29210"/>
                </a:lnTo>
                <a:lnTo>
                  <a:pt x="430530" y="30480"/>
                </a:lnTo>
                <a:lnTo>
                  <a:pt x="434340" y="36830"/>
                </a:lnTo>
                <a:lnTo>
                  <a:pt x="435610" y="40640"/>
                </a:lnTo>
                <a:lnTo>
                  <a:pt x="436880" y="44450"/>
                </a:lnTo>
                <a:lnTo>
                  <a:pt x="436880" y="48260"/>
                </a:lnTo>
                <a:lnTo>
                  <a:pt x="436880" y="52070"/>
                </a:lnTo>
                <a:lnTo>
                  <a:pt x="436880" y="55880"/>
                </a:lnTo>
                <a:lnTo>
                  <a:pt x="436880" y="59690"/>
                </a:lnTo>
                <a:lnTo>
                  <a:pt x="436880" y="63500"/>
                </a:lnTo>
                <a:lnTo>
                  <a:pt x="435610" y="67310"/>
                </a:lnTo>
                <a:lnTo>
                  <a:pt x="434340" y="72390"/>
                </a:lnTo>
                <a:lnTo>
                  <a:pt x="433069" y="76200"/>
                </a:lnTo>
                <a:lnTo>
                  <a:pt x="433069" y="77470"/>
                </a:lnTo>
                <a:lnTo>
                  <a:pt x="433069" y="77470"/>
                </a:lnTo>
                <a:lnTo>
                  <a:pt x="431800" y="80010"/>
                </a:lnTo>
                <a:lnTo>
                  <a:pt x="430530" y="85090"/>
                </a:lnTo>
                <a:lnTo>
                  <a:pt x="427990" y="90170"/>
                </a:lnTo>
                <a:lnTo>
                  <a:pt x="425450" y="93980"/>
                </a:lnTo>
                <a:lnTo>
                  <a:pt x="422910" y="99060"/>
                </a:lnTo>
                <a:lnTo>
                  <a:pt x="420369" y="104140"/>
                </a:lnTo>
                <a:lnTo>
                  <a:pt x="416560" y="109220"/>
                </a:lnTo>
                <a:lnTo>
                  <a:pt x="414019" y="114300"/>
                </a:lnTo>
                <a:lnTo>
                  <a:pt x="406400" y="124460"/>
                </a:lnTo>
                <a:lnTo>
                  <a:pt x="396240" y="135890"/>
                </a:lnTo>
                <a:lnTo>
                  <a:pt x="386080" y="147320"/>
                </a:lnTo>
                <a:lnTo>
                  <a:pt x="375919" y="158750"/>
                </a:lnTo>
                <a:lnTo>
                  <a:pt x="361950" y="171450"/>
                </a:lnTo>
                <a:lnTo>
                  <a:pt x="354330" y="179070"/>
                </a:lnTo>
                <a:lnTo>
                  <a:pt x="346710" y="185420"/>
                </a:lnTo>
                <a:lnTo>
                  <a:pt x="337819" y="193040"/>
                </a:lnTo>
                <a:lnTo>
                  <a:pt x="328930" y="200660"/>
                </a:lnTo>
                <a:lnTo>
                  <a:pt x="318769" y="208280"/>
                </a:lnTo>
                <a:lnTo>
                  <a:pt x="309880" y="215900"/>
                </a:lnTo>
                <a:lnTo>
                  <a:pt x="299719" y="223520"/>
                </a:lnTo>
                <a:lnTo>
                  <a:pt x="288290" y="231140"/>
                </a:lnTo>
                <a:lnTo>
                  <a:pt x="266700" y="247650"/>
                </a:lnTo>
                <a:lnTo>
                  <a:pt x="243840" y="260350"/>
                </a:lnTo>
                <a:lnTo>
                  <a:pt x="222250" y="273050"/>
                </a:lnTo>
                <a:lnTo>
                  <a:pt x="201930" y="284480"/>
                </a:lnTo>
                <a:lnTo>
                  <a:pt x="199390" y="285750"/>
                </a:lnTo>
                <a:lnTo>
                  <a:pt x="198119" y="287020"/>
                </a:lnTo>
                <a:lnTo>
                  <a:pt x="181610" y="292100"/>
                </a:lnTo>
                <a:lnTo>
                  <a:pt x="172719" y="295910"/>
                </a:lnTo>
                <a:lnTo>
                  <a:pt x="162560" y="299720"/>
                </a:lnTo>
                <a:lnTo>
                  <a:pt x="153669" y="302260"/>
                </a:lnTo>
                <a:lnTo>
                  <a:pt x="144780" y="304800"/>
                </a:lnTo>
                <a:lnTo>
                  <a:pt x="134619" y="306070"/>
                </a:lnTo>
                <a:lnTo>
                  <a:pt x="127000" y="307340"/>
                </a:lnTo>
                <a:lnTo>
                  <a:pt x="118110" y="307340"/>
                </a:lnTo>
                <a:lnTo>
                  <a:pt x="109219" y="307340"/>
                </a:lnTo>
                <a:lnTo>
                  <a:pt x="101600" y="307340"/>
                </a:lnTo>
                <a:lnTo>
                  <a:pt x="93980" y="307340"/>
                </a:lnTo>
                <a:lnTo>
                  <a:pt x="85090" y="306070"/>
                </a:lnTo>
                <a:lnTo>
                  <a:pt x="83819" y="306070"/>
                </a:lnTo>
                <a:lnTo>
                  <a:pt x="83819" y="306070"/>
                </a:lnTo>
                <a:lnTo>
                  <a:pt x="77469" y="304800"/>
                </a:lnTo>
                <a:lnTo>
                  <a:pt x="71119" y="302260"/>
                </a:lnTo>
                <a:lnTo>
                  <a:pt x="63500" y="299720"/>
                </a:lnTo>
                <a:lnTo>
                  <a:pt x="57150" y="297180"/>
                </a:lnTo>
                <a:lnTo>
                  <a:pt x="50800" y="293370"/>
                </a:lnTo>
                <a:lnTo>
                  <a:pt x="44450" y="289560"/>
                </a:lnTo>
                <a:lnTo>
                  <a:pt x="38100" y="284480"/>
                </a:lnTo>
                <a:lnTo>
                  <a:pt x="33019" y="279400"/>
                </a:lnTo>
                <a:lnTo>
                  <a:pt x="27940" y="273050"/>
                </a:lnTo>
                <a:lnTo>
                  <a:pt x="26669" y="273050"/>
                </a:lnTo>
                <a:lnTo>
                  <a:pt x="25400" y="273050"/>
                </a:lnTo>
                <a:lnTo>
                  <a:pt x="21590" y="267970"/>
                </a:lnTo>
                <a:lnTo>
                  <a:pt x="17780" y="260350"/>
                </a:lnTo>
                <a:lnTo>
                  <a:pt x="11430" y="250190"/>
                </a:lnTo>
                <a:lnTo>
                  <a:pt x="6350" y="240030"/>
                </a:lnTo>
                <a:lnTo>
                  <a:pt x="3810" y="229870"/>
                </a:lnTo>
                <a:lnTo>
                  <a:pt x="2540" y="224790"/>
                </a:lnTo>
                <a:lnTo>
                  <a:pt x="1269" y="219710"/>
                </a:lnTo>
                <a:lnTo>
                  <a:pt x="0" y="214630"/>
                </a:lnTo>
                <a:lnTo>
                  <a:pt x="0" y="214630"/>
                </a:lnTo>
                <a:lnTo>
                  <a:pt x="0" y="214630"/>
                </a:lnTo>
                <a:lnTo>
                  <a:pt x="0" y="209550"/>
                </a:lnTo>
                <a:lnTo>
                  <a:pt x="0" y="204470"/>
                </a:lnTo>
                <a:lnTo>
                  <a:pt x="1269" y="198120"/>
                </a:lnTo>
                <a:lnTo>
                  <a:pt x="2540" y="193040"/>
                </a:lnTo>
                <a:lnTo>
                  <a:pt x="3810" y="189230"/>
                </a:lnTo>
                <a:lnTo>
                  <a:pt x="5080" y="182880"/>
                </a:lnTo>
                <a:lnTo>
                  <a:pt x="7619" y="177800"/>
                </a:lnTo>
                <a:lnTo>
                  <a:pt x="8890" y="172720"/>
                </a:lnTo>
                <a:lnTo>
                  <a:pt x="11430" y="168910"/>
                </a:lnTo>
                <a:lnTo>
                  <a:pt x="13969" y="163830"/>
                </a:lnTo>
                <a:lnTo>
                  <a:pt x="17780" y="158750"/>
                </a:lnTo>
                <a:lnTo>
                  <a:pt x="21590" y="153670"/>
                </a:lnTo>
                <a:lnTo>
                  <a:pt x="25400" y="148590"/>
                </a:lnTo>
                <a:lnTo>
                  <a:pt x="34290" y="138430"/>
                </a:lnTo>
                <a:lnTo>
                  <a:pt x="45719" y="129540"/>
                </a:lnTo>
                <a:lnTo>
                  <a:pt x="57150" y="120650"/>
                </a:lnTo>
                <a:lnTo>
                  <a:pt x="69850" y="111760"/>
                </a:lnTo>
                <a:lnTo>
                  <a:pt x="85090" y="101600"/>
                </a:lnTo>
                <a:lnTo>
                  <a:pt x="93980" y="96520"/>
                </a:lnTo>
                <a:lnTo>
                  <a:pt x="102869" y="91440"/>
                </a:lnTo>
                <a:lnTo>
                  <a:pt x="113030" y="86360"/>
                </a:lnTo>
                <a:lnTo>
                  <a:pt x="124460" y="81280"/>
                </a:lnTo>
                <a:lnTo>
                  <a:pt x="168910" y="59690"/>
                </a:lnTo>
                <a:close/>
                <a:moveTo>
                  <a:pt x="196850" y="93980"/>
                </a:moveTo>
                <a:lnTo>
                  <a:pt x="182880" y="101600"/>
                </a:lnTo>
                <a:lnTo>
                  <a:pt x="175260" y="105410"/>
                </a:lnTo>
                <a:lnTo>
                  <a:pt x="167640" y="109220"/>
                </a:lnTo>
                <a:lnTo>
                  <a:pt x="140969" y="123190"/>
                </a:lnTo>
                <a:lnTo>
                  <a:pt x="137160" y="125730"/>
                </a:lnTo>
                <a:lnTo>
                  <a:pt x="135890" y="125730"/>
                </a:lnTo>
                <a:lnTo>
                  <a:pt x="134619" y="127000"/>
                </a:lnTo>
                <a:lnTo>
                  <a:pt x="128269" y="130810"/>
                </a:lnTo>
                <a:lnTo>
                  <a:pt x="115569" y="137160"/>
                </a:lnTo>
                <a:lnTo>
                  <a:pt x="110490" y="140970"/>
                </a:lnTo>
                <a:lnTo>
                  <a:pt x="105410" y="143510"/>
                </a:lnTo>
                <a:lnTo>
                  <a:pt x="96519" y="149860"/>
                </a:lnTo>
                <a:lnTo>
                  <a:pt x="86360" y="156210"/>
                </a:lnTo>
                <a:lnTo>
                  <a:pt x="78740" y="162560"/>
                </a:lnTo>
                <a:lnTo>
                  <a:pt x="69850" y="168910"/>
                </a:lnTo>
                <a:lnTo>
                  <a:pt x="68580" y="170180"/>
                </a:lnTo>
                <a:lnTo>
                  <a:pt x="68580" y="170180"/>
                </a:lnTo>
                <a:lnTo>
                  <a:pt x="66040" y="171450"/>
                </a:lnTo>
                <a:lnTo>
                  <a:pt x="63500" y="175260"/>
                </a:lnTo>
                <a:lnTo>
                  <a:pt x="55880" y="181610"/>
                </a:lnTo>
                <a:lnTo>
                  <a:pt x="53340" y="184150"/>
                </a:lnTo>
                <a:lnTo>
                  <a:pt x="50800" y="187960"/>
                </a:lnTo>
                <a:lnTo>
                  <a:pt x="48260" y="190500"/>
                </a:lnTo>
                <a:lnTo>
                  <a:pt x="45719" y="194310"/>
                </a:lnTo>
                <a:lnTo>
                  <a:pt x="44450" y="196850"/>
                </a:lnTo>
                <a:lnTo>
                  <a:pt x="41910" y="200660"/>
                </a:lnTo>
                <a:lnTo>
                  <a:pt x="40640" y="203200"/>
                </a:lnTo>
                <a:lnTo>
                  <a:pt x="39369" y="205740"/>
                </a:lnTo>
                <a:lnTo>
                  <a:pt x="38100" y="209550"/>
                </a:lnTo>
                <a:lnTo>
                  <a:pt x="36830" y="213360"/>
                </a:lnTo>
                <a:lnTo>
                  <a:pt x="36830" y="215900"/>
                </a:lnTo>
                <a:lnTo>
                  <a:pt x="35560" y="218440"/>
                </a:lnTo>
                <a:lnTo>
                  <a:pt x="35560" y="222250"/>
                </a:lnTo>
                <a:lnTo>
                  <a:pt x="35560" y="224790"/>
                </a:lnTo>
                <a:lnTo>
                  <a:pt x="35560" y="228600"/>
                </a:lnTo>
                <a:lnTo>
                  <a:pt x="35560" y="232410"/>
                </a:lnTo>
                <a:lnTo>
                  <a:pt x="35560" y="234950"/>
                </a:lnTo>
                <a:lnTo>
                  <a:pt x="36830" y="237490"/>
                </a:lnTo>
                <a:lnTo>
                  <a:pt x="38100" y="241300"/>
                </a:lnTo>
                <a:lnTo>
                  <a:pt x="39369" y="243840"/>
                </a:lnTo>
                <a:lnTo>
                  <a:pt x="40640" y="246380"/>
                </a:lnTo>
                <a:lnTo>
                  <a:pt x="43180" y="250190"/>
                </a:lnTo>
                <a:lnTo>
                  <a:pt x="45719" y="254000"/>
                </a:lnTo>
                <a:lnTo>
                  <a:pt x="48260" y="256540"/>
                </a:lnTo>
                <a:lnTo>
                  <a:pt x="48260" y="256540"/>
                </a:lnTo>
                <a:lnTo>
                  <a:pt x="49530" y="257810"/>
                </a:lnTo>
                <a:lnTo>
                  <a:pt x="53340" y="260350"/>
                </a:lnTo>
                <a:lnTo>
                  <a:pt x="57150" y="264160"/>
                </a:lnTo>
                <a:lnTo>
                  <a:pt x="60960" y="266700"/>
                </a:lnTo>
                <a:lnTo>
                  <a:pt x="66040" y="267970"/>
                </a:lnTo>
                <a:lnTo>
                  <a:pt x="71119" y="270510"/>
                </a:lnTo>
                <a:lnTo>
                  <a:pt x="76200" y="271780"/>
                </a:lnTo>
                <a:lnTo>
                  <a:pt x="81280" y="273050"/>
                </a:lnTo>
                <a:lnTo>
                  <a:pt x="86360" y="274320"/>
                </a:lnTo>
                <a:lnTo>
                  <a:pt x="91440" y="274320"/>
                </a:lnTo>
                <a:lnTo>
                  <a:pt x="97790" y="273050"/>
                </a:lnTo>
                <a:lnTo>
                  <a:pt x="104140" y="273050"/>
                </a:lnTo>
                <a:lnTo>
                  <a:pt x="110490" y="273050"/>
                </a:lnTo>
                <a:lnTo>
                  <a:pt x="116840" y="271780"/>
                </a:lnTo>
                <a:lnTo>
                  <a:pt x="123190" y="269240"/>
                </a:lnTo>
                <a:lnTo>
                  <a:pt x="130810" y="267970"/>
                </a:lnTo>
                <a:lnTo>
                  <a:pt x="130810" y="267970"/>
                </a:lnTo>
                <a:lnTo>
                  <a:pt x="132080" y="267970"/>
                </a:lnTo>
                <a:lnTo>
                  <a:pt x="137160" y="265430"/>
                </a:lnTo>
                <a:lnTo>
                  <a:pt x="152400" y="260350"/>
                </a:lnTo>
                <a:lnTo>
                  <a:pt x="168910" y="252730"/>
                </a:lnTo>
                <a:lnTo>
                  <a:pt x="185419" y="243840"/>
                </a:lnTo>
                <a:lnTo>
                  <a:pt x="204469" y="234950"/>
                </a:lnTo>
                <a:lnTo>
                  <a:pt x="222250" y="223520"/>
                </a:lnTo>
                <a:lnTo>
                  <a:pt x="242569" y="212090"/>
                </a:lnTo>
                <a:lnTo>
                  <a:pt x="262890" y="199390"/>
                </a:lnTo>
                <a:lnTo>
                  <a:pt x="312419" y="163830"/>
                </a:lnTo>
                <a:lnTo>
                  <a:pt x="351790" y="130810"/>
                </a:lnTo>
                <a:lnTo>
                  <a:pt x="360680" y="123190"/>
                </a:lnTo>
                <a:lnTo>
                  <a:pt x="368300" y="116840"/>
                </a:lnTo>
                <a:lnTo>
                  <a:pt x="374650" y="109220"/>
                </a:lnTo>
                <a:lnTo>
                  <a:pt x="378460" y="106680"/>
                </a:lnTo>
                <a:lnTo>
                  <a:pt x="381000" y="102870"/>
                </a:lnTo>
                <a:lnTo>
                  <a:pt x="383540" y="99060"/>
                </a:lnTo>
                <a:lnTo>
                  <a:pt x="387350" y="96520"/>
                </a:lnTo>
                <a:lnTo>
                  <a:pt x="389890" y="92710"/>
                </a:lnTo>
                <a:lnTo>
                  <a:pt x="392430" y="90170"/>
                </a:lnTo>
                <a:lnTo>
                  <a:pt x="394969" y="86360"/>
                </a:lnTo>
                <a:lnTo>
                  <a:pt x="396240" y="83820"/>
                </a:lnTo>
                <a:lnTo>
                  <a:pt x="398780" y="80010"/>
                </a:lnTo>
                <a:lnTo>
                  <a:pt x="400050" y="77470"/>
                </a:lnTo>
                <a:lnTo>
                  <a:pt x="402590" y="74930"/>
                </a:lnTo>
                <a:lnTo>
                  <a:pt x="403860" y="72390"/>
                </a:lnTo>
                <a:lnTo>
                  <a:pt x="405130" y="68580"/>
                </a:lnTo>
                <a:lnTo>
                  <a:pt x="406400" y="66040"/>
                </a:lnTo>
                <a:lnTo>
                  <a:pt x="407669" y="63500"/>
                </a:lnTo>
                <a:lnTo>
                  <a:pt x="407669" y="60960"/>
                </a:lnTo>
                <a:lnTo>
                  <a:pt x="408940" y="58420"/>
                </a:lnTo>
                <a:lnTo>
                  <a:pt x="408940" y="55880"/>
                </a:lnTo>
                <a:lnTo>
                  <a:pt x="408940" y="54610"/>
                </a:lnTo>
                <a:lnTo>
                  <a:pt x="408940" y="52070"/>
                </a:lnTo>
                <a:lnTo>
                  <a:pt x="408940" y="49530"/>
                </a:lnTo>
                <a:lnTo>
                  <a:pt x="408940" y="4699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6400" y="43180"/>
                </a:lnTo>
                <a:lnTo>
                  <a:pt x="406400" y="41910"/>
                </a:lnTo>
                <a:lnTo>
                  <a:pt x="405130" y="39370"/>
                </a:lnTo>
                <a:lnTo>
                  <a:pt x="402590" y="36830"/>
                </a:lnTo>
                <a:lnTo>
                  <a:pt x="400050" y="34290"/>
                </a:lnTo>
                <a:lnTo>
                  <a:pt x="397510" y="31750"/>
                </a:lnTo>
                <a:lnTo>
                  <a:pt x="394969" y="30480"/>
                </a:lnTo>
                <a:lnTo>
                  <a:pt x="391160" y="29210"/>
                </a:lnTo>
                <a:lnTo>
                  <a:pt x="387350" y="27940"/>
                </a:lnTo>
                <a:lnTo>
                  <a:pt x="383540" y="27940"/>
                </a:lnTo>
                <a:lnTo>
                  <a:pt x="379730" y="27940"/>
                </a:lnTo>
                <a:lnTo>
                  <a:pt x="375919" y="26670"/>
                </a:lnTo>
                <a:lnTo>
                  <a:pt x="370840" y="27940"/>
                </a:lnTo>
                <a:lnTo>
                  <a:pt x="365760" y="27940"/>
                </a:lnTo>
                <a:lnTo>
                  <a:pt x="363219" y="27940"/>
                </a:lnTo>
                <a:lnTo>
                  <a:pt x="363219" y="27940"/>
                </a:lnTo>
                <a:lnTo>
                  <a:pt x="360680" y="27940"/>
                </a:lnTo>
                <a:lnTo>
                  <a:pt x="355600" y="29210"/>
                </a:lnTo>
                <a:lnTo>
                  <a:pt x="349250" y="30480"/>
                </a:lnTo>
                <a:lnTo>
                  <a:pt x="342900" y="31750"/>
                </a:lnTo>
                <a:lnTo>
                  <a:pt x="336550" y="33020"/>
                </a:lnTo>
                <a:lnTo>
                  <a:pt x="330200" y="35560"/>
                </a:lnTo>
                <a:lnTo>
                  <a:pt x="323850" y="38100"/>
                </a:lnTo>
                <a:lnTo>
                  <a:pt x="308610" y="43180"/>
                </a:lnTo>
                <a:lnTo>
                  <a:pt x="293369" y="49530"/>
                </a:lnTo>
                <a:lnTo>
                  <a:pt x="276860" y="57150"/>
                </a:lnTo>
                <a:lnTo>
                  <a:pt x="257810" y="64770"/>
                </a:lnTo>
                <a:lnTo>
                  <a:pt x="238760" y="73660"/>
                </a:lnTo>
                <a:lnTo>
                  <a:pt x="218440" y="83820"/>
                </a:lnTo>
                <a:lnTo>
                  <a:pt x="19685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5242968" y="4569867"/>
            <a:ext cx="446224" cy="316684"/>
          </a:xfrm>
          <a:custGeom>
            <a:avLst/>
            <a:gdLst/>
            <a:ahLst/>
            <a:cxnLst/>
            <a:rect l="l" t="t" r="r" b="b"/>
            <a:pathLst>
              <a:path w="446224" h="316684">
                <a:moveTo>
                  <a:pt x="173582" y="64363"/>
                </a:moveTo>
                <a:lnTo>
                  <a:pt x="198982" y="54203"/>
                </a:lnTo>
                <a:lnTo>
                  <a:pt x="223112" y="44043"/>
                </a:lnTo>
                <a:lnTo>
                  <a:pt x="247241" y="35153"/>
                </a:lnTo>
                <a:lnTo>
                  <a:pt x="268832" y="27533"/>
                </a:lnTo>
                <a:lnTo>
                  <a:pt x="278991" y="23723"/>
                </a:lnTo>
                <a:lnTo>
                  <a:pt x="289152" y="19913"/>
                </a:lnTo>
                <a:lnTo>
                  <a:pt x="299312" y="17373"/>
                </a:lnTo>
                <a:lnTo>
                  <a:pt x="308202" y="14833"/>
                </a:lnTo>
                <a:lnTo>
                  <a:pt x="318362" y="12293"/>
                </a:lnTo>
                <a:lnTo>
                  <a:pt x="323441" y="12293"/>
                </a:lnTo>
                <a:lnTo>
                  <a:pt x="324712" y="12293"/>
                </a:lnTo>
                <a:lnTo>
                  <a:pt x="327252" y="11023"/>
                </a:lnTo>
                <a:lnTo>
                  <a:pt x="334872" y="8483"/>
                </a:lnTo>
                <a:lnTo>
                  <a:pt x="343762" y="8483"/>
                </a:lnTo>
                <a:lnTo>
                  <a:pt x="351382" y="5943"/>
                </a:lnTo>
                <a:lnTo>
                  <a:pt x="359002" y="5943"/>
                </a:lnTo>
                <a:lnTo>
                  <a:pt x="366622" y="4673"/>
                </a:lnTo>
                <a:lnTo>
                  <a:pt x="372972" y="4673"/>
                </a:lnTo>
                <a:lnTo>
                  <a:pt x="380591" y="4673"/>
                </a:lnTo>
                <a:lnTo>
                  <a:pt x="385672" y="5943"/>
                </a:lnTo>
                <a:lnTo>
                  <a:pt x="392022" y="7213"/>
                </a:lnTo>
                <a:lnTo>
                  <a:pt x="397102" y="8483"/>
                </a:lnTo>
                <a:lnTo>
                  <a:pt x="400912" y="8483"/>
                </a:lnTo>
                <a:lnTo>
                  <a:pt x="402182" y="8483"/>
                </a:lnTo>
                <a:lnTo>
                  <a:pt x="403452" y="8483"/>
                </a:lnTo>
                <a:lnTo>
                  <a:pt x="408532" y="11023"/>
                </a:lnTo>
                <a:lnTo>
                  <a:pt x="413612" y="13563"/>
                </a:lnTo>
                <a:lnTo>
                  <a:pt x="417422" y="14833"/>
                </a:lnTo>
                <a:lnTo>
                  <a:pt x="421232" y="17373"/>
                </a:lnTo>
                <a:lnTo>
                  <a:pt x="425041" y="21183"/>
                </a:lnTo>
                <a:lnTo>
                  <a:pt x="428852" y="24993"/>
                </a:lnTo>
                <a:lnTo>
                  <a:pt x="431391" y="28803"/>
                </a:lnTo>
                <a:lnTo>
                  <a:pt x="433932" y="33883"/>
                </a:lnTo>
                <a:lnTo>
                  <a:pt x="433932" y="33883"/>
                </a:lnTo>
                <a:lnTo>
                  <a:pt x="435202" y="35153"/>
                </a:lnTo>
                <a:lnTo>
                  <a:pt x="439012" y="41503"/>
                </a:lnTo>
                <a:lnTo>
                  <a:pt x="440282" y="45313"/>
                </a:lnTo>
                <a:lnTo>
                  <a:pt x="441552" y="49123"/>
                </a:lnTo>
                <a:lnTo>
                  <a:pt x="441552" y="52933"/>
                </a:lnTo>
                <a:lnTo>
                  <a:pt x="441552" y="56743"/>
                </a:lnTo>
                <a:lnTo>
                  <a:pt x="441552" y="60553"/>
                </a:lnTo>
                <a:lnTo>
                  <a:pt x="441552" y="64363"/>
                </a:lnTo>
                <a:lnTo>
                  <a:pt x="441552" y="68173"/>
                </a:lnTo>
                <a:lnTo>
                  <a:pt x="440282" y="71983"/>
                </a:lnTo>
                <a:lnTo>
                  <a:pt x="439012" y="77063"/>
                </a:lnTo>
                <a:lnTo>
                  <a:pt x="437741" y="80873"/>
                </a:lnTo>
                <a:lnTo>
                  <a:pt x="437741" y="82143"/>
                </a:lnTo>
                <a:lnTo>
                  <a:pt x="437741" y="82143"/>
                </a:lnTo>
                <a:lnTo>
                  <a:pt x="436472" y="84683"/>
                </a:lnTo>
                <a:lnTo>
                  <a:pt x="435202" y="89763"/>
                </a:lnTo>
                <a:lnTo>
                  <a:pt x="432662" y="94843"/>
                </a:lnTo>
                <a:lnTo>
                  <a:pt x="430122" y="98653"/>
                </a:lnTo>
                <a:lnTo>
                  <a:pt x="427582" y="103733"/>
                </a:lnTo>
                <a:lnTo>
                  <a:pt x="425041" y="108813"/>
                </a:lnTo>
                <a:lnTo>
                  <a:pt x="421232" y="113893"/>
                </a:lnTo>
                <a:lnTo>
                  <a:pt x="418691" y="118973"/>
                </a:lnTo>
                <a:lnTo>
                  <a:pt x="411072" y="129133"/>
                </a:lnTo>
                <a:lnTo>
                  <a:pt x="400912" y="140563"/>
                </a:lnTo>
                <a:lnTo>
                  <a:pt x="390752" y="151993"/>
                </a:lnTo>
                <a:lnTo>
                  <a:pt x="380591" y="163423"/>
                </a:lnTo>
                <a:lnTo>
                  <a:pt x="366622" y="176123"/>
                </a:lnTo>
                <a:lnTo>
                  <a:pt x="359002" y="183743"/>
                </a:lnTo>
                <a:lnTo>
                  <a:pt x="351382" y="190093"/>
                </a:lnTo>
                <a:lnTo>
                  <a:pt x="342491" y="197713"/>
                </a:lnTo>
                <a:lnTo>
                  <a:pt x="333602" y="205333"/>
                </a:lnTo>
                <a:lnTo>
                  <a:pt x="323441" y="212953"/>
                </a:lnTo>
                <a:lnTo>
                  <a:pt x="314552" y="220573"/>
                </a:lnTo>
                <a:lnTo>
                  <a:pt x="304391" y="228193"/>
                </a:lnTo>
                <a:lnTo>
                  <a:pt x="292962" y="235813"/>
                </a:lnTo>
                <a:lnTo>
                  <a:pt x="271372" y="252323"/>
                </a:lnTo>
                <a:lnTo>
                  <a:pt x="248512" y="265023"/>
                </a:lnTo>
                <a:lnTo>
                  <a:pt x="226922" y="277723"/>
                </a:lnTo>
                <a:lnTo>
                  <a:pt x="206602" y="289153"/>
                </a:lnTo>
                <a:lnTo>
                  <a:pt x="204062" y="290423"/>
                </a:lnTo>
                <a:lnTo>
                  <a:pt x="202791" y="291693"/>
                </a:lnTo>
                <a:lnTo>
                  <a:pt x="186282" y="296773"/>
                </a:lnTo>
                <a:lnTo>
                  <a:pt x="177391" y="300583"/>
                </a:lnTo>
                <a:lnTo>
                  <a:pt x="167232" y="304393"/>
                </a:lnTo>
                <a:lnTo>
                  <a:pt x="158341" y="306933"/>
                </a:lnTo>
                <a:lnTo>
                  <a:pt x="149452" y="309473"/>
                </a:lnTo>
                <a:lnTo>
                  <a:pt x="139291" y="310743"/>
                </a:lnTo>
                <a:lnTo>
                  <a:pt x="131672" y="312013"/>
                </a:lnTo>
                <a:lnTo>
                  <a:pt x="122782" y="312013"/>
                </a:lnTo>
                <a:lnTo>
                  <a:pt x="113891" y="312013"/>
                </a:lnTo>
                <a:lnTo>
                  <a:pt x="106272" y="312013"/>
                </a:lnTo>
                <a:lnTo>
                  <a:pt x="98652" y="312013"/>
                </a:lnTo>
                <a:lnTo>
                  <a:pt x="89762" y="310743"/>
                </a:lnTo>
                <a:lnTo>
                  <a:pt x="88491" y="310743"/>
                </a:lnTo>
                <a:lnTo>
                  <a:pt x="88491" y="310743"/>
                </a:lnTo>
                <a:lnTo>
                  <a:pt x="82141" y="309473"/>
                </a:lnTo>
                <a:lnTo>
                  <a:pt x="75791" y="306933"/>
                </a:lnTo>
                <a:lnTo>
                  <a:pt x="68172" y="304393"/>
                </a:lnTo>
                <a:lnTo>
                  <a:pt x="61822" y="301853"/>
                </a:lnTo>
                <a:lnTo>
                  <a:pt x="55472" y="298043"/>
                </a:lnTo>
                <a:lnTo>
                  <a:pt x="49122" y="294233"/>
                </a:lnTo>
                <a:lnTo>
                  <a:pt x="42772" y="289153"/>
                </a:lnTo>
                <a:lnTo>
                  <a:pt x="37691" y="284073"/>
                </a:lnTo>
                <a:lnTo>
                  <a:pt x="32612" y="277723"/>
                </a:lnTo>
                <a:lnTo>
                  <a:pt x="31341" y="277723"/>
                </a:lnTo>
                <a:lnTo>
                  <a:pt x="30072" y="277723"/>
                </a:lnTo>
                <a:lnTo>
                  <a:pt x="26262" y="272643"/>
                </a:lnTo>
                <a:lnTo>
                  <a:pt x="22452" y="265023"/>
                </a:lnTo>
                <a:lnTo>
                  <a:pt x="16102" y="254863"/>
                </a:lnTo>
                <a:lnTo>
                  <a:pt x="11022" y="244703"/>
                </a:lnTo>
                <a:lnTo>
                  <a:pt x="8482" y="234543"/>
                </a:lnTo>
                <a:lnTo>
                  <a:pt x="7212" y="229463"/>
                </a:lnTo>
                <a:lnTo>
                  <a:pt x="5941" y="224383"/>
                </a:lnTo>
                <a:lnTo>
                  <a:pt x="4672" y="219303"/>
                </a:lnTo>
                <a:lnTo>
                  <a:pt x="4672" y="219303"/>
                </a:lnTo>
                <a:lnTo>
                  <a:pt x="4672" y="219303"/>
                </a:lnTo>
                <a:lnTo>
                  <a:pt x="4672" y="214223"/>
                </a:lnTo>
                <a:lnTo>
                  <a:pt x="4672" y="209143"/>
                </a:lnTo>
                <a:lnTo>
                  <a:pt x="5941" y="202793"/>
                </a:lnTo>
                <a:lnTo>
                  <a:pt x="7212" y="197713"/>
                </a:lnTo>
                <a:lnTo>
                  <a:pt x="8482" y="193903"/>
                </a:lnTo>
                <a:lnTo>
                  <a:pt x="9752" y="187553"/>
                </a:lnTo>
                <a:lnTo>
                  <a:pt x="12291" y="182473"/>
                </a:lnTo>
                <a:lnTo>
                  <a:pt x="13562" y="177393"/>
                </a:lnTo>
                <a:lnTo>
                  <a:pt x="16102" y="173583"/>
                </a:lnTo>
                <a:lnTo>
                  <a:pt x="18641" y="168503"/>
                </a:lnTo>
                <a:lnTo>
                  <a:pt x="22452" y="163423"/>
                </a:lnTo>
                <a:lnTo>
                  <a:pt x="26262" y="158343"/>
                </a:lnTo>
                <a:lnTo>
                  <a:pt x="30072" y="153263"/>
                </a:lnTo>
                <a:lnTo>
                  <a:pt x="38962" y="143103"/>
                </a:lnTo>
                <a:lnTo>
                  <a:pt x="50391" y="134213"/>
                </a:lnTo>
                <a:lnTo>
                  <a:pt x="61822" y="125323"/>
                </a:lnTo>
                <a:lnTo>
                  <a:pt x="74522" y="116433"/>
                </a:lnTo>
                <a:lnTo>
                  <a:pt x="89762" y="106273"/>
                </a:lnTo>
                <a:lnTo>
                  <a:pt x="98652" y="101193"/>
                </a:lnTo>
                <a:lnTo>
                  <a:pt x="107541" y="96113"/>
                </a:lnTo>
                <a:lnTo>
                  <a:pt x="117702" y="91033"/>
                </a:lnTo>
                <a:lnTo>
                  <a:pt x="129132" y="85953"/>
                </a:lnTo>
                <a:lnTo>
                  <a:pt x="173582" y="6436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5278527" y="4596538"/>
            <a:ext cx="382724" cy="256994"/>
          </a:xfrm>
          <a:custGeom>
            <a:avLst/>
            <a:gdLst/>
            <a:ahLst/>
            <a:cxnLst/>
            <a:rect l="l" t="t" r="r" b="b"/>
            <a:pathLst>
              <a:path w="382724" h="256994">
                <a:moveTo>
                  <a:pt x="165963" y="71982"/>
                </a:moveTo>
                <a:lnTo>
                  <a:pt x="151993" y="79602"/>
                </a:lnTo>
                <a:lnTo>
                  <a:pt x="144373" y="83412"/>
                </a:lnTo>
                <a:lnTo>
                  <a:pt x="136753" y="87222"/>
                </a:lnTo>
                <a:lnTo>
                  <a:pt x="110082" y="101192"/>
                </a:lnTo>
                <a:lnTo>
                  <a:pt x="106273" y="103732"/>
                </a:lnTo>
                <a:lnTo>
                  <a:pt x="105003" y="103732"/>
                </a:lnTo>
                <a:lnTo>
                  <a:pt x="103732" y="105002"/>
                </a:lnTo>
                <a:lnTo>
                  <a:pt x="97382" y="108812"/>
                </a:lnTo>
                <a:lnTo>
                  <a:pt x="84682" y="115162"/>
                </a:lnTo>
                <a:lnTo>
                  <a:pt x="79603" y="118972"/>
                </a:lnTo>
                <a:lnTo>
                  <a:pt x="74523" y="121512"/>
                </a:lnTo>
                <a:lnTo>
                  <a:pt x="65632" y="127862"/>
                </a:lnTo>
                <a:lnTo>
                  <a:pt x="55473" y="134212"/>
                </a:lnTo>
                <a:lnTo>
                  <a:pt x="47853" y="140562"/>
                </a:lnTo>
                <a:lnTo>
                  <a:pt x="38963" y="146912"/>
                </a:lnTo>
                <a:lnTo>
                  <a:pt x="37693" y="148182"/>
                </a:lnTo>
                <a:lnTo>
                  <a:pt x="37693" y="148182"/>
                </a:lnTo>
                <a:lnTo>
                  <a:pt x="35153" y="149452"/>
                </a:lnTo>
                <a:lnTo>
                  <a:pt x="32613" y="153262"/>
                </a:lnTo>
                <a:lnTo>
                  <a:pt x="24993" y="159612"/>
                </a:lnTo>
                <a:lnTo>
                  <a:pt x="22453" y="162152"/>
                </a:lnTo>
                <a:lnTo>
                  <a:pt x="19913" y="165962"/>
                </a:lnTo>
                <a:lnTo>
                  <a:pt x="17373" y="168502"/>
                </a:lnTo>
                <a:lnTo>
                  <a:pt x="14832" y="172312"/>
                </a:lnTo>
                <a:lnTo>
                  <a:pt x="13563" y="174852"/>
                </a:lnTo>
                <a:lnTo>
                  <a:pt x="11023" y="178662"/>
                </a:lnTo>
                <a:lnTo>
                  <a:pt x="9753" y="181202"/>
                </a:lnTo>
                <a:lnTo>
                  <a:pt x="8482" y="183742"/>
                </a:lnTo>
                <a:lnTo>
                  <a:pt x="7213" y="187552"/>
                </a:lnTo>
                <a:lnTo>
                  <a:pt x="5943" y="191362"/>
                </a:lnTo>
                <a:lnTo>
                  <a:pt x="5943" y="193902"/>
                </a:lnTo>
                <a:lnTo>
                  <a:pt x="4673" y="196442"/>
                </a:lnTo>
                <a:lnTo>
                  <a:pt x="4673" y="200252"/>
                </a:lnTo>
                <a:lnTo>
                  <a:pt x="4673" y="202792"/>
                </a:lnTo>
                <a:lnTo>
                  <a:pt x="4673" y="206602"/>
                </a:lnTo>
                <a:lnTo>
                  <a:pt x="4673" y="210412"/>
                </a:lnTo>
                <a:lnTo>
                  <a:pt x="4673" y="212952"/>
                </a:lnTo>
                <a:lnTo>
                  <a:pt x="5943" y="215492"/>
                </a:lnTo>
                <a:lnTo>
                  <a:pt x="7213" y="219302"/>
                </a:lnTo>
                <a:lnTo>
                  <a:pt x="8482" y="221842"/>
                </a:lnTo>
                <a:lnTo>
                  <a:pt x="9753" y="224382"/>
                </a:lnTo>
                <a:lnTo>
                  <a:pt x="12293" y="228192"/>
                </a:lnTo>
                <a:lnTo>
                  <a:pt x="14832" y="232002"/>
                </a:lnTo>
                <a:lnTo>
                  <a:pt x="17373" y="234542"/>
                </a:lnTo>
                <a:lnTo>
                  <a:pt x="17373" y="234542"/>
                </a:lnTo>
                <a:lnTo>
                  <a:pt x="18643" y="235812"/>
                </a:lnTo>
                <a:lnTo>
                  <a:pt x="22453" y="238352"/>
                </a:lnTo>
                <a:lnTo>
                  <a:pt x="26263" y="242162"/>
                </a:lnTo>
                <a:lnTo>
                  <a:pt x="30073" y="244702"/>
                </a:lnTo>
                <a:lnTo>
                  <a:pt x="35153" y="245972"/>
                </a:lnTo>
                <a:lnTo>
                  <a:pt x="40232" y="248512"/>
                </a:lnTo>
                <a:lnTo>
                  <a:pt x="45313" y="249782"/>
                </a:lnTo>
                <a:lnTo>
                  <a:pt x="50393" y="251052"/>
                </a:lnTo>
                <a:lnTo>
                  <a:pt x="55473" y="252322"/>
                </a:lnTo>
                <a:lnTo>
                  <a:pt x="60553" y="252322"/>
                </a:lnTo>
                <a:lnTo>
                  <a:pt x="66903" y="251052"/>
                </a:lnTo>
                <a:lnTo>
                  <a:pt x="73253" y="251052"/>
                </a:lnTo>
                <a:lnTo>
                  <a:pt x="79603" y="251052"/>
                </a:lnTo>
                <a:lnTo>
                  <a:pt x="85953" y="249782"/>
                </a:lnTo>
                <a:lnTo>
                  <a:pt x="92303" y="247242"/>
                </a:lnTo>
                <a:lnTo>
                  <a:pt x="99923" y="245972"/>
                </a:lnTo>
                <a:lnTo>
                  <a:pt x="99923" y="245972"/>
                </a:lnTo>
                <a:lnTo>
                  <a:pt x="101193" y="245972"/>
                </a:lnTo>
                <a:lnTo>
                  <a:pt x="106273" y="243432"/>
                </a:lnTo>
                <a:lnTo>
                  <a:pt x="121513" y="238352"/>
                </a:lnTo>
                <a:lnTo>
                  <a:pt x="138023" y="230732"/>
                </a:lnTo>
                <a:lnTo>
                  <a:pt x="154532" y="221842"/>
                </a:lnTo>
                <a:lnTo>
                  <a:pt x="173582" y="212952"/>
                </a:lnTo>
                <a:lnTo>
                  <a:pt x="191363" y="201522"/>
                </a:lnTo>
                <a:lnTo>
                  <a:pt x="211682" y="190092"/>
                </a:lnTo>
                <a:lnTo>
                  <a:pt x="232003" y="177392"/>
                </a:lnTo>
                <a:lnTo>
                  <a:pt x="281532" y="141832"/>
                </a:lnTo>
                <a:lnTo>
                  <a:pt x="320903" y="108812"/>
                </a:lnTo>
                <a:lnTo>
                  <a:pt x="329793" y="101192"/>
                </a:lnTo>
                <a:lnTo>
                  <a:pt x="337413" y="94842"/>
                </a:lnTo>
                <a:lnTo>
                  <a:pt x="343763" y="87222"/>
                </a:lnTo>
                <a:lnTo>
                  <a:pt x="347573" y="84682"/>
                </a:lnTo>
                <a:lnTo>
                  <a:pt x="350113" y="80872"/>
                </a:lnTo>
                <a:lnTo>
                  <a:pt x="352653" y="77062"/>
                </a:lnTo>
                <a:lnTo>
                  <a:pt x="356463" y="74522"/>
                </a:lnTo>
                <a:lnTo>
                  <a:pt x="359003" y="70712"/>
                </a:lnTo>
                <a:lnTo>
                  <a:pt x="361543" y="68172"/>
                </a:lnTo>
                <a:lnTo>
                  <a:pt x="364082" y="64362"/>
                </a:lnTo>
                <a:lnTo>
                  <a:pt x="365353" y="61822"/>
                </a:lnTo>
                <a:lnTo>
                  <a:pt x="367893" y="58012"/>
                </a:lnTo>
                <a:lnTo>
                  <a:pt x="369163" y="55472"/>
                </a:lnTo>
                <a:lnTo>
                  <a:pt x="371703" y="52932"/>
                </a:lnTo>
                <a:lnTo>
                  <a:pt x="372973" y="50392"/>
                </a:lnTo>
                <a:lnTo>
                  <a:pt x="374243" y="46582"/>
                </a:lnTo>
                <a:lnTo>
                  <a:pt x="375513" y="44042"/>
                </a:lnTo>
                <a:lnTo>
                  <a:pt x="376782" y="41502"/>
                </a:lnTo>
                <a:lnTo>
                  <a:pt x="376782" y="38962"/>
                </a:lnTo>
                <a:lnTo>
                  <a:pt x="378053" y="36422"/>
                </a:lnTo>
                <a:lnTo>
                  <a:pt x="378053" y="33882"/>
                </a:lnTo>
                <a:lnTo>
                  <a:pt x="378053" y="32612"/>
                </a:lnTo>
                <a:lnTo>
                  <a:pt x="378053" y="30072"/>
                </a:lnTo>
                <a:lnTo>
                  <a:pt x="378053" y="27532"/>
                </a:lnTo>
                <a:lnTo>
                  <a:pt x="378053" y="24992"/>
                </a:lnTo>
                <a:lnTo>
                  <a:pt x="376782" y="23722"/>
                </a:lnTo>
                <a:lnTo>
                  <a:pt x="376782" y="23722"/>
                </a:lnTo>
                <a:lnTo>
                  <a:pt x="376782" y="23722"/>
                </a:lnTo>
                <a:lnTo>
                  <a:pt x="375513" y="21182"/>
                </a:lnTo>
                <a:lnTo>
                  <a:pt x="375513" y="19912"/>
                </a:lnTo>
                <a:lnTo>
                  <a:pt x="374243" y="17372"/>
                </a:lnTo>
                <a:lnTo>
                  <a:pt x="371703" y="14832"/>
                </a:lnTo>
                <a:lnTo>
                  <a:pt x="369163" y="12292"/>
                </a:lnTo>
                <a:lnTo>
                  <a:pt x="366623" y="9752"/>
                </a:lnTo>
                <a:lnTo>
                  <a:pt x="364082" y="8482"/>
                </a:lnTo>
                <a:lnTo>
                  <a:pt x="360273" y="7212"/>
                </a:lnTo>
                <a:lnTo>
                  <a:pt x="356463" y="5942"/>
                </a:lnTo>
                <a:lnTo>
                  <a:pt x="352653" y="5942"/>
                </a:lnTo>
                <a:lnTo>
                  <a:pt x="348843" y="5942"/>
                </a:lnTo>
                <a:lnTo>
                  <a:pt x="345032" y="4672"/>
                </a:lnTo>
                <a:lnTo>
                  <a:pt x="339953" y="5942"/>
                </a:lnTo>
                <a:lnTo>
                  <a:pt x="334873" y="5942"/>
                </a:lnTo>
                <a:lnTo>
                  <a:pt x="332332" y="5942"/>
                </a:lnTo>
                <a:lnTo>
                  <a:pt x="332332" y="5942"/>
                </a:lnTo>
                <a:lnTo>
                  <a:pt x="329793" y="5942"/>
                </a:lnTo>
                <a:lnTo>
                  <a:pt x="324713" y="7212"/>
                </a:lnTo>
                <a:lnTo>
                  <a:pt x="318363" y="8482"/>
                </a:lnTo>
                <a:lnTo>
                  <a:pt x="312013" y="9752"/>
                </a:lnTo>
                <a:lnTo>
                  <a:pt x="305663" y="11022"/>
                </a:lnTo>
                <a:lnTo>
                  <a:pt x="299313" y="13562"/>
                </a:lnTo>
                <a:lnTo>
                  <a:pt x="292963" y="16102"/>
                </a:lnTo>
                <a:lnTo>
                  <a:pt x="277723" y="21182"/>
                </a:lnTo>
                <a:lnTo>
                  <a:pt x="262482" y="27532"/>
                </a:lnTo>
                <a:lnTo>
                  <a:pt x="245973" y="35152"/>
                </a:lnTo>
                <a:lnTo>
                  <a:pt x="226923" y="42772"/>
                </a:lnTo>
                <a:lnTo>
                  <a:pt x="207873" y="51662"/>
                </a:lnTo>
                <a:lnTo>
                  <a:pt x="187553" y="61822"/>
                </a:lnTo>
                <a:lnTo>
                  <a:pt x="165963" y="71982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5120640" y="4390390"/>
            <a:ext cx="463550" cy="246380"/>
          </a:xfrm>
          <a:custGeom>
            <a:avLst/>
            <a:gdLst/>
            <a:ahLst/>
            <a:cxnLst/>
            <a:rect l="l" t="t" r="r" b="b"/>
            <a:pathLst>
              <a:path w="463550" h="246380">
                <a:moveTo>
                  <a:pt x="199390" y="15240"/>
                </a:moveTo>
                <a:lnTo>
                  <a:pt x="227330" y="11430"/>
                </a:lnTo>
                <a:lnTo>
                  <a:pt x="254000" y="7620"/>
                </a:lnTo>
                <a:lnTo>
                  <a:pt x="278130" y="5080"/>
                </a:lnTo>
                <a:lnTo>
                  <a:pt x="302260" y="2540"/>
                </a:lnTo>
                <a:lnTo>
                  <a:pt x="312419" y="2540"/>
                </a:lnTo>
                <a:lnTo>
                  <a:pt x="323850" y="1270"/>
                </a:lnTo>
                <a:lnTo>
                  <a:pt x="334010" y="1270"/>
                </a:lnTo>
                <a:lnTo>
                  <a:pt x="339090" y="1270"/>
                </a:lnTo>
                <a:lnTo>
                  <a:pt x="339090" y="1270"/>
                </a:lnTo>
                <a:lnTo>
                  <a:pt x="344169" y="1270"/>
                </a:lnTo>
                <a:lnTo>
                  <a:pt x="353060" y="0"/>
                </a:lnTo>
                <a:lnTo>
                  <a:pt x="361950" y="1270"/>
                </a:lnTo>
                <a:lnTo>
                  <a:pt x="370840" y="1270"/>
                </a:lnTo>
                <a:lnTo>
                  <a:pt x="378460" y="2540"/>
                </a:lnTo>
                <a:lnTo>
                  <a:pt x="387350" y="2540"/>
                </a:lnTo>
                <a:lnTo>
                  <a:pt x="394969" y="3810"/>
                </a:lnTo>
                <a:lnTo>
                  <a:pt x="401319" y="5080"/>
                </a:lnTo>
                <a:lnTo>
                  <a:pt x="408940" y="7620"/>
                </a:lnTo>
                <a:lnTo>
                  <a:pt x="415290" y="8890"/>
                </a:lnTo>
                <a:lnTo>
                  <a:pt x="420369" y="10160"/>
                </a:lnTo>
                <a:lnTo>
                  <a:pt x="425450" y="12700"/>
                </a:lnTo>
                <a:lnTo>
                  <a:pt x="426719" y="13970"/>
                </a:lnTo>
                <a:lnTo>
                  <a:pt x="427990" y="13970"/>
                </a:lnTo>
                <a:lnTo>
                  <a:pt x="431800" y="15240"/>
                </a:lnTo>
                <a:lnTo>
                  <a:pt x="435610" y="17780"/>
                </a:lnTo>
                <a:lnTo>
                  <a:pt x="440690" y="20320"/>
                </a:lnTo>
                <a:lnTo>
                  <a:pt x="444500" y="24130"/>
                </a:lnTo>
                <a:lnTo>
                  <a:pt x="448310" y="26670"/>
                </a:lnTo>
                <a:lnTo>
                  <a:pt x="452119" y="31750"/>
                </a:lnTo>
                <a:lnTo>
                  <a:pt x="454660" y="35560"/>
                </a:lnTo>
                <a:lnTo>
                  <a:pt x="457200" y="39370"/>
                </a:lnTo>
                <a:lnTo>
                  <a:pt x="459740" y="43180"/>
                </a:lnTo>
                <a:lnTo>
                  <a:pt x="459740" y="43180"/>
                </a:lnTo>
                <a:lnTo>
                  <a:pt x="459740" y="44450"/>
                </a:lnTo>
                <a:lnTo>
                  <a:pt x="462280" y="50800"/>
                </a:lnTo>
                <a:lnTo>
                  <a:pt x="463550" y="58420"/>
                </a:lnTo>
                <a:lnTo>
                  <a:pt x="463550" y="62230"/>
                </a:lnTo>
                <a:lnTo>
                  <a:pt x="463550" y="66040"/>
                </a:lnTo>
                <a:lnTo>
                  <a:pt x="463550" y="69850"/>
                </a:lnTo>
                <a:lnTo>
                  <a:pt x="463550" y="72390"/>
                </a:lnTo>
                <a:lnTo>
                  <a:pt x="462280" y="77470"/>
                </a:lnTo>
                <a:lnTo>
                  <a:pt x="461010" y="80010"/>
                </a:lnTo>
                <a:lnTo>
                  <a:pt x="459740" y="83820"/>
                </a:lnTo>
                <a:lnTo>
                  <a:pt x="457200" y="87630"/>
                </a:lnTo>
                <a:lnTo>
                  <a:pt x="457200" y="88900"/>
                </a:lnTo>
                <a:lnTo>
                  <a:pt x="457200" y="88900"/>
                </a:lnTo>
                <a:lnTo>
                  <a:pt x="455930" y="91440"/>
                </a:lnTo>
                <a:lnTo>
                  <a:pt x="453390" y="95250"/>
                </a:lnTo>
                <a:lnTo>
                  <a:pt x="450850" y="99060"/>
                </a:lnTo>
                <a:lnTo>
                  <a:pt x="448310" y="102870"/>
                </a:lnTo>
                <a:lnTo>
                  <a:pt x="445769" y="107950"/>
                </a:lnTo>
                <a:lnTo>
                  <a:pt x="441960" y="111760"/>
                </a:lnTo>
                <a:lnTo>
                  <a:pt x="438150" y="115570"/>
                </a:lnTo>
                <a:lnTo>
                  <a:pt x="434340" y="119380"/>
                </a:lnTo>
                <a:lnTo>
                  <a:pt x="430530" y="123190"/>
                </a:lnTo>
                <a:lnTo>
                  <a:pt x="425450" y="127000"/>
                </a:lnTo>
                <a:lnTo>
                  <a:pt x="415290" y="135890"/>
                </a:lnTo>
                <a:lnTo>
                  <a:pt x="403860" y="144780"/>
                </a:lnTo>
                <a:lnTo>
                  <a:pt x="391160" y="152400"/>
                </a:lnTo>
                <a:lnTo>
                  <a:pt x="377190" y="161290"/>
                </a:lnTo>
                <a:lnTo>
                  <a:pt x="361950" y="170180"/>
                </a:lnTo>
                <a:lnTo>
                  <a:pt x="353060" y="175260"/>
                </a:lnTo>
                <a:lnTo>
                  <a:pt x="344169" y="180340"/>
                </a:lnTo>
                <a:lnTo>
                  <a:pt x="334010" y="185420"/>
                </a:lnTo>
                <a:lnTo>
                  <a:pt x="322580" y="190500"/>
                </a:lnTo>
                <a:lnTo>
                  <a:pt x="312419" y="195580"/>
                </a:lnTo>
                <a:lnTo>
                  <a:pt x="300990" y="200660"/>
                </a:lnTo>
                <a:lnTo>
                  <a:pt x="289560" y="205740"/>
                </a:lnTo>
                <a:lnTo>
                  <a:pt x="276860" y="210820"/>
                </a:lnTo>
                <a:lnTo>
                  <a:pt x="251460" y="220980"/>
                </a:lnTo>
                <a:lnTo>
                  <a:pt x="227330" y="228600"/>
                </a:lnTo>
                <a:lnTo>
                  <a:pt x="203200" y="234950"/>
                </a:lnTo>
                <a:lnTo>
                  <a:pt x="180340" y="240030"/>
                </a:lnTo>
                <a:lnTo>
                  <a:pt x="158750" y="243840"/>
                </a:lnTo>
                <a:lnTo>
                  <a:pt x="154940" y="245110"/>
                </a:lnTo>
                <a:lnTo>
                  <a:pt x="153669" y="245110"/>
                </a:lnTo>
                <a:lnTo>
                  <a:pt x="148590" y="245110"/>
                </a:lnTo>
                <a:lnTo>
                  <a:pt x="138430" y="246380"/>
                </a:lnTo>
                <a:lnTo>
                  <a:pt x="129540" y="246380"/>
                </a:lnTo>
                <a:lnTo>
                  <a:pt x="119380" y="246380"/>
                </a:lnTo>
                <a:lnTo>
                  <a:pt x="110490" y="245110"/>
                </a:lnTo>
                <a:lnTo>
                  <a:pt x="101600" y="245110"/>
                </a:lnTo>
                <a:lnTo>
                  <a:pt x="93980" y="242570"/>
                </a:lnTo>
                <a:lnTo>
                  <a:pt x="85090" y="241300"/>
                </a:lnTo>
                <a:lnTo>
                  <a:pt x="77469" y="238760"/>
                </a:lnTo>
                <a:lnTo>
                  <a:pt x="69850" y="236220"/>
                </a:lnTo>
                <a:lnTo>
                  <a:pt x="62230" y="233680"/>
                </a:lnTo>
                <a:lnTo>
                  <a:pt x="55880" y="229870"/>
                </a:lnTo>
                <a:lnTo>
                  <a:pt x="52069" y="228600"/>
                </a:lnTo>
                <a:lnTo>
                  <a:pt x="52069" y="228600"/>
                </a:lnTo>
                <a:lnTo>
                  <a:pt x="49530" y="226060"/>
                </a:lnTo>
                <a:lnTo>
                  <a:pt x="43180" y="222250"/>
                </a:lnTo>
                <a:lnTo>
                  <a:pt x="36830" y="217170"/>
                </a:lnTo>
                <a:lnTo>
                  <a:pt x="31750" y="212090"/>
                </a:lnTo>
                <a:lnTo>
                  <a:pt x="26669" y="207010"/>
                </a:lnTo>
                <a:lnTo>
                  <a:pt x="21590" y="201930"/>
                </a:lnTo>
                <a:lnTo>
                  <a:pt x="17780" y="194310"/>
                </a:lnTo>
                <a:lnTo>
                  <a:pt x="13969" y="187960"/>
                </a:lnTo>
                <a:lnTo>
                  <a:pt x="10160" y="180340"/>
                </a:lnTo>
                <a:lnTo>
                  <a:pt x="8890" y="179070"/>
                </a:lnTo>
                <a:lnTo>
                  <a:pt x="8890" y="177800"/>
                </a:lnTo>
                <a:lnTo>
                  <a:pt x="7619" y="173990"/>
                </a:lnTo>
                <a:lnTo>
                  <a:pt x="3810" y="161290"/>
                </a:lnTo>
                <a:lnTo>
                  <a:pt x="1269" y="151130"/>
                </a:lnTo>
                <a:lnTo>
                  <a:pt x="1269" y="139700"/>
                </a:lnTo>
                <a:lnTo>
                  <a:pt x="0" y="134620"/>
                </a:lnTo>
                <a:lnTo>
                  <a:pt x="1269" y="129540"/>
                </a:lnTo>
                <a:lnTo>
                  <a:pt x="1269" y="124460"/>
                </a:lnTo>
                <a:lnTo>
                  <a:pt x="2540" y="119380"/>
                </a:lnTo>
                <a:lnTo>
                  <a:pt x="3810" y="114300"/>
                </a:lnTo>
                <a:lnTo>
                  <a:pt x="3810" y="113030"/>
                </a:lnTo>
                <a:lnTo>
                  <a:pt x="3810" y="113030"/>
                </a:lnTo>
                <a:lnTo>
                  <a:pt x="6350" y="109220"/>
                </a:lnTo>
                <a:lnTo>
                  <a:pt x="7619" y="104140"/>
                </a:lnTo>
                <a:lnTo>
                  <a:pt x="10160" y="100330"/>
                </a:lnTo>
                <a:lnTo>
                  <a:pt x="12700" y="95250"/>
                </a:lnTo>
                <a:lnTo>
                  <a:pt x="16510" y="91440"/>
                </a:lnTo>
                <a:lnTo>
                  <a:pt x="19050" y="86360"/>
                </a:lnTo>
                <a:lnTo>
                  <a:pt x="22860" y="82550"/>
                </a:lnTo>
                <a:lnTo>
                  <a:pt x="26669" y="78740"/>
                </a:lnTo>
                <a:lnTo>
                  <a:pt x="30480" y="74930"/>
                </a:lnTo>
                <a:lnTo>
                  <a:pt x="35560" y="71120"/>
                </a:lnTo>
                <a:lnTo>
                  <a:pt x="40640" y="67310"/>
                </a:lnTo>
                <a:lnTo>
                  <a:pt x="52069" y="59690"/>
                </a:lnTo>
                <a:lnTo>
                  <a:pt x="64769" y="53340"/>
                </a:lnTo>
                <a:lnTo>
                  <a:pt x="78740" y="46990"/>
                </a:lnTo>
                <a:lnTo>
                  <a:pt x="93980" y="41910"/>
                </a:lnTo>
                <a:lnTo>
                  <a:pt x="109219" y="35560"/>
                </a:lnTo>
                <a:lnTo>
                  <a:pt x="119380" y="33020"/>
                </a:lnTo>
                <a:lnTo>
                  <a:pt x="129540" y="30480"/>
                </a:lnTo>
                <a:lnTo>
                  <a:pt x="140969" y="27940"/>
                </a:lnTo>
                <a:lnTo>
                  <a:pt x="152400" y="25400"/>
                </a:lnTo>
                <a:lnTo>
                  <a:pt x="199390" y="15240"/>
                </a:lnTo>
                <a:close/>
                <a:moveTo>
                  <a:pt x="219710" y="55880"/>
                </a:moveTo>
                <a:lnTo>
                  <a:pt x="204469" y="59690"/>
                </a:lnTo>
                <a:lnTo>
                  <a:pt x="196850" y="60960"/>
                </a:lnTo>
                <a:lnTo>
                  <a:pt x="189230" y="62230"/>
                </a:lnTo>
                <a:lnTo>
                  <a:pt x="158750" y="69850"/>
                </a:lnTo>
                <a:lnTo>
                  <a:pt x="152400" y="72390"/>
                </a:lnTo>
                <a:lnTo>
                  <a:pt x="144780" y="74930"/>
                </a:lnTo>
                <a:lnTo>
                  <a:pt x="130810" y="77470"/>
                </a:lnTo>
                <a:lnTo>
                  <a:pt x="124460" y="80010"/>
                </a:lnTo>
                <a:lnTo>
                  <a:pt x="119380" y="81280"/>
                </a:lnTo>
                <a:lnTo>
                  <a:pt x="109219" y="85090"/>
                </a:lnTo>
                <a:lnTo>
                  <a:pt x="99060" y="88900"/>
                </a:lnTo>
                <a:lnTo>
                  <a:pt x="88900" y="92710"/>
                </a:lnTo>
                <a:lnTo>
                  <a:pt x="80010" y="96520"/>
                </a:lnTo>
                <a:lnTo>
                  <a:pt x="74930" y="99060"/>
                </a:lnTo>
                <a:lnTo>
                  <a:pt x="71119" y="101600"/>
                </a:lnTo>
                <a:lnTo>
                  <a:pt x="63500" y="105410"/>
                </a:lnTo>
                <a:lnTo>
                  <a:pt x="59690" y="107950"/>
                </a:lnTo>
                <a:lnTo>
                  <a:pt x="57150" y="110490"/>
                </a:lnTo>
                <a:lnTo>
                  <a:pt x="53340" y="113030"/>
                </a:lnTo>
                <a:lnTo>
                  <a:pt x="50800" y="115570"/>
                </a:lnTo>
                <a:lnTo>
                  <a:pt x="48260" y="118110"/>
                </a:lnTo>
                <a:lnTo>
                  <a:pt x="45719" y="120650"/>
                </a:lnTo>
                <a:lnTo>
                  <a:pt x="43180" y="123190"/>
                </a:lnTo>
                <a:lnTo>
                  <a:pt x="40640" y="125730"/>
                </a:lnTo>
                <a:lnTo>
                  <a:pt x="39369" y="128270"/>
                </a:lnTo>
                <a:lnTo>
                  <a:pt x="38100" y="132080"/>
                </a:lnTo>
                <a:lnTo>
                  <a:pt x="35560" y="134620"/>
                </a:lnTo>
                <a:lnTo>
                  <a:pt x="34290" y="137160"/>
                </a:lnTo>
                <a:lnTo>
                  <a:pt x="33019" y="139700"/>
                </a:lnTo>
                <a:lnTo>
                  <a:pt x="33019" y="143510"/>
                </a:lnTo>
                <a:lnTo>
                  <a:pt x="31750" y="146050"/>
                </a:lnTo>
                <a:lnTo>
                  <a:pt x="30480" y="149860"/>
                </a:lnTo>
                <a:lnTo>
                  <a:pt x="30480" y="152400"/>
                </a:lnTo>
                <a:lnTo>
                  <a:pt x="31750" y="156210"/>
                </a:lnTo>
                <a:lnTo>
                  <a:pt x="31750" y="158750"/>
                </a:lnTo>
                <a:lnTo>
                  <a:pt x="33019" y="162560"/>
                </a:lnTo>
                <a:lnTo>
                  <a:pt x="33019" y="16510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6830" y="173990"/>
                </a:lnTo>
                <a:lnTo>
                  <a:pt x="39369" y="177800"/>
                </a:lnTo>
                <a:lnTo>
                  <a:pt x="41910" y="182880"/>
                </a:lnTo>
                <a:lnTo>
                  <a:pt x="45719" y="186690"/>
                </a:lnTo>
                <a:lnTo>
                  <a:pt x="48260" y="190500"/>
                </a:lnTo>
                <a:lnTo>
                  <a:pt x="52069" y="193040"/>
                </a:lnTo>
                <a:lnTo>
                  <a:pt x="57150" y="195580"/>
                </a:lnTo>
                <a:lnTo>
                  <a:pt x="60960" y="198120"/>
                </a:lnTo>
                <a:lnTo>
                  <a:pt x="66040" y="200660"/>
                </a:lnTo>
                <a:lnTo>
                  <a:pt x="71119" y="201930"/>
                </a:lnTo>
                <a:lnTo>
                  <a:pt x="76200" y="204470"/>
                </a:lnTo>
                <a:lnTo>
                  <a:pt x="81280" y="204470"/>
                </a:lnTo>
                <a:lnTo>
                  <a:pt x="87630" y="207010"/>
                </a:lnTo>
                <a:lnTo>
                  <a:pt x="93980" y="207010"/>
                </a:lnTo>
                <a:lnTo>
                  <a:pt x="97790" y="208280"/>
                </a:lnTo>
                <a:lnTo>
                  <a:pt x="97790" y="208280"/>
                </a:lnTo>
                <a:lnTo>
                  <a:pt x="100330" y="207010"/>
                </a:lnTo>
                <a:lnTo>
                  <a:pt x="107950" y="207010"/>
                </a:lnTo>
                <a:lnTo>
                  <a:pt x="115569" y="207010"/>
                </a:lnTo>
                <a:lnTo>
                  <a:pt x="121919" y="207010"/>
                </a:lnTo>
                <a:lnTo>
                  <a:pt x="138430" y="204470"/>
                </a:lnTo>
                <a:lnTo>
                  <a:pt x="156210" y="201930"/>
                </a:lnTo>
                <a:lnTo>
                  <a:pt x="173990" y="198120"/>
                </a:lnTo>
                <a:lnTo>
                  <a:pt x="194310" y="193040"/>
                </a:lnTo>
                <a:lnTo>
                  <a:pt x="214630" y="187960"/>
                </a:lnTo>
                <a:lnTo>
                  <a:pt x="236219" y="180340"/>
                </a:lnTo>
                <a:lnTo>
                  <a:pt x="259080" y="172720"/>
                </a:lnTo>
                <a:lnTo>
                  <a:pt x="316230" y="151130"/>
                </a:lnTo>
                <a:lnTo>
                  <a:pt x="361950" y="129540"/>
                </a:lnTo>
                <a:lnTo>
                  <a:pt x="370840" y="124460"/>
                </a:lnTo>
                <a:lnTo>
                  <a:pt x="379730" y="119380"/>
                </a:lnTo>
                <a:lnTo>
                  <a:pt x="388619" y="114300"/>
                </a:lnTo>
                <a:lnTo>
                  <a:pt x="392430" y="111760"/>
                </a:lnTo>
                <a:lnTo>
                  <a:pt x="396240" y="109220"/>
                </a:lnTo>
                <a:lnTo>
                  <a:pt x="400050" y="106680"/>
                </a:lnTo>
                <a:lnTo>
                  <a:pt x="403860" y="104140"/>
                </a:lnTo>
                <a:lnTo>
                  <a:pt x="406400" y="101600"/>
                </a:lnTo>
                <a:lnTo>
                  <a:pt x="410210" y="99060"/>
                </a:lnTo>
                <a:lnTo>
                  <a:pt x="414019" y="96520"/>
                </a:lnTo>
                <a:lnTo>
                  <a:pt x="415290" y="93980"/>
                </a:lnTo>
                <a:lnTo>
                  <a:pt x="419100" y="91440"/>
                </a:lnTo>
                <a:lnTo>
                  <a:pt x="421640" y="88900"/>
                </a:lnTo>
                <a:lnTo>
                  <a:pt x="422910" y="86360"/>
                </a:lnTo>
                <a:lnTo>
                  <a:pt x="425450" y="83820"/>
                </a:lnTo>
                <a:lnTo>
                  <a:pt x="427990" y="81280"/>
                </a:lnTo>
                <a:lnTo>
                  <a:pt x="429260" y="80010"/>
                </a:lnTo>
                <a:lnTo>
                  <a:pt x="430530" y="77470"/>
                </a:lnTo>
                <a:lnTo>
                  <a:pt x="433069" y="74930"/>
                </a:lnTo>
                <a:lnTo>
                  <a:pt x="433069" y="72390"/>
                </a:lnTo>
                <a:lnTo>
                  <a:pt x="434340" y="71120"/>
                </a:lnTo>
                <a:lnTo>
                  <a:pt x="435610" y="68580"/>
                </a:lnTo>
                <a:lnTo>
                  <a:pt x="435610" y="66040"/>
                </a:lnTo>
                <a:lnTo>
                  <a:pt x="436880" y="64770"/>
                </a:lnTo>
                <a:lnTo>
                  <a:pt x="436880" y="62230"/>
                </a:lnTo>
                <a:lnTo>
                  <a:pt x="435610" y="59690"/>
                </a:lnTo>
                <a:lnTo>
                  <a:pt x="435610" y="57150"/>
                </a:lnTo>
                <a:lnTo>
                  <a:pt x="435610" y="55880"/>
                </a:lnTo>
                <a:lnTo>
                  <a:pt x="435610" y="54610"/>
                </a:lnTo>
                <a:lnTo>
                  <a:pt x="435610" y="54610"/>
                </a:lnTo>
                <a:lnTo>
                  <a:pt x="434340" y="53340"/>
                </a:lnTo>
                <a:lnTo>
                  <a:pt x="433069" y="50800"/>
                </a:lnTo>
                <a:lnTo>
                  <a:pt x="430530" y="46990"/>
                </a:lnTo>
                <a:lnTo>
                  <a:pt x="429260" y="44450"/>
                </a:lnTo>
                <a:lnTo>
                  <a:pt x="426719" y="41910"/>
                </a:lnTo>
                <a:lnTo>
                  <a:pt x="422910" y="40640"/>
                </a:lnTo>
                <a:lnTo>
                  <a:pt x="420369" y="38100"/>
                </a:lnTo>
                <a:lnTo>
                  <a:pt x="416560" y="36830"/>
                </a:lnTo>
                <a:lnTo>
                  <a:pt x="412750" y="35560"/>
                </a:lnTo>
                <a:lnTo>
                  <a:pt x="408940" y="34290"/>
                </a:lnTo>
                <a:lnTo>
                  <a:pt x="403860" y="33020"/>
                </a:lnTo>
                <a:lnTo>
                  <a:pt x="398780" y="33020"/>
                </a:lnTo>
                <a:lnTo>
                  <a:pt x="393700" y="31750"/>
                </a:lnTo>
                <a:lnTo>
                  <a:pt x="388619" y="31750"/>
                </a:lnTo>
                <a:lnTo>
                  <a:pt x="383540" y="31750"/>
                </a:lnTo>
                <a:lnTo>
                  <a:pt x="382269" y="31750"/>
                </a:lnTo>
                <a:lnTo>
                  <a:pt x="382269" y="31750"/>
                </a:lnTo>
                <a:lnTo>
                  <a:pt x="375919" y="31750"/>
                </a:lnTo>
                <a:lnTo>
                  <a:pt x="369569" y="31750"/>
                </a:lnTo>
                <a:lnTo>
                  <a:pt x="363219" y="31750"/>
                </a:lnTo>
                <a:lnTo>
                  <a:pt x="355600" y="31750"/>
                </a:lnTo>
                <a:lnTo>
                  <a:pt x="340360" y="33020"/>
                </a:lnTo>
                <a:lnTo>
                  <a:pt x="323850" y="35560"/>
                </a:lnTo>
                <a:lnTo>
                  <a:pt x="306069" y="38100"/>
                </a:lnTo>
                <a:lnTo>
                  <a:pt x="285750" y="41910"/>
                </a:lnTo>
                <a:lnTo>
                  <a:pt x="265430" y="45720"/>
                </a:lnTo>
                <a:lnTo>
                  <a:pt x="242569" y="50800"/>
                </a:lnTo>
                <a:lnTo>
                  <a:pt x="219710" y="55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5115968" y="4385718"/>
            <a:ext cx="472894" cy="255725"/>
          </a:xfrm>
          <a:custGeom>
            <a:avLst/>
            <a:gdLst/>
            <a:ahLst/>
            <a:cxnLst/>
            <a:rect l="l" t="t" r="r" b="b"/>
            <a:pathLst>
              <a:path w="472894" h="255725">
                <a:moveTo>
                  <a:pt x="204062" y="19913"/>
                </a:moveTo>
                <a:lnTo>
                  <a:pt x="232002" y="16103"/>
                </a:lnTo>
                <a:lnTo>
                  <a:pt x="258672" y="12293"/>
                </a:lnTo>
                <a:lnTo>
                  <a:pt x="282802" y="9753"/>
                </a:lnTo>
                <a:lnTo>
                  <a:pt x="306932" y="7213"/>
                </a:lnTo>
                <a:lnTo>
                  <a:pt x="317091" y="7213"/>
                </a:lnTo>
                <a:lnTo>
                  <a:pt x="328522" y="5943"/>
                </a:lnTo>
                <a:lnTo>
                  <a:pt x="338682" y="5943"/>
                </a:lnTo>
                <a:lnTo>
                  <a:pt x="343762" y="5943"/>
                </a:lnTo>
                <a:lnTo>
                  <a:pt x="343762" y="5943"/>
                </a:lnTo>
                <a:lnTo>
                  <a:pt x="348841" y="5943"/>
                </a:lnTo>
                <a:lnTo>
                  <a:pt x="357732" y="4673"/>
                </a:lnTo>
                <a:lnTo>
                  <a:pt x="366622" y="5943"/>
                </a:lnTo>
                <a:lnTo>
                  <a:pt x="375512" y="5943"/>
                </a:lnTo>
                <a:lnTo>
                  <a:pt x="383132" y="7213"/>
                </a:lnTo>
                <a:lnTo>
                  <a:pt x="392022" y="7213"/>
                </a:lnTo>
                <a:lnTo>
                  <a:pt x="399641" y="8483"/>
                </a:lnTo>
                <a:lnTo>
                  <a:pt x="405991" y="9753"/>
                </a:lnTo>
                <a:lnTo>
                  <a:pt x="413612" y="12293"/>
                </a:lnTo>
                <a:lnTo>
                  <a:pt x="419962" y="13563"/>
                </a:lnTo>
                <a:lnTo>
                  <a:pt x="425041" y="14833"/>
                </a:lnTo>
                <a:lnTo>
                  <a:pt x="430122" y="17373"/>
                </a:lnTo>
                <a:lnTo>
                  <a:pt x="431391" y="18643"/>
                </a:lnTo>
                <a:lnTo>
                  <a:pt x="432662" y="18643"/>
                </a:lnTo>
                <a:lnTo>
                  <a:pt x="436472" y="19913"/>
                </a:lnTo>
                <a:lnTo>
                  <a:pt x="440282" y="22453"/>
                </a:lnTo>
                <a:lnTo>
                  <a:pt x="445362" y="24993"/>
                </a:lnTo>
                <a:lnTo>
                  <a:pt x="449172" y="28803"/>
                </a:lnTo>
                <a:lnTo>
                  <a:pt x="452982" y="31343"/>
                </a:lnTo>
                <a:lnTo>
                  <a:pt x="456791" y="36423"/>
                </a:lnTo>
                <a:lnTo>
                  <a:pt x="459332" y="40233"/>
                </a:lnTo>
                <a:lnTo>
                  <a:pt x="461872" y="44043"/>
                </a:lnTo>
                <a:lnTo>
                  <a:pt x="464412" y="47853"/>
                </a:lnTo>
                <a:lnTo>
                  <a:pt x="464412" y="47853"/>
                </a:lnTo>
                <a:lnTo>
                  <a:pt x="464412" y="49123"/>
                </a:lnTo>
                <a:lnTo>
                  <a:pt x="466952" y="55473"/>
                </a:lnTo>
                <a:lnTo>
                  <a:pt x="468222" y="63093"/>
                </a:lnTo>
                <a:lnTo>
                  <a:pt x="468222" y="66903"/>
                </a:lnTo>
                <a:lnTo>
                  <a:pt x="468222" y="70713"/>
                </a:lnTo>
                <a:lnTo>
                  <a:pt x="468222" y="74523"/>
                </a:lnTo>
                <a:lnTo>
                  <a:pt x="468222" y="77063"/>
                </a:lnTo>
                <a:lnTo>
                  <a:pt x="466952" y="82143"/>
                </a:lnTo>
                <a:lnTo>
                  <a:pt x="465682" y="84683"/>
                </a:lnTo>
                <a:lnTo>
                  <a:pt x="464412" y="88493"/>
                </a:lnTo>
                <a:lnTo>
                  <a:pt x="461872" y="92303"/>
                </a:lnTo>
                <a:lnTo>
                  <a:pt x="461872" y="93573"/>
                </a:lnTo>
                <a:lnTo>
                  <a:pt x="461872" y="93573"/>
                </a:lnTo>
                <a:lnTo>
                  <a:pt x="460602" y="96113"/>
                </a:lnTo>
                <a:lnTo>
                  <a:pt x="458062" y="99923"/>
                </a:lnTo>
                <a:lnTo>
                  <a:pt x="455522" y="103733"/>
                </a:lnTo>
                <a:lnTo>
                  <a:pt x="452982" y="107543"/>
                </a:lnTo>
                <a:lnTo>
                  <a:pt x="450441" y="112623"/>
                </a:lnTo>
                <a:lnTo>
                  <a:pt x="446632" y="116433"/>
                </a:lnTo>
                <a:lnTo>
                  <a:pt x="442822" y="120243"/>
                </a:lnTo>
                <a:lnTo>
                  <a:pt x="439012" y="124053"/>
                </a:lnTo>
                <a:lnTo>
                  <a:pt x="435202" y="127863"/>
                </a:lnTo>
                <a:lnTo>
                  <a:pt x="430122" y="131673"/>
                </a:lnTo>
                <a:lnTo>
                  <a:pt x="419962" y="140563"/>
                </a:lnTo>
                <a:lnTo>
                  <a:pt x="408532" y="149453"/>
                </a:lnTo>
                <a:lnTo>
                  <a:pt x="395832" y="157073"/>
                </a:lnTo>
                <a:lnTo>
                  <a:pt x="381862" y="165963"/>
                </a:lnTo>
                <a:lnTo>
                  <a:pt x="366622" y="174853"/>
                </a:lnTo>
                <a:lnTo>
                  <a:pt x="357732" y="179933"/>
                </a:lnTo>
                <a:lnTo>
                  <a:pt x="348841" y="185013"/>
                </a:lnTo>
                <a:lnTo>
                  <a:pt x="338682" y="190093"/>
                </a:lnTo>
                <a:lnTo>
                  <a:pt x="327252" y="195173"/>
                </a:lnTo>
                <a:lnTo>
                  <a:pt x="317091" y="200253"/>
                </a:lnTo>
                <a:lnTo>
                  <a:pt x="305662" y="205333"/>
                </a:lnTo>
                <a:lnTo>
                  <a:pt x="294232" y="210413"/>
                </a:lnTo>
                <a:lnTo>
                  <a:pt x="281532" y="215493"/>
                </a:lnTo>
                <a:lnTo>
                  <a:pt x="256132" y="225653"/>
                </a:lnTo>
                <a:lnTo>
                  <a:pt x="232002" y="233273"/>
                </a:lnTo>
                <a:lnTo>
                  <a:pt x="207872" y="239623"/>
                </a:lnTo>
                <a:lnTo>
                  <a:pt x="185012" y="244703"/>
                </a:lnTo>
                <a:lnTo>
                  <a:pt x="163422" y="248513"/>
                </a:lnTo>
                <a:lnTo>
                  <a:pt x="159612" y="249783"/>
                </a:lnTo>
                <a:lnTo>
                  <a:pt x="158341" y="249783"/>
                </a:lnTo>
                <a:lnTo>
                  <a:pt x="153262" y="249783"/>
                </a:lnTo>
                <a:lnTo>
                  <a:pt x="143102" y="251053"/>
                </a:lnTo>
                <a:lnTo>
                  <a:pt x="134212" y="251053"/>
                </a:lnTo>
                <a:lnTo>
                  <a:pt x="124052" y="251053"/>
                </a:lnTo>
                <a:lnTo>
                  <a:pt x="115162" y="249783"/>
                </a:lnTo>
                <a:lnTo>
                  <a:pt x="106272" y="249783"/>
                </a:lnTo>
                <a:lnTo>
                  <a:pt x="98652" y="247243"/>
                </a:lnTo>
                <a:lnTo>
                  <a:pt x="89762" y="245973"/>
                </a:lnTo>
                <a:lnTo>
                  <a:pt x="82141" y="243433"/>
                </a:lnTo>
                <a:lnTo>
                  <a:pt x="74522" y="240893"/>
                </a:lnTo>
                <a:lnTo>
                  <a:pt x="66902" y="238353"/>
                </a:lnTo>
                <a:lnTo>
                  <a:pt x="60552" y="234543"/>
                </a:lnTo>
                <a:lnTo>
                  <a:pt x="56741" y="233273"/>
                </a:lnTo>
                <a:lnTo>
                  <a:pt x="56741" y="233273"/>
                </a:lnTo>
                <a:lnTo>
                  <a:pt x="54202" y="230733"/>
                </a:lnTo>
                <a:lnTo>
                  <a:pt x="47852" y="226923"/>
                </a:lnTo>
                <a:lnTo>
                  <a:pt x="41502" y="221843"/>
                </a:lnTo>
                <a:lnTo>
                  <a:pt x="36422" y="216763"/>
                </a:lnTo>
                <a:lnTo>
                  <a:pt x="31341" y="211683"/>
                </a:lnTo>
                <a:lnTo>
                  <a:pt x="26262" y="206603"/>
                </a:lnTo>
                <a:lnTo>
                  <a:pt x="22452" y="198983"/>
                </a:lnTo>
                <a:lnTo>
                  <a:pt x="18641" y="192633"/>
                </a:lnTo>
                <a:lnTo>
                  <a:pt x="14832" y="185013"/>
                </a:lnTo>
                <a:lnTo>
                  <a:pt x="13562" y="183743"/>
                </a:lnTo>
                <a:lnTo>
                  <a:pt x="13562" y="182473"/>
                </a:lnTo>
                <a:lnTo>
                  <a:pt x="12291" y="178663"/>
                </a:lnTo>
                <a:lnTo>
                  <a:pt x="8482" y="165963"/>
                </a:lnTo>
                <a:lnTo>
                  <a:pt x="5941" y="155803"/>
                </a:lnTo>
                <a:lnTo>
                  <a:pt x="5941" y="144373"/>
                </a:lnTo>
                <a:lnTo>
                  <a:pt x="4672" y="139293"/>
                </a:lnTo>
                <a:lnTo>
                  <a:pt x="5941" y="134213"/>
                </a:lnTo>
                <a:lnTo>
                  <a:pt x="5941" y="129133"/>
                </a:lnTo>
                <a:lnTo>
                  <a:pt x="7212" y="124053"/>
                </a:lnTo>
                <a:lnTo>
                  <a:pt x="8482" y="118973"/>
                </a:lnTo>
                <a:lnTo>
                  <a:pt x="8482" y="117703"/>
                </a:lnTo>
                <a:lnTo>
                  <a:pt x="8482" y="117703"/>
                </a:lnTo>
                <a:lnTo>
                  <a:pt x="11022" y="113893"/>
                </a:lnTo>
                <a:lnTo>
                  <a:pt x="12291" y="108813"/>
                </a:lnTo>
                <a:lnTo>
                  <a:pt x="14832" y="105003"/>
                </a:lnTo>
                <a:lnTo>
                  <a:pt x="17372" y="99923"/>
                </a:lnTo>
                <a:lnTo>
                  <a:pt x="21182" y="96113"/>
                </a:lnTo>
                <a:lnTo>
                  <a:pt x="23722" y="91033"/>
                </a:lnTo>
                <a:lnTo>
                  <a:pt x="27532" y="87223"/>
                </a:lnTo>
                <a:lnTo>
                  <a:pt x="31341" y="83413"/>
                </a:lnTo>
                <a:lnTo>
                  <a:pt x="35152" y="79603"/>
                </a:lnTo>
                <a:lnTo>
                  <a:pt x="40232" y="75793"/>
                </a:lnTo>
                <a:lnTo>
                  <a:pt x="45312" y="71983"/>
                </a:lnTo>
                <a:lnTo>
                  <a:pt x="56741" y="64363"/>
                </a:lnTo>
                <a:lnTo>
                  <a:pt x="69441" y="58013"/>
                </a:lnTo>
                <a:lnTo>
                  <a:pt x="83412" y="51663"/>
                </a:lnTo>
                <a:lnTo>
                  <a:pt x="98652" y="46583"/>
                </a:lnTo>
                <a:lnTo>
                  <a:pt x="113891" y="40233"/>
                </a:lnTo>
                <a:lnTo>
                  <a:pt x="124052" y="37693"/>
                </a:lnTo>
                <a:lnTo>
                  <a:pt x="134212" y="35153"/>
                </a:lnTo>
                <a:lnTo>
                  <a:pt x="145641" y="32613"/>
                </a:lnTo>
                <a:lnTo>
                  <a:pt x="157072" y="30073"/>
                </a:lnTo>
                <a:lnTo>
                  <a:pt x="204062" y="199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5146448" y="4417468"/>
            <a:ext cx="415744" cy="185875"/>
          </a:xfrm>
          <a:custGeom>
            <a:avLst/>
            <a:gdLst/>
            <a:ahLst/>
            <a:cxnLst/>
            <a:rect l="l" t="t" r="r" b="b"/>
            <a:pathLst>
              <a:path w="415744" h="185875">
                <a:moveTo>
                  <a:pt x="193902" y="28803"/>
                </a:moveTo>
                <a:lnTo>
                  <a:pt x="178661" y="32613"/>
                </a:lnTo>
                <a:lnTo>
                  <a:pt x="171042" y="33883"/>
                </a:lnTo>
                <a:lnTo>
                  <a:pt x="163422" y="35153"/>
                </a:lnTo>
                <a:lnTo>
                  <a:pt x="132942" y="42773"/>
                </a:lnTo>
                <a:lnTo>
                  <a:pt x="126592" y="45313"/>
                </a:lnTo>
                <a:lnTo>
                  <a:pt x="118972" y="47853"/>
                </a:lnTo>
                <a:lnTo>
                  <a:pt x="105002" y="50393"/>
                </a:lnTo>
                <a:lnTo>
                  <a:pt x="98652" y="52933"/>
                </a:lnTo>
                <a:lnTo>
                  <a:pt x="93572" y="54203"/>
                </a:lnTo>
                <a:lnTo>
                  <a:pt x="83411" y="58013"/>
                </a:lnTo>
                <a:lnTo>
                  <a:pt x="73252" y="61823"/>
                </a:lnTo>
                <a:lnTo>
                  <a:pt x="63092" y="65633"/>
                </a:lnTo>
                <a:lnTo>
                  <a:pt x="54202" y="69443"/>
                </a:lnTo>
                <a:lnTo>
                  <a:pt x="49122" y="71983"/>
                </a:lnTo>
                <a:lnTo>
                  <a:pt x="45311" y="74523"/>
                </a:lnTo>
                <a:lnTo>
                  <a:pt x="37692" y="78333"/>
                </a:lnTo>
                <a:lnTo>
                  <a:pt x="33882" y="80873"/>
                </a:lnTo>
                <a:lnTo>
                  <a:pt x="31342" y="83413"/>
                </a:lnTo>
                <a:lnTo>
                  <a:pt x="27532" y="85953"/>
                </a:lnTo>
                <a:lnTo>
                  <a:pt x="24992" y="88493"/>
                </a:lnTo>
                <a:lnTo>
                  <a:pt x="22452" y="91033"/>
                </a:lnTo>
                <a:lnTo>
                  <a:pt x="19911" y="93573"/>
                </a:lnTo>
                <a:lnTo>
                  <a:pt x="17372" y="96113"/>
                </a:lnTo>
                <a:lnTo>
                  <a:pt x="14832" y="98653"/>
                </a:lnTo>
                <a:lnTo>
                  <a:pt x="13561" y="101193"/>
                </a:lnTo>
                <a:lnTo>
                  <a:pt x="12292" y="105003"/>
                </a:lnTo>
                <a:lnTo>
                  <a:pt x="9752" y="107543"/>
                </a:lnTo>
                <a:lnTo>
                  <a:pt x="8482" y="110083"/>
                </a:lnTo>
                <a:lnTo>
                  <a:pt x="7211" y="112623"/>
                </a:lnTo>
                <a:lnTo>
                  <a:pt x="7211" y="116433"/>
                </a:lnTo>
                <a:lnTo>
                  <a:pt x="5942" y="118973"/>
                </a:lnTo>
                <a:lnTo>
                  <a:pt x="4672" y="122783"/>
                </a:lnTo>
                <a:lnTo>
                  <a:pt x="4672" y="125323"/>
                </a:lnTo>
                <a:lnTo>
                  <a:pt x="5942" y="129133"/>
                </a:lnTo>
                <a:lnTo>
                  <a:pt x="5942" y="131673"/>
                </a:lnTo>
                <a:lnTo>
                  <a:pt x="7211" y="135483"/>
                </a:lnTo>
                <a:lnTo>
                  <a:pt x="7211" y="138023"/>
                </a:lnTo>
                <a:lnTo>
                  <a:pt x="8482" y="141833"/>
                </a:lnTo>
                <a:lnTo>
                  <a:pt x="8482" y="141833"/>
                </a:lnTo>
                <a:lnTo>
                  <a:pt x="8482" y="141833"/>
                </a:lnTo>
                <a:lnTo>
                  <a:pt x="11022" y="146913"/>
                </a:lnTo>
                <a:lnTo>
                  <a:pt x="13561" y="150723"/>
                </a:lnTo>
                <a:lnTo>
                  <a:pt x="16102" y="155803"/>
                </a:lnTo>
                <a:lnTo>
                  <a:pt x="19911" y="159613"/>
                </a:lnTo>
                <a:lnTo>
                  <a:pt x="22452" y="163423"/>
                </a:lnTo>
                <a:lnTo>
                  <a:pt x="26261" y="165963"/>
                </a:lnTo>
                <a:lnTo>
                  <a:pt x="31342" y="168503"/>
                </a:lnTo>
                <a:lnTo>
                  <a:pt x="35152" y="171043"/>
                </a:lnTo>
                <a:lnTo>
                  <a:pt x="40232" y="173583"/>
                </a:lnTo>
                <a:lnTo>
                  <a:pt x="45311" y="174853"/>
                </a:lnTo>
                <a:lnTo>
                  <a:pt x="50392" y="177393"/>
                </a:lnTo>
                <a:lnTo>
                  <a:pt x="55472" y="177393"/>
                </a:lnTo>
                <a:lnTo>
                  <a:pt x="61822" y="179933"/>
                </a:lnTo>
                <a:lnTo>
                  <a:pt x="68172" y="179933"/>
                </a:lnTo>
                <a:lnTo>
                  <a:pt x="71982" y="181203"/>
                </a:lnTo>
                <a:lnTo>
                  <a:pt x="71982" y="181203"/>
                </a:lnTo>
                <a:lnTo>
                  <a:pt x="74522" y="179933"/>
                </a:lnTo>
                <a:lnTo>
                  <a:pt x="82142" y="179933"/>
                </a:lnTo>
                <a:lnTo>
                  <a:pt x="89761" y="179933"/>
                </a:lnTo>
                <a:lnTo>
                  <a:pt x="96111" y="179933"/>
                </a:lnTo>
                <a:lnTo>
                  <a:pt x="112622" y="177393"/>
                </a:lnTo>
                <a:lnTo>
                  <a:pt x="130402" y="174853"/>
                </a:lnTo>
                <a:lnTo>
                  <a:pt x="148182" y="171043"/>
                </a:lnTo>
                <a:lnTo>
                  <a:pt x="168502" y="165963"/>
                </a:lnTo>
                <a:lnTo>
                  <a:pt x="188822" y="160883"/>
                </a:lnTo>
                <a:lnTo>
                  <a:pt x="210411" y="153263"/>
                </a:lnTo>
                <a:lnTo>
                  <a:pt x="233272" y="145643"/>
                </a:lnTo>
                <a:lnTo>
                  <a:pt x="290422" y="124053"/>
                </a:lnTo>
                <a:lnTo>
                  <a:pt x="336142" y="102463"/>
                </a:lnTo>
                <a:lnTo>
                  <a:pt x="345032" y="97383"/>
                </a:lnTo>
                <a:lnTo>
                  <a:pt x="353922" y="92303"/>
                </a:lnTo>
                <a:lnTo>
                  <a:pt x="362811" y="87223"/>
                </a:lnTo>
                <a:lnTo>
                  <a:pt x="366622" y="84683"/>
                </a:lnTo>
                <a:lnTo>
                  <a:pt x="370432" y="82143"/>
                </a:lnTo>
                <a:lnTo>
                  <a:pt x="374242" y="79603"/>
                </a:lnTo>
                <a:lnTo>
                  <a:pt x="378052" y="77063"/>
                </a:lnTo>
                <a:lnTo>
                  <a:pt x="380592" y="74523"/>
                </a:lnTo>
                <a:lnTo>
                  <a:pt x="384402" y="71983"/>
                </a:lnTo>
                <a:lnTo>
                  <a:pt x="388211" y="69443"/>
                </a:lnTo>
                <a:lnTo>
                  <a:pt x="389482" y="66903"/>
                </a:lnTo>
                <a:lnTo>
                  <a:pt x="393292" y="64363"/>
                </a:lnTo>
                <a:lnTo>
                  <a:pt x="395832" y="61823"/>
                </a:lnTo>
                <a:lnTo>
                  <a:pt x="397102" y="59283"/>
                </a:lnTo>
                <a:lnTo>
                  <a:pt x="399642" y="56743"/>
                </a:lnTo>
                <a:lnTo>
                  <a:pt x="402182" y="54203"/>
                </a:lnTo>
                <a:lnTo>
                  <a:pt x="403452" y="52933"/>
                </a:lnTo>
                <a:lnTo>
                  <a:pt x="404722" y="50393"/>
                </a:lnTo>
                <a:lnTo>
                  <a:pt x="407261" y="47853"/>
                </a:lnTo>
                <a:lnTo>
                  <a:pt x="407261" y="45313"/>
                </a:lnTo>
                <a:lnTo>
                  <a:pt x="408532" y="44043"/>
                </a:lnTo>
                <a:lnTo>
                  <a:pt x="409802" y="41503"/>
                </a:lnTo>
                <a:lnTo>
                  <a:pt x="409802" y="38963"/>
                </a:lnTo>
                <a:lnTo>
                  <a:pt x="411072" y="37693"/>
                </a:lnTo>
                <a:lnTo>
                  <a:pt x="411072" y="35153"/>
                </a:lnTo>
                <a:lnTo>
                  <a:pt x="409802" y="32613"/>
                </a:lnTo>
                <a:lnTo>
                  <a:pt x="409802" y="30073"/>
                </a:lnTo>
                <a:lnTo>
                  <a:pt x="409802" y="28803"/>
                </a:lnTo>
                <a:lnTo>
                  <a:pt x="409802" y="27533"/>
                </a:lnTo>
                <a:lnTo>
                  <a:pt x="409802" y="27533"/>
                </a:lnTo>
                <a:lnTo>
                  <a:pt x="408532" y="26263"/>
                </a:lnTo>
                <a:lnTo>
                  <a:pt x="407261" y="23723"/>
                </a:lnTo>
                <a:lnTo>
                  <a:pt x="404722" y="19913"/>
                </a:lnTo>
                <a:lnTo>
                  <a:pt x="403452" y="17373"/>
                </a:lnTo>
                <a:lnTo>
                  <a:pt x="400911" y="14833"/>
                </a:lnTo>
                <a:lnTo>
                  <a:pt x="397102" y="13563"/>
                </a:lnTo>
                <a:lnTo>
                  <a:pt x="394561" y="11023"/>
                </a:lnTo>
                <a:lnTo>
                  <a:pt x="390752" y="9753"/>
                </a:lnTo>
                <a:lnTo>
                  <a:pt x="386942" y="8483"/>
                </a:lnTo>
                <a:lnTo>
                  <a:pt x="383132" y="7213"/>
                </a:lnTo>
                <a:lnTo>
                  <a:pt x="378052" y="5943"/>
                </a:lnTo>
                <a:lnTo>
                  <a:pt x="372972" y="5943"/>
                </a:lnTo>
                <a:lnTo>
                  <a:pt x="367892" y="4673"/>
                </a:lnTo>
                <a:lnTo>
                  <a:pt x="362811" y="4673"/>
                </a:lnTo>
                <a:lnTo>
                  <a:pt x="357732" y="4673"/>
                </a:lnTo>
                <a:lnTo>
                  <a:pt x="356461" y="4673"/>
                </a:lnTo>
                <a:lnTo>
                  <a:pt x="356461" y="4673"/>
                </a:lnTo>
                <a:lnTo>
                  <a:pt x="350111" y="4673"/>
                </a:lnTo>
                <a:lnTo>
                  <a:pt x="343761" y="4673"/>
                </a:lnTo>
                <a:lnTo>
                  <a:pt x="337411" y="4673"/>
                </a:lnTo>
                <a:lnTo>
                  <a:pt x="329792" y="4673"/>
                </a:lnTo>
                <a:lnTo>
                  <a:pt x="314552" y="5943"/>
                </a:lnTo>
                <a:lnTo>
                  <a:pt x="298042" y="8483"/>
                </a:lnTo>
                <a:lnTo>
                  <a:pt x="280261" y="11023"/>
                </a:lnTo>
                <a:lnTo>
                  <a:pt x="259942" y="14833"/>
                </a:lnTo>
                <a:lnTo>
                  <a:pt x="239622" y="18643"/>
                </a:lnTo>
                <a:lnTo>
                  <a:pt x="216761" y="23723"/>
                </a:lnTo>
                <a:lnTo>
                  <a:pt x="193902" y="2880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5055870" y="4136390"/>
            <a:ext cx="476250" cy="243840"/>
          </a:xfrm>
          <a:custGeom>
            <a:avLst/>
            <a:gdLst/>
            <a:ahLst/>
            <a:cxnLst/>
            <a:rect l="l" t="t" r="r" b="b"/>
            <a:pathLst>
              <a:path w="476250" h="243840">
                <a:moveTo>
                  <a:pt x="132080" y="218440"/>
                </a:moveTo>
                <a:lnTo>
                  <a:pt x="133350" y="226060"/>
                </a:lnTo>
                <a:lnTo>
                  <a:pt x="133350" y="226060"/>
                </a:lnTo>
                <a:lnTo>
                  <a:pt x="135889" y="234950"/>
                </a:lnTo>
                <a:lnTo>
                  <a:pt x="59689" y="241300"/>
                </a:lnTo>
                <a:lnTo>
                  <a:pt x="59689" y="242570"/>
                </a:lnTo>
                <a:lnTo>
                  <a:pt x="27939" y="243840"/>
                </a:lnTo>
                <a:lnTo>
                  <a:pt x="16510" y="187960"/>
                </a:lnTo>
                <a:lnTo>
                  <a:pt x="16510" y="186690"/>
                </a:lnTo>
                <a:lnTo>
                  <a:pt x="8889" y="125730"/>
                </a:lnTo>
                <a:lnTo>
                  <a:pt x="8889" y="125730"/>
                </a:lnTo>
                <a:lnTo>
                  <a:pt x="2539" y="62230"/>
                </a:lnTo>
                <a:lnTo>
                  <a:pt x="2539" y="62230"/>
                </a:lnTo>
                <a:lnTo>
                  <a:pt x="0" y="0"/>
                </a:lnTo>
                <a:lnTo>
                  <a:pt x="26670" y="3810"/>
                </a:lnTo>
                <a:lnTo>
                  <a:pt x="129539" y="54610"/>
                </a:lnTo>
                <a:lnTo>
                  <a:pt x="129539" y="54610"/>
                </a:lnTo>
                <a:lnTo>
                  <a:pt x="243839" y="96520"/>
                </a:lnTo>
                <a:lnTo>
                  <a:pt x="245110" y="96520"/>
                </a:lnTo>
                <a:lnTo>
                  <a:pt x="359410" y="128270"/>
                </a:lnTo>
                <a:lnTo>
                  <a:pt x="360680" y="128270"/>
                </a:lnTo>
                <a:lnTo>
                  <a:pt x="469900" y="147320"/>
                </a:lnTo>
                <a:lnTo>
                  <a:pt x="471170" y="149860"/>
                </a:lnTo>
                <a:lnTo>
                  <a:pt x="471170" y="149860"/>
                </a:lnTo>
                <a:lnTo>
                  <a:pt x="476250" y="172720"/>
                </a:lnTo>
                <a:lnTo>
                  <a:pt x="408939" y="163830"/>
                </a:lnTo>
                <a:lnTo>
                  <a:pt x="407670" y="163830"/>
                </a:lnTo>
                <a:lnTo>
                  <a:pt x="294639" y="139700"/>
                </a:lnTo>
                <a:lnTo>
                  <a:pt x="293370" y="139700"/>
                </a:lnTo>
                <a:lnTo>
                  <a:pt x="182880" y="104140"/>
                </a:lnTo>
                <a:lnTo>
                  <a:pt x="181610" y="104140"/>
                </a:lnTo>
                <a:lnTo>
                  <a:pt x="71120" y="58420"/>
                </a:lnTo>
                <a:lnTo>
                  <a:pt x="69850" y="58420"/>
                </a:lnTo>
                <a:lnTo>
                  <a:pt x="54610" y="49530"/>
                </a:lnTo>
                <a:lnTo>
                  <a:pt x="54610" y="58420"/>
                </a:lnTo>
                <a:lnTo>
                  <a:pt x="54610" y="58420"/>
                </a:lnTo>
                <a:lnTo>
                  <a:pt x="59689" y="119380"/>
                </a:lnTo>
                <a:lnTo>
                  <a:pt x="59689" y="119380"/>
                </a:lnTo>
                <a:lnTo>
                  <a:pt x="67310" y="179070"/>
                </a:lnTo>
                <a:lnTo>
                  <a:pt x="67310" y="179070"/>
                </a:lnTo>
                <a:lnTo>
                  <a:pt x="73660" y="212090"/>
                </a:lnTo>
                <a:lnTo>
                  <a:pt x="132080" y="218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5051198" y="4131717"/>
            <a:ext cx="485594" cy="253184"/>
          </a:xfrm>
          <a:custGeom>
            <a:avLst/>
            <a:gdLst/>
            <a:ahLst/>
            <a:cxnLst/>
            <a:rect l="l" t="t" r="r" b="b"/>
            <a:pathLst>
              <a:path w="485594" h="253184">
                <a:moveTo>
                  <a:pt x="136752" y="223113"/>
                </a:moveTo>
                <a:lnTo>
                  <a:pt x="138022" y="230733"/>
                </a:lnTo>
                <a:lnTo>
                  <a:pt x="138022" y="230733"/>
                </a:lnTo>
                <a:lnTo>
                  <a:pt x="140561" y="239623"/>
                </a:lnTo>
                <a:lnTo>
                  <a:pt x="64361" y="245973"/>
                </a:lnTo>
                <a:lnTo>
                  <a:pt x="64361" y="247243"/>
                </a:lnTo>
                <a:lnTo>
                  <a:pt x="32611" y="248513"/>
                </a:lnTo>
                <a:lnTo>
                  <a:pt x="21182" y="192633"/>
                </a:lnTo>
                <a:lnTo>
                  <a:pt x="21182" y="191363"/>
                </a:lnTo>
                <a:lnTo>
                  <a:pt x="13561" y="130403"/>
                </a:lnTo>
                <a:lnTo>
                  <a:pt x="13561" y="130403"/>
                </a:lnTo>
                <a:lnTo>
                  <a:pt x="7211" y="66903"/>
                </a:lnTo>
                <a:lnTo>
                  <a:pt x="7211" y="66903"/>
                </a:lnTo>
                <a:lnTo>
                  <a:pt x="4672" y="4673"/>
                </a:lnTo>
                <a:lnTo>
                  <a:pt x="31342" y="8483"/>
                </a:lnTo>
                <a:lnTo>
                  <a:pt x="134211" y="59283"/>
                </a:lnTo>
                <a:lnTo>
                  <a:pt x="134211" y="59283"/>
                </a:lnTo>
                <a:lnTo>
                  <a:pt x="248511" y="101193"/>
                </a:lnTo>
                <a:lnTo>
                  <a:pt x="249782" y="101193"/>
                </a:lnTo>
                <a:lnTo>
                  <a:pt x="364082" y="132943"/>
                </a:lnTo>
                <a:lnTo>
                  <a:pt x="365352" y="132943"/>
                </a:lnTo>
                <a:lnTo>
                  <a:pt x="474572" y="151993"/>
                </a:lnTo>
                <a:lnTo>
                  <a:pt x="475842" y="154533"/>
                </a:lnTo>
                <a:lnTo>
                  <a:pt x="475842" y="154533"/>
                </a:lnTo>
                <a:lnTo>
                  <a:pt x="480922" y="177393"/>
                </a:lnTo>
                <a:lnTo>
                  <a:pt x="413611" y="168503"/>
                </a:lnTo>
                <a:lnTo>
                  <a:pt x="412342" y="168503"/>
                </a:lnTo>
                <a:lnTo>
                  <a:pt x="299311" y="144373"/>
                </a:lnTo>
                <a:lnTo>
                  <a:pt x="298042" y="144373"/>
                </a:lnTo>
                <a:lnTo>
                  <a:pt x="187552" y="108813"/>
                </a:lnTo>
                <a:lnTo>
                  <a:pt x="186282" y="108813"/>
                </a:lnTo>
                <a:lnTo>
                  <a:pt x="75792" y="63093"/>
                </a:lnTo>
                <a:lnTo>
                  <a:pt x="74522" y="63093"/>
                </a:lnTo>
                <a:lnTo>
                  <a:pt x="59282" y="54203"/>
                </a:lnTo>
                <a:lnTo>
                  <a:pt x="59282" y="63093"/>
                </a:lnTo>
                <a:lnTo>
                  <a:pt x="59282" y="63093"/>
                </a:lnTo>
                <a:lnTo>
                  <a:pt x="64361" y="124053"/>
                </a:lnTo>
                <a:lnTo>
                  <a:pt x="64361" y="124053"/>
                </a:lnTo>
                <a:lnTo>
                  <a:pt x="71982" y="183743"/>
                </a:lnTo>
                <a:lnTo>
                  <a:pt x="71982" y="183743"/>
                </a:lnTo>
                <a:lnTo>
                  <a:pt x="78332" y="216763"/>
                </a:lnTo>
                <a:lnTo>
                  <a:pt x="136752" y="223113"/>
                </a:lnTo>
                <a:close/>
              </a:path>
            </a:pathLst>
          </a:custGeom>
          <a:ln w="934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3117851" y="896875"/>
            <a:ext cx="5255285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COMPLEXITY CLASSES</a:t>
            </a:r>
            <a:endParaRPr sz="3200">
              <a:latin typeface="Century Schoolbook"/>
              <a:cs typeface="Century Schoolbook"/>
            </a:endParaRPr>
          </a:p>
        </p:txBody>
      </p:sp>
      <p:pic>
        <p:nvPicPr>
          <p:cNvPr id="15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84730"/>
            <a:ext cx="6127750" cy="375285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 rot="-5400000">
            <a:off x="2922967" y="4992501"/>
            <a:ext cx="231474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600" spc="10" dirty="0">
                <a:latin typeface="Arial Unicode MS"/>
                <a:cs typeface="Arial Unicode MS"/>
              </a:rPr>
              <a:t>i T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" name="text 1"/>
          <p:cNvSpPr txBox="1"/>
          <p:nvPr/>
        </p:nvSpPr>
        <p:spPr>
          <a:xfrm rot="-5400000">
            <a:off x="2712172" y="5397833"/>
            <a:ext cx="653064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600" spc="10" dirty="0">
                <a:latin typeface="Arial Unicode MS"/>
                <a:cs typeface="Arial Unicode MS"/>
              </a:rPr>
              <a:t>t  ( e m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5" name="text 1"/>
          <p:cNvSpPr txBox="1"/>
          <p:nvPr/>
        </p:nvSpPr>
        <p:spPr>
          <a:xfrm rot="-5400000">
            <a:off x="2688287" y="5900237"/>
            <a:ext cx="700833" cy="2323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10" spc="10" dirty="0">
                <a:latin typeface="Arial Unicode MS"/>
                <a:cs typeface="Arial Unicode MS"/>
              </a:rPr>
              <a:t>) s p e s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859011" y="5904611"/>
            <a:ext cx="201337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208021" y="410465"/>
            <a:ext cx="5080237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SIZE DOES MATTER[2]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117090" y="1642313"/>
            <a:ext cx="7325082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Suppose a program has run time O(n!) and the run time for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09801" y="2038211"/>
            <a:ext cx="2047355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0" dirty="0">
                <a:latin typeface="Times New Roman"/>
                <a:cs typeface="Times New Roman"/>
              </a:rPr>
              <a:t>n  = 10 is 1 second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209800" y="2748141"/>
            <a:ext cx="3989234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0" dirty="0">
                <a:latin typeface="Times New Roman"/>
                <a:cs typeface="Times New Roman"/>
              </a:rPr>
              <a:t>For n = 12, the run time is 2 minutes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209800" y="3456801"/>
            <a:ext cx="3730188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0" dirty="0">
                <a:latin typeface="Times New Roman"/>
                <a:cs typeface="Times New Roman"/>
              </a:rPr>
              <a:t>For n = 14, the run time is 6 hours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209801" y="4166731"/>
            <a:ext cx="3927037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0" dirty="0">
                <a:latin typeface="Times New Roman"/>
                <a:cs typeface="Times New Roman"/>
              </a:rPr>
              <a:t>For n = 16, the run time is 2 months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209801" y="4875391"/>
            <a:ext cx="3837269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0" dirty="0">
                <a:latin typeface="Times New Roman"/>
                <a:cs typeface="Times New Roman"/>
              </a:rPr>
              <a:t>For n = 18, the run time is 50 years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209800" y="5584051"/>
            <a:ext cx="438389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0" dirty="0">
                <a:latin typeface="Times New Roman"/>
                <a:cs typeface="Times New Roman"/>
              </a:rPr>
              <a:t>For n = 20, the run time is 200 centuries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7AAC-7833-4A5D-AD0E-F35869C9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Textbooks &amp; Web 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EE5F-A3D4-4861-A96C-2F3B079D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 (Chapter 3)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 ii (Chapter 2)</a:t>
            </a:r>
          </a:p>
        </p:txBody>
      </p:sp>
    </p:spTree>
    <p:extLst>
      <p:ext uri="{BB962C8B-B14F-4D97-AF65-F5344CB8AC3E}">
        <p14:creationId xmlns:p14="http://schemas.microsoft.com/office/powerpoint/2010/main" val="112498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1AC0-7618-48BB-B82D-7C6A7F89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44846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21051" y="410465"/>
            <a:ext cx="484876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GOOD ALGORITHMS?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345689" y="1679143"/>
            <a:ext cx="200984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Run in less time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345690" y="2563063"/>
            <a:ext cx="2826415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Consume less memory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345690" y="3445713"/>
            <a:ext cx="7121821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But computational resources (time complexity) is usually</a:t>
            </a:r>
            <a:endParaRPr sz="2400" dirty="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more important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829561" y="410465"/>
            <a:ext cx="584134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MEASURING EFFICIENCY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345689" y="1221943"/>
            <a:ext cx="7539756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The efficiency of an algorithm is a measure of the amount of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resources consumed in solving a problem of size 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439671" y="2015350"/>
            <a:ext cx="7200561" cy="9510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0" spc="10" dirty="0">
                <a:solidFill>
                  <a:srgbClr val="FE8637"/>
                </a:solidFill>
                <a:latin typeface="Arial"/>
                <a:cs typeface="Arial"/>
              </a:rPr>
              <a:t></a:t>
            </a:r>
            <a:r>
              <a:rPr sz="2100" spc="10" dirty="0">
                <a:latin typeface="Times New Roman"/>
                <a:cs typeface="Times New Roman"/>
              </a:rPr>
              <a:t>The resource we are most interested in is time</a:t>
            </a:r>
            <a:endParaRPr sz="2100">
              <a:latin typeface="Times New Roman"/>
              <a:cs typeface="Times New Roman"/>
            </a:endParaRPr>
          </a:p>
          <a:p>
            <a:r>
              <a:rPr sz="1580" spc="10" dirty="0">
                <a:solidFill>
                  <a:srgbClr val="FE8637"/>
                </a:solidFill>
                <a:latin typeface="Arial"/>
                <a:cs typeface="Arial"/>
              </a:rPr>
              <a:t></a:t>
            </a:r>
            <a:r>
              <a:rPr sz="1980" spc="10" dirty="0">
                <a:latin typeface="Times New Roman"/>
                <a:cs typeface="Times New Roman"/>
              </a:rPr>
              <a:t>We can use the same techniques to analyze the consumption of other</a:t>
            </a:r>
            <a:endParaRPr sz="1900">
              <a:latin typeface="Times New Roman"/>
              <a:cs typeface="Times New Roman"/>
            </a:endParaRPr>
          </a:p>
          <a:p>
            <a:pPr marL="273050"/>
            <a:r>
              <a:rPr sz="2100" spc="10" dirty="0">
                <a:latin typeface="Times New Roman"/>
                <a:cs typeface="Times New Roman"/>
              </a:rPr>
              <a:t>resources, such as memory space.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345689" y="3509213"/>
            <a:ext cx="7592656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It would seem that the most obvious way to measure the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efficiency of an algorithm is to run it and measure how much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processor time is needed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345690" y="5124653"/>
            <a:ext cx="1631857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solidFill>
                  <a:srgbClr val="FF3300"/>
                </a:solidFill>
                <a:latin typeface="Times New Roman"/>
                <a:cs typeface="Times New Roman"/>
              </a:rPr>
              <a:t>Is it correct 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636771" y="896875"/>
            <a:ext cx="2182649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FACTORS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345690" y="1605483"/>
            <a:ext cx="1223733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Hardware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345689" y="2342083"/>
            <a:ext cx="2232662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Operating 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345690" y="3078683"/>
            <a:ext cx="1170833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Compiler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345689" y="3815283"/>
            <a:ext cx="158761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Size of 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345690" y="4551883"/>
            <a:ext cx="1915589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Nature of 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345690" y="5288483"/>
            <a:ext cx="129234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345689" y="6025083"/>
            <a:ext cx="3507370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Which should be improved?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240035" y="318073"/>
            <a:ext cx="778295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257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RUNNING TIME OF AN</a:t>
            </a:r>
            <a:r>
              <a:rPr lang="en-US" sz="2500" dirty="0">
                <a:latin typeface="Century Schoolbook"/>
                <a:cs typeface="Century Schoolbook"/>
              </a:rPr>
              <a:t> </a:t>
            </a:r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ALGORITHM</a:t>
            </a:r>
            <a:endParaRPr sz="3200" dirty="0">
              <a:latin typeface="Century Schoolbook"/>
              <a:cs typeface="Century Schoolboo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345689" y="1642313"/>
            <a:ext cx="178510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Depends upon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987040" y="2028977"/>
            <a:ext cx="1524990" cy="5565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pc="10" dirty="0">
                <a:latin typeface="Times New Roman"/>
                <a:cs typeface="Times New Roman"/>
              </a:rPr>
              <a:t> Input Size</a:t>
            </a:r>
            <a:endParaRPr>
              <a:latin typeface="Times New Roman"/>
              <a:cs typeface="Times New Roman"/>
            </a:endParaRPr>
          </a:p>
          <a:p>
            <a:r>
              <a:rPr spc="10" dirty="0">
                <a:latin typeface="Times New Roman"/>
                <a:cs typeface="Times New Roman"/>
              </a:rPr>
              <a:t> Nature of Input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345690" y="2958033"/>
            <a:ext cx="7748275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Generally time grows with size of input, so running time of an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algorithm is usually measured as function of input size.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345690" y="4097223"/>
            <a:ext cx="6036589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Running time is measured in terms of number of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steps/primitive operations performed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345689" y="5236413"/>
            <a:ext cx="3895938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Independent from machine, OS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139951" y="-77216"/>
            <a:ext cx="7032053" cy="14634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11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FINDING RUNNING TIME OF AN</a:t>
            </a:r>
            <a:endParaRPr sz="3100">
              <a:latin typeface="Century Schoolbook"/>
              <a:cs typeface="Century Schoolbook"/>
            </a:endParaRPr>
          </a:p>
          <a:p>
            <a:pPr marL="260350"/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ALGORITHM / ANALYZING AN</a:t>
            </a:r>
            <a:endParaRPr sz="3200">
              <a:latin typeface="Century Schoolbook"/>
              <a:cs typeface="Century Schoolbook"/>
            </a:endParaRPr>
          </a:p>
          <a:p>
            <a:pPr marL="2153920"/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ALGORITHM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345690" y="1679143"/>
            <a:ext cx="6924011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Running time is measured by number of steps/primitive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operations performed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345689" y="2928823"/>
            <a:ext cx="4792338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Steps means elementary operation like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438400" y="3356471"/>
            <a:ext cx="1972848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sz="2100" spc="10" dirty="0">
                <a:latin typeface="Times New Roman"/>
                <a:cs typeface="Times New Roman"/>
              </a:rPr>
              <a:t>,+, *,&lt;, =, A[i] etc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345689" y="4142943"/>
            <a:ext cx="7163436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Times New Roman"/>
                <a:cs typeface="Times New Roman"/>
              </a:rPr>
              <a:t> We will measure number of steps taken in term of size of</a:t>
            </a:r>
            <a:endParaRPr sz="2400">
              <a:latin typeface="Times New Roman"/>
              <a:cs typeface="Times New Roman"/>
            </a:endParaRPr>
          </a:p>
          <a:p>
            <a:r>
              <a:rPr sz="2400" spc="10" dirty="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327400" y="410465"/>
            <a:ext cx="483369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SIMPLE EXAMPLE (1)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072640" y="1643241"/>
            <a:ext cx="4392816" cy="6584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0" dirty="0">
                <a:latin typeface="Times New Roman"/>
                <a:cs typeface="Times New Roman"/>
              </a:rPr>
              <a:t>// Input: int A[N], array of N integers</a:t>
            </a:r>
            <a:endParaRPr sz="2100">
              <a:latin typeface="Times New Roman"/>
              <a:cs typeface="Times New Roman"/>
            </a:endParaRPr>
          </a:p>
          <a:p>
            <a:r>
              <a:rPr sz="2100" spc="10" dirty="0">
                <a:latin typeface="Times New Roman"/>
                <a:cs typeface="Times New Roman"/>
              </a:rPr>
              <a:t>// Output: Sum of all numbers in array 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072640" y="2735440"/>
            <a:ext cx="2666756" cy="22621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0" dirty="0">
                <a:latin typeface="Times New Roman"/>
                <a:cs typeface="Times New Roman"/>
              </a:rPr>
              <a:t>int Sum(int A[], int N)</a:t>
            </a:r>
            <a:endParaRPr sz="2100">
              <a:latin typeface="Times New Roman"/>
              <a:cs typeface="Times New Roman"/>
            </a:endParaRPr>
          </a:p>
          <a:p>
            <a:r>
              <a:rPr sz="2100" spc="10" dirty="0">
                <a:latin typeface="Times New Roman"/>
                <a:cs typeface="Times New Roman"/>
              </a:rPr>
              <a:t>{</a:t>
            </a:r>
            <a:endParaRPr sz="2100">
              <a:latin typeface="Times New Roman"/>
              <a:cs typeface="Times New Roman"/>
            </a:endParaRPr>
          </a:p>
          <a:p>
            <a:r>
              <a:rPr sz="2100" spc="10" dirty="0">
                <a:latin typeface="Times New Roman"/>
                <a:cs typeface="Times New Roman"/>
              </a:rPr>
              <a:t>   int s=0;</a:t>
            </a:r>
            <a:endParaRPr sz="2100">
              <a:latin typeface="Times New Roman"/>
              <a:cs typeface="Times New Roman"/>
            </a:endParaRPr>
          </a:p>
          <a:p>
            <a:r>
              <a:rPr sz="2100" spc="10" dirty="0">
                <a:latin typeface="Times New Roman"/>
                <a:cs typeface="Times New Roman"/>
              </a:rPr>
              <a:t>   for (int i=0; i&lt; N; i++)</a:t>
            </a:r>
            <a:endParaRPr sz="2100">
              <a:latin typeface="Times New Roman"/>
              <a:cs typeface="Times New Roman"/>
            </a:endParaRPr>
          </a:p>
          <a:p>
            <a:r>
              <a:rPr sz="2100" spc="10" dirty="0">
                <a:latin typeface="Times New Roman"/>
                <a:cs typeface="Times New Roman"/>
              </a:rPr>
              <a:t>      s = s + A[i];</a:t>
            </a:r>
            <a:endParaRPr sz="2100">
              <a:latin typeface="Times New Roman"/>
              <a:cs typeface="Times New Roman"/>
            </a:endParaRPr>
          </a:p>
          <a:p>
            <a:r>
              <a:rPr sz="2100" spc="10" dirty="0">
                <a:latin typeface="Times New Roman"/>
                <a:cs typeface="Times New Roman"/>
              </a:rPr>
              <a:t>   return s;</a:t>
            </a:r>
            <a:endParaRPr sz="2100">
              <a:latin typeface="Times New Roman"/>
              <a:cs typeface="Times New Roman"/>
            </a:endParaRPr>
          </a:p>
          <a:p>
            <a:r>
              <a:rPr sz="2100" spc="10" dirty="0">
                <a:latin typeface="Times New Roman"/>
                <a:cs typeface="Times New Roman"/>
              </a:rPr>
              <a:t>}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72640" y="5603101"/>
            <a:ext cx="3178114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00" spc="10" dirty="0">
                <a:latin typeface="Times New Roman"/>
                <a:cs typeface="Times New Roman"/>
              </a:rPr>
              <a:t>How should we analyse this?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object 532"/>
          <p:cNvSpPr/>
          <p:nvPr/>
        </p:nvSpPr>
        <p:spPr>
          <a:xfrm>
            <a:off x="5073650" y="3726180"/>
            <a:ext cx="450850" cy="372110"/>
          </a:xfrm>
          <a:custGeom>
            <a:avLst/>
            <a:gdLst/>
            <a:ahLst/>
            <a:cxnLst/>
            <a:rect l="l" t="t" r="r" b="b"/>
            <a:pathLst>
              <a:path w="450850" h="372110">
                <a:moveTo>
                  <a:pt x="449580" y="266700"/>
                </a:moveTo>
                <a:lnTo>
                  <a:pt x="449580" y="273050"/>
                </a:lnTo>
                <a:lnTo>
                  <a:pt x="447040" y="279400"/>
                </a:lnTo>
                <a:lnTo>
                  <a:pt x="445770" y="285750"/>
                </a:lnTo>
                <a:lnTo>
                  <a:pt x="443230" y="29083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40690" y="295910"/>
                </a:lnTo>
                <a:lnTo>
                  <a:pt x="438150" y="302260"/>
                </a:lnTo>
                <a:lnTo>
                  <a:pt x="434340" y="307340"/>
                </a:lnTo>
                <a:lnTo>
                  <a:pt x="431800" y="312420"/>
                </a:lnTo>
                <a:lnTo>
                  <a:pt x="427990" y="316230"/>
                </a:lnTo>
                <a:lnTo>
                  <a:pt x="422909" y="321310"/>
                </a:lnTo>
                <a:lnTo>
                  <a:pt x="419100" y="325120"/>
                </a:lnTo>
                <a:lnTo>
                  <a:pt x="414020" y="33020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8940" y="334010"/>
                </a:lnTo>
                <a:lnTo>
                  <a:pt x="403859" y="337820"/>
                </a:lnTo>
                <a:lnTo>
                  <a:pt x="397509" y="341630"/>
                </a:lnTo>
                <a:lnTo>
                  <a:pt x="392430" y="344170"/>
                </a:lnTo>
                <a:lnTo>
                  <a:pt x="386080" y="347980"/>
                </a:lnTo>
                <a:lnTo>
                  <a:pt x="378459" y="350520"/>
                </a:lnTo>
                <a:lnTo>
                  <a:pt x="372109" y="354330"/>
                </a:lnTo>
                <a:lnTo>
                  <a:pt x="364490" y="355600"/>
                </a:lnTo>
                <a:lnTo>
                  <a:pt x="356870" y="359410"/>
                </a:lnTo>
                <a:lnTo>
                  <a:pt x="349250" y="360680"/>
                </a:lnTo>
                <a:lnTo>
                  <a:pt x="341630" y="363220"/>
                </a:lnTo>
                <a:lnTo>
                  <a:pt x="332740" y="365760"/>
                </a:lnTo>
                <a:lnTo>
                  <a:pt x="325120" y="367030"/>
                </a:lnTo>
                <a:lnTo>
                  <a:pt x="316230" y="368300"/>
                </a:lnTo>
                <a:lnTo>
                  <a:pt x="307340" y="369570"/>
                </a:lnTo>
                <a:lnTo>
                  <a:pt x="297180" y="370840"/>
                </a:lnTo>
                <a:lnTo>
                  <a:pt x="287020" y="370840"/>
                </a:lnTo>
                <a:lnTo>
                  <a:pt x="278130" y="370840"/>
                </a:lnTo>
                <a:lnTo>
                  <a:pt x="267970" y="372110"/>
                </a:lnTo>
                <a:lnTo>
                  <a:pt x="257809" y="372110"/>
                </a:lnTo>
                <a:lnTo>
                  <a:pt x="241300" y="370840"/>
                </a:lnTo>
                <a:lnTo>
                  <a:pt x="226059" y="370840"/>
                </a:lnTo>
                <a:lnTo>
                  <a:pt x="210820" y="368300"/>
                </a:lnTo>
                <a:lnTo>
                  <a:pt x="195580" y="367030"/>
                </a:lnTo>
                <a:lnTo>
                  <a:pt x="181609" y="364490"/>
                </a:lnTo>
                <a:lnTo>
                  <a:pt x="167640" y="361950"/>
                </a:lnTo>
                <a:lnTo>
                  <a:pt x="153670" y="358140"/>
                </a:lnTo>
                <a:lnTo>
                  <a:pt x="140970" y="353060"/>
                </a:lnTo>
                <a:lnTo>
                  <a:pt x="128270" y="349250"/>
                </a:lnTo>
                <a:lnTo>
                  <a:pt x="115570" y="344170"/>
                </a:lnTo>
                <a:lnTo>
                  <a:pt x="104140" y="337820"/>
                </a:lnTo>
                <a:lnTo>
                  <a:pt x="93980" y="331470"/>
                </a:lnTo>
                <a:lnTo>
                  <a:pt x="82550" y="325120"/>
                </a:lnTo>
                <a:lnTo>
                  <a:pt x="72390" y="318770"/>
                </a:lnTo>
                <a:lnTo>
                  <a:pt x="63500" y="311150"/>
                </a:lnTo>
                <a:lnTo>
                  <a:pt x="60959" y="309880"/>
                </a:lnTo>
                <a:lnTo>
                  <a:pt x="60959" y="309880"/>
                </a:lnTo>
                <a:lnTo>
                  <a:pt x="54609" y="302260"/>
                </a:lnTo>
                <a:lnTo>
                  <a:pt x="46990" y="293370"/>
                </a:lnTo>
                <a:lnTo>
                  <a:pt x="39370" y="284480"/>
                </a:lnTo>
                <a:lnTo>
                  <a:pt x="31750" y="275590"/>
                </a:lnTo>
                <a:lnTo>
                  <a:pt x="25400" y="265430"/>
                </a:lnTo>
                <a:lnTo>
                  <a:pt x="20320" y="255270"/>
                </a:lnTo>
                <a:lnTo>
                  <a:pt x="15240" y="245110"/>
                </a:lnTo>
                <a:lnTo>
                  <a:pt x="13970" y="245110"/>
                </a:lnTo>
                <a:lnTo>
                  <a:pt x="13970" y="245110"/>
                </a:lnTo>
                <a:lnTo>
                  <a:pt x="11430" y="233680"/>
                </a:lnTo>
                <a:lnTo>
                  <a:pt x="7620" y="222250"/>
                </a:lnTo>
                <a:lnTo>
                  <a:pt x="5080" y="209550"/>
                </a:lnTo>
                <a:lnTo>
                  <a:pt x="2540" y="198120"/>
                </a:lnTo>
                <a:lnTo>
                  <a:pt x="0" y="185420"/>
                </a:lnTo>
                <a:lnTo>
                  <a:pt x="0" y="180340"/>
                </a:lnTo>
                <a:lnTo>
                  <a:pt x="0" y="179070"/>
                </a:lnTo>
                <a:lnTo>
                  <a:pt x="0" y="172720"/>
                </a:lnTo>
                <a:lnTo>
                  <a:pt x="0" y="160020"/>
                </a:lnTo>
                <a:lnTo>
                  <a:pt x="1270" y="147320"/>
                </a:lnTo>
                <a:lnTo>
                  <a:pt x="2540" y="134620"/>
                </a:lnTo>
                <a:lnTo>
                  <a:pt x="5080" y="120650"/>
                </a:lnTo>
                <a:lnTo>
                  <a:pt x="5080" y="116840"/>
                </a:lnTo>
                <a:lnTo>
                  <a:pt x="5080" y="116840"/>
                </a:lnTo>
                <a:lnTo>
                  <a:pt x="10159" y="101600"/>
                </a:lnTo>
                <a:lnTo>
                  <a:pt x="13970" y="83820"/>
                </a:lnTo>
                <a:lnTo>
                  <a:pt x="20320" y="67310"/>
                </a:lnTo>
                <a:lnTo>
                  <a:pt x="24130" y="57150"/>
                </a:lnTo>
                <a:lnTo>
                  <a:pt x="24130" y="55880"/>
                </a:lnTo>
                <a:lnTo>
                  <a:pt x="26670" y="52070"/>
                </a:lnTo>
                <a:lnTo>
                  <a:pt x="53340" y="0"/>
                </a:lnTo>
                <a:lnTo>
                  <a:pt x="144780" y="43180"/>
                </a:lnTo>
                <a:lnTo>
                  <a:pt x="139700" y="59690"/>
                </a:lnTo>
                <a:lnTo>
                  <a:pt x="83820" y="43180"/>
                </a:lnTo>
                <a:lnTo>
                  <a:pt x="78740" y="45720"/>
                </a:lnTo>
                <a:lnTo>
                  <a:pt x="73659" y="50800"/>
                </a:lnTo>
                <a:lnTo>
                  <a:pt x="69850" y="54610"/>
                </a:lnTo>
                <a:lnTo>
                  <a:pt x="66040" y="58420"/>
                </a:lnTo>
                <a:lnTo>
                  <a:pt x="60959" y="63500"/>
                </a:lnTo>
                <a:lnTo>
                  <a:pt x="58420" y="66040"/>
                </a:lnTo>
                <a:lnTo>
                  <a:pt x="58420" y="66040"/>
                </a:lnTo>
                <a:lnTo>
                  <a:pt x="57150" y="67310"/>
                </a:lnTo>
                <a:lnTo>
                  <a:pt x="54609" y="72390"/>
                </a:lnTo>
                <a:lnTo>
                  <a:pt x="50800" y="78740"/>
                </a:lnTo>
                <a:lnTo>
                  <a:pt x="46990" y="83820"/>
                </a:lnTo>
                <a:lnTo>
                  <a:pt x="44450" y="90170"/>
                </a:lnTo>
                <a:lnTo>
                  <a:pt x="41909" y="96520"/>
                </a:lnTo>
                <a:lnTo>
                  <a:pt x="39370" y="102870"/>
                </a:lnTo>
                <a:lnTo>
                  <a:pt x="36830" y="107950"/>
                </a:lnTo>
                <a:lnTo>
                  <a:pt x="34290" y="115570"/>
                </a:lnTo>
                <a:lnTo>
                  <a:pt x="31750" y="123190"/>
                </a:lnTo>
                <a:lnTo>
                  <a:pt x="31750" y="123190"/>
                </a:lnTo>
                <a:lnTo>
                  <a:pt x="30480" y="128270"/>
                </a:lnTo>
                <a:lnTo>
                  <a:pt x="29209" y="138430"/>
                </a:lnTo>
                <a:lnTo>
                  <a:pt x="27940" y="148590"/>
                </a:lnTo>
                <a:lnTo>
                  <a:pt x="27940" y="157480"/>
                </a:lnTo>
                <a:lnTo>
                  <a:pt x="27940" y="166370"/>
                </a:lnTo>
                <a:lnTo>
                  <a:pt x="29209" y="17653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0480" y="185420"/>
                </a:lnTo>
                <a:lnTo>
                  <a:pt x="33020" y="194310"/>
                </a:lnTo>
                <a:lnTo>
                  <a:pt x="36830" y="203200"/>
                </a:lnTo>
                <a:lnTo>
                  <a:pt x="39370" y="212090"/>
                </a:lnTo>
                <a:lnTo>
                  <a:pt x="44450" y="219710"/>
                </a:lnTo>
                <a:lnTo>
                  <a:pt x="49530" y="228600"/>
                </a:lnTo>
                <a:lnTo>
                  <a:pt x="54609" y="236220"/>
                </a:lnTo>
                <a:lnTo>
                  <a:pt x="59690" y="243840"/>
                </a:lnTo>
                <a:lnTo>
                  <a:pt x="64770" y="250190"/>
                </a:lnTo>
                <a:lnTo>
                  <a:pt x="66040" y="250190"/>
                </a:lnTo>
                <a:lnTo>
                  <a:pt x="66040" y="251460"/>
                </a:lnTo>
                <a:lnTo>
                  <a:pt x="73659" y="259080"/>
                </a:lnTo>
                <a:lnTo>
                  <a:pt x="81280" y="265430"/>
                </a:lnTo>
                <a:lnTo>
                  <a:pt x="90170" y="271780"/>
                </a:lnTo>
                <a:lnTo>
                  <a:pt x="99059" y="278130"/>
                </a:lnTo>
                <a:lnTo>
                  <a:pt x="107950" y="284480"/>
                </a:lnTo>
                <a:lnTo>
                  <a:pt x="116840" y="288290"/>
                </a:lnTo>
                <a:lnTo>
                  <a:pt x="127000" y="293370"/>
                </a:lnTo>
                <a:lnTo>
                  <a:pt x="138430" y="298450"/>
                </a:lnTo>
                <a:lnTo>
                  <a:pt x="148590" y="303530"/>
                </a:lnTo>
                <a:lnTo>
                  <a:pt x="160020" y="307340"/>
                </a:lnTo>
                <a:lnTo>
                  <a:pt x="172720" y="311150"/>
                </a:lnTo>
                <a:lnTo>
                  <a:pt x="185420" y="314960"/>
                </a:lnTo>
                <a:lnTo>
                  <a:pt x="198120" y="317500"/>
                </a:lnTo>
                <a:lnTo>
                  <a:pt x="210820" y="320040"/>
                </a:lnTo>
                <a:lnTo>
                  <a:pt x="210820" y="320040"/>
                </a:lnTo>
                <a:lnTo>
                  <a:pt x="212090" y="320040"/>
                </a:lnTo>
                <a:lnTo>
                  <a:pt x="224790" y="322580"/>
                </a:lnTo>
                <a:lnTo>
                  <a:pt x="237490" y="323850"/>
                </a:lnTo>
                <a:lnTo>
                  <a:pt x="252730" y="325120"/>
                </a:lnTo>
                <a:lnTo>
                  <a:pt x="266700" y="326390"/>
                </a:lnTo>
                <a:lnTo>
                  <a:pt x="274320" y="327660"/>
                </a:lnTo>
                <a:lnTo>
                  <a:pt x="281940" y="327660"/>
                </a:lnTo>
                <a:lnTo>
                  <a:pt x="289559" y="327660"/>
                </a:lnTo>
                <a:lnTo>
                  <a:pt x="297180" y="327660"/>
                </a:lnTo>
                <a:lnTo>
                  <a:pt x="304800" y="326390"/>
                </a:lnTo>
                <a:lnTo>
                  <a:pt x="309880" y="326390"/>
                </a:lnTo>
                <a:lnTo>
                  <a:pt x="311150" y="326390"/>
                </a:lnTo>
                <a:lnTo>
                  <a:pt x="312420" y="326390"/>
                </a:lnTo>
                <a:lnTo>
                  <a:pt x="326390" y="325120"/>
                </a:lnTo>
                <a:lnTo>
                  <a:pt x="332740" y="325120"/>
                </a:lnTo>
                <a:lnTo>
                  <a:pt x="340359" y="323850"/>
                </a:lnTo>
                <a:lnTo>
                  <a:pt x="345440" y="322580"/>
                </a:lnTo>
                <a:lnTo>
                  <a:pt x="351790" y="321310"/>
                </a:lnTo>
                <a:lnTo>
                  <a:pt x="358140" y="320040"/>
                </a:lnTo>
                <a:lnTo>
                  <a:pt x="363220" y="317500"/>
                </a:lnTo>
                <a:lnTo>
                  <a:pt x="369570" y="316230"/>
                </a:lnTo>
                <a:lnTo>
                  <a:pt x="374650" y="314960"/>
                </a:lnTo>
                <a:lnTo>
                  <a:pt x="379730" y="312420"/>
                </a:lnTo>
                <a:lnTo>
                  <a:pt x="384809" y="309880"/>
                </a:lnTo>
                <a:lnTo>
                  <a:pt x="388620" y="307340"/>
                </a:lnTo>
                <a:lnTo>
                  <a:pt x="392430" y="304800"/>
                </a:lnTo>
                <a:lnTo>
                  <a:pt x="396240" y="302260"/>
                </a:lnTo>
                <a:lnTo>
                  <a:pt x="401320" y="299720"/>
                </a:lnTo>
                <a:lnTo>
                  <a:pt x="403859" y="295910"/>
                </a:lnTo>
                <a:lnTo>
                  <a:pt x="407670" y="293370"/>
                </a:lnTo>
                <a:lnTo>
                  <a:pt x="407670" y="292100"/>
                </a:lnTo>
                <a:lnTo>
                  <a:pt x="407670" y="292100"/>
                </a:lnTo>
                <a:lnTo>
                  <a:pt x="410209" y="289560"/>
                </a:lnTo>
                <a:lnTo>
                  <a:pt x="412750" y="285750"/>
                </a:lnTo>
                <a:lnTo>
                  <a:pt x="415290" y="281940"/>
                </a:lnTo>
                <a:lnTo>
                  <a:pt x="417830" y="278130"/>
                </a:lnTo>
                <a:lnTo>
                  <a:pt x="419100" y="273050"/>
                </a:lnTo>
                <a:lnTo>
                  <a:pt x="421640" y="269240"/>
                </a:lnTo>
                <a:lnTo>
                  <a:pt x="421640" y="264160"/>
                </a:lnTo>
                <a:lnTo>
                  <a:pt x="422909" y="259080"/>
                </a:lnTo>
                <a:lnTo>
                  <a:pt x="424180" y="254000"/>
                </a:lnTo>
                <a:lnTo>
                  <a:pt x="422909" y="252730"/>
                </a:lnTo>
                <a:lnTo>
                  <a:pt x="422909" y="252730"/>
                </a:lnTo>
                <a:lnTo>
                  <a:pt x="424180" y="247650"/>
                </a:lnTo>
                <a:lnTo>
                  <a:pt x="424180" y="241300"/>
                </a:lnTo>
                <a:lnTo>
                  <a:pt x="424180" y="236220"/>
                </a:lnTo>
                <a:lnTo>
                  <a:pt x="422909" y="229870"/>
                </a:lnTo>
                <a:lnTo>
                  <a:pt x="421640" y="223520"/>
                </a:lnTo>
                <a:lnTo>
                  <a:pt x="420370" y="218440"/>
                </a:lnTo>
                <a:lnTo>
                  <a:pt x="419100" y="213360"/>
                </a:lnTo>
                <a:lnTo>
                  <a:pt x="416559" y="209550"/>
                </a:lnTo>
                <a:lnTo>
                  <a:pt x="416559" y="209550"/>
                </a:lnTo>
                <a:lnTo>
                  <a:pt x="416559" y="207010"/>
                </a:lnTo>
                <a:lnTo>
                  <a:pt x="415290" y="201930"/>
                </a:lnTo>
                <a:lnTo>
                  <a:pt x="412750" y="196850"/>
                </a:lnTo>
                <a:lnTo>
                  <a:pt x="410209" y="191770"/>
                </a:lnTo>
                <a:lnTo>
                  <a:pt x="407670" y="186690"/>
                </a:lnTo>
                <a:lnTo>
                  <a:pt x="405130" y="182880"/>
                </a:lnTo>
                <a:lnTo>
                  <a:pt x="401320" y="177800"/>
                </a:lnTo>
                <a:lnTo>
                  <a:pt x="398780" y="172720"/>
                </a:lnTo>
                <a:lnTo>
                  <a:pt x="347980" y="147320"/>
                </a:lnTo>
                <a:lnTo>
                  <a:pt x="345440" y="146050"/>
                </a:lnTo>
                <a:lnTo>
                  <a:pt x="336550" y="140970"/>
                </a:lnTo>
                <a:lnTo>
                  <a:pt x="340359" y="127000"/>
                </a:lnTo>
                <a:lnTo>
                  <a:pt x="439420" y="168910"/>
                </a:lnTo>
                <a:lnTo>
                  <a:pt x="439420" y="172720"/>
                </a:lnTo>
                <a:lnTo>
                  <a:pt x="440690" y="172720"/>
                </a:lnTo>
                <a:lnTo>
                  <a:pt x="445770" y="191770"/>
                </a:lnTo>
                <a:lnTo>
                  <a:pt x="447040" y="196850"/>
                </a:lnTo>
                <a:lnTo>
                  <a:pt x="448309" y="203200"/>
                </a:lnTo>
                <a:lnTo>
                  <a:pt x="449580" y="215900"/>
                </a:lnTo>
                <a:lnTo>
                  <a:pt x="449580" y="217170"/>
                </a:lnTo>
                <a:lnTo>
                  <a:pt x="449580" y="217170"/>
                </a:lnTo>
                <a:lnTo>
                  <a:pt x="450850" y="222250"/>
                </a:lnTo>
                <a:lnTo>
                  <a:pt x="450850" y="228600"/>
                </a:lnTo>
                <a:lnTo>
                  <a:pt x="450850" y="241300"/>
                </a:lnTo>
                <a:lnTo>
                  <a:pt x="450850" y="247650"/>
                </a:lnTo>
                <a:lnTo>
                  <a:pt x="450850" y="254000"/>
                </a:lnTo>
                <a:lnTo>
                  <a:pt x="450850" y="257810"/>
                </a:lnTo>
                <a:lnTo>
                  <a:pt x="450850" y="257810"/>
                </a:lnTo>
                <a:lnTo>
                  <a:pt x="450850" y="260350"/>
                </a:lnTo>
                <a:lnTo>
                  <a:pt x="44958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281930" y="3575050"/>
            <a:ext cx="302260" cy="257810"/>
          </a:xfrm>
          <a:custGeom>
            <a:avLst/>
            <a:gdLst/>
            <a:ahLst/>
            <a:cxnLst/>
            <a:rect l="l" t="t" r="r" b="b"/>
            <a:pathLst>
              <a:path w="302260" h="257810">
                <a:moveTo>
                  <a:pt x="170179" y="210820"/>
                </a:moveTo>
                <a:lnTo>
                  <a:pt x="180340" y="215900"/>
                </a:lnTo>
                <a:lnTo>
                  <a:pt x="190500" y="218440"/>
                </a:lnTo>
                <a:lnTo>
                  <a:pt x="199390" y="220980"/>
                </a:lnTo>
                <a:lnTo>
                  <a:pt x="208279" y="223520"/>
                </a:lnTo>
                <a:lnTo>
                  <a:pt x="217170" y="226060"/>
                </a:lnTo>
                <a:lnTo>
                  <a:pt x="224790" y="226060"/>
                </a:lnTo>
                <a:lnTo>
                  <a:pt x="228600" y="227330"/>
                </a:lnTo>
                <a:lnTo>
                  <a:pt x="232410" y="227330"/>
                </a:lnTo>
                <a:lnTo>
                  <a:pt x="236220" y="227330"/>
                </a:lnTo>
                <a:lnTo>
                  <a:pt x="238760" y="227330"/>
                </a:lnTo>
                <a:lnTo>
                  <a:pt x="242570" y="227330"/>
                </a:lnTo>
                <a:lnTo>
                  <a:pt x="245110" y="227330"/>
                </a:lnTo>
                <a:lnTo>
                  <a:pt x="247650" y="226060"/>
                </a:lnTo>
                <a:lnTo>
                  <a:pt x="251460" y="226060"/>
                </a:lnTo>
                <a:lnTo>
                  <a:pt x="254000" y="226060"/>
                </a:lnTo>
                <a:lnTo>
                  <a:pt x="256540" y="224790"/>
                </a:lnTo>
                <a:lnTo>
                  <a:pt x="259079" y="223520"/>
                </a:lnTo>
                <a:lnTo>
                  <a:pt x="260350" y="223520"/>
                </a:lnTo>
                <a:lnTo>
                  <a:pt x="261620" y="220980"/>
                </a:lnTo>
                <a:lnTo>
                  <a:pt x="264160" y="220980"/>
                </a:lnTo>
                <a:lnTo>
                  <a:pt x="266700" y="219710"/>
                </a:lnTo>
                <a:lnTo>
                  <a:pt x="266700" y="217170"/>
                </a:lnTo>
                <a:lnTo>
                  <a:pt x="269240" y="215900"/>
                </a:lnTo>
                <a:lnTo>
                  <a:pt x="269240" y="214630"/>
                </a:lnTo>
                <a:lnTo>
                  <a:pt x="271779" y="210820"/>
                </a:lnTo>
                <a:lnTo>
                  <a:pt x="273050" y="208280"/>
                </a:lnTo>
                <a:lnTo>
                  <a:pt x="273050" y="208280"/>
                </a:lnTo>
                <a:lnTo>
                  <a:pt x="273050" y="207010"/>
                </a:lnTo>
                <a:lnTo>
                  <a:pt x="274320" y="203200"/>
                </a:lnTo>
                <a:lnTo>
                  <a:pt x="274320" y="200660"/>
                </a:lnTo>
                <a:lnTo>
                  <a:pt x="274320" y="196850"/>
                </a:lnTo>
                <a:lnTo>
                  <a:pt x="274320" y="193040"/>
                </a:lnTo>
                <a:lnTo>
                  <a:pt x="273050" y="189230"/>
                </a:lnTo>
                <a:lnTo>
                  <a:pt x="271779" y="185420"/>
                </a:lnTo>
                <a:lnTo>
                  <a:pt x="270510" y="180340"/>
                </a:lnTo>
                <a:lnTo>
                  <a:pt x="267970" y="176530"/>
                </a:lnTo>
                <a:lnTo>
                  <a:pt x="265429" y="171450"/>
                </a:lnTo>
                <a:lnTo>
                  <a:pt x="262890" y="167640"/>
                </a:lnTo>
                <a:lnTo>
                  <a:pt x="259079" y="162560"/>
                </a:lnTo>
                <a:lnTo>
                  <a:pt x="256540" y="158750"/>
                </a:lnTo>
                <a:lnTo>
                  <a:pt x="252729" y="153670"/>
                </a:lnTo>
                <a:lnTo>
                  <a:pt x="252729" y="153670"/>
                </a:lnTo>
                <a:lnTo>
                  <a:pt x="252729" y="152400"/>
                </a:lnTo>
                <a:lnTo>
                  <a:pt x="248920" y="148590"/>
                </a:lnTo>
                <a:lnTo>
                  <a:pt x="245110" y="143510"/>
                </a:lnTo>
                <a:lnTo>
                  <a:pt x="240029" y="137160"/>
                </a:lnTo>
                <a:lnTo>
                  <a:pt x="234950" y="132080"/>
                </a:lnTo>
                <a:lnTo>
                  <a:pt x="231140" y="127000"/>
                </a:lnTo>
                <a:lnTo>
                  <a:pt x="224790" y="121920"/>
                </a:lnTo>
                <a:lnTo>
                  <a:pt x="219710" y="116840"/>
                </a:lnTo>
                <a:lnTo>
                  <a:pt x="213360" y="111760"/>
                </a:lnTo>
                <a:lnTo>
                  <a:pt x="207010" y="106680"/>
                </a:lnTo>
                <a:lnTo>
                  <a:pt x="200660" y="100330"/>
                </a:lnTo>
                <a:lnTo>
                  <a:pt x="194310" y="95250"/>
                </a:lnTo>
                <a:lnTo>
                  <a:pt x="186690" y="90170"/>
                </a:lnTo>
                <a:lnTo>
                  <a:pt x="180340" y="85090"/>
                </a:lnTo>
                <a:lnTo>
                  <a:pt x="172720" y="80010"/>
                </a:lnTo>
                <a:lnTo>
                  <a:pt x="165100" y="74930"/>
                </a:lnTo>
                <a:lnTo>
                  <a:pt x="156210" y="69850"/>
                </a:lnTo>
                <a:lnTo>
                  <a:pt x="148590" y="64770"/>
                </a:lnTo>
                <a:lnTo>
                  <a:pt x="139700" y="59690"/>
                </a:lnTo>
                <a:lnTo>
                  <a:pt x="129540" y="54610"/>
                </a:lnTo>
                <a:lnTo>
                  <a:pt x="119379" y="49530"/>
                </a:lnTo>
                <a:lnTo>
                  <a:pt x="111760" y="45720"/>
                </a:lnTo>
                <a:lnTo>
                  <a:pt x="102870" y="41910"/>
                </a:lnTo>
                <a:lnTo>
                  <a:pt x="93979" y="39370"/>
                </a:lnTo>
                <a:lnTo>
                  <a:pt x="86360" y="38100"/>
                </a:lnTo>
                <a:lnTo>
                  <a:pt x="78740" y="36830"/>
                </a:lnTo>
                <a:lnTo>
                  <a:pt x="74929" y="36830"/>
                </a:lnTo>
                <a:lnTo>
                  <a:pt x="71120" y="36830"/>
                </a:lnTo>
                <a:lnTo>
                  <a:pt x="67310" y="36830"/>
                </a:lnTo>
                <a:lnTo>
                  <a:pt x="64770" y="36830"/>
                </a:lnTo>
                <a:lnTo>
                  <a:pt x="60960" y="36830"/>
                </a:lnTo>
                <a:lnTo>
                  <a:pt x="58420" y="38100"/>
                </a:lnTo>
                <a:lnTo>
                  <a:pt x="55879" y="39370"/>
                </a:lnTo>
                <a:lnTo>
                  <a:pt x="52070" y="40640"/>
                </a:lnTo>
                <a:lnTo>
                  <a:pt x="49529" y="41910"/>
                </a:lnTo>
                <a:lnTo>
                  <a:pt x="48260" y="41910"/>
                </a:lnTo>
                <a:lnTo>
                  <a:pt x="45720" y="44450"/>
                </a:lnTo>
                <a:lnTo>
                  <a:pt x="43179" y="45720"/>
                </a:lnTo>
                <a:lnTo>
                  <a:pt x="43179" y="45720"/>
                </a:lnTo>
                <a:lnTo>
                  <a:pt x="43179" y="45720"/>
                </a:lnTo>
                <a:lnTo>
                  <a:pt x="40640" y="48260"/>
                </a:lnTo>
                <a:lnTo>
                  <a:pt x="39370" y="49530"/>
                </a:lnTo>
                <a:lnTo>
                  <a:pt x="38100" y="52070"/>
                </a:lnTo>
                <a:lnTo>
                  <a:pt x="35560" y="54610"/>
                </a:lnTo>
                <a:lnTo>
                  <a:pt x="33020" y="60960"/>
                </a:lnTo>
                <a:lnTo>
                  <a:pt x="30479" y="64770"/>
                </a:lnTo>
                <a:lnTo>
                  <a:pt x="30479" y="68580"/>
                </a:lnTo>
                <a:lnTo>
                  <a:pt x="29210" y="73660"/>
                </a:lnTo>
                <a:lnTo>
                  <a:pt x="29210" y="77470"/>
                </a:lnTo>
                <a:lnTo>
                  <a:pt x="29210" y="82550"/>
                </a:lnTo>
                <a:lnTo>
                  <a:pt x="29210" y="87630"/>
                </a:lnTo>
                <a:lnTo>
                  <a:pt x="30479" y="91440"/>
                </a:lnTo>
                <a:lnTo>
                  <a:pt x="31750" y="96520"/>
                </a:lnTo>
                <a:lnTo>
                  <a:pt x="31750" y="100330"/>
                </a:lnTo>
                <a:lnTo>
                  <a:pt x="31750" y="100330"/>
                </a:lnTo>
                <a:lnTo>
                  <a:pt x="33020" y="102870"/>
                </a:lnTo>
                <a:lnTo>
                  <a:pt x="35560" y="107950"/>
                </a:lnTo>
                <a:lnTo>
                  <a:pt x="38100" y="113030"/>
                </a:lnTo>
                <a:lnTo>
                  <a:pt x="40640" y="118110"/>
                </a:lnTo>
                <a:lnTo>
                  <a:pt x="44450" y="123190"/>
                </a:lnTo>
                <a:lnTo>
                  <a:pt x="48260" y="128270"/>
                </a:lnTo>
                <a:lnTo>
                  <a:pt x="52070" y="133350"/>
                </a:lnTo>
                <a:lnTo>
                  <a:pt x="57150" y="138430"/>
                </a:lnTo>
                <a:lnTo>
                  <a:pt x="60960" y="143510"/>
                </a:lnTo>
                <a:lnTo>
                  <a:pt x="66040" y="148590"/>
                </a:lnTo>
                <a:lnTo>
                  <a:pt x="71120" y="153670"/>
                </a:lnTo>
                <a:lnTo>
                  <a:pt x="77470" y="158750"/>
                </a:lnTo>
                <a:lnTo>
                  <a:pt x="83820" y="162560"/>
                </a:lnTo>
                <a:lnTo>
                  <a:pt x="90170" y="167640"/>
                </a:lnTo>
                <a:lnTo>
                  <a:pt x="96520" y="172720"/>
                </a:lnTo>
                <a:lnTo>
                  <a:pt x="104140" y="177800"/>
                </a:lnTo>
                <a:lnTo>
                  <a:pt x="110490" y="182880"/>
                </a:lnTo>
                <a:lnTo>
                  <a:pt x="118110" y="186690"/>
                </a:lnTo>
                <a:lnTo>
                  <a:pt x="127000" y="191770"/>
                </a:lnTo>
                <a:lnTo>
                  <a:pt x="134620" y="195580"/>
                </a:lnTo>
                <a:lnTo>
                  <a:pt x="143510" y="199390"/>
                </a:lnTo>
                <a:lnTo>
                  <a:pt x="152400" y="204470"/>
                </a:lnTo>
                <a:lnTo>
                  <a:pt x="161290" y="208280"/>
                </a:lnTo>
                <a:lnTo>
                  <a:pt x="170179" y="210820"/>
                </a:lnTo>
                <a:close/>
                <a:moveTo>
                  <a:pt x="297179" y="223520"/>
                </a:moveTo>
                <a:lnTo>
                  <a:pt x="295910" y="227330"/>
                </a:lnTo>
                <a:lnTo>
                  <a:pt x="293370" y="229870"/>
                </a:lnTo>
                <a:lnTo>
                  <a:pt x="292100" y="232410"/>
                </a:lnTo>
                <a:lnTo>
                  <a:pt x="289560" y="234950"/>
                </a:lnTo>
                <a:lnTo>
                  <a:pt x="287020" y="238760"/>
                </a:lnTo>
                <a:lnTo>
                  <a:pt x="283210" y="240030"/>
                </a:lnTo>
                <a:lnTo>
                  <a:pt x="280670" y="242570"/>
                </a:lnTo>
                <a:lnTo>
                  <a:pt x="278129" y="245110"/>
                </a:lnTo>
                <a:lnTo>
                  <a:pt x="274320" y="247650"/>
                </a:lnTo>
                <a:lnTo>
                  <a:pt x="270510" y="248920"/>
                </a:lnTo>
                <a:lnTo>
                  <a:pt x="267970" y="250190"/>
                </a:lnTo>
                <a:lnTo>
                  <a:pt x="266700" y="250190"/>
                </a:lnTo>
                <a:lnTo>
                  <a:pt x="266700" y="251460"/>
                </a:lnTo>
                <a:lnTo>
                  <a:pt x="262890" y="252730"/>
                </a:lnTo>
                <a:lnTo>
                  <a:pt x="259079" y="254000"/>
                </a:lnTo>
                <a:lnTo>
                  <a:pt x="254000" y="255270"/>
                </a:lnTo>
                <a:lnTo>
                  <a:pt x="250190" y="255270"/>
                </a:lnTo>
                <a:lnTo>
                  <a:pt x="245110" y="256540"/>
                </a:lnTo>
                <a:lnTo>
                  <a:pt x="241300" y="256540"/>
                </a:lnTo>
                <a:lnTo>
                  <a:pt x="236220" y="257810"/>
                </a:lnTo>
                <a:lnTo>
                  <a:pt x="231140" y="257810"/>
                </a:lnTo>
                <a:lnTo>
                  <a:pt x="226060" y="257810"/>
                </a:lnTo>
                <a:lnTo>
                  <a:pt x="219710" y="257810"/>
                </a:lnTo>
                <a:lnTo>
                  <a:pt x="213360" y="257810"/>
                </a:lnTo>
                <a:lnTo>
                  <a:pt x="208279" y="256540"/>
                </a:lnTo>
                <a:lnTo>
                  <a:pt x="201929" y="256540"/>
                </a:lnTo>
                <a:lnTo>
                  <a:pt x="195579" y="255270"/>
                </a:lnTo>
                <a:lnTo>
                  <a:pt x="189229" y="254000"/>
                </a:lnTo>
                <a:lnTo>
                  <a:pt x="182879" y="252730"/>
                </a:lnTo>
                <a:lnTo>
                  <a:pt x="175260" y="251460"/>
                </a:lnTo>
                <a:lnTo>
                  <a:pt x="168910" y="250190"/>
                </a:lnTo>
                <a:lnTo>
                  <a:pt x="161290" y="247650"/>
                </a:lnTo>
                <a:lnTo>
                  <a:pt x="153670" y="245110"/>
                </a:lnTo>
                <a:lnTo>
                  <a:pt x="147320" y="242570"/>
                </a:lnTo>
                <a:lnTo>
                  <a:pt x="138429" y="240030"/>
                </a:lnTo>
                <a:lnTo>
                  <a:pt x="128270" y="236220"/>
                </a:lnTo>
                <a:lnTo>
                  <a:pt x="119379" y="232410"/>
                </a:lnTo>
                <a:lnTo>
                  <a:pt x="111760" y="228600"/>
                </a:lnTo>
                <a:lnTo>
                  <a:pt x="102870" y="224790"/>
                </a:lnTo>
                <a:lnTo>
                  <a:pt x="93979" y="219710"/>
                </a:lnTo>
                <a:lnTo>
                  <a:pt x="86360" y="214630"/>
                </a:lnTo>
                <a:lnTo>
                  <a:pt x="78740" y="210820"/>
                </a:lnTo>
                <a:lnTo>
                  <a:pt x="69850" y="205740"/>
                </a:lnTo>
                <a:lnTo>
                  <a:pt x="63500" y="199390"/>
                </a:lnTo>
                <a:lnTo>
                  <a:pt x="57150" y="194310"/>
                </a:lnTo>
                <a:lnTo>
                  <a:pt x="49529" y="187960"/>
                </a:lnTo>
                <a:lnTo>
                  <a:pt x="44450" y="182880"/>
                </a:lnTo>
                <a:lnTo>
                  <a:pt x="38100" y="176530"/>
                </a:lnTo>
                <a:lnTo>
                  <a:pt x="31750" y="170180"/>
                </a:lnTo>
                <a:lnTo>
                  <a:pt x="26670" y="163830"/>
                </a:lnTo>
                <a:lnTo>
                  <a:pt x="21590" y="157480"/>
                </a:lnTo>
                <a:lnTo>
                  <a:pt x="19050" y="153670"/>
                </a:lnTo>
                <a:lnTo>
                  <a:pt x="19050" y="152400"/>
                </a:lnTo>
                <a:lnTo>
                  <a:pt x="17779" y="149860"/>
                </a:lnTo>
                <a:lnTo>
                  <a:pt x="13970" y="143510"/>
                </a:lnTo>
                <a:lnTo>
                  <a:pt x="11429" y="135890"/>
                </a:lnTo>
                <a:lnTo>
                  <a:pt x="7620" y="128270"/>
                </a:lnTo>
                <a:lnTo>
                  <a:pt x="5079" y="121920"/>
                </a:lnTo>
                <a:lnTo>
                  <a:pt x="3810" y="114300"/>
                </a:lnTo>
                <a:lnTo>
                  <a:pt x="2540" y="106680"/>
                </a:lnTo>
                <a:lnTo>
                  <a:pt x="1270" y="99060"/>
                </a:lnTo>
                <a:lnTo>
                  <a:pt x="0" y="91440"/>
                </a:lnTo>
                <a:lnTo>
                  <a:pt x="0" y="85090"/>
                </a:lnTo>
                <a:lnTo>
                  <a:pt x="0" y="85090"/>
                </a:lnTo>
                <a:lnTo>
                  <a:pt x="0" y="83820"/>
                </a:lnTo>
                <a:lnTo>
                  <a:pt x="1270" y="76200"/>
                </a:lnTo>
                <a:lnTo>
                  <a:pt x="2540" y="68580"/>
                </a:lnTo>
                <a:lnTo>
                  <a:pt x="5079" y="60960"/>
                </a:lnTo>
                <a:lnTo>
                  <a:pt x="7620" y="53340"/>
                </a:lnTo>
                <a:lnTo>
                  <a:pt x="11429" y="45720"/>
                </a:lnTo>
                <a:lnTo>
                  <a:pt x="12700" y="40640"/>
                </a:lnTo>
                <a:lnTo>
                  <a:pt x="15240" y="36830"/>
                </a:lnTo>
                <a:lnTo>
                  <a:pt x="17779" y="31750"/>
                </a:lnTo>
                <a:lnTo>
                  <a:pt x="17779" y="31750"/>
                </a:lnTo>
                <a:lnTo>
                  <a:pt x="17779" y="31750"/>
                </a:lnTo>
                <a:lnTo>
                  <a:pt x="21590" y="27940"/>
                </a:lnTo>
                <a:lnTo>
                  <a:pt x="24129" y="24130"/>
                </a:lnTo>
                <a:lnTo>
                  <a:pt x="27940" y="21590"/>
                </a:lnTo>
                <a:lnTo>
                  <a:pt x="31750" y="17780"/>
                </a:lnTo>
                <a:lnTo>
                  <a:pt x="36829" y="15240"/>
                </a:lnTo>
                <a:lnTo>
                  <a:pt x="40640" y="12700"/>
                </a:lnTo>
                <a:lnTo>
                  <a:pt x="44450" y="10159"/>
                </a:lnTo>
                <a:lnTo>
                  <a:pt x="49529" y="7620"/>
                </a:lnTo>
                <a:lnTo>
                  <a:pt x="53340" y="5080"/>
                </a:lnTo>
                <a:lnTo>
                  <a:pt x="58420" y="3809"/>
                </a:lnTo>
                <a:lnTo>
                  <a:pt x="63500" y="2540"/>
                </a:lnTo>
                <a:lnTo>
                  <a:pt x="67310" y="2540"/>
                </a:lnTo>
                <a:lnTo>
                  <a:pt x="72390" y="1270"/>
                </a:lnTo>
                <a:lnTo>
                  <a:pt x="76200" y="1270"/>
                </a:lnTo>
                <a:lnTo>
                  <a:pt x="76200" y="1270"/>
                </a:lnTo>
                <a:lnTo>
                  <a:pt x="78740" y="0"/>
                </a:lnTo>
                <a:lnTo>
                  <a:pt x="83820" y="0"/>
                </a:lnTo>
                <a:lnTo>
                  <a:pt x="88900" y="0"/>
                </a:lnTo>
                <a:lnTo>
                  <a:pt x="95250" y="1270"/>
                </a:lnTo>
                <a:lnTo>
                  <a:pt x="100329" y="2540"/>
                </a:lnTo>
                <a:lnTo>
                  <a:pt x="106679" y="2540"/>
                </a:lnTo>
                <a:lnTo>
                  <a:pt x="113029" y="3809"/>
                </a:lnTo>
                <a:lnTo>
                  <a:pt x="119379" y="6350"/>
                </a:lnTo>
                <a:lnTo>
                  <a:pt x="124460" y="7620"/>
                </a:lnTo>
                <a:lnTo>
                  <a:pt x="130810" y="10159"/>
                </a:lnTo>
                <a:lnTo>
                  <a:pt x="137160" y="12700"/>
                </a:lnTo>
                <a:lnTo>
                  <a:pt x="143510" y="15240"/>
                </a:lnTo>
                <a:lnTo>
                  <a:pt x="149860" y="19050"/>
                </a:lnTo>
                <a:lnTo>
                  <a:pt x="156210" y="21590"/>
                </a:lnTo>
                <a:lnTo>
                  <a:pt x="162560" y="25400"/>
                </a:lnTo>
                <a:lnTo>
                  <a:pt x="170179" y="29209"/>
                </a:lnTo>
                <a:lnTo>
                  <a:pt x="177800" y="34290"/>
                </a:lnTo>
                <a:lnTo>
                  <a:pt x="186690" y="40640"/>
                </a:lnTo>
                <a:lnTo>
                  <a:pt x="194310" y="45720"/>
                </a:lnTo>
                <a:lnTo>
                  <a:pt x="201929" y="52070"/>
                </a:lnTo>
                <a:lnTo>
                  <a:pt x="209550" y="57150"/>
                </a:lnTo>
                <a:lnTo>
                  <a:pt x="217170" y="63500"/>
                </a:lnTo>
                <a:lnTo>
                  <a:pt x="223520" y="69850"/>
                </a:lnTo>
                <a:lnTo>
                  <a:pt x="231140" y="76200"/>
                </a:lnTo>
                <a:lnTo>
                  <a:pt x="237490" y="82550"/>
                </a:lnTo>
                <a:lnTo>
                  <a:pt x="243840" y="88900"/>
                </a:lnTo>
                <a:lnTo>
                  <a:pt x="250190" y="95250"/>
                </a:lnTo>
                <a:lnTo>
                  <a:pt x="255270" y="101600"/>
                </a:lnTo>
                <a:lnTo>
                  <a:pt x="259079" y="106680"/>
                </a:lnTo>
                <a:lnTo>
                  <a:pt x="260350" y="107950"/>
                </a:lnTo>
                <a:lnTo>
                  <a:pt x="260350" y="109220"/>
                </a:lnTo>
                <a:lnTo>
                  <a:pt x="265429" y="115570"/>
                </a:lnTo>
                <a:lnTo>
                  <a:pt x="270510" y="121920"/>
                </a:lnTo>
                <a:lnTo>
                  <a:pt x="275590" y="128270"/>
                </a:lnTo>
                <a:lnTo>
                  <a:pt x="279400" y="134620"/>
                </a:lnTo>
                <a:lnTo>
                  <a:pt x="283210" y="140970"/>
                </a:lnTo>
                <a:lnTo>
                  <a:pt x="287020" y="147320"/>
                </a:lnTo>
                <a:lnTo>
                  <a:pt x="289560" y="153670"/>
                </a:lnTo>
                <a:lnTo>
                  <a:pt x="293370" y="160020"/>
                </a:lnTo>
                <a:lnTo>
                  <a:pt x="295910" y="166370"/>
                </a:lnTo>
                <a:lnTo>
                  <a:pt x="297179" y="172720"/>
                </a:lnTo>
                <a:lnTo>
                  <a:pt x="297179" y="176530"/>
                </a:lnTo>
                <a:lnTo>
                  <a:pt x="298450" y="176530"/>
                </a:lnTo>
                <a:lnTo>
                  <a:pt x="298450" y="177800"/>
                </a:lnTo>
                <a:lnTo>
                  <a:pt x="299720" y="184150"/>
                </a:lnTo>
                <a:lnTo>
                  <a:pt x="300990" y="190500"/>
                </a:lnTo>
                <a:lnTo>
                  <a:pt x="302260" y="195580"/>
                </a:lnTo>
                <a:lnTo>
                  <a:pt x="302260" y="201930"/>
                </a:lnTo>
                <a:lnTo>
                  <a:pt x="300990" y="207010"/>
                </a:lnTo>
                <a:lnTo>
                  <a:pt x="299720" y="212090"/>
                </a:lnTo>
                <a:lnTo>
                  <a:pt x="298450" y="218440"/>
                </a:lnTo>
                <a:lnTo>
                  <a:pt x="298450" y="220980"/>
                </a:lnTo>
                <a:lnTo>
                  <a:pt x="298450" y="220980"/>
                </a:lnTo>
                <a:lnTo>
                  <a:pt x="297179" y="223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370830" y="3351530"/>
            <a:ext cx="403860" cy="439420"/>
          </a:xfrm>
          <a:custGeom>
            <a:avLst/>
            <a:gdLst/>
            <a:ahLst/>
            <a:cxnLst/>
            <a:rect l="l" t="t" r="r" b="b"/>
            <a:pathLst>
              <a:path w="403860" h="439420">
                <a:moveTo>
                  <a:pt x="274320" y="307340"/>
                </a:moveTo>
                <a:lnTo>
                  <a:pt x="275590" y="307340"/>
                </a:lnTo>
                <a:lnTo>
                  <a:pt x="276860" y="308610"/>
                </a:lnTo>
                <a:lnTo>
                  <a:pt x="278129" y="309880"/>
                </a:lnTo>
                <a:lnTo>
                  <a:pt x="280670" y="311150"/>
                </a:lnTo>
                <a:lnTo>
                  <a:pt x="281940" y="313690"/>
                </a:lnTo>
                <a:lnTo>
                  <a:pt x="290829" y="320040"/>
                </a:lnTo>
                <a:lnTo>
                  <a:pt x="292100" y="321310"/>
                </a:lnTo>
                <a:lnTo>
                  <a:pt x="293370" y="321310"/>
                </a:lnTo>
                <a:lnTo>
                  <a:pt x="294640" y="322580"/>
                </a:lnTo>
                <a:lnTo>
                  <a:pt x="294640" y="323850"/>
                </a:lnTo>
                <a:lnTo>
                  <a:pt x="295910" y="323850"/>
                </a:lnTo>
                <a:lnTo>
                  <a:pt x="295910" y="325120"/>
                </a:lnTo>
                <a:lnTo>
                  <a:pt x="298450" y="326390"/>
                </a:lnTo>
                <a:lnTo>
                  <a:pt x="298450" y="326390"/>
                </a:lnTo>
                <a:lnTo>
                  <a:pt x="299720" y="327660"/>
                </a:lnTo>
                <a:lnTo>
                  <a:pt x="302260" y="328930"/>
                </a:lnTo>
                <a:lnTo>
                  <a:pt x="303529" y="330200"/>
                </a:lnTo>
                <a:lnTo>
                  <a:pt x="303529" y="331470"/>
                </a:lnTo>
                <a:lnTo>
                  <a:pt x="304800" y="331470"/>
                </a:lnTo>
                <a:lnTo>
                  <a:pt x="372110" y="387350"/>
                </a:lnTo>
                <a:lnTo>
                  <a:pt x="382270" y="378460"/>
                </a:lnTo>
                <a:lnTo>
                  <a:pt x="382270" y="378460"/>
                </a:lnTo>
                <a:lnTo>
                  <a:pt x="392430" y="372110"/>
                </a:lnTo>
                <a:lnTo>
                  <a:pt x="403860" y="382270"/>
                </a:lnTo>
                <a:lnTo>
                  <a:pt x="398780" y="389890"/>
                </a:lnTo>
                <a:lnTo>
                  <a:pt x="398780" y="389890"/>
                </a:lnTo>
                <a:lnTo>
                  <a:pt x="381000" y="416560"/>
                </a:lnTo>
                <a:lnTo>
                  <a:pt x="381000" y="416560"/>
                </a:lnTo>
                <a:lnTo>
                  <a:pt x="368300" y="439420"/>
                </a:lnTo>
                <a:lnTo>
                  <a:pt x="355600" y="430530"/>
                </a:lnTo>
                <a:lnTo>
                  <a:pt x="358140" y="408940"/>
                </a:lnTo>
                <a:lnTo>
                  <a:pt x="290829" y="358140"/>
                </a:lnTo>
                <a:lnTo>
                  <a:pt x="289560" y="356870"/>
                </a:lnTo>
                <a:lnTo>
                  <a:pt x="33020" y="135890"/>
                </a:lnTo>
                <a:lnTo>
                  <a:pt x="11429" y="153670"/>
                </a:lnTo>
                <a:lnTo>
                  <a:pt x="0" y="143510"/>
                </a:lnTo>
                <a:lnTo>
                  <a:pt x="19050" y="115570"/>
                </a:lnTo>
                <a:lnTo>
                  <a:pt x="19050" y="115570"/>
                </a:lnTo>
                <a:lnTo>
                  <a:pt x="39370" y="86360"/>
                </a:lnTo>
                <a:lnTo>
                  <a:pt x="77470" y="121920"/>
                </a:lnTo>
                <a:lnTo>
                  <a:pt x="73660" y="105410"/>
                </a:lnTo>
                <a:lnTo>
                  <a:pt x="69850" y="88900"/>
                </a:lnTo>
                <a:lnTo>
                  <a:pt x="69850" y="83820"/>
                </a:lnTo>
                <a:lnTo>
                  <a:pt x="68579" y="83820"/>
                </a:lnTo>
                <a:lnTo>
                  <a:pt x="68579" y="81279"/>
                </a:lnTo>
                <a:lnTo>
                  <a:pt x="68579" y="73660"/>
                </a:lnTo>
                <a:lnTo>
                  <a:pt x="68579" y="67310"/>
                </a:lnTo>
                <a:lnTo>
                  <a:pt x="68579" y="59690"/>
                </a:lnTo>
                <a:lnTo>
                  <a:pt x="68579" y="53340"/>
                </a:lnTo>
                <a:lnTo>
                  <a:pt x="69850" y="46990"/>
                </a:lnTo>
                <a:lnTo>
                  <a:pt x="71120" y="41910"/>
                </a:lnTo>
                <a:lnTo>
                  <a:pt x="72390" y="36829"/>
                </a:lnTo>
                <a:lnTo>
                  <a:pt x="73660" y="31750"/>
                </a:lnTo>
                <a:lnTo>
                  <a:pt x="76200" y="27940"/>
                </a:lnTo>
                <a:lnTo>
                  <a:pt x="78740" y="22860"/>
                </a:lnTo>
                <a:lnTo>
                  <a:pt x="78740" y="21590"/>
                </a:lnTo>
                <a:lnTo>
                  <a:pt x="78740" y="21590"/>
                </a:lnTo>
                <a:lnTo>
                  <a:pt x="81279" y="19050"/>
                </a:lnTo>
                <a:lnTo>
                  <a:pt x="83820" y="16510"/>
                </a:lnTo>
                <a:lnTo>
                  <a:pt x="86360" y="13970"/>
                </a:lnTo>
                <a:lnTo>
                  <a:pt x="88900" y="11429"/>
                </a:lnTo>
                <a:lnTo>
                  <a:pt x="92710" y="8890"/>
                </a:lnTo>
                <a:lnTo>
                  <a:pt x="95250" y="7620"/>
                </a:lnTo>
                <a:lnTo>
                  <a:pt x="97790" y="6350"/>
                </a:lnTo>
                <a:lnTo>
                  <a:pt x="101600" y="3810"/>
                </a:lnTo>
                <a:lnTo>
                  <a:pt x="105410" y="2540"/>
                </a:lnTo>
                <a:lnTo>
                  <a:pt x="107950" y="2540"/>
                </a:lnTo>
                <a:lnTo>
                  <a:pt x="113029" y="1270"/>
                </a:lnTo>
                <a:lnTo>
                  <a:pt x="115570" y="0"/>
                </a:lnTo>
                <a:lnTo>
                  <a:pt x="119379" y="0"/>
                </a:lnTo>
                <a:lnTo>
                  <a:pt x="123190" y="0"/>
                </a:lnTo>
                <a:lnTo>
                  <a:pt x="127000" y="0"/>
                </a:lnTo>
                <a:lnTo>
                  <a:pt x="130810" y="1270"/>
                </a:lnTo>
                <a:lnTo>
                  <a:pt x="135890" y="1270"/>
                </a:lnTo>
                <a:lnTo>
                  <a:pt x="139700" y="2540"/>
                </a:lnTo>
                <a:lnTo>
                  <a:pt x="139700" y="2540"/>
                </a:lnTo>
                <a:lnTo>
                  <a:pt x="139700" y="2540"/>
                </a:lnTo>
                <a:lnTo>
                  <a:pt x="143510" y="3810"/>
                </a:lnTo>
                <a:lnTo>
                  <a:pt x="148590" y="5079"/>
                </a:lnTo>
                <a:lnTo>
                  <a:pt x="152400" y="6350"/>
                </a:lnTo>
                <a:lnTo>
                  <a:pt x="157479" y="8890"/>
                </a:lnTo>
                <a:lnTo>
                  <a:pt x="161290" y="11429"/>
                </a:lnTo>
                <a:lnTo>
                  <a:pt x="166370" y="13970"/>
                </a:lnTo>
                <a:lnTo>
                  <a:pt x="171450" y="16510"/>
                </a:lnTo>
                <a:lnTo>
                  <a:pt x="175260" y="19050"/>
                </a:lnTo>
                <a:lnTo>
                  <a:pt x="180340" y="22860"/>
                </a:lnTo>
                <a:lnTo>
                  <a:pt x="185420" y="26670"/>
                </a:lnTo>
                <a:lnTo>
                  <a:pt x="189229" y="30479"/>
                </a:lnTo>
                <a:lnTo>
                  <a:pt x="194310" y="34290"/>
                </a:lnTo>
                <a:lnTo>
                  <a:pt x="199390" y="38100"/>
                </a:lnTo>
                <a:lnTo>
                  <a:pt x="204470" y="43179"/>
                </a:lnTo>
                <a:lnTo>
                  <a:pt x="209550" y="46990"/>
                </a:lnTo>
                <a:lnTo>
                  <a:pt x="218440" y="58420"/>
                </a:lnTo>
                <a:lnTo>
                  <a:pt x="228600" y="68579"/>
                </a:lnTo>
                <a:lnTo>
                  <a:pt x="237490" y="80010"/>
                </a:lnTo>
                <a:lnTo>
                  <a:pt x="246379" y="91440"/>
                </a:lnTo>
                <a:lnTo>
                  <a:pt x="254000" y="102870"/>
                </a:lnTo>
                <a:lnTo>
                  <a:pt x="261620" y="114300"/>
                </a:lnTo>
                <a:lnTo>
                  <a:pt x="269240" y="125729"/>
                </a:lnTo>
                <a:lnTo>
                  <a:pt x="274320" y="134620"/>
                </a:lnTo>
                <a:lnTo>
                  <a:pt x="274320" y="135890"/>
                </a:lnTo>
                <a:lnTo>
                  <a:pt x="275590" y="135890"/>
                </a:lnTo>
                <a:lnTo>
                  <a:pt x="279400" y="142240"/>
                </a:lnTo>
                <a:lnTo>
                  <a:pt x="281940" y="148590"/>
                </a:lnTo>
                <a:lnTo>
                  <a:pt x="284479" y="153670"/>
                </a:lnTo>
                <a:lnTo>
                  <a:pt x="287020" y="158750"/>
                </a:lnTo>
                <a:lnTo>
                  <a:pt x="290829" y="165100"/>
                </a:lnTo>
                <a:lnTo>
                  <a:pt x="292100" y="170179"/>
                </a:lnTo>
                <a:lnTo>
                  <a:pt x="297179" y="181610"/>
                </a:lnTo>
                <a:lnTo>
                  <a:pt x="300990" y="191770"/>
                </a:lnTo>
                <a:lnTo>
                  <a:pt x="303529" y="201929"/>
                </a:lnTo>
                <a:lnTo>
                  <a:pt x="304800" y="207010"/>
                </a:lnTo>
                <a:lnTo>
                  <a:pt x="306070" y="212090"/>
                </a:lnTo>
                <a:lnTo>
                  <a:pt x="307340" y="217170"/>
                </a:lnTo>
                <a:lnTo>
                  <a:pt x="308610" y="222250"/>
                </a:lnTo>
                <a:lnTo>
                  <a:pt x="308610" y="224790"/>
                </a:lnTo>
                <a:lnTo>
                  <a:pt x="308610" y="224790"/>
                </a:lnTo>
                <a:lnTo>
                  <a:pt x="309879" y="231140"/>
                </a:lnTo>
                <a:lnTo>
                  <a:pt x="309879" y="236220"/>
                </a:lnTo>
                <a:lnTo>
                  <a:pt x="311150" y="240029"/>
                </a:lnTo>
                <a:lnTo>
                  <a:pt x="311150" y="245110"/>
                </a:lnTo>
                <a:lnTo>
                  <a:pt x="311150" y="248920"/>
                </a:lnTo>
                <a:lnTo>
                  <a:pt x="309879" y="252729"/>
                </a:lnTo>
                <a:lnTo>
                  <a:pt x="309879" y="256540"/>
                </a:lnTo>
                <a:lnTo>
                  <a:pt x="309879" y="261620"/>
                </a:lnTo>
                <a:lnTo>
                  <a:pt x="308610" y="265430"/>
                </a:lnTo>
                <a:lnTo>
                  <a:pt x="307340" y="269240"/>
                </a:lnTo>
                <a:lnTo>
                  <a:pt x="304800" y="271780"/>
                </a:lnTo>
                <a:lnTo>
                  <a:pt x="304800" y="273050"/>
                </a:lnTo>
                <a:lnTo>
                  <a:pt x="304800" y="273050"/>
                </a:lnTo>
                <a:lnTo>
                  <a:pt x="304800" y="275590"/>
                </a:lnTo>
                <a:lnTo>
                  <a:pt x="302260" y="279400"/>
                </a:lnTo>
                <a:lnTo>
                  <a:pt x="300990" y="281940"/>
                </a:lnTo>
                <a:lnTo>
                  <a:pt x="298450" y="285750"/>
                </a:lnTo>
                <a:lnTo>
                  <a:pt x="293370" y="292100"/>
                </a:lnTo>
                <a:lnTo>
                  <a:pt x="293370" y="293370"/>
                </a:lnTo>
                <a:lnTo>
                  <a:pt x="290829" y="295910"/>
                </a:lnTo>
                <a:lnTo>
                  <a:pt x="289560" y="297180"/>
                </a:lnTo>
                <a:lnTo>
                  <a:pt x="289560" y="297180"/>
                </a:lnTo>
                <a:lnTo>
                  <a:pt x="288290" y="298450"/>
                </a:lnTo>
                <a:lnTo>
                  <a:pt x="285750" y="299720"/>
                </a:lnTo>
                <a:lnTo>
                  <a:pt x="284479" y="300990"/>
                </a:lnTo>
                <a:lnTo>
                  <a:pt x="280670" y="303530"/>
                </a:lnTo>
                <a:lnTo>
                  <a:pt x="280670" y="304800"/>
                </a:lnTo>
                <a:lnTo>
                  <a:pt x="28067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9400" y="304800"/>
                </a:lnTo>
                <a:lnTo>
                  <a:pt x="278129" y="304800"/>
                </a:lnTo>
                <a:lnTo>
                  <a:pt x="274320" y="307340"/>
                </a:lnTo>
                <a:close/>
                <a:moveTo>
                  <a:pt x="248920" y="283210"/>
                </a:moveTo>
                <a:lnTo>
                  <a:pt x="250190" y="281940"/>
                </a:lnTo>
                <a:lnTo>
                  <a:pt x="250190" y="281940"/>
                </a:lnTo>
                <a:lnTo>
                  <a:pt x="250190" y="281940"/>
                </a:lnTo>
                <a:lnTo>
                  <a:pt x="251460" y="281940"/>
                </a:lnTo>
                <a:lnTo>
                  <a:pt x="252729" y="281940"/>
                </a:lnTo>
                <a:lnTo>
                  <a:pt x="254000" y="281940"/>
                </a:lnTo>
                <a:lnTo>
                  <a:pt x="256540" y="281940"/>
                </a:lnTo>
                <a:lnTo>
                  <a:pt x="259079" y="280670"/>
                </a:lnTo>
                <a:lnTo>
                  <a:pt x="261620" y="279400"/>
                </a:lnTo>
                <a:lnTo>
                  <a:pt x="264160" y="279400"/>
                </a:lnTo>
                <a:lnTo>
                  <a:pt x="265429" y="278130"/>
                </a:lnTo>
                <a:lnTo>
                  <a:pt x="266700" y="278130"/>
                </a:lnTo>
                <a:lnTo>
                  <a:pt x="266700" y="278130"/>
                </a:lnTo>
                <a:lnTo>
                  <a:pt x="267970" y="276860"/>
                </a:lnTo>
                <a:lnTo>
                  <a:pt x="271779" y="274320"/>
                </a:lnTo>
                <a:lnTo>
                  <a:pt x="274320" y="273050"/>
                </a:lnTo>
                <a:lnTo>
                  <a:pt x="275590" y="271780"/>
                </a:lnTo>
                <a:lnTo>
                  <a:pt x="276860" y="270510"/>
                </a:lnTo>
                <a:lnTo>
                  <a:pt x="278129" y="269240"/>
                </a:lnTo>
                <a:lnTo>
                  <a:pt x="280670" y="265430"/>
                </a:lnTo>
                <a:lnTo>
                  <a:pt x="281940" y="262890"/>
                </a:lnTo>
                <a:lnTo>
                  <a:pt x="283210" y="260350"/>
                </a:lnTo>
                <a:lnTo>
                  <a:pt x="284479" y="259080"/>
                </a:lnTo>
                <a:lnTo>
                  <a:pt x="284479" y="256540"/>
                </a:lnTo>
                <a:lnTo>
                  <a:pt x="283210" y="256540"/>
                </a:lnTo>
                <a:lnTo>
                  <a:pt x="284479" y="255270"/>
                </a:lnTo>
                <a:lnTo>
                  <a:pt x="285750" y="252729"/>
                </a:lnTo>
                <a:lnTo>
                  <a:pt x="285750" y="250190"/>
                </a:lnTo>
                <a:lnTo>
                  <a:pt x="285750" y="247650"/>
                </a:lnTo>
                <a:lnTo>
                  <a:pt x="285750" y="243840"/>
                </a:lnTo>
                <a:lnTo>
                  <a:pt x="285750" y="241300"/>
                </a:lnTo>
                <a:lnTo>
                  <a:pt x="285750" y="237490"/>
                </a:lnTo>
                <a:lnTo>
                  <a:pt x="285750" y="234950"/>
                </a:lnTo>
                <a:lnTo>
                  <a:pt x="284479" y="231140"/>
                </a:lnTo>
                <a:lnTo>
                  <a:pt x="283210" y="227329"/>
                </a:lnTo>
                <a:lnTo>
                  <a:pt x="283210" y="224790"/>
                </a:lnTo>
                <a:lnTo>
                  <a:pt x="281940" y="220979"/>
                </a:lnTo>
                <a:lnTo>
                  <a:pt x="280670" y="215900"/>
                </a:lnTo>
                <a:lnTo>
                  <a:pt x="276860" y="208279"/>
                </a:lnTo>
                <a:lnTo>
                  <a:pt x="274320" y="200660"/>
                </a:lnTo>
                <a:lnTo>
                  <a:pt x="271779" y="196850"/>
                </a:lnTo>
                <a:lnTo>
                  <a:pt x="269240" y="193040"/>
                </a:lnTo>
                <a:lnTo>
                  <a:pt x="266700" y="187960"/>
                </a:lnTo>
                <a:lnTo>
                  <a:pt x="266700" y="187960"/>
                </a:lnTo>
                <a:lnTo>
                  <a:pt x="266700" y="186690"/>
                </a:lnTo>
                <a:lnTo>
                  <a:pt x="265429" y="184150"/>
                </a:lnTo>
                <a:lnTo>
                  <a:pt x="260350" y="175260"/>
                </a:lnTo>
                <a:lnTo>
                  <a:pt x="255270" y="167640"/>
                </a:lnTo>
                <a:lnTo>
                  <a:pt x="248920" y="158750"/>
                </a:lnTo>
                <a:lnTo>
                  <a:pt x="242570" y="149860"/>
                </a:lnTo>
                <a:lnTo>
                  <a:pt x="229870" y="132079"/>
                </a:lnTo>
                <a:lnTo>
                  <a:pt x="223520" y="124460"/>
                </a:lnTo>
                <a:lnTo>
                  <a:pt x="219710" y="120650"/>
                </a:lnTo>
                <a:lnTo>
                  <a:pt x="215900" y="115570"/>
                </a:lnTo>
                <a:lnTo>
                  <a:pt x="209550" y="107950"/>
                </a:lnTo>
                <a:lnTo>
                  <a:pt x="201929" y="100329"/>
                </a:lnTo>
                <a:lnTo>
                  <a:pt x="194310" y="92710"/>
                </a:lnTo>
                <a:lnTo>
                  <a:pt x="186690" y="85090"/>
                </a:lnTo>
                <a:lnTo>
                  <a:pt x="179070" y="78740"/>
                </a:lnTo>
                <a:lnTo>
                  <a:pt x="175260" y="74929"/>
                </a:lnTo>
                <a:lnTo>
                  <a:pt x="171450" y="72390"/>
                </a:lnTo>
                <a:lnTo>
                  <a:pt x="167640" y="69850"/>
                </a:lnTo>
                <a:lnTo>
                  <a:pt x="165100" y="67310"/>
                </a:lnTo>
                <a:lnTo>
                  <a:pt x="161290" y="64770"/>
                </a:lnTo>
                <a:lnTo>
                  <a:pt x="157479" y="62229"/>
                </a:lnTo>
                <a:lnTo>
                  <a:pt x="154940" y="60960"/>
                </a:lnTo>
                <a:lnTo>
                  <a:pt x="151129" y="59690"/>
                </a:lnTo>
                <a:lnTo>
                  <a:pt x="148590" y="57150"/>
                </a:lnTo>
                <a:lnTo>
                  <a:pt x="144779" y="55879"/>
                </a:lnTo>
                <a:lnTo>
                  <a:pt x="142240" y="54610"/>
                </a:lnTo>
                <a:lnTo>
                  <a:pt x="139700" y="54610"/>
                </a:lnTo>
                <a:lnTo>
                  <a:pt x="137160" y="53340"/>
                </a:lnTo>
                <a:lnTo>
                  <a:pt x="133350" y="52070"/>
                </a:lnTo>
                <a:lnTo>
                  <a:pt x="130810" y="52070"/>
                </a:lnTo>
                <a:lnTo>
                  <a:pt x="128270" y="52070"/>
                </a:lnTo>
                <a:lnTo>
                  <a:pt x="125729" y="52070"/>
                </a:lnTo>
                <a:lnTo>
                  <a:pt x="123190" y="52070"/>
                </a:lnTo>
                <a:lnTo>
                  <a:pt x="120650" y="52070"/>
                </a:lnTo>
                <a:lnTo>
                  <a:pt x="118110" y="52070"/>
                </a:lnTo>
                <a:lnTo>
                  <a:pt x="115570" y="52070"/>
                </a:lnTo>
                <a:lnTo>
                  <a:pt x="114300" y="52070"/>
                </a:lnTo>
                <a:lnTo>
                  <a:pt x="114300" y="52070"/>
                </a:lnTo>
                <a:lnTo>
                  <a:pt x="114300" y="53340"/>
                </a:lnTo>
                <a:lnTo>
                  <a:pt x="111760" y="53340"/>
                </a:lnTo>
                <a:lnTo>
                  <a:pt x="110490" y="54610"/>
                </a:lnTo>
                <a:lnTo>
                  <a:pt x="107950" y="55879"/>
                </a:lnTo>
                <a:lnTo>
                  <a:pt x="106679" y="57150"/>
                </a:lnTo>
                <a:lnTo>
                  <a:pt x="105410" y="58420"/>
                </a:lnTo>
                <a:lnTo>
                  <a:pt x="104140" y="59690"/>
                </a:lnTo>
                <a:lnTo>
                  <a:pt x="102870" y="60960"/>
                </a:lnTo>
                <a:lnTo>
                  <a:pt x="101600" y="62229"/>
                </a:lnTo>
                <a:lnTo>
                  <a:pt x="100329" y="63500"/>
                </a:lnTo>
                <a:lnTo>
                  <a:pt x="99060" y="64770"/>
                </a:lnTo>
                <a:lnTo>
                  <a:pt x="97790" y="66040"/>
                </a:lnTo>
                <a:lnTo>
                  <a:pt x="97790" y="68579"/>
                </a:lnTo>
                <a:lnTo>
                  <a:pt x="96520" y="69850"/>
                </a:lnTo>
                <a:lnTo>
                  <a:pt x="96520" y="71120"/>
                </a:lnTo>
                <a:lnTo>
                  <a:pt x="95250" y="73660"/>
                </a:lnTo>
                <a:lnTo>
                  <a:pt x="93979" y="76200"/>
                </a:lnTo>
                <a:lnTo>
                  <a:pt x="92710" y="85090"/>
                </a:lnTo>
                <a:lnTo>
                  <a:pt x="92710" y="90170"/>
                </a:lnTo>
                <a:lnTo>
                  <a:pt x="91440" y="92710"/>
                </a:lnTo>
                <a:lnTo>
                  <a:pt x="91440" y="95250"/>
                </a:lnTo>
                <a:lnTo>
                  <a:pt x="91440" y="100329"/>
                </a:lnTo>
                <a:lnTo>
                  <a:pt x="91440" y="101600"/>
                </a:lnTo>
                <a:lnTo>
                  <a:pt x="91440" y="102870"/>
                </a:lnTo>
                <a:lnTo>
                  <a:pt x="91440" y="105410"/>
                </a:lnTo>
                <a:lnTo>
                  <a:pt x="92710" y="111760"/>
                </a:lnTo>
                <a:lnTo>
                  <a:pt x="93979" y="118110"/>
                </a:lnTo>
                <a:lnTo>
                  <a:pt x="93979" y="120650"/>
                </a:lnTo>
                <a:lnTo>
                  <a:pt x="93979" y="124460"/>
                </a:lnTo>
                <a:lnTo>
                  <a:pt x="96520" y="130810"/>
                </a:lnTo>
                <a:lnTo>
                  <a:pt x="97790" y="135890"/>
                </a:lnTo>
                <a:lnTo>
                  <a:pt x="99060" y="142240"/>
                </a:lnTo>
                <a:lnTo>
                  <a:pt x="238760" y="274320"/>
                </a:lnTo>
                <a:lnTo>
                  <a:pt x="238760" y="274320"/>
                </a:lnTo>
                <a:lnTo>
                  <a:pt x="248920" y="283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527041" y="3163570"/>
            <a:ext cx="321309" cy="504190"/>
          </a:xfrm>
          <a:custGeom>
            <a:avLst/>
            <a:gdLst/>
            <a:ahLst/>
            <a:cxnLst/>
            <a:rect l="l" t="t" r="r" b="b"/>
            <a:pathLst>
              <a:path w="321309" h="504190">
                <a:moveTo>
                  <a:pt x="0" y="138430"/>
                </a:moveTo>
                <a:lnTo>
                  <a:pt x="5080" y="133350"/>
                </a:lnTo>
                <a:lnTo>
                  <a:pt x="5080" y="133350"/>
                </a:lnTo>
                <a:lnTo>
                  <a:pt x="44450" y="96520"/>
                </a:lnTo>
                <a:lnTo>
                  <a:pt x="44450" y="95250"/>
                </a:lnTo>
                <a:lnTo>
                  <a:pt x="48260" y="92710"/>
                </a:lnTo>
                <a:lnTo>
                  <a:pt x="231140" y="266700"/>
                </a:lnTo>
                <a:lnTo>
                  <a:pt x="222250" y="241300"/>
                </a:lnTo>
                <a:lnTo>
                  <a:pt x="220980" y="238760"/>
                </a:lnTo>
                <a:lnTo>
                  <a:pt x="190500" y="121920"/>
                </a:lnTo>
                <a:lnTo>
                  <a:pt x="187960" y="111760"/>
                </a:lnTo>
                <a:lnTo>
                  <a:pt x="187960" y="111760"/>
                </a:lnTo>
                <a:lnTo>
                  <a:pt x="186690" y="110489"/>
                </a:lnTo>
                <a:lnTo>
                  <a:pt x="185419" y="102870"/>
                </a:lnTo>
                <a:lnTo>
                  <a:pt x="184150" y="97789"/>
                </a:lnTo>
                <a:lnTo>
                  <a:pt x="182880" y="93980"/>
                </a:lnTo>
                <a:lnTo>
                  <a:pt x="181610" y="88900"/>
                </a:lnTo>
                <a:lnTo>
                  <a:pt x="179069" y="85089"/>
                </a:lnTo>
                <a:lnTo>
                  <a:pt x="177800" y="81280"/>
                </a:lnTo>
                <a:lnTo>
                  <a:pt x="176530" y="77470"/>
                </a:lnTo>
                <a:lnTo>
                  <a:pt x="175260" y="73660"/>
                </a:lnTo>
                <a:lnTo>
                  <a:pt x="172719" y="69850"/>
                </a:lnTo>
                <a:lnTo>
                  <a:pt x="171450" y="67310"/>
                </a:lnTo>
                <a:lnTo>
                  <a:pt x="170180" y="64770"/>
                </a:lnTo>
                <a:lnTo>
                  <a:pt x="167640" y="60960"/>
                </a:lnTo>
                <a:lnTo>
                  <a:pt x="166369" y="58420"/>
                </a:lnTo>
                <a:lnTo>
                  <a:pt x="163830" y="55880"/>
                </a:lnTo>
                <a:lnTo>
                  <a:pt x="162560" y="53339"/>
                </a:lnTo>
                <a:lnTo>
                  <a:pt x="161290" y="50800"/>
                </a:lnTo>
                <a:lnTo>
                  <a:pt x="158750" y="49530"/>
                </a:lnTo>
                <a:lnTo>
                  <a:pt x="157480" y="48260"/>
                </a:lnTo>
                <a:lnTo>
                  <a:pt x="156210" y="48260"/>
                </a:lnTo>
                <a:lnTo>
                  <a:pt x="156210" y="46989"/>
                </a:lnTo>
                <a:lnTo>
                  <a:pt x="154940" y="45720"/>
                </a:lnTo>
                <a:lnTo>
                  <a:pt x="153669" y="45720"/>
                </a:lnTo>
                <a:lnTo>
                  <a:pt x="152400" y="45720"/>
                </a:lnTo>
                <a:lnTo>
                  <a:pt x="151130" y="44450"/>
                </a:lnTo>
                <a:lnTo>
                  <a:pt x="151130" y="44450"/>
                </a:lnTo>
                <a:lnTo>
                  <a:pt x="148590" y="43180"/>
                </a:lnTo>
                <a:lnTo>
                  <a:pt x="146050" y="43180"/>
                </a:lnTo>
                <a:lnTo>
                  <a:pt x="144780" y="43180"/>
                </a:lnTo>
                <a:lnTo>
                  <a:pt x="142240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40969" y="43180"/>
                </a:lnTo>
                <a:lnTo>
                  <a:pt x="138430" y="43180"/>
                </a:lnTo>
                <a:lnTo>
                  <a:pt x="137160" y="43180"/>
                </a:lnTo>
                <a:lnTo>
                  <a:pt x="135890" y="43180"/>
                </a:lnTo>
                <a:lnTo>
                  <a:pt x="128269" y="29210"/>
                </a:lnTo>
                <a:lnTo>
                  <a:pt x="129540" y="27939"/>
                </a:lnTo>
                <a:lnTo>
                  <a:pt x="129540" y="27939"/>
                </a:lnTo>
                <a:lnTo>
                  <a:pt x="170180" y="0"/>
                </a:lnTo>
                <a:lnTo>
                  <a:pt x="170180" y="1270"/>
                </a:lnTo>
                <a:lnTo>
                  <a:pt x="170180" y="1270"/>
                </a:lnTo>
                <a:lnTo>
                  <a:pt x="170180" y="1270"/>
                </a:lnTo>
                <a:lnTo>
                  <a:pt x="171450" y="1270"/>
                </a:lnTo>
                <a:lnTo>
                  <a:pt x="172719" y="2539"/>
                </a:lnTo>
                <a:lnTo>
                  <a:pt x="173990" y="2539"/>
                </a:lnTo>
                <a:lnTo>
                  <a:pt x="175260" y="3810"/>
                </a:lnTo>
                <a:lnTo>
                  <a:pt x="177800" y="5080"/>
                </a:lnTo>
                <a:lnTo>
                  <a:pt x="179069" y="6350"/>
                </a:lnTo>
                <a:lnTo>
                  <a:pt x="180340" y="6350"/>
                </a:lnTo>
                <a:lnTo>
                  <a:pt x="181610" y="8889"/>
                </a:lnTo>
                <a:lnTo>
                  <a:pt x="182880" y="8889"/>
                </a:lnTo>
                <a:lnTo>
                  <a:pt x="182880" y="11430"/>
                </a:lnTo>
                <a:lnTo>
                  <a:pt x="184150" y="11430"/>
                </a:lnTo>
                <a:lnTo>
                  <a:pt x="185419" y="13970"/>
                </a:lnTo>
                <a:lnTo>
                  <a:pt x="186690" y="15239"/>
                </a:lnTo>
                <a:lnTo>
                  <a:pt x="187960" y="17780"/>
                </a:lnTo>
                <a:lnTo>
                  <a:pt x="189230" y="20320"/>
                </a:lnTo>
                <a:lnTo>
                  <a:pt x="190500" y="24130"/>
                </a:lnTo>
                <a:lnTo>
                  <a:pt x="191770" y="26670"/>
                </a:lnTo>
                <a:lnTo>
                  <a:pt x="193040" y="30480"/>
                </a:lnTo>
                <a:lnTo>
                  <a:pt x="195580" y="34289"/>
                </a:lnTo>
                <a:lnTo>
                  <a:pt x="196850" y="38100"/>
                </a:lnTo>
                <a:lnTo>
                  <a:pt x="198120" y="43180"/>
                </a:lnTo>
                <a:lnTo>
                  <a:pt x="199390" y="48260"/>
                </a:lnTo>
                <a:lnTo>
                  <a:pt x="200660" y="52070"/>
                </a:lnTo>
                <a:lnTo>
                  <a:pt x="204470" y="63500"/>
                </a:lnTo>
                <a:lnTo>
                  <a:pt x="207010" y="76200"/>
                </a:lnTo>
                <a:lnTo>
                  <a:pt x="209550" y="91439"/>
                </a:lnTo>
                <a:lnTo>
                  <a:pt x="224790" y="166370"/>
                </a:lnTo>
                <a:lnTo>
                  <a:pt x="224790" y="166370"/>
                </a:lnTo>
                <a:lnTo>
                  <a:pt x="259080" y="289560"/>
                </a:lnTo>
                <a:lnTo>
                  <a:pt x="260350" y="290830"/>
                </a:lnTo>
                <a:lnTo>
                  <a:pt x="274320" y="328930"/>
                </a:lnTo>
                <a:lnTo>
                  <a:pt x="297180" y="389889"/>
                </a:lnTo>
                <a:lnTo>
                  <a:pt x="302260" y="403860"/>
                </a:lnTo>
                <a:lnTo>
                  <a:pt x="302260" y="405130"/>
                </a:lnTo>
                <a:lnTo>
                  <a:pt x="303530" y="406400"/>
                </a:lnTo>
                <a:lnTo>
                  <a:pt x="307340" y="415289"/>
                </a:lnTo>
                <a:lnTo>
                  <a:pt x="311150" y="426720"/>
                </a:lnTo>
                <a:lnTo>
                  <a:pt x="314960" y="436880"/>
                </a:lnTo>
                <a:lnTo>
                  <a:pt x="316230" y="441960"/>
                </a:lnTo>
                <a:lnTo>
                  <a:pt x="317500" y="447040"/>
                </a:lnTo>
                <a:lnTo>
                  <a:pt x="318770" y="452120"/>
                </a:lnTo>
                <a:lnTo>
                  <a:pt x="320040" y="455930"/>
                </a:lnTo>
                <a:lnTo>
                  <a:pt x="320040" y="459740"/>
                </a:lnTo>
                <a:lnTo>
                  <a:pt x="320040" y="463550"/>
                </a:lnTo>
                <a:lnTo>
                  <a:pt x="321310" y="467360"/>
                </a:lnTo>
                <a:lnTo>
                  <a:pt x="321310" y="471170"/>
                </a:lnTo>
                <a:lnTo>
                  <a:pt x="321310" y="474980"/>
                </a:lnTo>
                <a:lnTo>
                  <a:pt x="320040" y="476250"/>
                </a:lnTo>
                <a:lnTo>
                  <a:pt x="321310" y="476250"/>
                </a:lnTo>
                <a:lnTo>
                  <a:pt x="321310" y="477520"/>
                </a:lnTo>
                <a:lnTo>
                  <a:pt x="321310" y="481330"/>
                </a:lnTo>
                <a:lnTo>
                  <a:pt x="320040" y="482600"/>
                </a:lnTo>
                <a:lnTo>
                  <a:pt x="318770" y="485140"/>
                </a:lnTo>
                <a:lnTo>
                  <a:pt x="317500" y="487680"/>
                </a:lnTo>
                <a:lnTo>
                  <a:pt x="316230" y="490220"/>
                </a:lnTo>
                <a:lnTo>
                  <a:pt x="314960" y="492760"/>
                </a:lnTo>
                <a:lnTo>
                  <a:pt x="309880" y="497840"/>
                </a:lnTo>
                <a:lnTo>
                  <a:pt x="308610" y="497840"/>
                </a:lnTo>
                <a:lnTo>
                  <a:pt x="307340" y="499110"/>
                </a:lnTo>
                <a:lnTo>
                  <a:pt x="306070" y="500380"/>
                </a:lnTo>
                <a:lnTo>
                  <a:pt x="306070" y="50038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300990" y="502920"/>
                </a:lnTo>
                <a:lnTo>
                  <a:pt x="294640" y="504190"/>
                </a:lnTo>
                <a:lnTo>
                  <a:pt x="248920" y="452120"/>
                </a:lnTo>
                <a:lnTo>
                  <a:pt x="250190" y="452120"/>
                </a:lnTo>
                <a:lnTo>
                  <a:pt x="250190" y="452120"/>
                </a:lnTo>
                <a:lnTo>
                  <a:pt x="255270" y="447040"/>
                </a:lnTo>
                <a:lnTo>
                  <a:pt x="279400" y="467360"/>
                </a:lnTo>
                <a:lnTo>
                  <a:pt x="280670" y="468630"/>
                </a:lnTo>
                <a:lnTo>
                  <a:pt x="281940" y="468630"/>
                </a:lnTo>
                <a:lnTo>
                  <a:pt x="281940" y="468630"/>
                </a:lnTo>
                <a:lnTo>
                  <a:pt x="283210" y="468630"/>
                </a:lnTo>
                <a:lnTo>
                  <a:pt x="284480" y="468630"/>
                </a:lnTo>
                <a:lnTo>
                  <a:pt x="285750" y="468630"/>
                </a:lnTo>
                <a:lnTo>
                  <a:pt x="287020" y="468630"/>
                </a:lnTo>
                <a:lnTo>
                  <a:pt x="289560" y="467360"/>
                </a:lnTo>
                <a:lnTo>
                  <a:pt x="290830" y="466090"/>
                </a:lnTo>
                <a:lnTo>
                  <a:pt x="293370" y="466090"/>
                </a:lnTo>
                <a:lnTo>
                  <a:pt x="294640" y="463550"/>
                </a:lnTo>
                <a:lnTo>
                  <a:pt x="295910" y="462280"/>
                </a:lnTo>
                <a:lnTo>
                  <a:pt x="295910" y="461010"/>
                </a:lnTo>
                <a:lnTo>
                  <a:pt x="297180" y="459740"/>
                </a:lnTo>
                <a:lnTo>
                  <a:pt x="297180" y="457200"/>
                </a:lnTo>
                <a:lnTo>
                  <a:pt x="298450" y="455930"/>
                </a:lnTo>
                <a:lnTo>
                  <a:pt x="298450" y="453390"/>
                </a:lnTo>
                <a:lnTo>
                  <a:pt x="298450" y="452120"/>
                </a:lnTo>
                <a:lnTo>
                  <a:pt x="297180" y="452120"/>
                </a:lnTo>
                <a:lnTo>
                  <a:pt x="298450" y="450850"/>
                </a:lnTo>
                <a:lnTo>
                  <a:pt x="298450" y="448310"/>
                </a:lnTo>
                <a:lnTo>
                  <a:pt x="297180" y="445770"/>
                </a:lnTo>
                <a:lnTo>
                  <a:pt x="297180" y="441960"/>
                </a:lnTo>
                <a:lnTo>
                  <a:pt x="297180" y="439420"/>
                </a:lnTo>
                <a:lnTo>
                  <a:pt x="295910" y="436880"/>
                </a:lnTo>
                <a:lnTo>
                  <a:pt x="295910" y="433070"/>
                </a:lnTo>
                <a:lnTo>
                  <a:pt x="294640" y="430530"/>
                </a:lnTo>
                <a:lnTo>
                  <a:pt x="292100" y="422910"/>
                </a:lnTo>
                <a:lnTo>
                  <a:pt x="289560" y="415289"/>
                </a:lnTo>
                <a:lnTo>
                  <a:pt x="287020" y="408939"/>
                </a:lnTo>
                <a:lnTo>
                  <a:pt x="284480" y="401320"/>
                </a:lnTo>
                <a:lnTo>
                  <a:pt x="281940" y="392430"/>
                </a:lnTo>
                <a:lnTo>
                  <a:pt x="274320" y="377189"/>
                </a:lnTo>
                <a:lnTo>
                  <a:pt x="270510" y="368300"/>
                </a:lnTo>
                <a:lnTo>
                  <a:pt x="269240" y="365760"/>
                </a:lnTo>
                <a:lnTo>
                  <a:pt x="269240" y="364489"/>
                </a:lnTo>
                <a:lnTo>
                  <a:pt x="267970" y="361950"/>
                </a:lnTo>
                <a:lnTo>
                  <a:pt x="256540" y="334010"/>
                </a:lnTo>
                <a:lnTo>
                  <a:pt x="195580" y="276860"/>
                </a:lnTo>
                <a:lnTo>
                  <a:pt x="194310" y="275589"/>
                </a:lnTo>
                <a:lnTo>
                  <a:pt x="35560" y="137160"/>
                </a:lnTo>
                <a:lnTo>
                  <a:pt x="16510" y="147320"/>
                </a:lnTo>
                <a:lnTo>
                  <a:pt x="16510" y="147320"/>
                </a:lnTo>
                <a:lnTo>
                  <a:pt x="8890" y="151130"/>
                </a:lnTo>
                <a:lnTo>
                  <a:pt x="0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730240" y="3056891"/>
            <a:ext cx="180340" cy="370839"/>
          </a:xfrm>
          <a:custGeom>
            <a:avLst/>
            <a:gdLst/>
            <a:ahLst/>
            <a:cxnLst/>
            <a:rect l="l" t="t" r="r" b="b"/>
            <a:pathLst>
              <a:path w="180340" h="370839">
                <a:moveTo>
                  <a:pt x="137160" y="6350"/>
                </a:moveTo>
                <a:lnTo>
                  <a:pt x="139700" y="5080"/>
                </a:lnTo>
                <a:lnTo>
                  <a:pt x="142240" y="5080"/>
                </a:lnTo>
                <a:lnTo>
                  <a:pt x="148590" y="2540"/>
                </a:lnTo>
                <a:lnTo>
                  <a:pt x="153670" y="1269"/>
                </a:lnTo>
                <a:lnTo>
                  <a:pt x="154940" y="1269"/>
                </a:lnTo>
                <a:lnTo>
                  <a:pt x="156210" y="1269"/>
                </a:lnTo>
                <a:lnTo>
                  <a:pt x="157480" y="0"/>
                </a:lnTo>
                <a:lnTo>
                  <a:pt x="176530" y="85090"/>
                </a:lnTo>
                <a:lnTo>
                  <a:pt x="167640" y="88900"/>
                </a:lnTo>
                <a:lnTo>
                  <a:pt x="142240" y="52069"/>
                </a:lnTo>
                <a:lnTo>
                  <a:pt x="139700" y="53340"/>
                </a:lnTo>
                <a:lnTo>
                  <a:pt x="137160" y="54610"/>
                </a:lnTo>
                <a:lnTo>
                  <a:pt x="134620" y="55880"/>
                </a:lnTo>
                <a:lnTo>
                  <a:pt x="133350" y="58419"/>
                </a:lnTo>
                <a:lnTo>
                  <a:pt x="130810" y="58419"/>
                </a:lnTo>
                <a:lnTo>
                  <a:pt x="130810" y="58419"/>
                </a:lnTo>
                <a:lnTo>
                  <a:pt x="130810" y="59690"/>
                </a:lnTo>
                <a:lnTo>
                  <a:pt x="128270" y="62230"/>
                </a:lnTo>
                <a:lnTo>
                  <a:pt x="125730" y="63500"/>
                </a:lnTo>
                <a:lnTo>
                  <a:pt x="124460" y="66040"/>
                </a:lnTo>
                <a:lnTo>
                  <a:pt x="121920" y="69850"/>
                </a:lnTo>
                <a:lnTo>
                  <a:pt x="120650" y="72390"/>
                </a:lnTo>
                <a:lnTo>
                  <a:pt x="118110" y="77469"/>
                </a:lnTo>
                <a:lnTo>
                  <a:pt x="114300" y="85090"/>
                </a:lnTo>
                <a:lnTo>
                  <a:pt x="111760" y="91440"/>
                </a:lnTo>
                <a:lnTo>
                  <a:pt x="109220" y="99060"/>
                </a:lnTo>
                <a:lnTo>
                  <a:pt x="107950" y="106680"/>
                </a:lnTo>
                <a:lnTo>
                  <a:pt x="105410" y="113030"/>
                </a:lnTo>
                <a:lnTo>
                  <a:pt x="104140" y="120650"/>
                </a:lnTo>
                <a:lnTo>
                  <a:pt x="104140" y="124460"/>
                </a:lnTo>
                <a:lnTo>
                  <a:pt x="104140" y="124460"/>
                </a:lnTo>
                <a:lnTo>
                  <a:pt x="104140" y="129540"/>
                </a:lnTo>
                <a:lnTo>
                  <a:pt x="102870" y="138430"/>
                </a:lnTo>
                <a:lnTo>
                  <a:pt x="102870" y="147319"/>
                </a:lnTo>
                <a:lnTo>
                  <a:pt x="102870" y="156210"/>
                </a:lnTo>
                <a:lnTo>
                  <a:pt x="180340" y="355600"/>
                </a:lnTo>
                <a:lnTo>
                  <a:pt x="173990" y="359410"/>
                </a:lnTo>
                <a:lnTo>
                  <a:pt x="173990" y="359410"/>
                </a:lnTo>
                <a:lnTo>
                  <a:pt x="153670" y="370840"/>
                </a:lnTo>
                <a:lnTo>
                  <a:pt x="54610" y="140969"/>
                </a:lnTo>
                <a:lnTo>
                  <a:pt x="54610" y="138430"/>
                </a:lnTo>
                <a:lnTo>
                  <a:pt x="36830" y="91440"/>
                </a:lnTo>
                <a:lnTo>
                  <a:pt x="29210" y="93980"/>
                </a:lnTo>
                <a:lnTo>
                  <a:pt x="29210" y="93980"/>
                </a:lnTo>
                <a:lnTo>
                  <a:pt x="6350" y="100330"/>
                </a:lnTo>
                <a:lnTo>
                  <a:pt x="0" y="86360"/>
                </a:lnTo>
                <a:lnTo>
                  <a:pt x="19050" y="74930"/>
                </a:lnTo>
                <a:lnTo>
                  <a:pt x="19050" y="74930"/>
                </a:lnTo>
                <a:lnTo>
                  <a:pt x="63500" y="49530"/>
                </a:lnTo>
                <a:lnTo>
                  <a:pt x="88900" y="119380"/>
                </a:lnTo>
                <a:lnTo>
                  <a:pt x="88900" y="107950"/>
                </a:lnTo>
                <a:lnTo>
                  <a:pt x="90170" y="96519"/>
                </a:lnTo>
                <a:lnTo>
                  <a:pt x="88900" y="95250"/>
                </a:lnTo>
                <a:lnTo>
                  <a:pt x="90170" y="93980"/>
                </a:lnTo>
                <a:lnTo>
                  <a:pt x="90170" y="86360"/>
                </a:lnTo>
                <a:lnTo>
                  <a:pt x="92710" y="77469"/>
                </a:lnTo>
                <a:lnTo>
                  <a:pt x="93980" y="67310"/>
                </a:lnTo>
                <a:lnTo>
                  <a:pt x="96520" y="59690"/>
                </a:lnTo>
                <a:lnTo>
                  <a:pt x="97790" y="55880"/>
                </a:lnTo>
                <a:lnTo>
                  <a:pt x="99060" y="50800"/>
                </a:lnTo>
                <a:lnTo>
                  <a:pt x="100330" y="48260"/>
                </a:lnTo>
                <a:lnTo>
                  <a:pt x="102870" y="44450"/>
                </a:lnTo>
                <a:lnTo>
                  <a:pt x="105410" y="36830"/>
                </a:lnTo>
                <a:lnTo>
                  <a:pt x="109220" y="30480"/>
                </a:lnTo>
                <a:lnTo>
                  <a:pt x="111760" y="27940"/>
                </a:lnTo>
                <a:lnTo>
                  <a:pt x="113030" y="2413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5570" y="21590"/>
                </a:lnTo>
                <a:lnTo>
                  <a:pt x="118110" y="19050"/>
                </a:lnTo>
                <a:lnTo>
                  <a:pt x="119380" y="17780"/>
                </a:lnTo>
                <a:lnTo>
                  <a:pt x="121920" y="15240"/>
                </a:lnTo>
                <a:lnTo>
                  <a:pt x="124460" y="13969"/>
                </a:lnTo>
                <a:lnTo>
                  <a:pt x="127000" y="11430"/>
                </a:lnTo>
                <a:lnTo>
                  <a:pt x="129540" y="10160"/>
                </a:lnTo>
                <a:lnTo>
                  <a:pt x="132080" y="8890"/>
                </a:lnTo>
                <a:lnTo>
                  <a:pt x="134620" y="7619"/>
                </a:lnTo>
                <a:lnTo>
                  <a:pt x="137160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924550" y="2889250"/>
            <a:ext cx="157480" cy="471170"/>
          </a:xfrm>
          <a:custGeom>
            <a:avLst/>
            <a:gdLst/>
            <a:ahLst/>
            <a:cxnLst/>
            <a:rect l="l" t="t" r="r" b="b"/>
            <a:pathLst>
              <a:path w="157480" h="471170">
                <a:moveTo>
                  <a:pt x="123190" y="436880"/>
                </a:moveTo>
                <a:lnTo>
                  <a:pt x="153670" y="435609"/>
                </a:lnTo>
                <a:lnTo>
                  <a:pt x="153670" y="435609"/>
                </a:lnTo>
                <a:lnTo>
                  <a:pt x="154940" y="436880"/>
                </a:lnTo>
                <a:lnTo>
                  <a:pt x="153670" y="436880"/>
                </a:lnTo>
                <a:lnTo>
                  <a:pt x="154940" y="438150"/>
                </a:lnTo>
                <a:lnTo>
                  <a:pt x="157480" y="452120"/>
                </a:lnTo>
                <a:lnTo>
                  <a:pt x="120650" y="463550"/>
                </a:lnTo>
                <a:lnTo>
                  <a:pt x="120650" y="463550"/>
                </a:lnTo>
                <a:lnTo>
                  <a:pt x="99060" y="471170"/>
                </a:lnTo>
                <a:lnTo>
                  <a:pt x="45720" y="222250"/>
                </a:lnTo>
                <a:lnTo>
                  <a:pt x="44450" y="219709"/>
                </a:lnTo>
                <a:lnTo>
                  <a:pt x="36830" y="173990"/>
                </a:lnTo>
                <a:lnTo>
                  <a:pt x="30480" y="172720"/>
                </a:lnTo>
                <a:lnTo>
                  <a:pt x="30480" y="172720"/>
                </a:lnTo>
                <a:lnTo>
                  <a:pt x="2540" y="176530"/>
                </a:lnTo>
                <a:lnTo>
                  <a:pt x="0" y="161290"/>
                </a:lnTo>
                <a:lnTo>
                  <a:pt x="22860" y="152400"/>
                </a:lnTo>
                <a:lnTo>
                  <a:pt x="22860" y="152400"/>
                </a:lnTo>
                <a:lnTo>
                  <a:pt x="74930" y="137159"/>
                </a:lnTo>
                <a:lnTo>
                  <a:pt x="123190" y="436880"/>
                </a:lnTo>
                <a:close/>
                <a:moveTo>
                  <a:pt x="64770" y="29209"/>
                </a:moveTo>
                <a:lnTo>
                  <a:pt x="66040" y="30480"/>
                </a:lnTo>
                <a:lnTo>
                  <a:pt x="66040" y="33020"/>
                </a:lnTo>
                <a:lnTo>
                  <a:pt x="66040" y="34290"/>
                </a:lnTo>
                <a:lnTo>
                  <a:pt x="66040" y="35559"/>
                </a:lnTo>
                <a:lnTo>
                  <a:pt x="67310" y="38100"/>
                </a:lnTo>
                <a:lnTo>
                  <a:pt x="67310" y="40640"/>
                </a:lnTo>
                <a:lnTo>
                  <a:pt x="66040" y="41909"/>
                </a:lnTo>
                <a:lnTo>
                  <a:pt x="66040" y="43180"/>
                </a:lnTo>
                <a:lnTo>
                  <a:pt x="66040" y="45720"/>
                </a:lnTo>
                <a:lnTo>
                  <a:pt x="66040" y="46990"/>
                </a:lnTo>
                <a:lnTo>
                  <a:pt x="66040" y="48259"/>
                </a:lnTo>
                <a:lnTo>
                  <a:pt x="64770" y="50800"/>
                </a:lnTo>
                <a:lnTo>
                  <a:pt x="64770" y="52070"/>
                </a:lnTo>
                <a:lnTo>
                  <a:pt x="63500" y="53340"/>
                </a:lnTo>
                <a:lnTo>
                  <a:pt x="63500" y="55880"/>
                </a:lnTo>
                <a:lnTo>
                  <a:pt x="62230" y="57150"/>
                </a:lnTo>
                <a:lnTo>
                  <a:pt x="60960" y="59690"/>
                </a:lnTo>
                <a:lnTo>
                  <a:pt x="59690" y="60959"/>
                </a:lnTo>
                <a:lnTo>
                  <a:pt x="59690" y="62230"/>
                </a:lnTo>
                <a:lnTo>
                  <a:pt x="5842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7150" y="64770"/>
                </a:lnTo>
                <a:lnTo>
                  <a:pt x="55880" y="66040"/>
                </a:lnTo>
                <a:lnTo>
                  <a:pt x="54610" y="67309"/>
                </a:lnTo>
                <a:lnTo>
                  <a:pt x="52070" y="69850"/>
                </a:lnTo>
                <a:lnTo>
                  <a:pt x="49530" y="71120"/>
                </a:lnTo>
                <a:lnTo>
                  <a:pt x="49530" y="72390"/>
                </a:lnTo>
                <a:lnTo>
                  <a:pt x="46990" y="72390"/>
                </a:lnTo>
                <a:lnTo>
                  <a:pt x="45720" y="73659"/>
                </a:lnTo>
                <a:lnTo>
                  <a:pt x="44450" y="73659"/>
                </a:lnTo>
                <a:lnTo>
                  <a:pt x="43180" y="74930"/>
                </a:lnTo>
                <a:lnTo>
                  <a:pt x="41910" y="74930"/>
                </a:lnTo>
                <a:lnTo>
                  <a:pt x="39370" y="74930"/>
                </a:lnTo>
                <a:lnTo>
                  <a:pt x="38100" y="74930"/>
                </a:lnTo>
                <a:lnTo>
                  <a:pt x="36830" y="74930"/>
                </a:lnTo>
                <a:lnTo>
                  <a:pt x="35560" y="74930"/>
                </a:lnTo>
                <a:lnTo>
                  <a:pt x="34290" y="73659"/>
                </a:lnTo>
                <a:lnTo>
                  <a:pt x="33020" y="73659"/>
                </a:lnTo>
                <a:lnTo>
                  <a:pt x="31750" y="73659"/>
                </a:lnTo>
                <a:lnTo>
                  <a:pt x="29210" y="73659"/>
                </a:lnTo>
                <a:lnTo>
                  <a:pt x="27940" y="73659"/>
                </a:lnTo>
                <a:lnTo>
                  <a:pt x="26670" y="72390"/>
                </a:lnTo>
                <a:lnTo>
                  <a:pt x="25400" y="71120"/>
                </a:lnTo>
                <a:lnTo>
                  <a:pt x="24130" y="71120"/>
                </a:lnTo>
                <a:lnTo>
                  <a:pt x="22860" y="69850"/>
                </a:lnTo>
                <a:lnTo>
                  <a:pt x="21590" y="69850"/>
                </a:lnTo>
                <a:lnTo>
                  <a:pt x="20320" y="67309"/>
                </a:lnTo>
                <a:lnTo>
                  <a:pt x="17780" y="67309"/>
                </a:lnTo>
                <a:lnTo>
                  <a:pt x="16510" y="66040"/>
                </a:lnTo>
                <a:lnTo>
                  <a:pt x="15240" y="64770"/>
                </a:lnTo>
                <a:lnTo>
                  <a:pt x="15240" y="63500"/>
                </a:lnTo>
                <a:lnTo>
                  <a:pt x="13970" y="62230"/>
                </a:lnTo>
                <a:lnTo>
                  <a:pt x="12700" y="60959"/>
                </a:lnTo>
                <a:lnTo>
                  <a:pt x="11430" y="59690"/>
                </a:lnTo>
                <a:lnTo>
                  <a:pt x="10160" y="58420"/>
                </a:lnTo>
                <a:lnTo>
                  <a:pt x="8890" y="57150"/>
                </a:lnTo>
                <a:lnTo>
                  <a:pt x="8890" y="54609"/>
                </a:lnTo>
                <a:lnTo>
                  <a:pt x="7620" y="53340"/>
                </a:lnTo>
                <a:lnTo>
                  <a:pt x="6350" y="52070"/>
                </a:lnTo>
                <a:lnTo>
                  <a:pt x="6350" y="50800"/>
                </a:lnTo>
                <a:lnTo>
                  <a:pt x="5080" y="48259"/>
                </a:lnTo>
                <a:lnTo>
                  <a:pt x="5080" y="46990"/>
                </a:lnTo>
                <a:lnTo>
                  <a:pt x="3810" y="45720"/>
                </a:lnTo>
                <a:lnTo>
                  <a:pt x="3810" y="43180"/>
                </a:lnTo>
                <a:lnTo>
                  <a:pt x="3810" y="40640"/>
                </a:lnTo>
                <a:lnTo>
                  <a:pt x="3810" y="39370"/>
                </a:lnTo>
                <a:lnTo>
                  <a:pt x="3810" y="38100"/>
                </a:lnTo>
                <a:lnTo>
                  <a:pt x="3810" y="35559"/>
                </a:lnTo>
                <a:lnTo>
                  <a:pt x="2540" y="34290"/>
                </a:lnTo>
                <a:lnTo>
                  <a:pt x="2540" y="33020"/>
                </a:lnTo>
                <a:lnTo>
                  <a:pt x="2540" y="30480"/>
                </a:lnTo>
                <a:lnTo>
                  <a:pt x="3810" y="29209"/>
                </a:lnTo>
                <a:lnTo>
                  <a:pt x="3810" y="26670"/>
                </a:lnTo>
                <a:lnTo>
                  <a:pt x="3810" y="25400"/>
                </a:lnTo>
                <a:lnTo>
                  <a:pt x="3810" y="24130"/>
                </a:lnTo>
                <a:lnTo>
                  <a:pt x="5080" y="21590"/>
                </a:lnTo>
                <a:lnTo>
                  <a:pt x="6350" y="19050"/>
                </a:lnTo>
                <a:lnTo>
                  <a:pt x="6350" y="16509"/>
                </a:lnTo>
                <a:lnTo>
                  <a:pt x="7620" y="15240"/>
                </a:lnTo>
                <a:lnTo>
                  <a:pt x="7620" y="13970"/>
                </a:lnTo>
                <a:lnTo>
                  <a:pt x="8890" y="12700"/>
                </a:lnTo>
                <a:lnTo>
                  <a:pt x="10160" y="11430"/>
                </a:lnTo>
                <a:lnTo>
                  <a:pt x="11430" y="10159"/>
                </a:lnTo>
                <a:lnTo>
                  <a:pt x="13970" y="7620"/>
                </a:lnTo>
                <a:lnTo>
                  <a:pt x="15240" y="6350"/>
                </a:lnTo>
                <a:lnTo>
                  <a:pt x="16510" y="5080"/>
                </a:lnTo>
                <a:lnTo>
                  <a:pt x="17780" y="5080"/>
                </a:lnTo>
                <a:lnTo>
                  <a:pt x="19050" y="3809"/>
                </a:lnTo>
                <a:lnTo>
                  <a:pt x="20320" y="2540"/>
                </a:lnTo>
                <a:lnTo>
                  <a:pt x="21590" y="2540"/>
                </a:lnTo>
                <a:lnTo>
                  <a:pt x="22860" y="1270"/>
                </a:lnTo>
                <a:lnTo>
                  <a:pt x="24130" y="1270"/>
                </a:lnTo>
                <a:lnTo>
                  <a:pt x="25400" y="1270"/>
                </a:lnTo>
                <a:lnTo>
                  <a:pt x="27940" y="0"/>
                </a:lnTo>
                <a:lnTo>
                  <a:pt x="29210" y="0"/>
                </a:lnTo>
                <a:lnTo>
                  <a:pt x="30480" y="0"/>
                </a:lnTo>
                <a:lnTo>
                  <a:pt x="33020" y="0"/>
                </a:lnTo>
                <a:lnTo>
                  <a:pt x="34290" y="0"/>
                </a:lnTo>
                <a:lnTo>
                  <a:pt x="35560" y="0"/>
                </a:lnTo>
                <a:lnTo>
                  <a:pt x="38100" y="0"/>
                </a:lnTo>
                <a:lnTo>
                  <a:pt x="39370" y="0"/>
                </a:lnTo>
                <a:lnTo>
                  <a:pt x="40640" y="0"/>
                </a:lnTo>
                <a:lnTo>
                  <a:pt x="40640" y="0"/>
                </a:lnTo>
                <a:lnTo>
                  <a:pt x="40640" y="1270"/>
                </a:lnTo>
                <a:lnTo>
                  <a:pt x="41910" y="1270"/>
                </a:lnTo>
                <a:lnTo>
                  <a:pt x="43180" y="2540"/>
                </a:lnTo>
                <a:lnTo>
                  <a:pt x="45720" y="2540"/>
                </a:lnTo>
                <a:lnTo>
                  <a:pt x="46990" y="3809"/>
                </a:lnTo>
                <a:lnTo>
                  <a:pt x="48260" y="5080"/>
                </a:lnTo>
                <a:lnTo>
                  <a:pt x="49530" y="5080"/>
                </a:lnTo>
                <a:lnTo>
                  <a:pt x="50800" y="6350"/>
                </a:lnTo>
                <a:lnTo>
                  <a:pt x="52070" y="7620"/>
                </a:lnTo>
                <a:lnTo>
                  <a:pt x="53340" y="8890"/>
                </a:lnTo>
                <a:lnTo>
                  <a:pt x="54610" y="10159"/>
                </a:lnTo>
                <a:lnTo>
                  <a:pt x="55880" y="11430"/>
                </a:lnTo>
                <a:lnTo>
                  <a:pt x="57150" y="12700"/>
                </a:lnTo>
                <a:lnTo>
                  <a:pt x="58420" y="13970"/>
                </a:lnTo>
                <a:lnTo>
                  <a:pt x="59690" y="16509"/>
                </a:lnTo>
                <a:lnTo>
                  <a:pt x="60960" y="19050"/>
                </a:lnTo>
                <a:lnTo>
                  <a:pt x="62230" y="22859"/>
                </a:lnTo>
                <a:lnTo>
                  <a:pt x="63500" y="24130"/>
                </a:lnTo>
                <a:lnTo>
                  <a:pt x="63500" y="25400"/>
                </a:lnTo>
                <a:lnTo>
                  <a:pt x="64770" y="27940"/>
                </a:lnTo>
                <a:lnTo>
                  <a:pt x="64770" y="29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6085840" y="2980691"/>
            <a:ext cx="196850" cy="492759"/>
          </a:xfrm>
          <a:custGeom>
            <a:avLst/>
            <a:gdLst/>
            <a:ahLst/>
            <a:cxnLst/>
            <a:rect l="l" t="t" r="r" b="b"/>
            <a:pathLst>
              <a:path w="196850" h="492759">
                <a:moveTo>
                  <a:pt x="90170" y="304800"/>
                </a:moveTo>
                <a:lnTo>
                  <a:pt x="92710" y="304800"/>
                </a:lnTo>
                <a:lnTo>
                  <a:pt x="93980" y="303530"/>
                </a:lnTo>
                <a:lnTo>
                  <a:pt x="96520" y="303530"/>
                </a:lnTo>
                <a:lnTo>
                  <a:pt x="97790" y="302260"/>
                </a:lnTo>
                <a:lnTo>
                  <a:pt x="99060" y="302260"/>
                </a:lnTo>
                <a:lnTo>
                  <a:pt x="100330" y="299719"/>
                </a:lnTo>
                <a:lnTo>
                  <a:pt x="104140" y="298450"/>
                </a:lnTo>
                <a:lnTo>
                  <a:pt x="105410" y="295910"/>
                </a:lnTo>
                <a:lnTo>
                  <a:pt x="105410" y="295910"/>
                </a:lnTo>
                <a:lnTo>
                  <a:pt x="106680" y="295910"/>
                </a:lnTo>
                <a:lnTo>
                  <a:pt x="110490" y="293369"/>
                </a:lnTo>
                <a:lnTo>
                  <a:pt x="111760" y="290830"/>
                </a:lnTo>
                <a:lnTo>
                  <a:pt x="113030" y="289560"/>
                </a:lnTo>
                <a:lnTo>
                  <a:pt x="114300" y="287019"/>
                </a:lnTo>
                <a:lnTo>
                  <a:pt x="116840" y="285750"/>
                </a:lnTo>
                <a:lnTo>
                  <a:pt x="121920" y="276860"/>
                </a:lnTo>
                <a:lnTo>
                  <a:pt x="124460" y="273050"/>
                </a:lnTo>
                <a:lnTo>
                  <a:pt x="128270" y="269240"/>
                </a:lnTo>
                <a:lnTo>
                  <a:pt x="130810" y="264160"/>
                </a:lnTo>
                <a:lnTo>
                  <a:pt x="133350" y="260350"/>
                </a:lnTo>
                <a:lnTo>
                  <a:pt x="135890" y="255269"/>
                </a:lnTo>
                <a:lnTo>
                  <a:pt x="138430" y="251460"/>
                </a:lnTo>
                <a:lnTo>
                  <a:pt x="139700" y="195580"/>
                </a:lnTo>
                <a:lnTo>
                  <a:pt x="139700" y="191769"/>
                </a:lnTo>
                <a:lnTo>
                  <a:pt x="151130" y="34290"/>
                </a:lnTo>
                <a:lnTo>
                  <a:pt x="147320" y="33019"/>
                </a:lnTo>
                <a:lnTo>
                  <a:pt x="144780" y="33019"/>
                </a:lnTo>
                <a:lnTo>
                  <a:pt x="139700" y="31750"/>
                </a:lnTo>
                <a:lnTo>
                  <a:pt x="137160" y="30480"/>
                </a:lnTo>
                <a:lnTo>
                  <a:pt x="134620" y="30480"/>
                </a:lnTo>
                <a:lnTo>
                  <a:pt x="132080" y="29210"/>
                </a:lnTo>
                <a:lnTo>
                  <a:pt x="129540" y="29210"/>
                </a:lnTo>
                <a:lnTo>
                  <a:pt x="129540" y="29210"/>
                </a:lnTo>
                <a:lnTo>
                  <a:pt x="129540" y="27940"/>
                </a:lnTo>
                <a:lnTo>
                  <a:pt x="128270" y="27940"/>
                </a:lnTo>
                <a:lnTo>
                  <a:pt x="127000" y="27940"/>
                </a:lnTo>
                <a:lnTo>
                  <a:pt x="124460" y="27940"/>
                </a:lnTo>
                <a:lnTo>
                  <a:pt x="119380" y="27940"/>
                </a:lnTo>
                <a:lnTo>
                  <a:pt x="116840" y="27940"/>
                </a:lnTo>
                <a:lnTo>
                  <a:pt x="114300" y="29210"/>
                </a:lnTo>
                <a:lnTo>
                  <a:pt x="110490" y="27940"/>
                </a:lnTo>
                <a:lnTo>
                  <a:pt x="106680" y="29210"/>
                </a:lnTo>
                <a:lnTo>
                  <a:pt x="101600" y="29210"/>
                </a:lnTo>
                <a:lnTo>
                  <a:pt x="96520" y="30480"/>
                </a:lnTo>
                <a:lnTo>
                  <a:pt x="92710" y="33019"/>
                </a:lnTo>
                <a:lnTo>
                  <a:pt x="87630" y="35560"/>
                </a:lnTo>
                <a:lnTo>
                  <a:pt x="83820" y="38100"/>
                </a:lnTo>
                <a:lnTo>
                  <a:pt x="78740" y="40640"/>
                </a:lnTo>
                <a:lnTo>
                  <a:pt x="77470" y="41910"/>
                </a:lnTo>
                <a:lnTo>
                  <a:pt x="77470" y="41910"/>
                </a:lnTo>
                <a:lnTo>
                  <a:pt x="74930" y="44450"/>
                </a:lnTo>
                <a:lnTo>
                  <a:pt x="71120" y="49530"/>
                </a:lnTo>
                <a:lnTo>
                  <a:pt x="67310" y="54610"/>
                </a:lnTo>
                <a:lnTo>
                  <a:pt x="63500" y="59690"/>
                </a:lnTo>
                <a:lnTo>
                  <a:pt x="59690" y="64769"/>
                </a:lnTo>
                <a:lnTo>
                  <a:pt x="57150" y="69850"/>
                </a:lnTo>
                <a:lnTo>
                  <a:pt x="54610" y="76200"/>
                </a:lnTo>
                <a:lnTo>
                  <a:pt x="52070" y="81280"/>
                </a:lnTo>
                <a:lnTo>
                  <a:pt x="49530" y="88900"/>
                </a:lnTo>
                <a:lnTo>
                  <a:pt x="46990" y="95250"/>
                </a:lnTo>
                <a:lnTo>
                  <a:pt x="45720" y="101600"/>
                </a:lnTo>
                <a:lnTo>
                  <a:pt x="44450" y="109219"/>
                </a:lnTo>
                <a:lnTo>
                  <a:pt x="41910" y="116840"/>
                </a:lnTo>
                <a:lnTo>
                  <a:pt x="40640" y="124460"/>
                </a:lnTo>
                <a:lnTo>
                  <a:pt x="40640" y="133350"/>
                </a:lnTo>
                <a:lnTo>
                  <a:pt x="39370" y="138430"/>
                </a:lnTo>
                <a:lnTo>
                  <a:pt x="39370" y="139700"/>
                </a:lnTo>
                <a:lnTo>
                  <a:pt x="39370" y="140969"/>
                </a:lnTo>
                <a:lnTo>
                  <a:pt x="38100" y="148590"/>
                </a:lnTo>
                <a:lnTo>
                  <a:pt x="38100" y="158750"/>
                </a:lnTo>
                <a:lnTo>
                  <a:pt x="38100" y="167640"/>
                </a:lnTo>
                <a:lnTo>
                  <a:pt x="38100" y="175260"/>
                </a:lnTo>
                <a:lnTo>
                  <a:pt x="39370" y="185419"/>
                </a:lnTo>
                <a:lnTo>
                  <a:pt x="40640" y="193040"/>
                </a:lnTo>
                <a:lnTo>
                  <a:pt x="40640" y="201930"/>
                </a:lnTo>
                <a:lnTo>
                  <a:pt x="41910" y="212090"/>
                </a:lnTo>
                <a:lnTo>
                  <a:pt x="43180" y="220980"/>
                </a:lnTo>
                <a:lnTo>
                  <a:pt x="44450" y="229869"/>
                </a:lnTo>
                <a:lnTo>
                  <a:pt x="44450" y="233680"/>
                </a:lnTo>
                <a:lnTo>
                  <a:pt x="45720" y="237490"/>
                </a:lnTo>
                <a:lnTo>
                  <a:pt x="46990" y="245110"/>
                </a:lnTo>
                <a:lnTo>
                  <a:pt x="49530" y="254000"/>
                </a:lnTo>
                <a:lnTo>
                  <a:pt x="52070" y="260350"/>
                </a:lnTo>
                <a:lnTo>
                  <a:pt x="53340" y="264160"/>
                </a:lnTo>
                <a:lnTo>
                  <a:pt x="54610" y="267969"/>
                </a:lnTo>
                <a:lnTo>
                  <a:pt x="55880" y="270510"/>
                </a:lnTo>
                <a:lnTo>
                  <a:pt x="57150" y="274319"/>
                </a:lnTo>
                <a:lnTo>
                  <a:pt x="58420" y="276860"/>
                </a:lnTo>
                <a:lnTo>
                  <a:pt x="59690" y="280669"/>
                </a:lnTo>
                <a:lnTo>
                  <a:pt x="60960" y="28321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2230" y="285750"/>
                </a:lnTo>
                <a:lnTo>
                  <a:pt x="63500" y="288290"/>
                </a:lnTo>
                <a:lnTo>
                  <a:pt x="66040" y="289560"/>
                </a:lnTo>
                <a:lnTo>
                  <a:pt x="67310" y="292100"/>
                </a:lnTo>
                <a:lnTo>
                  <a:pt x="68580" y="294640"/>
                </a:lnTo>
                <a:lnTo>
                  <a:pt x="69850" y="295910"/>
                </a:lnTo>
                <a:lnTo>
                  <a:pt x="72390" y="297180"/>
                </a:lnTo>
                <a:lnTo>
                  <a:pt x="73660" y="298450"/>
                </a:lnTo>
                <a:lnTo>
                  <a:pt x="76200" y="299719"/>
                </a:lnTo>
                <a:lnTo>
                  <a:pt x="77470" y="302260"/>
                </a:lnTo>
                <a:lnTo>
                  <a:pt x="78740" y="302260"/>
                </a:lnTo>
                <a:lnTo>
                  <a:pt x="81280" y="303530"/>
                </a:lnTo>
                <a:lnTo>
                  <a:pt x="83820" y="303530"/>
                </a:lnTo>
                <a:lnTo>
                  <a:pt x="85090" y="304800"/>
                </a:lnTo>
                <a:lnTo>
                  <a:pt x="86360" y="304800"/>
                </a:lnTo>
                <a:lnTo>
                  <a:pt x="88900" y="304800"/>
                </a:lnTo>
                <a:lnTo>
                  <a:pt x="90170" y="304800"/>
                </a:lnTo>
                <a:close/>
                <a:moveTo>
                  <a:pt x="137160" y="279400"/>
                </a:moveTo>
                <a:lnTo>
                  <a:pt x="134620" y="284480"/>
                </a:lnTo>
                <a:lnTo>
                  <a:pt x="133350" y="288290"/>
                </a:lnTo>
                <a:lnTo>
                  <a:pt x="130810" y="293369"/>
                </a:lnTo>
                <a:lnTo>
                  <a:pt x="127000" y="299719"/>
                </a:lnTo>
                <a:lnTo>
                  <a:pt x="124460" y="304800"/>
                </a:lnTo>
                <a:lnTo>
                  <a:pt x="121920" y="309880"/>
                </a:lnTo>
                <a:lnTo>
                  <a:pt x="118110" y="316230"/>
                </a:lnTo>
                <a:lnTo>
                  <a:pt x="114300" y="321310"/>
                </a:lnTo>
                <a:lnTo>
                  <a:pt x="110490" y="326390"/>
                </a:lnTo>
                <a:lnTo>
                  <a:pt x="109220" y="327660"/>
                </a:lnTo>
                <a:lnTo>
                  <a:pt x="109220" y="328930"/>
                </a:lnTo>
                <a:lnTo>
                  <a:pt x="107950" y="331469"/>
                </a:lnTo>
                <a:lnTo>
                  <a:pt x="102870" y="336550"/>
                </a:lnTo>
                <a:lnTo>
                  <a:pt x="99060" y="340360"/>
                </a:lnTo>
                <a:lnTo>
                  <a:pt x="97790" y="341630"/>
                </a:lnTo>
                <a:lnTo>
                  <a:pt x="95250" y="344169"/>
                </a:lnTo>
                <a:lnTo>
                  <a:pt x="92710" y="345440"/>
                </a:lnTo>
                <a:lnTo>
                  <a:pt x="91440" y="346710"/>
                </a:lnTo>
                <a:lnTo>
                  <a:pt x="88900" y="347980"/>
                </a:lnTo>
                <a:lnTo>
                  <a:pt x="86360" y="347980"/>
                </a:lnTo>
                <a:lnTo>
                  <a:pt x="85090" y="349250"/>
                </a:lnTo>
                <a:lnTo>
                  <a:pt x="82550" y="349250"/>
                </a:lnTo>
                <a:lnTo>
                  <a:pt x="80010" y="350519"/>
                </a:lnTo>
                <a:lnTo>
                  <a:pt x="76200" y="350519"/>
                </a:lnTo>
                <a:lnTo>
                  <a:pt x="73660" y="349250"/>
                </a:lnTo>
                <a:lnTo>
                  <a:pt x="73660" y="349250"/>
                </a:lnTo>
                <a:lnTo>
                  <a:pt x="73660" y="349250"/>
                </a:lnTo>
                <a:lnTo>
                  <a:pt x="71120" y="349250"/>
                </a:lnTo>
                <a:lnTo>
                  <a:pt x="68580" y="347980"/>
                </a:lnTo>
                <a:lnTo>
                  <a:pt x="64770" y="347980"/>
                </a:lnTo>
                <a:lnTo>
                  <a:pt x="62230" y="346710"/>
                </a:lnTo>
                <a:lnTo>
                  <a:pt x="59690" y="344169"/>
                </a:lnTo>
                <a:lnTo>
                  <a:pt x="57150" y="342900"/>
                </a:lnTo>
                <a:lnTo>
                  <a:pt x="54610" y="341630"/>
                </a:lnTo>
                <a:lnTo>
                  <a:pt x="52070" y="339090"/>
                </a:lnTo>
                <a:lnTo>
                  <a:pt x="49530" y="336550"/>
                </a:lnTo>
                <a:lnTo>
                  <a:pt x="46990" y="334010"/>
                </a:lnTo>
                <a:lnTo>
                  <a:pt x="44450" y="331469"/>
                </a:lnTo>
                <a:lnTo>
                  <a:pt x="41910" y="327660"/>
                </a:lnTo>
                <a:lnTo>
                  <a:pt x="39370" y="325119"/>
                </a:lnTo>
                <a:lnTo>
                  <a:pt x="36830" y="321310"/>
                </a:lnTo>
                <a:lnTo>
                  <a:pt x="34290" y="317500"/>
                </a:lnTo>
                <a:lnTo>
                  <a:pt x="33020" y="313690"/>
                </a:lnTo>
                <a:lnTo>
                  <a:pt x="30480" y="308610"/>
                </a:lnTo>
                <a:lnTo>
                  <a:pt x="27940" y="304800"/>
                </a:lnTo>
                <a:lnTo>
                  <a:pt x="26670" y="299719"/>
                </a:lnTo>
                <a:lnTo>
                  <a:pt x="24130" y="295910"/>
                </a:lnTo>
                <a:lnTo>
                  <a:pt x="21590" y="290830"/>
                </a:lnTo>
                <a:lnTo>
                  <a:pt x="21590" y="290830"/>
                </a:lnTo>
                <a:lnTo>
                  <a:pt x="21590" y="289560"/>
                </a:lnTo>
                <a:lnTo>
                  <a:pt x="20320" y="285750"/>
                </a:lnTo>
                <a:lnTo>
                  <a:pt x="17780" y="280669"/>
                </a:lnTo>
                <a:lnTo>
                  <a:pt x="16510" y="275590"/>
                </a:lnTo>
                <a:lnTo>
                  <a:pt x="15240" y="269240"/>
                </a:lnTo>
                <a:lnTo>
                  <a:pt x="12700" y="264160"/>
                </a:lnTo>
                <a:lnTo>
                  <a:pt x="11430" y="257810"/>
                </a:lnTo>
                <a:lnTo>
                  <a:pt x="8890" y="245110"/>
                </a:lnTo>
                <a:lnTo>
                  <a:pt x="6350" y="231140"/>
                </a:lnTo>
                <a:lnTo>
                  <a:pt x="3810" y="215900"/>
                </a:lnTo>
                <a:lnTo>
                  <a:pt x="1270" y="200660"/>
                </a:lnTo>
                <a:lnTo>
                  <a:pt x="0" y="191769"/>
                </a:lnTo>
                <a:lnTo>
                  <a:pt x="0" y="189230"/>
                </a:lnTo>
                <a:lnTo>
                  <a:pt x="0" y="186690"/>
                </a:lnTo>
                <a:lnTo>
                  <a:pt x="0" y="171450"/>
                </a:lnTo>
                <a:lnTo>
                  <a:pt x="0" y="158750"/>
                </a:lnTo>
                <a:lnTo>
                  <a:pt x="1270" y="143510"/>
                </a:lnTo>
                <a:lnTo>
                  <a:pt x="2540" y="130810"/>
                </a:lnTo>
                <a:lnTo>
                  <a:pt x="5080" y="118110"/>
                </a:lnTo>
                <a:lnTo>
                  <a:pt x="7620" y="105410"/>
                </a:lnTo>
                <a:lnTo>
                  <a:pt x="10160" y="99060"/>
                </a:lnTo>
                <a:lnTo>
                  <a:pt x="11430" y="93980"/>
                </a:lnTo>
                <a:lnTo>
                  <a:pt x="13970" y="87630"/>
                </a:lnTo>
                <a:lnTo>
                  <a:pt x="15240" y="81280"/>
                </a:lnTo>
                <a:lnTo>
                  <a:pt x="20320" y="71119"/>
                </a:lnTo>
                <a:lnTo>
                  <a:pt x="26670" y="59690"/>
                </a:lnTo>
                <a:lnTo>
                  <a:pt x="26670" y="59690"/>
                </a:lnTo>
                <a:lnTo>
                  <a:pt x="26670" y="59690"/>
                </a:lnTo>
                <a:lnTo>
                  <a:pt x="29210" y="54610"/>
                </a:lnTo>
                <a:lnTo>
                  <a:pt x="31750" y="50800"/>
                </a:lnTo>
                <a:lnTo>
                  <a:pt x="35560" y="45719"/>
                </a:lnTo>
                <a:lnTo>
                  <a:pt x="38100" y="41910"/>
                </a:lnTo>
                <a:lnTo>
                  <a:pt x="41910" y="36830"/>
                </a:lnTo>
                <a:lnTo>
                  <a:pt x="45720" y="33019"/>
                </a:lnTo>
                <a:lnTo>
                  <a:pt x="49530" y="29210"/>
                </a:lnTo>
                <a:lnTo>
                  <a:pt x="53340" y="26669"/>
                </a:lnTo>
                <a:lnTo>
                  <a:pt x="57150" y="22860"/>
                </a:lnTo>
                <a:lnTo>
                  <a:pt x="62230" y="19050"/>
                </a:lnTo>
                <a:lnTo>
                  <a:pt x="66040" y="16510"/>
                </a:lnTo>
                <a:lnTo>
                  <a:pt x="69850" y="13969"/>
                </a:lnTo>
                <a:lnTo>
                  <a:pt x="73660" y="11430"/>
                </a:lnTo>
                <a:lnTo>
                  <a:pt x="73660" y="11430"/>
                </a:lnTo>
                <a:lnTo>
                  <a:pt x="74930" y="11430"/>
                </a:lnTo>
                <a:lnTo>
                  <a:pt x="80010" y="8890"/>
                </a:lnTo>
                <a:lnTo>
                  <a:pt x="83820" y="7619"/>
                </a:lnTo>
                <a:lnTo>
                  <a:pt x="88900" y="6350"/>
                </a:lnTo>
                <a:lnTo>
                  <a:pt x="93980" y="3810"/>
                </a:lnTo>
                <a:lnTo>
                  <a:pt x="99060" y="3810"/>
                </a:lnTo>
                <a:lnTo>
                  <a:pt x="104140" y="2540"/>
                </a:lnTo>
                <a:lnTo>
                  <a:pt x="109220" y="2540"/>
                </a:lnTo>
                <a:lnTo>
                  <a:pt x="114300" y="1269"/>
                </a:lnTo>
                <a:lnTo>
                  <a:pt x="119380" y="1269"/>
                </a:lnTo>
                <a:lnTo>
                  <a:pt x="127000" y="0"/>
                </a:lnTo>
                <a:lnTo>
                  <a:pt x="128270" y="0"/>
                </a:lnTo>
                <a:lnTo>
                  <a:pt x="129540" y="1269"/>
                </a:lnTo>
                <a:lnTo>
                  <a:pt x="153670" y="3810"/>
                </a:lnTo>
                <a:lnTo>
                  <a:pt x="158750" y="3810"/>
                </a:lnTo>
                <a:lnTo>
                  <a:pt x="165100" y="5080"/>
                </a:lnTo>
                <a:lnTo>
                  <a:pt x="176530" y="6350"/>
                </a:lnTo>
                <a:lnTo>
                  <a:pt x="181610" y="7619"/>
                </a:lnTo>
                <a:lnTo>
                  <a:pt x="181610" y="7619"/>
                </a:lnTo>
                <a:lnTo>
                  <a:pt x="181610" y="7619"/>
                </a:lnTo>
                <a:lnTo>
                  <a:pt x="186690" y="8890"/>
                </a:lnTo>
                <a:lnTo>
                  <a:pt x="196850" y="11430"/>
                </a:lnTo>
                <a:lnTo>
                  <a:pt x="184150" y="116840"/>
                </a:lnTo>
                <a:lnTo>
                  <a:pt x="184150" y="116840"/>
                </a:lnTo>
                <a:lnTo>
                  <a:pt x="166370" y="345440"/>
                </a:lnTo>
                <a:lnTo>
                  <a:pt x="165100" y="364490"/>
                </a:lnTo>
                <a:lnTo>
                  <a:pt x="163830" y="381000"/>
                </a:lnTo>
                <a:lnTo>
                  <a:pt x="162560" y="388619"/>
                </a:lnTo>
                <a:lnTo>
                  <a:pt x="162560" y="396240"/>
                </a:lnTo>
                <a:lnTo>
                  <a:pt x="161290" y="403860"/>
                </a:lnTo>
                <a:lnTo>
                  <a:pt x="160020" y="410210"/>
                </a:lnTo>
                <a:lnTo>
                  <a:pt x="158750" y="416560"/>
                </a:lnTo>
                <a:lnTo>
                  <a:pt x="157480" y="422910"/>
                </a:lnTo>
                <a:lnTo>
                  <a:pt x="156210" y="429260"/>
                </a:lnTo>
                <a:lnTo>
                  <a:pt x="154940" y="431800"/>
                </a:lnTo>
                <a:lnTo>
                  <a:pt x="154940" y="433069"/>
                </a:lnTo>
                <a:lnTo>
                  <a:pt x="154940" y="434340"/>
                </a:lnTo>
                <a:lnTo>
                  <a:pt x="152400" y="439419"/>
                </a:lnTo>
                <a:lnTo>
                  <a:pt x="151130" y="444500"/>
                </a:lnTo>
                <a:lnTo>
                  <a:pt x="149860" y="449580"/>
                </a:lnTo>
                <a:lnTo>
                  <a:pt x="147320" y="454660"/>
                </a:lnTo>
                <a:lnTo>
                  <a:pt x="146050" y="458469"/>
                </a:lnTo>
                <a:lnTo>
                  <a:pt x="143510" y="462280"/>
                </a:lnTo>
                <a:lnTo>
                  <a:pt x="140970" y="466090"/>
                </a:lnTo>
                <a:lnTo>
                  <a:pt x="138430" y="469900"/>
                </a:lnTo>
                <a:lnTo>
                  <a:pt x="135890" y="472440"/>
                </a:lnTo>
                <a:lnTo>
                  <a:pt x="134620" y="476250"/>
                </a:lnTo>
                <a:lnTo>
                  <a:pt x="132080" y="478790"/>
                </a:lnTo>
                <a:lnTo>
                  <a:pt x="129540" y="481330"/>
                </a:lnTo>
                <a:lnTo>
                  <a:pt x="127000" y="481330"/>
                </a:lnTo>
                <a:lnTo>
                  <a:pt x="127000" y="481330"/>
                </a:lnTo>
                <a:lnTo>
                  <a:pt x="125730" y="482600"/>
                </a:lnTo>
                <a:lnTo>
                  <a:pt x="123190" y="485140"/>
                </a:lnTo>
                <a:lnTo>
                  <a:pt x="119380" y="486410"/>
                </a:lnTo>
                <a:lnTo>
                  <a:pt x="116840" y="487680"/>
                </a:lnTo>
                <a:lnTo>
                  <a:pt x="113030" y="488950"/>
                </a:lnTo>
                <a:lnTo>
                  <a:pt x="110490" y="490219"/>
                </a:lnTo>
                <a:lnTo>
                  <a:pt x="102870" y="492760"/>
                </a:lnTo>
                <a:lnTo>
                  <a:pt x="99060" y="492760"/>
                </a:lnTo>
                <a:lnTo>
                  <a:pt x="96520" y="492760"/>
                </a:lnTo>
                <a:lnTo>
                  <a:pt x="96520" y="492760"/>
                </a:lnTo>
                <a:lnTo>
                  <a:pt x="95250" y="492760"/>
                </a:lnTo>
                <a:lnTo>
                  <a:pt x="90170" y="492760"/>
                </a:lnTo>
                <a:lnTo>
                  <a:pt x="86360" y="492760"/>
                </a:lnTo>
                <a:lnTo>
                  <a:pt x="82550" y="492760"/>
                </a:lnTo>
                <a:lnTo>
                  <a:pt x="78740" y="491490"/>
                </a:lnTo>
                <a:lnTo>
                  <a:pt x="74930" y="490219"/>
                </a:lnTo>
                <a:lnTo>
                  <a:pt x="71120" y="488950"/>
                </a:lnTo>
                <a:lnTo>
                  <a:pt x="67310" y="487680"/>
                </a:lnTo>
                <a:lnTo>
                  <a:pt x="64770" y="486410"/>
                </a:lnTo>
                <a:lnTo>
                  <a:pt x="62230" y="485140"/>
                </a:lnTo>
                <a:lnTo>
                  <a:pt x="62230" y="485140"/>
                </a:lnTo>
                <a:lnTo>
                  <a:pt x="60960" y="485140"/>
                </a:lnTo>
                <a:lnTo>
                  <a:pt x="58420" y="483869"/>
                </a:lnTo>
                <a:lnTo>
                  <a:pt x="54610" y="482600"/>
                </a:lnTo>
                <a:lnTo>
                  <a:pt x="52070" y="481330"/>
                </a:lnTo>
                <a:lnTo>
                  <a:pt x="49530" y="480060"/>
                </a:lnTo>
                <a:lnTo>
                  <a:pt x="46990" y="478790"/>
                </a:lnTo>
                <a:lnTo>
                  <a:pt x="33020" y="401319"/>
                </a:lnTo>
                <a:lnTo>
                  <a:pt x="40640" y="398780"/>
                </a:lnTo>
                <a:lnTo>
                  <a:pt x="49530" y="422910"/>
                </a:lnTo>
                <a:lnTo>
                  <a:pt x="49530" y="424180"/>
                </a:lnTo>
                <a:lnTo>
                  <a:pt x="55880" y="439419"/>
                </a:lnTo>
                <a:lnTo>
                  <a:pt x="57150" y="441960"/>
                </a:lnTo>
                <a:lnTo>
                  <a:pt x="59690" y="444500"/>
                </a:lnTo>
                <a:lnTo>
                  <a:pt x="62230" y="447040"/>
                </a:lnTo>
                <a:lnTo>
                  <a:pt x="64770" y="449580"/>
                </a:lnTo>
                <a:lnTo>
                  <a:pt x="67310" y="452119"/>
                </a:lnTo>
                <a:lnTo>
                  <a:pt x="68580" y="453390"/>
                </a:lnTo>
                <a:lnTo>
                  <a:pt x="71120" y="454660"/>
                </a:lnTo>
                <a:lnTo>
                  <a:pt x="73660" y="455930"/>
                </a:lnTo>
                <a:lnTo>
                  <a:pt x="76200" y="457200"/>
                </a:lnTo>
                <a:lnTo>
                  <a:pt x="80010" y="458469"/>
                </a:lnTo>
                <a:lnTo>
                  <a:pt x="82550" y="459740"/>
                </a:lnTo>
                <a:lnTo>
                  <a:pt x="85090" y="459740"/>
                </a:lnTo>
                <a:lnTo>
                  <a:pt x="88900" y="459740"/>
                </a:lnTo>
                <a:lnTo>
                  <a:pt x="90170" y="459740"/>
                </a:lnTo>
                <a:lnTo>
                  <a:pt x="90170" y="459740"/>
                </a:lnTo>
                <a:lnTo>
                  <a:pt x="91440" y="459740"/>
                </a:lnTo>
                <a:lnTo>
                  <a:pt x="93980" y="459740"/>
                </a:lnTo>
                <a:lnTo>
                  <a:pt x="97790" y="459740"/>
                </a:lnTo>
                <a:lnTo>
                  <a:pt x="100330" y="459740"/>
                </a:lnTo>
                <a:lnTo>
                  <a:pt x="102870" y="458469"/>
                </a:lnTo>
                <a:lnTo>
                  <a:pt x="105410" y="457200"/>
                </a:lnTo>
                <a:lnTo>
                  <a:pt x="107950" y="457200"/>
                </a:lnTo>
                <a:lnTo>
                  <a:pt x="110490" y="454660"/>
                </a:lnTo>
                <a:lnTo>
                  <a:pt x="113030" y="453390"/>
                </a:lnTo>
                <a:lnTo>
                  <a:pt x="114300" y="452119"/>
                </a:lnTo>
                <a:lnTo>
                  <a:pt x="116840" y="449580"/>
                </a:lnTo>
                <a:lnTo>
                  <a:pt x="118110" y="447040"/>
                </a:lnTo>
                <a:lnTo>
                  <a:pt x="120650" y="445769"/>
                </a:lnTo>
                <a:lnTo>
                  <a:pt x="121920" y="441960"/>
                </a:lnTo>
                <a:lnTo>
                  <a:pt x="121920" y="441960"/>
                </a:lnTo>
                <a:lnTo>
                  <a:pt x="121920" y="440690"/>
                </a:lnTo>
                <a:lnTo>
                  <a:pt x="123190" y="439419"/>
                </a:lnTo>
                <a:lnTo>
                  <a:pt x="124460" y="436880"/>
                </a:lnTo>
                <a:lnTo>
                  <a:pt x="125730" y="434340"/>
                </a:lnTo>
                <a:lnTo>
                  <a:pt x="127000" y="431800"/>
                </a:lnTo>
                <a:lnTo>
                  <a:pt x="128270" y="427990"/>
                </a:lnTo>
                <a:lnTo>
                  <a:pt x="129540" y="424180"/>
                </a:lnTo>
                <a:lnTo>
                  <a:pt x="129540" y="420369"/>
                </a:lnTo>
                <a:lnTo>
                  <a:pt x="130810" y="417830"/>
                </a:lnTo>
                <a:lnTo>
                  <a:pt x="132080" y="414019"/>
                </a:lnTo>
                <a:lnTo>
                  <a:pt x="132080" y="410210"/>
                </a:lnTo>
                <a:lnTo>
                  <a:pt x="133350" y="406400"/>
                </a:lnTo>
                <a:lnTo>
                  <a:pt x="133350" y="402590"/>
                </a:lnTo>
                <a:lnTo>
                  <a:pt x="134620" y="397510"/>
                </a:lnTo>
                <a:lnTo>
                  <a:pt x="134620" y="393700"/>
                </a:lnTo>
                <a:lnTo>
                  <a:pt x="134620" y="389890"/>
                </a:lnTo>
                <a:lnTo>
                  <a:pt x="135890" y="381000"/>
                </a:lnTo>
                <a:lnTo>
                  <a:pt x="135890" y="370840"/>
                </a:lnTo>
                <a:lnTo>
                  <a:pt x="135890" y="361950"/>
                </a:lnTo>
                <a:lnTo>
                  <a:pt x="13716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6308090" y="2821941"/>
            <a:ext cx="219710" cy="513079"/>
          </a:xfrm>
          <a:custGeom>
            <a:avLst/>
            <a:gdLst/>
            <a:ahLst/>
            <a:cxnLst/>
            <a:rect l="l" t="t" r="r" b="b"/>
            <a:pathLst>
              <a:path w="219710" h="513079">
                <a:moveTo>
                  <a:pt x="83820" y="25400"/>
                </a:moveTo>
                <a:lnTo>
                  <a:pt x="80010" y="24130"/>
                </a:lnTo>
                <a:lnTo>
                  <a:pt x="80010" y="24130"/>
                </a:lnTo>
                <a:lnTo>
                  <a:pt x="49530" y="15240"/>
                </a:lnTo>
                <a:lnTo>
                  <a:pt x="53340" y="0"/>
                </a:lnTo>
                <a:lnTo>
                  <a:pt x="81280" y="1269"/>
                </a:lnTo>
                <a:lnTo>
                  <a:pt x="81280" y="1269"/>
                </a:lnTo>
                <a:lnTo>
                  <a:pt x="139700" y="8890"/>
                </a:lnTo>
                <a:lnTo>
                  <a:pt x="95250" y="175260"/>
                </a:lnTo>
                <a:lnTo>
                  <a:pt x="93980" y="179069"/>
                </a:lnTo>
                <a:lnTo>
                  <a:pt x="93980" y="182880"/>
                </a:lnTo>
                <a:lnTo>
                  <a:pt x="91440" y="191769"/>
                </a:lnTo>
                <a:lnTo>
                  <a:pt x="87630" y="210819"/>
                </a:lnTo>
                <a:lnTo>
                  <a:pt x="82550" y="227330"/>
                </a:lnTo>
                <a:lnTo>
                  <a:pt x="81280" y="232410"/>
                </a:lnTo>
                <a:lnTo>
                  <a:pt x="81280" y="234950"/>
                </a:lnTo>
                <a:lnTo>
                  <a:pt x="80010" y="236219"/>
                </a:lnTo>
                <a:lnTo>
                  <a:pt x="80010" y="236219"/>
                </a:lnTo>
                <a:lnTo>
                  <a:pt x="85090" y="228600"/>
                </a:lnTo>
                <a:lnTo>
                  <a:pt x="90170" y="222250"/>
                </a:lnTo>
                <a:lnTo>
                  <a:pt x="96520" y="215900"/>
                </a:lnTo>
                <a:lnTo>
                  <a:pt x="101600" y="209550"/>
                </a:lnTo>
                <a:lnTo>
                  <a:pt x="107950" y="203200"/>
                </a:lnTo>
                <a:lnTo>
                  <a:pt x="114300" y="19811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0650" y="191769"/>
                </a:lnTo>
                <a:lnTo>
                  <a:pt x="127000" y="187960"/>
                </a:lnTo>
                <a:lnTo>
                  <a:pt x="133350" y="184150"/>
                </a:lnTo>
                <a:lnTo>
                  <a:pt x="139700" y="181610"/>
                </a:lnTo>
                <a:lnTo>
                  <a:pt x="142240" y="180340"/>
                </a:lnTo>
                <a:lnTo>
                  <a:pt x="146050" y="179069"/>
                </a:lnTo>
                <a:lnTo>
                  <a:pt x="149860" y="177800"/>
                </a:lnTo>
                <a:lnTo>
                  <a:pt x="153670" y="176530"/>
                </a:lnTo>
                <a:lnTo>
                  <a:pt x="156210" y="176530"/>
                </a:lnTo>
                <a:lnTo>
                  <a:pt x="160020" y="175260"/>
                </a:lnTo>
                <a:lnTo>
                  <a:pt x="163830" y="173990"/>
                </a:lnTo>
                <a:lnTo>
                  <a:pt x="166370" y="173990"/>
                </a:lnTo>
                <a:lnTo>
                  <a:pt x="170180" y="173990"/>
                </a:lnTo>
                <a:lnTo>
                  <a:pt x="172720" y="173990"/>
                </a:lnTo>
                <a:lnTo>
                  <a:pt x="176530" y="173990"/>
                </a:lnTo>
                <a:lnTo>
                  <a:pt x="177800" y="173990"/>
                </a:lnTo>
                <a:lnTo>
                  <a:pt x="177800" y="173990"/>
                </a:lnTo>
                <a:lnTo>
                  <a:pt x="179070" y="175260"/>
                </a:lnTo>
                <a:lnTo>
                  <a:pt x="182880" y="175260"/>
                </a:lnTo>
                <a:lnTo>
                  <a:pt x="185420" y="176530"/>
                </a:lnTo>
                <a:lnTo>
                  <a:pt x="187960" y="177800"/>
                </a:lnTo>
                <a:lnTo>
                  <a:pt x="190500" y="177800"/>
                </a:lnTo>
                <a:lnTo>
                  <a:pt x="193040" y="179069"/>
                </a:lnTo>
                <a:lnTo>
                  <a:pt x="195580" y="181610"/>
                </a:lnTo>
                <a:lnTo>
                  <a:pt x="198120" y="182880"/>
                </a:lnTo>
                <a:lnTo>
                  <a:pt x="200660" y="184150"/>
                </a:lnTo>
                <a:lnTo>
                  <a:pt x="203200" y="185419"/>
                </a:lnTo>
                <a:lnTo>
                  <a:pt x="204470" y="186690"/>
                </a:lnTo>
                <a:lnTo>
                  <a:pt x="207010" y="189230"/>
                </a:lnTo>
                <a:lnTo>
                  <a:pt x="208280" y="191769"/>
                </a:lnTo>
                <a:lnTo>
                  <a:pt x="210820" y="193040"/>
                </a:lnTo>
                <a:lnTo>
                  <a:pt x="212090" y="195580"/>
                </a:lnTo>
                <a:lnTo>
                  <a:pt x="213360" y="198119"/>
                </a:lnTo>
                <a:lnTo>
                  <a:pt x="214630" y="200660"/>
                </a:lnTo>
                <a:lnTo>
                  <a:pt x="215900" y="203200"/>
                </a:lnTo>
                <a:lnTo>
                  <a:pt x="217170" y="205740"/>
                </a:lnTo>
                <a:lnTo>
                  <a:pt x="217170" y="208280"/>
                </a:lnTo>
                <a:lnTo>
                  <a:pt x="218440" y="212090"/>
                </a:lnTo>
                <a:lnTo>
                  <a:pt x="218440" y="214630"/>
                </a:lnTo>
                <a:lnTo>
                  <a:pt x="219710" y="218440"/>
                </a:lnTo>
                <a:lnTo>
                  <a:pt x="219710" y="220980"/>
                </a:lnTo>
                <a:lnTo>
                  <a:pt x="219710" y="224790"/>
                </a:lnTo>
                <a:lnTo>
                  <a:pt x="219710" y="228600"/>
                </a:lnTo>
                <a:lnTo>
                  <a:pt x="219710" y="232410"/>
                </a:lnTo>
                <a:lnTo>
                  <a:pt x="219710" y="236219"/>
                </a:lnTo>
                <a:lnTo>
                  <a:pt x="219710" y="238760"/>
                </a:lnTo>
                <a:lnTo>
                  <a:pt x="219710" y="240030"/>
                </a:lnTo>
                <a:lnTo>
                  <a:pt x="219710" y="240030"/>
                </a:lnTo>
                <a:lnTo>
                  <a:pt x="218440" y="243840"/>
                </a:lnTo>
                <a:lnTo>
                  <a:pt x="217170" y="248919"/>
                </a:lnTo>
                <a:lnTo>
                  <a:pt x="217170" y="252730"/>
                </a:lnTo>
                <a:lnTo>
                  <a:pt x="215900" y="257810"/>
                </a:lnTo>
                <a:lnTo>
                  <a:pt x="214630" y="262890"/>
                </a:lnTo>
                <a:lnTo>
                  <a:pt x="214630" y="265430"/>
                </a:lnTo>
                <a:lnTo>
                  <a:pt x="213360" y="267969"/>
                </a:lnTo>
                <a:lnTo>
                  <a:pt x="212090" y="271780"/>
                </a:lnTo>
                <a:lnTo>
                  <a:pt x="212090" y="271780"/>
                </a:lnTo>
                <a:lnTo>
                  <a:pt x="210820" y="273050"/>
                </a:lnTo>
                <a:lnTo>
                  <a:pt x="210820" y="275590"/>
                </a:lnTo>
                <a:lnTo>
                  <a:pt x="208280" y="283210"/>
                </a:lnTo>
                <a:lnTo>
                  <a:pt x="205740" y="288290"/>
                </a:lnTo>
                <a:lnTo>
                  <a:pt x="205740" y="290830"/>
                </a:lnTo>
                <a:lnTo>
                  <a:pt x="201930" y="299719"/>
                </a:lnTo>
                <a:lnTo>
                  <a:pt x="200660" y="303530"/>
                </a:lnTo>
                <a:lnTo>
                  <a:pt x="199390" y="307340"/>
                </a:lnTo>
                <a:lnTo>
                  <a:pt x="198120" y="311150"/>
                </a:lnTo>
                <a:lnTo>
                  <a:pt x="196850" y="314960"/>
                </a:lnTo>
                <a:lnTo>
                  <a:pt x="140970" y="485140"/>
                </a:lnTo>
                <a:lnTo>
                  <a:pt x="160020" y="495300"/>
                </a:lnTo>
                <a:lnTo>
                  <a:pt x="160020" y="495300"/>
                </a:lnTo>
                <a:lnTo>
                  <a:pt x="163830" y="497840"/>
                </a:lnTo>
                <a:lnTo>
                  <a:pt x="158750" y="513080"/>
                </a:lnTo>
                <a:lnTo>
                  <a:pt x="156210" y="511810"/>
                </a:lnTo>
                <a:lnTo>
                  <a:pt x="156210" y="511810"/>
                </a:lnTo>
                <a:lnTo>
                  <a:pt x="118110" y="504190"/>
                </a:lnTo>
                <a:lnTo>
                  <a:pt x="118110" y="504190"/>
                </a:lnTo>
                <a:lnTo>
                  <a:pt x="104140" y="501650"/>
                </a:lnTo>
                <a:lnTo>
                  <a:pt x="147320" y="345440"/>
                </a:lnTo>
                <a:lnTo>
                  <a:pt x="147320" y="345440"/>
                </a:lnTo>
                <a:lnTo>
                  <a:pt x="158750" y="306069"/>
                </a:lnTo>
                <a:lnTo>
                  <a:pt x="160020" y="302260"/>
                </a:lnTo>
                <a:lnTo>
                  <a:pt x="161290" y="299719"/>
                </a:lnTo>
                <a:lnTo>
                  <a:pt x="162560" y="294640"/>
                </a:lnTo>
                <a:lnTo>
                  <a:pt x="163830" y="290830"/>
                </a:lnTo>
                <a:lnTo>
                  <a:pt x="166370" y="283210"/>
                </a:lnTo>
                <a:lnTo>
                  <a:pt x="167640" y="279400"/>
                </a:lnTo>
                <a:lnTo>
                  <a:pt x="168910" y="275590"/>
                </a:lnTo>
                <a:lnTo>
                  <a:pt x="170180" y="271780"/>
                </a:lnTo>
                <a:lnTo>
                  <a:pt x="171450" y="267969"/>
                </a:lnTo>
                <a:lnTo>
                  <a:pt x="172720" y="261619"/>
                </a:lnTo>
                <a:lnTo>
                  <a:pt x="173990" y="257810"/>
                </a:lnTo>
                <a:lnTo>
                  <a:pt x="173990" y="255269"/>
                </a:lnTo>
                <a:lnTo>
                  <a:pt x="175260" y="252730"/>
                </a:lnTo>
                <a:lnTo>
                  <a:pt x="175260" y="251460"/>
                </a:lnTo>
                <a:lnTo>
                  <a:pt x="176530" y="247650"/>
                </a:lnTo>
                <a:lnTo>
                  <a:pt x="176530" y="243840"/>
                </a:lnTo>
                <a:lnTo>
                  <a:pt x="176530" y="240030"/>
                </a:lnTo>
                <a:lnTo>
                  <a:pt x="176530" y="237490"/>
                </a:lnTo>
                <a:lnTo>
                  <a:pt x="176530" y="233680"/>
                </a:lnTo>
                <a:lnTo>
                  <a:pt x="176530" y="229869"/>
                </a:lnTo>
                <a:lnTo>
                  <a:pt x="175260" y="227330"/>
                </a:lnTo>
                <a:lnTo>
                  <a:pt x="175260" y="226060"/>
                </a:lnTo>
                <a:lnTo>
                  <a:pt x="173990" y="224790"/>
                </a:lnTo>
                <a:lnTo>
                  <a:pt x="173990" y="223519"/>
                </a:lnTo>
                <a:lnTo>
                  <a:pt x="172720" y="222250"/>
                </a:lnTo>
                <a:lnTo>
                  <a:pt x="172720" y="220980"/>
                </a:lnTo>
                <a:lnTo>
                  <a:pt x="171450" y="219710"/>
                </a:lnTo>
                <a:lnTo>
                  <a:pt x="171450" y="218440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70180" y="217169"/>
                </a:lnTo>
                <a:lnTo>
                  <a:pt x="168910" y="217169"/>
                </a:lnTo>
                <a:lnTo>
                  <a:pt x="167640" y="215900"/>
                </a:lnTo>
                <a:lnTo>
                  <a:pt x="166370" y="215900"/>
                </a:lnTo>
                <a:lnTo>
                  <a:pt x="165100" y="214630"/>
                </a:lnTo>
                <a:lnTo>
                  <a:pt x="162560" y="213360"/>
                </a:lnTo>
                <a:lnTo>
                  <a:pt x="160020" y="212090"/>
                </a:lnTo>
                <a:lnTo>
                  <a:pt x="156210" y="212090"/>
                </a:lnTo>
                <a:lnTo>
                  <a:pt x="153670" y="212090"/>
                </a:lnTo>
                <a:lnTo>
                  <a:pt x="151130" y="212090"/>
                </a:lnTo>
                <a:lnTo>
                  <a:pt x="148590" y="212090"/>
                </a:lnTo>
                <a:lnTo>
                  <a:pt x="146050" y="212090"/>
                </a:lnTo>
                <a:lnTo>
                  <a:pt x="142240" y="213360"/>
                </a:lnTo>
                <a:lnTo>
                  <a:pt x="139700" y="213360"/>
                </a:lnTo>
                <a:lnTo>
                  <a:pt x="137160" y="213360"/>
                </a:lnTo>
                <a:lnTo>
                  <a:pt x="134620" y="214630"/>
                </a:lnTo>
                <a:lnTo>
                  <a:pt x="128270" y="217169"/>
                </a:lnTo>
                <a:lnTo>
                  <a:pt x="121920" y="220980"/>
                </a:lnTo>
                <a:lnTo>
                  <a:pt x="119380" y="223519"/>
                </a:lnTo>
                <a:lnTo>
                  <a:pt x="116840" y="224790"/>
                </a:lnTo>
                <a:lnTo>
                  <a:pt x="115570" y="224790"/>
                </a:lnTo>
                <a:lnTo>
                  <a:pt x="115570" y="224790"/>
                </a:lnTo>
                <a:lnTo>
                  <a:pt x="113030" y="226060"/>
                </a:lnTo>
                <a:lnTo>
                  <a:pt x="110490" y="228600"/>
                </a:lnTo>
                <a:lnTo>
                  <a:pt x="104140" y="233680"/>
                </a:lnTo>
                <a:lnTo>
                  <a:pt x="99060" y="238760"/>
                </a:lnTo>
                <a:lnTo>
                  <a:pt x="93980" y="245110"/>
                </a:lnTo>
                <a:lnTo>
                  <a:pt x="88900" y="250190"/>
                </a:lnTo>
                <a:lnTo>
                  <a:pt x="86360" y="254000"/>
                </a:lnTo>
                <a:lnTo>
                  <a:pt x="83820" y="256540"/>
                </a:lnTo>
                <a:lnTo>
                  <a:pt x="80010" y="262890"/>
                </a:lnTo>
                <a:lnTo>
                  <a:pt x="76200" y="269240"/>
                </a:lnTo>
                <a:lnTo>
                  <a:pt x="72390" y="275590"/>
                </a:lnTo>
                <a:lnTo>
                  <a:pt x="50800" y="375919"/>
                </a:lnTo>
                <a:lnTo>
                  <a:pt x="50800" y="378460"/>
                </a:lnTo>
                <a:lnTo>
                  <a:pt x="31750" y="492760"/>
                </a:lnTo>
                <a:lnTo>
                  <a:pt x="3810" y="491490"/>
                </a:lnTo>
                <a:lnTo>
                  <a:pt x="3810" y="491490"/>
                </a:lnTo>
                <a:lnTo>
                  <a:pt x="0" y="491490"/>
                </a:lnTo>
                <a:lnTo>
                  <a:pt x="5080" y="457200"/>
                </a:lnTo>
                <a:lnTo>
                  <a:pt x="5080" y="455930"/>
                </a:lnTo>
                <a:lnTo>
                  <a:pt x="77470" y="50800"/>
                </a:lnTo>
                <a:lnTo>
                  <a:pt x="77470" y="49530"/>
                </a:lnTo>
                <a:lnTo>
                  <a:pt x="8382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6511290" y="2983230"/>
            <a:ext cx="204470" cy="381000"/>
          </a:xfrm>
          <a:custGeom>
            <a:avLst/>
            <a:gdLst/>
            <a:ahLst/>
            <a:cxnLst/>
            <a:rect l="l" t="t" r="r" b="b"/>
            <a:pathLst>
              <a:path w="204470" h="381000">
                <a:moveTo>
                  <a:pt x="38100" y="313690"/>
                </a:moveTo>
                <a:lnTo>
                  <a:pt x="36830" y="317500"/>
                </a:lnTo>
                <a:lnTo>
                  <a:pt x="36830" y="320040"/>
                </a:lnTo>
                <a:lnTo>
                  <a:pt x="35560" y="323850"/>
                </a:lnTo>
                <a:lnTo>
                  <a:pt x="35560" y="326390"/>
                </a:lnTo>
                <a:lnTo>
                  <a:pt x="35560" y="327660"/>
                </a:lnTo>
                <a:lnTo>
                  <a:pt x="35560" y="330200"/>
                </a:lnTo>
                <a:lnTo>
                  <a:pt x="35560" y="331470"/>
                </a:lnTo>
                <a:lnTo>
                  <a:pt x="34290" y="332740"/>
                </a:lnTo>
                <a:lnTo>
                  <a:pt x="35560" y="334010"/>
                </a:lnTo>
                <a:lnTo>
                  <a:pt x="35560" y="335279"/>
                </a:lnTo>
                <a:lnTo>
                  <a:pt x="35560" y="336550"/>
                </a:lnTo>
                <a:lnTo>
                  <a:pt x="35560" y="337820"/>
                </a:lnTo>
                <a:lnTo>
                  <a:pt x="35560" y="339090"/>
                </a:lnTo>
                <a:lnTo>
                  <a:pt x="36830" y="340360"/>
                </a:lnTo>
                <a:lnTo>
                  <a:pt x="36830" y="341629"/>
                </a:lnTo>
                <a:lnTo>
                  <a:pt x="36830" y="342900"/>
                </a:lnTo>
                <a:lnTo>
                  <a:pt x="36830" y="342900"/>
                </a:lnTo>
                <a:lnTo>
                  <a:pt x="38100" y="342900"/>
                </a:lnTo>
                <a:lnTo>
                  <a:pt x="38100" y="342900"/>
                </a:lnTo>
                <a:lnTo>
                  <a:pt x="38100" y="344170"/>
                </a:lnTo>
                <a:lnTo>
                  <a:pt x="38100" y="344170"/>
                </a:lnTo>
                <a:lnTo>
                  <a:pt x="38100" y="345440"/>
                </a:lnTo>
                <a:lnTo>
                  <a:pt x="39370" y="345440"/>
                </a:lnTo>
                <a:lnTo>
                  <a:pt x="40640" y="346710"/>
                </a:lnTo>
                <a:lnTo>
                  <a:pt x="41910" y="347979"/>
                </a:lnTo>
                <a:lnTo>
                  <a:pt x="43180" y="347979"/>
                </a:lnTo>
                <a:lnTo>
                  <a:pt x="46990" y="350520"/>
                </a:lnTo>
                <a:lnTo>
                  <a:pt x="50800" y="350520"/>
                </a:lnTo>
                <a:lnTo>
                  <a:pt x="54610" y="350520"/>
                </a:lnTo>
                <a:lnTo>
                  <a:pt x="58420" y="351790"/>
                </a:lnTo>
                <a:lnTo>
                  <a:pt x="62230" y="350520"/>
                </a:lnTo>
                <a:lnTo>
                  <a:pt x="67310" y="350520"/>
                </a:lnTo>
                <a:lnTo>
                  <a:pt x="71120" y="350520"/>
                </a:lnTo>
                <a:lnTo>
                  <a:pt x="74930" y="349250"/>
                </a:lnTo>
                <a:lnTo>
                  <a:pt x="72390" y="361950"/>
                </a:lnTo>
                <a:lnTo>
                  <a:pt x="72390" y="363220"/>
                </a:lnTo>
                <a:lnTo>
                  <a:pt x="72390" y="365760"/>
                </a:lnTo>
                <a:lnTo>
                  <a:pt x="71120" y="365760"/>
                </a:lnTo>
                <a:lnTo>
                  <a:pt x="71120" y="365760"/>
                </a:lnTo>
                <a:lnTo>
                  <a:pt x="66040" y="369570"/>
                </a:lnTo>
                <a:lnTo>
                  <a:pt x="59690" y="373379"/>
                </a:lnTo>
                <a:lnTo>
                  <a:pt x="52070" y="375920"/>
                </a:lnTo>
                <a:lnTo>
                  <a:pt x="45720" y="378460"/>
                </a:lnTo>
                <a:lnTo>
                  <a:pt x="41910" y="379729"/>
                </a:lnTo>
                <a:lnTo>
                  <a:pt x="38100" y="379729"/>
                </a:lnTo>
                <a:lnTo>
                  <a:pt x="35560" y="381000"/>
                </a:lnTo>
                <a:lnTo>
                  <a:pt x="31750" y="381000"/>
                </a:lnTo>
                <a:lnTo>
                  <a:pt x="2921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5400" y="379729"/>
                </a:lnTo>
                <a:lnTo>
                  <a:pt x="21590" y="379729"/>
                </a:lnTo>
                <a:lnTo>
                  <a:pt x="19050" y="378460"/>
                </a:lnTo>
                <a:lnTo>
                  <a:pt x="16510" y="377190"/>
                </a:lnTo>
                <a:lnTo>
                  <a:pt x="15240" y="375920"/>
                </a:lnTo>
                <a:lnTo>
                  <a:pt x="13970" y="375920"/>
                </a:lnTo>
                <a:lnTo>
                  <a:pt x="11430" y="374650"/>
                </a:lnTo>
                <a:lnTo>
                  <a:pt x="10160" y="373379"/>
                </a:lnTo>
                <a:lnTo>
                  <a:pt x="8890" y="372110"/>
                </a:lnTo>
                <a:lnTo>
                  <a:pt x="7620" y="370840"/>
                </a:lnTo>
                <a:lnTo>
                  <a:pt x="7620" y="369570"/>
                </a:lnTo>
                <a:lnTo>
                  <a:pt x="6350" y="367029"/>
                </a:lnTo>
                <a:lnTo>
                  <a:pt x="5080" y="365760"/>
                </a:lnTo>
                <a:lnTo>
                  <a:pt x="3810" y="364490"/>
                </a:lnTo>
                <a:lnTo>
                  <a:pt x="2540" y="361950"/>
                </a:lnTo>
                <a:lnTo>
                  <a:pt x="2540" y="360679"/>
                </a:lnTo>
                <a:lnTo>
                  <a:pt x="2540" y="358140"/>
                </a:lnTo>
                <a:lnTo>
                  <a:pt x="1270" y="355600"/>
                </a:lnTo>
                <a:lnTo>
                  <a:pt x="1270" y="353060"/>
                </a:lnTo>
                <a:lnTo>
                  <a:pt x="0" y="351790"/>
                </a:lnTo>
                <a:lnTo>
                  <a:pt x="0" y="349250"/>
                </a:lnTo>
                <a:lnTo>
                  <a:pt x="0" y="345440"/>
                </a:lnTo>
                <a:lnTo>
                  <a:pt x="0" y="344170"/>
                </a:lnTo>
                <a:lnTo>
                  <a:pt x="0" y="341629"/>
                </a:lnTo>
                <a:lnTo>
                  <a:pt x="0" y="337820"/>
                </a:lnTo>
                <a:lnTo>
                  <a:pt x="0" y="335279"/>
                </a:lnTo>
                <a:lnTo>
                  <a:pt x="1270" y="332740"/>
                </a:lnTo>
                <a:lnTo>
                  <a:pt x="1270" y="328929"/>
                </a:lnTo>
                <a:lnTo>
                  <a:pt x="1270" y="326390"/>
                </a:lnTo>
                <a:lnTo>
                  <a:pt x="2540" y="323850"/>
                </a:lnTo>
                <a:lnTo>
                  <a:pt x="2540" y="320040"/>
                </a:lnTo>
                <a:lnTo>
                  <a:pt x="2540" y="317500"/>
                </a:lnTo>
                <a:lnTo>
                  <a:pt x="2540" y="316229"/>
                </a:lnTo>
                <a:lnTo>
                  <a:pt x="2540" y="316229"/>
                </a:lnTo>
                <a:lnTo>
                  <a:pt x="3810" y="313690"/>
                </a:lnTo>
                <a:lnTo>
                  <a:pt x="5080" y="311150"/>
                </a:lnTo>
                <a:lnTo>
                  <a:pt x="5080" y="307340"/>
                </a:lnTo>
                <a:lnTo>
                  <a:pt x="7620" y="302260"/>
                </a:lnTo>
                <a:lnTo>
                  <a:pt x="8890" y="297179"/>
                </a:lnTo>
                <a:lnTo>
                  <a:pt x="8890" y="297179"/>
                </a:lnTo>
                <a:lnTo>
                  <a:pt x="8890" y="297179"/>
                </a:lnTo>
                <a:lnTo>
                  <a:pt x="10160" y="290829"/>
                </a:lnTo>
                <a:lnTo>
                  <a:pt x="12700" y="285750"/>
                </a:lnTo>
                <a:lnTo>
                  <a:pt x="21590" y="262890"/>
                </a:lnTo>
                <a:lnTo>
                  <a:pt x="99060" y="83820"/>
                </a:lnTo>
                <a:lnTo>
                  <a:pt x="71120" y="74929"/>
                </a:lnTo>
                <a:lnTo>
                  <a:pt x="71120" y="74929"/>
                </a:lnTo>
                <a:lnTo>
                  <a:pt x="68580" y="74929"/>
                </a:lnTo>
                <a:lnTo>
                  <a:pt x="74930" y="60960"/>
                </a:lnTo>
                <a:lnTo>
                  <a:pt x="74930" y="59690"/>
                </a:lnTo>
                <a:lnTo>
                  <a:pt x="74930" y="59690"/>
                </a:lnTo>
                <a:lnTo>
                  <a:pt x="111760" y="58420"/>
                </a:lnTo>
                <a:lnTo>
                  <a:pt x="143510" y="25400"/>
                </a:lnTo>
                <a:lnTo>
                  <a:pt x="143510" y="25400"/>
                </a:lnTo>
                <a:lnTo>
                  <a:pt x="170180" y="0"/>
                </a:lnTo>
                <a:lnTo>
                  <a:pt x="186690" y="6350"/>
                </a:lnTo>
                <a:lnTo>
                  <a:pt x="152400" y="72390"/>
                </a:lnTo>
                <a:lnTo>
                  <a:pt x="181610" y="83820"/>
                </a:lnTo>
                <a:lnTo>
                  <a:pt x="181610" y="83820"/>
                </a:lnTo>
                <a:lnTo>
                  <a:pt x="204470" y="93979"/>
                </a:lnTo>
                <a:lnTo>
                  <a:pt x="190500" y="119379"/>
                </a:lnTo>
                <a:lnTo>
                  <a:pt x="170180" y="110490"/>
                </a:lnTo>
                <a:lnTo>
                  <a:pt x="170180" y="110490"/>
                </a:lnTo>
                <a:lnTo>
                  <a:pt x="138430" y="97790"/>
                </a:lnTo>
                <a:lnTo>
                  <a:pt x="76200" y="228600"/>
                </a:lnTo>
                <a:lnTo>
                  <a:pt x="76200" y="228600"/>
                </a:lnTo>
                <a:lnTo>
                  <a:pt x="55880" y="271779"/>
                </a:lnTo>
                <a:lnTo>
                  <a:pt x="53340" y="278129"/>
                </a:lnTo>
                <a:lnTo>
                  <a:pt x="50800" y="283210"/>
                </a:lnTo>
                <a:lnTo>
                  <a:pt x="45720" y="295910"/>
                </a:lnTo>
                <a:lnTo>
                  <a:pt x="40640" y="304800"/>
                </a:lnTo>
                <a:lnTo>
                  <a:pt x="39370" y="309879"/>
                </a:lnTo>
                <a:lnTo>
                  <a:pt x="39370" y="311150"/>
                </a:lnTo>
                <a:lnTo>
                  <a:pt x="38100" y="313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6692900" y="3017520"/>
            <a:ext cx="335280" cy="458470"/>
          </a:xfrm>
          <a:custGeom>
            <a:avLst/>
            <a:gdLst/>
            <a:ahLst/>
            <a:cxnLst/>
            <a:rect l="l" t="t" r="r" b="b"/>
            <a:pathLst>
              <a:path w="335280" h="458470">
                <a:moveTo>
                  <a:pt x="279400" y="40639"/>
                </a:moveTo>
                <a:lnTo>
                  <a:pt x="269240" y="30480"/>
                </a:lnTo>
                <a:lnTo>
                  <a:pt x="269240" y="30480"/>
                </a:lnTo>
                <a:lnTo>
                  <a:pt x="250190" y="11430"/>
                </a:lnTo>
                <a:lnTo>
                  <a:pt x="260350" y="0"/>
                </a:lnTo>
                <a:lnTo>
                  <a:pt x="280670" y="12700"/>
                </a:lnTo>
                <a:lnTo>
                  <a:pt x="280670" y="12700"/>
                </a:lnTo>
                <a:lnTo>
                  <a:pt x="332740" y="49530"/>
                </a:lnTo>
                <a:lnTo>
                  <a:pt x="332740" y="49530"/>
                </a:lnTo>
                <a:lnTo>
                  <a:pt x="335280" y="50800"/>
                </a:lnTo>
                <a:lnTo>
                  <a:pt x="321310" y="63500"/>
                </a:lnTo>
                <a:lnTo>
                  <a:pt x="321310" y="64770"/>
                </a:lnTo>
                <a:lnTo>
                  <a:pt x="231140" y="163830"/>
                </a:lnTo>
                <a:lnTo>
                  <a:pt x="229870" y="165100"/>
                </a:lnTo>
                <a:lnTo>
                  <a:pt x="229870" y="166370"/>
                </a:lnTo>
                <a:lnTo>
                  <a:pt x="227330" y="168910"/>
                </a:lnTo>
                <a:lnTo>
                  <a:pt x="223520" y="171450"/>
                </a:lnTo>
                <a:lnTo>
                  <a:pt x="220980" y="175260"/>
                </a:lnTo>
                <a:lnTo>
                  <a:pt x="214630" y="181610"/>
                </a:lnTo>
                <a:lnTo>
                  <a:pt x="212090" y="185420"/>
                </a:lnTo>
                <a:lnTo>
                  <a:pt x="208280" y="187960"/>
                </a:lnTo>
                <a:lnTo>
                  <a:pt x="207010" y="189230"/>
                </a:lnTo>
                <a:lnTo>
                  <a:pt x="205740" y="191770"/>
                </a:lnTo>
                <a:lnTo>
                  <a:pt x="203200" y="195580"/>
                </a:lnTo>
                <a:lnTo>
                  <a:pt x="199390" y="198120"/>
                </a:lnTo>
                <a:lnTo>
                  <a:pt x="198120" y="199389"/>
                </a:lnTo>
                <a:lnTo>
                  <a:pt x="195580" y="200660"/>
                </a:lnTo>
                <a:lnTo>
                  <a:pt x="185420" y="212089"/>
                </a:lnTo>
                <a:lnTo>
                  <a:pt x="193040" y="209550"/>
                </a:lnTo>
                <a:lnTo>
                  <a:pt x="200660" y="208280"/>
                </a:lnTo>
                <a:lnTo>
                  <a:pt x="208280" y="205739"/>
                </a:lnTo>
                <a:lnTo>
                  <a:pt x="215900" y="203200"/>
                </a:lnTo>
                <a:lnTo>
                  <a:pt x="223520" y="201930"/>
                </a:lnTo>
                <a:lnTo>
                  <a:pt x="224790" y="201930"/>
                </a:lnTo>
                <a:lnTo>
                  <a:pt x="224790" y="200660"/>
                </a:lnTo>
                <a:lnTo>
                  <a:pt x="229870" y="201930"/>
                </a:lnTo>
                <a:lnTo>
                  <a:pt x="237490" y="200660"/>
                </a:lnTo>
                <a:lnTo>
                  <a:pt x="243840" y="200660"/>
                </a:lnTo>
                <a:lnTo>
                  <a:pt x="250190" y="200660"/>
                </a:lnTo>
                <a:lnTo>
                  <a:pt x="256540" y="201930"/>
                </a:lnTo>
                <a:lnTo>
                  <a:pt x="259080" y="201930"/>
                </a:lnTo>
                <a:lnTo>
                  <a:pt x="262890" y="201930"/>
                </a:lnTo>
                <a:lnTo>
                  <a:pt x="265430" y="203200"/>
                </a:lnTo>
                <a:lnTo>
                  <a:pt x="267970" y="204470"/>
                </a:lnTo>
                <a:lnTo>
                  <a:pt x="273050" y="205739"/>
                </a:lnTo>
                <a:lnTo>
                  <a:pt x="278130" y="208280"/>
                </a:lnTo>
                <a:lnTo>
                  <a:pt x="280670" y="209550"/>
                </a:lnTo>
                <a:lnTo>
                  <a:pt x="283210" y="210820"/>
                </a:lnTo>
                <a:lnTo>
                  <a:pt x="284480" y="210820"/>
                </a:lnTo>
                <a:lnTo>
                  <a:pt x="285750" y="212089"/>
                </a:lnTo>
                <a:lnTo>
                  <a:pt x="285750" y="212089"/>
                </a:lnTo>
                <a:lnTo>
                  <a:pt x="287020" y="213360"/>
                </a:lnTo>
                <a:lnTo>
                  <a:pt x="289560" y="215900"/>
                </a:lnTo>
                <a:lnTo>
                  <a:pt x="292100" y="218439"/>
                </a:lnTo>
                <a:lnTo>
                  <a:pt x="294640" y="222250"/>
                </a:lnTo>
                <a:lnTo>
                  <a:pt x="297180" y="224789"/>
                </a:lnTo>
                <a:lnTo>
                  <a:pt x="299720" y="227330"/>
                </a:lnTo>
                <a:lnTo>
                  <a:pt x="300990" y="231139"/>
                </a:lnTo>
                <a:lnTo>
                  <a:pt x="302260" y="234950"/>
                </a:lnTo>
                <a:lnTo>
                  <a:pt x="304800" y="238760"/>
                </a:lnTo>
                <a:lnTo>
                  <a:pt x="306070" y="241300"/>
                </a:lnTo>
                <a:lnTo>
                  <a:pt x="306070" y="246380"/>
                </a:lnTo>
                <a:lnTo>
                  <a:pt x="307340" y="248920"/>
                </a:lnTo>
                <a:lnTo>
                  <a:pt x="307340" y="254000"/>
                </a:lnTo>
                <a:lnTo>
                  <a:pt x="307340" y="256539"/>
                </a:lnTo>
                <a:lnTo>
                  <a:pt x="308610" y="261620"/>
                </a:lnTo>
                <a:lnTo>
                  <a:pt x="308610" y="265430"/>
                </a:lnTo>
                <a:lnTo>
                  <a:pt x="307340" y="269239"/>
                </a:lnTo>
                <a:lnTo>
                  <a:pt x="307340" y="270510"/>
                </a:lnTo>
                <a:lnTo>
                  <a:pt x="307340" y="270510"/>
                </a:lnTo>
                <a:lnTo>
                  <a:pt x="306070" y="274320"/>
                </a:lnTo>
                <a:lnTo>
                  <a:pt x="306070" y="278130"/>
                </a:lnTo>
                <a:lnTo>
                  <a:pt x="304800" y="283210"/>
                </a:lnTo>
                <a:lnTo>
                  <a:pt x="303530" y="287020"/>
                </a:lnTo>
                <a:lnTo>
                  <a:pt x="302260" y="292100"/>
                </a:lnTo>
                <a:lnTo>
                  <a:pt x="299720" y="297180"/>
                </a:lnTo>
                <a:lnTo>
                  <a:pt x="297180" y="302260"/>
                </a:lnTo>
                <a:lnTo>
                  <a:pt x="294640" y="307339"/>
                </a:lnTo>
                <a:lnTo>
                  <a:pt x="292100" y="311150"/>
                </a:lnTo>
                <a:lnTo>
                  <a:pt x="288290" y="316230"/>
                </a:lnTo>
                <a:lnTo>
                  <a:pt x="285750" y="321310"/>
                </a:lnTo>
                <a:lnTo>
                  <a:pt x="281940" y="326389"/>
                </a:lnTo>
                <a:lnTo>
                  <a:pt x="278130" y="331470"/>
                </a:lnTo>
                <a:lnTo>
                  <a:pt x="274320" y="336550"/>
                </a:lnTo>
                <a:lnTo>
                  <a:pt x="269240" y="341630"/>
                </a:lnTo>
                <a:lnTo>
                  <a:pt x="265430" y="347980"/>
                </a:lnTo>
                <a:lnTo>
                  <a:pt x="255270" y="358139"/>
                </a:lnTo>
                <a:lnTo>
                  <a:pt x="245110" y="368300"/>
                </a:lnTo>
                <a:lnTo>
                  <a:pt x="234950" y="377189"/>
                </a:lnTo>
                <a:lnTo>
                  <a:pt x="223520" y="387350"/>
                </a:lnTo>
                <a:lnTo>
                  <a:pt x="213360" y="396239"/>
                </a:lnTo>
                <a:lnTo>
                  <a:pt x="201930" y="403860"/>
                </a:lnTo>
                <a:lnTo>
                  <a:pt x="191770" y="411480"/>
                </a:lnTo>
                <a:lnTo>
                  <a:pt x="180340" y="419100"/>
                </a:lnTo>
                <a:lnTo>
                  <a:pt x="179070" y="419100"/>
                </a:lnTo>
                <a:lnTo>
                  <a:pt x="179070" y="419100"/>
                </a:lnTo>
                <a:lnTo>
                  <a:pt x="168910" y="425450"/>
                </a:lnTo>
                <a:lnTo>
                  <a:pt x="158750" y="431800"/>
                </a:lnTo>
                <a:lnTo>
                  <a:pt x="152400" y="434339"/>
                </a:lnTo>
                <a:lnTo>
                  <a:pt x="147320" y="436880"/>
                </a:lnTo>
                <a:lnTo>
                  <a:pt x="143510" y="439420"/>
                </a:lnTo>
                <a:lnTo>
                  <a:pt x="137160" y="441960"/>
                </a:lnTo>
                <a:lnTo>
                  <a:pt x="127000" y="445770"/>
                </a:lnTo>
                <a:lnTo>
                  <a:pt x="121920" y="448310"/>
                </a:lnTo>
                <a:lnTo>
                  <a:pt x="116840" y="449580"/>
                </a:lnTo>
                <a:lnTo>
                  <a:pt x="111760" y="450850"/>
                </a:lnTo>
                <a:lnTo>
                  <a:pt x="106680" y="453389"/>
                </a:lnTo>
                <a:lnTo>
                  <a:pt x="102870" y="453389"/>
                </a:lnTo>
                <a:lnTo>
                  <a:pt x="97790" y="454660"/>
                </a:lnTo>
                <a:lnTo>
                  <a:pt x="95250" y="455930"/>
                </a:lnTo>
                <a:lnTo>
                  <a:pt x="95250" y="454660"/>
                </a:lnTo>
                <a:lnTo>
                  <a:pt x="93980" y="455930"/>
                </a:lnTo>
                <a:lnTo>
                  <a:pt x="88900" y="455930"/>
                </a:lnTo>
                <a:lnTo>
                  <a:pt x="85090" y="457200"/>
                </a:lnTo>
                <a:lnTo>
                  <a:pt x="80010" y="457200"/>
                </a:lnTo>
                <a:lnTo>
                  <a:pt x="76200" y="457200"/>
                </a:lnTo>
                <a:lnTo>
                  <a:pt x="71120" y="458470"/>
                </a:lnTo>
                <a:lnTo>
                  <a:pt x="68580" y="457200"/>
                </a:lnTo>
                <a:lnTo>
                  <a:pt x="63500" y="457200"/>
                </a:lnTo>
                <a:lnTo>
                  <a:pt x="59690" y="457200"/>
                </a:lnTo>
                <a:lnTo>
                  <a:pt x="55880" y="455930"/>
                </a:lnTo>
                <a:lnTo>
                  <a:pt x="52070" y="454660"/>
                </a:lnTo>
                <a:lnTo>
                  <a:pt x="48260" y="453389"/>
                </a:lnTo>
                <a:lnTo>
                  <a:pt x="46990" y="452120"/>
                </a:lnTo>
                <a:lnTo>
                  <a:pt x="46990" y="452120"/>
                </a:lnTo>
                <a:lnTo>
                  <a:pt x="45720" y="452120"/>
                </a:lnTo>
                <a:lnTo>
                  <a:pt x="41910" y="450850"/>
                </a:lnTo>
                <a:lnTo>
                  <a:pt x="38100" y="448310"/>
                </a:lnTo>
                <a:lnTo>
                  <a:pt x="35560" y="445770"/>
                </a:lnTo>
                <a:lnTo>
                  <a:pt x="31750" y="444500"/>
                </a:lnTo>
                <a:lnTo>
                  <a:pt x="30480" y="441960"/>
                </a:lnTo>
                <a:lnTo>
                  <a:pt x="27940" y="439420"/>
                </a:lnTo>
                <a:lnTo>
                  <a:pt x="24130" y="436880"/>
                </a:lnTo>
                <a:lnTo>
                  <a:pt x="21590" y="434339"/>
                </a:lnTo>
                <a:lnTo>
                  <a:pt x="19050" y="430530"/>
                </a:lnTo>
                <a:lnTo>
                  <a:pt x="17780" y="427989"/>
                </a:lnTo>
                <a:lnTo>
                  <a:pt x="17780" y="427989"/>
                </a:lnTo>
                <a:lnTo>
                  <a:pt x="16510" y="426720"/>
                </a:lnTo>
                <a:lnTo>
                  <a:pt x="13970" y="424180"/>
                </a:lnTo>
                <a:lnTo>
                  <a:pt x="12700" y="420370"/>
                </a:lnTo>
                <a:lnTo>
                  <a:pt x="10160" y="416560"/>
                </a:lnTo>
                <a:lnTo>
                  <a:pt x="8890" y="412750"/>
                </a:lnTo>
                <a:lnTo>
                  <a:pt x="6350" y="407670"/>
                </a:lnTo>
                <a:lnTo>
                  <a:pt x="5080" y="405130"/>
                </a:lnTo>
                <a:lnTo>
                  <a:pt x="5080" y="403860"/>
                </a:lnTo>
                <a:lnTo>
                  <a:pt x="2540" y="398780"/>
                </a:lnTo>
                <a:lnTo>
                  <a:pt x="1270" y="393700"/>
                </a:lnTo>
                <a:lnTo>
                  <a:pt x="0" y="388620"/>
                </a:lnTo>
                <a:lnTo>
                  <a:pt x="223520" y="102870"/>
                </a:lnTo>
                <a:lnTo>
                  <a:pt x="224790" y="101600"/>
                </a:lnTo>
                <a:lnTo>
                  <a:pt x="279400" y="40639"/>
                </a:lnTo>
                <a:close/>
                <a:moveTo>
                  <a:pt x="36830" y="393700"/>
                </a:moveTo>
                <a:lnTo>
                  <a:pt x="36830" y="396239"/>
                </a:lnTo>
                <a:lnTo>
                  <a:pt x="36830" y="397510"/>
                </a:lnTo>
                <a:lnTo>
                  <a:pt x="36830" y="397510"/>
                </a:lnTo>
                <a:lnTo>
                  <a:pt x="36830" y="398780"/>
                </a:lnTo>
                <a:lnTo>
                  <a:pt x="36830" y="401320"/>
                </a:lnTo>
                <a:lnTo>
                  <a:pt x="36830" y="403860"/>
                </a:lnTo>
                <a:lnTo>
                  <a:pt x="38100" y="405130"/>
                </a:lnTo>
                <a:lnTo>
                  <a:pt x="39370" y="407670"/>
                </a:lnTo>
                <a:lnTo>
                  <a:pt x="39370" y="410210"/>
                </a:lnTo>
                <a:lnTo>
                  <a:pt x="40640" y="411480"/>
                </a:lnTo>
                <a:lnTo>
                  <a:pt x="41910" y="414020"/>
                </a:lnTo>
                <a:lnTo>
                  <a:pt x="43180" y="415289"/>
                </a:lnTo>
                <a:lnTo>
                  <a:pt x="44450" y="417830"/>
                </a:lnTo>
                <a:lnTo>
                  <a:pt x="45720" y="419100"/>
                </a:lnTo>
                <a:lnTo>
                  <a:pt x="46990" y="420370"/>
                </a:lnTo>
                <a:lnTo>
                  <a:pt x="49530" y="422910"/>
                </a:lnTo>
                <a:lnTo>
                  <a:pt x="50800" y="424180"/>
                </a:lnTo>
                <a:lnTo>
                  <a:pt x="52070" y="425450"/>
                </a:lnTo>
                <a:lnTo>
                  <a:pt x="55880" y="427989"/>
                </a:lnTo>
                <a:lnTo>
                  <a:pt x="59690" y="42926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3500" y="430530"/>
                </a:lnTo>
                <a:lnTo>
                  <a:pt x="67310" y="431800"/>
                </a:lnTo>
                <a:lnTo>
                  <a:pt x="71120" y="431800"/>
                </a:lnTo>
                <a:lnTo>
                  <a:pt x="76200" y="431800"/>
                </a:lnTo>
                <a:lnTo>
                  <a:pt x="80010" y="430530"/>
                </a:lnTo>
                <a:lnTo>
                  <a:pt x="85090" y="430530"/>
                </a:lnTo>
                <a:lnTo>
                  <a:pt x="90170" y="427989"/>
                </a:lnTo>
                <a:lnTo>
                  <a:pt x="95250" y="426720"/>
                </a:lnTo>
                <a:lnTo>
                  <a:pt x="101600" y="425450"/>
                </a:lnTo>
                <a:lnTo>
                  <a:pt x="106680" y="422910"/>
                </a:lnTo>
                <a:lnTo>
                  <a:pt x="111760" y="420370"/>
                </a:lnTo>
                <a:lnTo>
                  <a:pt x="118110" y="417830"/>
                </a:lnTo>
                <a:lnTo>
                  <a:pt x="123190" y="414020"/>
                </a:lnTo>
                <a:lnTo>
                  <a:pt x="129540" y="410210"/>
                </a:lnTo>
                <a:lnTo>
                  <a:pt x="129540" y="411480"/>
                </a:lnTo>
                <a:lnTo>
                  <a:pt x="129540" y="410210"/>
                </a:lnTo>
                <a:lnTo>
                  <a:pt x="135890" y="407670"/>
                </a:lnTo>
                <a:lnTo>
                  <a:pt x="140970" y="403860"/>
                </a:lnTo>
                <a:lnTo>
                  <a:pt x="147320" y="398780"/>
                </a:lnTo>
                <a:lnTo>
                  <a:pt x="153670" y="394970"/>
                </a:lnTo>
                <a:lnTo>
                  <a:pt x="160020" y="389889"/>
                </a:lnTo>
                <a:lnTo>
                  <a:pt x="167640" y="386080"/>
                </a:lnTo>
                <a:lnTo>
                  <a:pt x="172720" y="379730"/>
                </a:lnTo>
                <a:lnTo>
                  <a:pt x="179070" y="374650"/>
                </a:lnTo>
                <a:lnTo>
                  <a:pt x="186690" y="369570"/>
                </a:lnTo>
                <a:lnTo>
                  <a:pt x="193040" y="363220"/>
                </a:lnTo>
                <a:lnTo>
                  <a:pt x="198120" y="356870"/>
                </a:lnTo>
                <a:lnTo>
                  <a:pt x="204470" y="351789"/>
                </a:lnTo>
                <a:lnTo>
                  <a:pt x="210820" y="345439"/>
                </a:lnTo>
                <a:lnTo>
                  <a:pt x="217170" y="339089"/>
                </a:lnTo>
                <a:lnTo>
                  <a:pt x="222250" y="331470"/>
                </a:lnTo>
                <a:lnTo>
                  <a:pt x="228600" y="325120"/>
                </a:lnTo>
                <a:lnTo>
                  <a:pt x="233680" y="318770"/>
                </a:lnTo>
                <a:lnTo>
                  <a:pt x="238760" y="311150"/>
                </a:lnTo>
                <a:lnTo>
                  <a:pt x="243840" y="303530"/>
                </a:lnTo>
                <a:lnTo>
                  <a:pt x="247650" y="297180"/>
                </a:lnTo>
                <a:lnTo>
                  <a:pt x="251460" y="290830"/>
                </a:lnTo>
                <a:lnTo>
                  <a:pt x="254000" y="284480"/>
                </a:lnTo>
                <a:lnTo>
                  <a:pt x="254000" y="280670"/>
                </a:lnTo>
                <a:lnTo>
                  <a:pt x="256540" y="278130"/>
                </a:lnTo>
                <a:lnTo>
                  <a:pt x="256540" y="274320"/>
                </a:lnTo>
                <a:lnTo>
                  <a:pt x="256540" y="271780"/>
                </a:lnTo>
                <a:lnTo>
                  <a:pt x="257810" y="267970"/>
                </a:lnTo>
                <a:lnTo>
                  <a:pt x="257810" y="265430"/>
                </a:lnTo>
                <a:lnTo>
                  <a:pt x="257810" y="262889"/>
                </a:lnTo>
                <a:lnTo>
                  <a:pt x="257810" y="260350"/>
                </a:lnTo>
                <a:lnTo>
                  <a:pt x="257810" y="257810"/>
                </a:lnTo>
                <a:lnTo>
                  <a:pt x="257810" y="255270"/>
                </a:lnTo>
                <a:lnTo>
                  <a:pt x="257810" y="252730"/>
                </a:lnTo>
                <a:lnTo>
                  <a:pt x="256540" y="250189"/>
                </a:lnTo>
                <a:lnTo>
                  <a:pt x="256540" y="248920"/>
                </a:lnTo>
                <a:lnTo>
                  <a:pt x="256540" y="247650"/>
                </a:lnTo>
                <a:lnTo>
                  <a:pt x="256540" y="247650"/>
                </a:lnTo>
                <a:lnTo>
                  <a:pt x="255270" y="245110"/>
                </a:lnTo>
                <a:lnTo>
                  <a:pt x="254000" y="243839"/>
                </a:lnTo>
                <a:lnTo>
                  <a:pt x="252730" y="241300"/>
                </a:lnTo>
                <a:lnTo>
                  <a:pt x="251460" y="240030"/>
                </a:lnTo>
                <a:lnTo>
                  <a:pt x="248920" y="238760"/>
                </a:lnTo>
                <a:lnTo>
                  <a:pt x="247650" y="236220"/>
                </a:lnTo>
                <a:lnTo>
                  <a:pt x="246380" y="234950"/>
                </a:lnTo>
                <a:lnTo>
                  <a:pt x="243840" y="233680"/>
                </a:lnTo>
                <a:lnTo>
                  <a:pt x="242570" y="232410"/>
                </a:lnTo>
                <a:lnTo>
                  <a:pt x="241300" y="231139"/>
                </a:lnTo>
                <a:lnTo>
                  <a:pt x="238760" y="231139"/>
                </a:lnTo>
                <a:lnTo>
                  <a:pt x="234950" y="228600"/>
                </a:lnTo>
                <a:lnTo>
                  <a:pt x="231140" y="227330"/>
                </a:lnTo>
                <a:lnTo>
                  <a:pt x="228600" y="227330"/>
                </a:lnTo>
                <a:lnTo>
                  <a:pt x="227330" y="227330"/>
                </a:lnTo>
                <a:lnTo>
                  <a:pt x="224790" y="226060"/>
                </a:lnTo>
                <a:lnTo>
                  <a:pt x="222250" y="226060"/>
                </a:lnTo>
                <a:lnTo>
                  <a:pt x="217170" y="226060"/>
                </a:lnTo>
                <a:lnTo>
                  <a:pt x="212090" y="226060"/>
                </a:lnTo>
                <a:lnTo>
                  <a:pt x="208280" y="224789"/>
                </a:lnTo>
                <a:lnTo>
                  <a:pt x="208280" y="224789"/>
                </a:lnTo>
                <a:lnTo>
                  <a:pt x="207010" y="226060"/>
                </a:lnTo>
                <a:lnTo>
                  <a:pt x="200660" y="227330"/>
                </a:lnTo>
                <a:lnTo>
                  <a:pt x="195580" y="227330"/>
                </a:lnTo>
                <a:lnTo>
                  <a:pt x="189230" y="228600"/>
                </a:lnTo>
                <a:lnTo>
                  <a:pt x="184150" y="229870"/>
                </a:lnTo>
                <a:lnTo>
                  <a:pt x="179070" y="231139"/>
                </a:lnTo>
                <a:lnTo>
                  <a:pt x="172720" y="232410"/>
                </a:lnTo>
                <a:lnTo>
                  <a:pt x="167640" y="234950"/>
                </a:lnTo>
                <a:lnTo>
                  <a:pt x="53340" y="370839"/>
                </a:lnTo>
                <a:lnTo>
                  <a:pt x="52070" y="372110"/>
                </a:lnTo>
                <a:lnTo>
                  <a:pt x="3683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6704330" y="3307080"/>
            <a:ext cx="485140" cy="341630"/>
          </a:xfrm>
          <a:custGeom>
            <a:avLst/>
            <a:gdLst/>
            <a:ahLst/>
            <a:cxnLst/>
            <a:rect l="l" t="t" r="r" b="b"/>
            <a:pathLst>
              <a:path w="485140" h="341630">
                <a:moveTo>
                  <a:pt x="346710" y="0"/>
                </a:moveTo>
                <a:lnTo>
                  <a:pt x="349250" y="2540"/>
                </a:lnTo>
                <a:lnTo>
                  <a:pt x="350520" y="2540"/>
                </a:lnTo>
                <a:lnTo>
                  <a:pt x="387350" y="43179"/>
                </a:lnTo>
                <a:lnTo>
                  <a:pt x="387350" y="43179"/>
                </a:lnTo>
                <a:lnTo>
                  <a:pt x="392430" y="48260"/>
                </a:lnTo>
                <a:lnTo>
                  <a:pt x="228600" y="242570"/>
                </a:lnTo>
                <a:lnTo>
                  <a:pt x="250190" y="233679"/>
                </a:lnTo>
                <a:lnTo>
                  <a:pt x="251460" y="233679"/>
                </a:lnTo>
                <a:lnTo>
                  <a:pt x="367030" y="195579"/>
                </a:lnTo>
                <a:lnTo>
                  <a:pt x="375920" y="191770"/>
                </a:lnTo>
                <a:lnTo>
                  <a:pt x="375920" y="193040"/>
                </a:lnTo>
                <a:lnTo>
                  <a:pt x="377190" y="193040"/>
                </a:lnTo>
                <a:lnTo>
                  <a:pt x="386080" y="189229"/>
                </a:lnTo>
                <a:lnTo>
                  <a:pt x="391160" y="187960"/>
                </a:lnTo>
                <a:lnTo>
                  <a:pt x="394970" y="186690"/>
                </a:lnTo>
                <a:lnTo>
                  <a:pt x="398780" y="184150"/>
                </a:lnTo>
                <a:lnTo>
                  <a:pt x="402590" y="182879"/>
                </a:lnTo>
                <a:lnTo>
                  <a:pt x="406400" y="180340"/>
                </a:lnTo>
                <a:lnTo>
                  <a:pt x="410210" y="179070"/>
                </a:lnTo>
                <a:lnTo>
                  <a:pt x="414020" y="177800"/>
                </a:lnTo>
                <a:lnTo>
                  <a:pt x="417830" y="175260"/>
                </a:lnTo>
                <a:lnTo>
                  <a:pt x="420370" y="173990"/>
                </a:lnTo>
                <a:lnTo>
                  <a:pt x="422910" y="171450"/>
                </a:lnTo>
                <a:lnTo>
                  <a:pt x="426720" y="170179"/>
                </a:lnTo>
                <a:lnTo>
                  <a:pt x="429260" y="167640"/>
                </a:lnTo>
                <a:lnTo>
                  <a:pt x="431800" y="166370"/>
                </a:lnTo>
                <a:lnTo>
                  <a:pt x="433070" y="163829"/>
                </a:lnTo>
                <a:lnTo>
                  <a:pt x="435610" y="162560"/>
                </a:lnTo>
                <a:lnTo>
                  <a:pt x="436880" y="160020"/>
                </a:lnTo>
                <a:lnTo>
                  <a:pt x="438150" y="158750"/>
                </a:lnTo>
                <a:lnTo>
                  <a:pt x="438150" y="158750"/>
                </a:lnTo>
                <a:lnTo>
                  <a:pt x="439420" y="157479"/>
                </a:lnTo>
                <a:lnTo>
                  <a:pt x="439420" y="156210"/>
                </a:lnTo>
                <a:lnTo>
                  <a:pt x="440690" y="154940"/>
                </a:lnTo>
                <a:lnTo>
                  <a:pt x="440690" y="153670"/>
                </a:lnTo>
                <a:lnTo>
                  <a:pt x="441960" y="152400"/>
                </a:lnTo>
                <a:lnTo>
                  <a:pt x="441960" y="152400"/>
                </a:lnTo>
                <a:lnTo>
                  <a:pt x="441960" y="149860"/>
                </a:lnTo>
                <a:lnTo>
                  <a:pt x="441960" y="147320"/>
                </a:lnTo>
                <a:lnTo>
                  <a:pt x="443230" y="144779"/>
                </a:lnTo>
                <a:lnTo>
                  <a:pt x="443230" y="143510"/>
                </a:lnTo>
                <a:lnTo>
                  <a:pt x="443230" y="14097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9700"/>
                </a:lnTo>
                <a:lnTo>
                  <a:pt x="443230" y="137160"/>
                </a:lnTo>
                <a:lnTo>
                  <a:pt x="441960" y="135890"/>
                </a:lnTo>
                <a:lnTo>
                  <a:pt x="455930" y="128270"/>
                </a:lnTo>
                <a:lnTo>
                  <a:pt x="457200" y="129540"/>
                </a:lnTo>
                <a:lnTo>
                  <a:pt x="457200" y="129540"/>
                </a:lnTo>
                <a:lnTo>
                  <a:pt x="485140" y="168910"/>
                </a:lnTo>
                <a:lnTo>
                  <a:pt x="485140" y="170179"/>
                </a:lnTo>
                <a:lnTo>
                  <a:pt x="485140" y="170179"/>
                </a:lnTo>
                <a:lnTo>
                  <a:pt x="483870" y="171450"/>
                </a:lnTo>
                <a:lnTo>
                  <a:pt x="483870" y="171450"/>
                </a:lnTo>
                <a:lnTo>
                  <a:pt x="483870" y="172720"/>
                </a:lnTo>
                <a:lnTo>
                  <a:pt x="482600" y="173990"/>
                </a:lnTo>
                <a:lnTo>
                  <a:pt x="481330" y="175260"/>
                </a:lnTo>
                <a:lnTo>
                  <a:pt x="480060" y="177800"/>
                </a:lnTo>
                <a:lnTo>
                  <a:pt x="478790" y="179070"/>
                </a:lnTo>
                <a:lnTo>
                  <a:pt x="478790" y="180340"/>
                </a:lnTo>
                <a:lnTo>
                  <a:pt x="477520" y="181610"/>
                </a:lnTo>
                <a:lnTo>
                  <a:pt x="476250" y="182879"/>
                </a:lnTo>
                <a:lnTo>
                  <a:pt x="474980" y="184150"/>
                </a:lnTo>
                <a:lnTo>
                  <a:pt x="473710" y="185420"/>
                </a:lnTo>
                <a:lnTo>
                  <a:pt x="472440" y="186690"/>
                </a:lnTo>
                <a:lnTo>
                  <a:pt x="471170" y="186690"/>
                </a:lnTo>
                <a:lnTo>
                  <a:pt x="468630" y="189229"/>
                </a:lnTo>
                <a:lnTo>
                  <a:pt x="466090" y="190500"/>
                </a:lnTo>
                <a:lnTo>
                  <a:pt x="463550" y="191770"/>
                </a:lnTo>
                <a:lnTo>
                  <a:pt x="459740" y="193040"/>
                </a:lnTo>
                <a:lnTo>
                  <a:pt x="457200" y="195579"/>
                </a:lnTo>
                <a:lnTo>
                  <a:pt x="453390" y="196850"/>
                </a:lnTo>
                <a:lnTo>
                  <a:pt x="449580" y="198120"/>
                </a:lnTo>
                <a:lnTo>
                  <a:pt x="444500" y="200660"/>
                </a:lnTo>
                <a:lnTo>
                  <a:pt x="439420" y="201929"/>
                </a:lnTo>
                <a:lnTo>
                  <a:pt x="435610" y="203200"/>
                </a:lnTo>
                <a:lnTo>
                  <a:pt x="424180" y="207010"/>
                </a:lnTo>
                <a:lnTo>
                  <a:pt x="412750" y="209550"/>
                </a:lnTo>
                <a:lnTo>
                  <a:pt x="398780" y="213360"/>
                </a:lnTo>
                <a:lnTo>
                  <a:pt x="323850" y="232410"/>
                </a:lnTo>
                <a:lnTo>
                  <a:pt x="323850" y="232410"/>
                </a:lnTo>
                <a:lnTo>
                  <a:pt x="204470" y="273050"/>
                </a:lnTo>
                <a:lnTo>
                  <a:pt x="203200" y="274320"/>
                </a:lnTo>
                <a:lnTo>
                  <a:pt x="170180" y="288290"/>
                </a:lnTo>
                <a:lnTo>
                  <a:pt x="111760" y="314960"/>
                </a:lnTo>
                <a:lnTo>
                  <a:pt x="99060" y="320040"/>
                </a:lnTo>
                <a:lnTo>
                  <a:pt x="93980" y="321310"/>
                </a:lnTo>
                <a:lnTo>
                  <a:pt x="92710" y="322580"/>
                </a:lnTo>
                <a:lnTo>
                  <a:pt x="87630" y="325120"/>
                </a:lnTo>
                <a:lnTo>
                  <a:pt x="76200" y="330200"/>
                </a:lnTo>
                <a:lnTo>
                  <a:pt x="66040" y="334010"/>
                </a:lnTo>
                <a:lnTo>
                  <a:pt x="60960" y="335280"/>
                </a:lnTo>
                <a:lnTo>
                  <a:pt x="57150" y="336550"/>
                </a:lnTo>
                <a:lnTo>
                  <a:pt x="52070" y="337820"/>
                </a:lnTo>
                <a:lnTo>
                  <a:pt x="48260" y="339090"/>
                </a:lnTo>
                <a:lnTo>
                  <a:pt x="44450" y="340360"/>
                </a:lnTo>
                <a:lnTo>
                  <a:pt x="40640" y="340360"/>
                </a:lnTo>
                <a:lnTo>
                  <a:pt x="36830" y="341630"/>
                </a:lnTo>
                <a:lnTo>
                  <a:pt x="33020" y="341630"/>
                </a:lnTo>
                <a:lnTo>
                  <a:pt x="3048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6670" y="341630"/>
                </a:lnTo>
                <a:lnTo>
                  <a:pt x="24130" y="341630"/>
                </a:lnTo>
                <a:lnTo>
                  <a:pt x="21590" y="340360"/>
                </a:lnTo>
                <a:lnTo>
                  <a:pt x="19050" y="340360"/>
                </a:lnTo>
                <a:lnTo>
                  <a:pt x="16510" y="339090"/>
                </a:lnTo>
                <a:lnTo>
                  <a:pt x="13970" y="337820"/>
                </a:lnTo>
                <a:lnTo>
                  <a:pt x="12700" y="335280"/>
                </a:lnTo>
                <a:lnTo>
                  <a:pt x="7620" y="331470"/>
                </a:lnTo>
                <a:lnTo>
                  <a:pt x="6350" y="330200"/>
                </a:lnTo>
                <a:lnTo>
                  <a:pt x="6350" y="328930"/>
                </a:lnTo>
                <a:lnTo>
                  <a:pt x="5080" y="327660"/>
                </a:lnTo>
                <a:lnTo>
                  <a:pt x="3810" y="326390"/>
                </a:lnTo>
                <a:lnTo>
                  <a:pt x="1270" y="321310"/>
                </a:lnTo>
                <a:lnTo>
                  <a:pt x="1270" y="321310"/>
                </a:lnTo>
                <a:lnTo>
                  <a:pt x="1270" y="321310"/>
                </a:lnTo>
                <a:lnTo>
                  <a:pt x="0" y="316230"/>
                </a:lnTo>
                <a:lnTo>
                  <a:pt x="43180" y="273050"/>
                </a:lnTo>
                <a:lnTo>
                  <a:pt x="44450" y="271779"/>
                </a:lnTo>
                <a:lnTo>
                  <a:pt x="49530" y="267970"/>
                </a:lnTo>
                <a:lnTo>
                  <a:pt x="54610" y="273050"/>
                </a:lnTo>
                <a:lnTo>
                  <a:pt x="35560" y="298450"/>
                </a:lnTo>
                <a:lnTo>
                  <a:pt x="35560" y="299720"/>
                </a:lnTo>
                <a:lnTo>
                  <a:pt x="34290" y="300990"/>
                </a:lnTo>
                <a:lnTo>
                  <a:pt x="34290" y="302260"/>
                </a:lnTo>
                <a:lnTo>
                  <a:pt x="34290" y="303530"/>
                </a:lnTo>
                <a:lnTo>
                  <a:pt x="34290" y="303530"/>
                </a:lnTo>
                <a:lnTo>
                  <a:pt x="35560" y="304800"/>
                </a:lnTo>
                <a:lnTo>
                  <a:pt x="35560" y="307340"/>
                </a:lnTo>
                <a:lnTo>
                  <a:pt x="35560" y="308610"/>
                </a:lnTo>
                <a:lnTo>
                  <a:pt x="36830" y="311150"/>
                </a:lnTo>
                <a:lnTo>
                  <a:pt x="38100" y="312420"/>
                </a:lnTo>
                <a:lnTo>
                  <a:pt x="39370" y="313690"/>
                </a:lnTo>
                <a:lnTo>
                  <a:pt x="40640" y="314960"/>
                </a:lnTo>
                <a:lnTo>
                  <a:pt x="41910" y="316230"/>
                </a:lnTo>
                <a:lnTo>
                  <a:pt x="44450" y="316230"/>
                </a:lnTo>
                <a:lnTo>
                  <a:pt x="45720" y="317500"/>
                </a:lnTo>
                <a:lnTo>
                  <a:pt x="4826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49530" y="317500"/>
                </a:lnTo>
                <a:lnTo>
                  <a:pt x="52070" y="317500"/>
                </a:lnTo>
                <a:lnTo>
                  <a:pt x="54610" y="317500"/>
                </a:lnTo>
                <a:lnTo>
                  <a:pt x="57150" y="316230"/>
                </a:lnTo>
                <a:lnTo>
                  <a:pt x="59690" y="316230"/>
                </a:lnTo>
                <a:lnTo>
                  <a:pt x="63500" y="316230"/>
                </a:lnTo>
                <a:lnTo>
                  <a:pt x="66040" y="314960"/>
                </a:lnTo>
                <a:lnTo>
                  <a:pt x="68580" y="313690"/>
                </a:lnTo>
                <a:lnTo>
                  <a:pt x="72390" y="312420"/>
                </a:lnTo>
                <a:lnTo>
                  <a:pt x="78740" y="309880"/>
                </a:lnTo>
                <a:lnTo>
                  <a:pt x="86360" y="307340"/>
                </a:lnTo>
                <a:lnTo>
                  <a:pt x="92710" y="304800"/>
                </a:lnTo>
                <a:lnTo>
                  <a:pt x="100330" y="300990"/>
                </a:lnTo>
                <a:lnTo>
                  <a:pt x="107950" y="298450"/>
                </a:lnTo>
                <a:lnTo>
                  <a:pt x="123190" y="290829"/>
                </a:lnTo>
                <a:lnTo>
                  <a:pt x="130810" y="287020"/>
                </a:lnTo>
                <a:lnTo>
                  <a:pt x="130810" y="287020"/>
                </a:lnTo>
                <a:lnTo>
                  <a:pt x="132080" y="285750"/>
                </a:lnTo>
                <a:lnTo>
                  <a:pt x="138430" y="283210"/>
                </a:lnTo>
                <a:lnTo>
                  <a:pt x="163830" y="270510"/>
                </a:lnTo>
                <a:lnTo>
                  <a:pt x="223520" y="199390"/>
                </a:lnTo>
                <a:lnTo>
                  <a:pt x="226060" y="196850"/>
                </a:lnTo>
                <a:lnTo>
                  <a:pt x="347980" y="36829"/>
                </a:lnTo>
                <a:lnTo>
                  <a:pt x="337820" y="15240"/>
                </a:lnTo>
                <a:lnTo>
                  <a:pt x="337820" y="15240"/>
                </a:lnTo>
                <a:lnTo>
                  <a:pt x="334010" y="10160"/>
                </a:lnTo>
                <a:lnTo>
                  <a:pt x="346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049770" y="3931920"/>
            <a:ext cx="337820" cy="198120"/>
          </a:xfrm>
          <a:custGeom>
            <a:avLst/>
            <a:gdLst/>
            <a:ahLst/>
            <a:cxnLst/>
            <a:rect l="l" t="t" r="r" b="b"/>
            <a:pathLst>
              <a:path w="337820" h="198120">
                <a:moveTo>
                  <a:pt x="38100" y="162560"/>
                </a:moveTo>
                <a:lnTo>
                  <a:pt x="30480" y="182880"/>
                </a:lnTo>
                <a:lnTo>
                  <a:pt x="30480" y="182880"/>
                </a:lnTo>
                <a:lnTo>
                  <a:pt x="29210" y="18415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82880"/>
                </a:lnTo>
                <a:lnTo>
                  <a:pt x="13970" y="143510"/>
                </a:lnTo>
                <a:lnTo>
                  <a:pt x="13970" y="143510"/>
                </a:lnTo>
                <a:lnTo>
                  <a:pt x="12700" y="129540"/>
                </a:lnTo>
                <a:lnTo>
                  <a:pt x="64770" y="132080"/>
                </a:lnTo>
                <a:lnTo>
                  <a:pt x="50800" y="124460"/>
                </a:lnTo>
                <a:lnTo>
                  <a:pt x="38100" y="118110"/>
                </a:lnTo>
                <a:lnTo>
                  <a:pt x="33020" y="114300"/>
                </a:lnTo>
                <a:lnTo>
                  <a:pt x="27940" y="111760"/>
                </a:lnTo>
                <a:lnTo>
                  <a:pt x="22860" y="107950"/>
                </a:lnTo>
                <a:lnTo>
                  <a:pt x="19050" y="104140"/>
                </a:lnTo>
                <a:lnTo>
                  <a:pt x="16510" y="102870"/>
                </a:lnTo>
                <a:lnTo>
                  <a:pt x="16510" y="102870"/>
                </a:lnTo>
                <a:lnTo>
                  <a:pt x="13970" y="101600"/>
                </a:lnTo>
                <a:lnTo>
                  <a:pt x="11430" y="97790"/>
                </a:lnTo>
                <a:lnTo>
                  <a:pt x="7620" y="95250"/>
                </a:lnTo>
                <a:lnTo>
                  <a:pt x="5080" y="91440"/>
                </a:lnTo>
                <a:lnTo>
                  <a:pt x="3810" y="88900"/>
                </a:lnTo>
                <a:lnTo>
                  <a:pt x="2540" y="85090"/>
                </a:lnTo>
                <a:lnTo>
                  <a:pt x="1270" y="82550"/>
                </a:lnTo>
                <a:lnTo>
                  <a:pt x="0" y="78740"/>
                </a:lnTo>
                <a:lnTo>
                  <a:pt x="0" y="76200"/>
                </a:lnTo>
                <a:lnTo>
                  <a:pt x="0" y="73660"/>
                </a:lnTo>
                <a:lnTo>
                  <a:pt x="0" y="71120"/>
                </a:lnTo>
                <a:lnTo>
                  <a:pt x="1270" y="68580"/>
                </a:lnTo>
                <a:lnTo>
                  <a:pt x="2540" y="66040"/>
                </a:lnTo>
                <a:lnTo>
                  <a:pt x="2540" y="64770"/>
                </a:lnTo>
                <a:lnTo>
                  <a:pt x="2540" y="63500"/>
                </a:lnTo>
                <a:lnTo>
                  <a:pt x="2540" y="63500"/>
                </a:lnTo>
                <a:lnTo>
                  <a:pt x="3810" y="60960"/>
                </a:lnTo>
                <a:lnTo>
                  <a:pt x="5080" y="58420"/>
                </a:lnTo>
                <a:lnTo>
                  <a:pt x="7620" y="55880"/>
                </a:lnTo>
                <a:lnTo>
                  <a:pt x="8890" y="53340"/>
                </a:lnTo>
                <a:lnTo>
                  <a:pt x="10160" y="50800"/>
                </a:lnTo>
                <a:lnTo>
                  <a:pt x="12700" y="48260"/>
                </a:lnTo>
                <a:lnTo>
                  <a:pt x="15240" y="45720"/>
                </a:lnTo>
                <a:lnTo>
                  <a:pt x="17780" y="43180"/>
                </a:lnTo>
                <a:lnTo>
                  <a:pt x="20320" y="40640"/>
                </a:lnTo>
                <a:lnTo>
                  <a:pt x="24130" y="39370"/>
                </a:lnTo>
                <a:lnTo>
                  <a:pt x="26670" y="36830"/>
                </a:lnTo>
                <a:lnTo>
                  <a:pt x="30480" y="34290"/>
                </a:lnTo>
                <a:lnTo>
                  <a:pt x="34290" y="31750"/>
                </a:lnTo>
                <a:lnTo>
                  <a:pt x="38100" y="29210"/>
                </a:lnTo>
                <a:lnTo>
                  <a:pt x="41910" y="27940"/>
                </a:lnTo>
                <a:lnTo>
                  <a:pt x="46990" y="25400"/>
                </a:lnTo>
                <a:lnTo>
                  <a:pt x="50800" y="22860"/>
                </a:lnTo>
                <a:lnTo>
                  <a:pt x="55880" y="21590"/>
                </a:lnTo>
                <a:lnTo>
                  <a:pt x="60960" y="19050"/>
                </a:lnTo>
                <a:lnTo>
                  <a:pt x="66040" y="17780"/>
                </a:lnTo>
                <a:lnTo>
                  <a:pt x="72390" y="15240"/>
                </a:lnTo>
                <a:lnTo>
                  <a:pt x="78740" y="13970"/>
                </a:lnTo>
                <a:lnTo>
                  <a:pt x="83820" y="12700"/>
                </a:lnTo>
                <a:lnTo>
                  <a:pt x="90170" y="10160"/>
                </a:lnTo>
                <a:lnTo>
                  <a:pt x="96520" y="8890"/>
                </a:lnTo>
                <a:lnTo>
                  <a:pt x="104140" y="7620"/>
                </a:lnTo>
                <a:lnTo>
                  <a:pt x="118110" y="5080"/>
                </a:lnTo>
                <a:lnTo>
                  <a:pt x="132080" y="2540"/>
                </a:lnTo>
                <a:lnTo>
                  <a:pt x="146050" y="1270"/>
                </a:lnTo>
                <a:lnTo>
                  <a:pt x="160020" y="0"/>
                </a:lnTo>
                <a:lnTo>
                  <a:pt x="173990" y="0"/>
                </a:lnTo>
                <a:lnTo>
                  <a:pt x="186690" y="0"/>
                </a:lnTo>
                <a:lnTo>
                  <a:pt x="200660" y="1270"/>
                </a:lnTo>
                <a:lnTo>
                  <a:pt x="213360" y="2540"/>
                </a:lnTo>
                <a:lnTo>
                  <a:pt x="226060" y="5080"/>
                </a:lnTo>
                <a:lnTo>
                  <a:pt x="232410" y="6350"/>
                </a:lnTo>
                <a:lnTo>
                  <a:pt x="237490" y="8890"/>
                </a:lnTo>
                <a:lnTo>
                  <a:pt x="243840" y="10160"/>
                </a:lnTo>
                <a:lnTo>
                  <a:pt x="250190" y="11430"/>
                </a:lnTo>
                <a:lnTo>
                  <a:pt x="255270" y="13970"/>
                </a:lnTo>
                <a:lnTo>
                  <a:pt x="260350" y="16510"/>
                </a:lnTo>
                <a:lnTo>
                  <a:pt x="266700" y="17780"/>
                </a:lnTo>
                <a:lnTo>
                  <a:pt x="271780" y="20320"/>
                </a:lnTo>
                <a:lnTo>
                  <a:pt x="275590" y="21590"/>
                </a:lnTo>
                <a:lnTo>
                  <a:pt x="275590" y="22860"/>
                </a:lnTo>
                <a:lnTo>
                  <a:pt x="276860" y="24130"/>
                </a:lnTo>
                <a:lnTo>
                  <a:pt x="281940" y="26670"/>
                </a:lnTo>
                <a:lnTo>
                  <a:pt x="285750" y="29210"/>
                </a:lnTo>
                <a:lnTo>
                  <a:pt x="290830" y="31750"/>
                </a:lnTo>
                <a:lnTo>
                  <a:pt x="294640" y="35560"/>
                </a:lnTo>
                <a:lnTo>
                  <a:pt x="299720" y="39370"/>
                </a:lnTo>
                <a:lnTo>
                  <a:pt x="307340" y="46990"/>
                </a:lnTo>
                <a:lnTo>
                  <a:pt x="311150" y="50800"/>
                </a:lnTo>
                <a:lnTo>
                  <a:pt x="313690" y="54610"/>
                </a:lnTo>
                <a:lnTo>
                  <a:pt x="317500" y="58420"/>
                </a:lnTo>
                <a:lnTo>
                  <a:pt x="321310" y="62230"/>
                </a:lnTo>
                <a:lnTo>
                  <a:pt x="323850" y="6731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6390" y="71120"/>
                </a:lnTo>
                <a:lnTo>
                  <a:pt x="328930" y="76200"/>
                </a:lnTo>
                <a:lnTo>
                  <a:pt x="330200" y="80010"/>
                </a:lnTo>
                <a:lnTo>
                  <a:pt x="332740" y="85090"/>
                </a:lnTo>
                <a:lnTo>
                  <a:pt x="334010" y="90170"/>
                </a:lnTo>
                <a:lnTo>
                  <a:pt x="335280" y="95250"/>
                </a:lnTo>
                <a:lnTo>
                  <a:pt x="336550" y="100330"/>
                </a:lnTo>
                <a:lnTo>
                  <a:pt x="337820" y="105410"/>
                </a:lnTo>
                <a:lnTo>
                  <a:pt x="337820" y="110490"/>
                </a:lnTo>
                <a:lnTo>
                  <a:pt x="337820" y="119380"/>
                </a:lnTo>
                <a:lnTo>
                  <a:pt x="337820" y="125730"/>
                </a:lnTo>
                <a:lnTo>
                  <a:pt x="337820" y="125730"/>
                </a:lnTo>
                <a:lnTo>
                  <a:pt x="337820" y="127000"/>
                </a:lnTo>
                <a:lnTo>
                  <a:pt x="336550" y="135890"/>
                </a:lnTo>
                <a:lnTo>
                  <a:pt x="336550" y="139700"/>
                </a:lnTo>
                <a:lnTo>
                  <a:pt x="335280" y="143510"/>
                </a:lnTo>
                <a:lnTo>
                  <a:pt x="334010" y="149860"/>
                </a:lnTo>
                <a:lnTo>
                  <a:pt x="331470" y="157480"/>
                </a:lnTo>
                <a:lnTo>
                  <a:pt x="328930" y="165100"/>
                </a:lnTo>
                <a:lnTo>
                  <a:pt x="325120" y="171450"/>
                </a:lnTo>
                <a:lnTo>
                  <a:pt x="325120" y="171450"/>
                </a:lnTo>
                <a:lnTo>
                  <a:pt x="326390" y="171450"/>
                </a:lnTo>
                <a:lnTo>
                  <a:pt x="326390" y="172720"/>
                </a:lnTo>
                <a:lnTo>
                  <a:pt x="32639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272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7660" y="17399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28930" y="175260"/>
                </a:lnTo>
                <a:lnTo>
                  <a:pt x="330200" y="175260"/>
                </a:lnTo>
                <a:lnTo>
                  <a:pt x="330200" y="176530"/>
                </a:lnTo>
                <a:lnTo>
                  <a:pt x="331470" y="176530"/>
                </a:lnTo>
                <a:lnTo>
                  <a:pt x="331470" y="176530"/>
                </a:lnTo>
                <a:lnTo>
                  <a:pt x="331470" y="177800"/>
                </a:lnTo>
                <a:lnTo>
                  <a:pt x="332740" y="177800"/>
                </a:lnTo>
                <a:lnTo>
                  <a:pt x="332740" y="179070"/>
                </a:lnTo>
                <a:lnTo>
                  <a:pt x="334010" y="180340"/>
                </a:lnTo>
                <a:lnTo>
                  <a:pt x="337820" y="181610"/>
                </a:lnTo>
                <a:lnTo>
                  <a:pt x="337820" y="181610"/>
                </a:lnTo>
                <a:lnTo>
                  <a:pt x="337820" y="182880"/>
                </a:lnTo>
                <a:lnTo>
                  <a:pt x="337820" y="198120"/>
                </a:lnTo>
                <a:lnTo>
                  <a:pt x="233680" y="181610"/>
                </a:lnTo>
                <a:lnTo>
                  <a:pt x="231140" y="181610"/>
                </a:lnTo>
                <a:lnTo>
                  <a:pt x="38100" y="162560"/>
                </a:lnTo>
                <a:close/>
                <a:moveTo>
                  <a:pt x="295910" y="149860"/>
                </a:moveTo>
                <a:lnTo>
                  <a:pt x="298450" y="147320"/>
                </a:lnTo>
                <a:lnTo>
                  <a:pt x="300990" y="144780"/>
                </a:lnTo>
                <a:lnTo>
                  <a:pt x="300990" y="143510"/>
                </a:lnTo>
                <a:lnTo>
                  <a:pt x="302260" y="142240"/>
                </a:lnTo>
                <a:lnTo>
                  <a:pt x="303530" y="140970"/>
                </a:lnTo>
                <a:lnTo>
                  <a:pt x="303530" y="139700"/>
                </a:lnTo>
                <a:lnTo>
                  <a:pt x="304800" y="138430"/>
                </a:lnTo>
                <a:lnTo>
                  <a:pt x="306070" y="135890"/>
                </a:lnTo>
                <a:lnTo>
                  <a:pt x="307340" y="133350"/>
                </a:lnTo>
                <a:lnTo>
                  <a:pt x="308610" y="130810"/>
                </a:lnTo>
                <a:lnTo>
                  <a:pt x="309880" y="128270"/>
                </a:lnTo>
                <a:lnTo>
                  <a:pt x="309880" y="128270"/>
                </a:lnTo>
                <a:lnTo>
                  <a:pt x="309880" y="125730"/>
                </a:lnTo>
                <a:lnTo>
                  <a:pt x="309880" y="123190"/>
                </a:lnTo>
                <a:lnTo>
                  <a:pt x="311150" y="120650"/>
                </a:lnTo>
                <a:lnTo>
                  <a:pt x="311150" y="114300"/>
                </a:lnTo>
                <a:lnTo>
                  <a:pt x="311150" y="111760"/>
                </a:lnTo>
                <a:lnTo>
                  <a:pt x="311150" y="107950"/>
                </a:lnTo>
                <a:lnTo>
                  <a:pt x="309880" y="102870"/>
                </a:lnTo>
                <a:lnTo>
                  <a:pt x="308610" y="97790"/>
                </a:lnTo>
                <a:lnTo>
                  <a:pt x="307340" y="92710"/>
                </a:lnTo>
                <a:lnTo>
                  <a:pt x="304800" y="87630"/>
                </a:lnTo>
                <a:lnTo>
                  <a:pt x="302260" y="83820"/>
                </a:lnTo>
                <a:lnTo>
                  <a:pt x="298450" y="78740"/>
                </a:lnTo>
                <a:lnTo>
                  <a:pt x="294640" y="74930"/>
                </a:lnTo>
                <a:lnTo>
                  <a:pt x="294640" y="73660"/>
                </a:lnTo>
                <a:lnTo>
                  <a:pt x="294640" y="73660"/>
                </a:lnTo>
                <a:lnTo>
                  <a:pt x="290830" y="71120"/>
                </a:lnTo>
                <a:lnTo>
                  <a:pt x="285750" y="67310"/>
                </a:lnTo>
                <a:lnTo>
                  <a:pt x="281940" y="63500"/>
                </a:lnTo>
                <a:lnTo>
                  <a:pt x="275590" y="60960"/>
                </a:lnTo>
                <a:lnTo>
                  <a:pt x="269240" y="57150"/>
                </a:lnTo>
                <a:lnTo>
                  <a:pt x="264160" y="54610"/>
                </a:lnTo>
                <a:lnTo>
                  <a:pt x="257810" y="52070"/>
                </a:lnTo>
                <a:lnTo>
                  <a:pt x="251460" y="49530"/>
                </a:lnTo>
                <a:lnTo>
                  <a:pt x="245110" y="48260"/>
                </a:lnTo>
                <a:lnTo>
                  <a:pt x="237490" y="45720"/>
                </a:lnTo>
                <a:lnTo>
                  <a:pt x="229870" y="44450"/>
                </a:lnTo>
                <a:lnTo>
                  <a:pt x="223520" y="43180"/>
                </a:lnTo>
                <a:lnTo>
                  <a:pt x="215900" y="41910"/>
                </a:lnTo>
                <a:lnTo>
                  <a:pt x="207010" y="40640"/>
                </a:lnTo>
                <a:lnTo>
                  <a:pt x="200660" y="39370"/>
                </a:lnTo>
                <a:lnTo>
                  <a:pt x="184150" y="39370"/>
                </a:lnTo>
                <a:lnTo>
                  <a:pt x="167640" y="39370"/>
                </a:lnTo>
                <a:lnTo>
                  <a:pt x="167640" y="39370"/>
                </a:lnTo>
                <a:lnTo>
                  <a:pt x="166370" y="39370"/>
                </a:lnTo>
                <a:lnTo>
                  <a:pt x="151130" y="39370"/>
                </a:lnTo>
                <a:lnTo>
                  <a:pt x="142240" y="40640"/>
                </a:lnTo>
                <a:lnTo>
                  <a:pt x="134620" y="40640"/>
                </a:lnTo>
                <a:lnTo>
                  <a:pt x="125730" y="41910"/>
                </a:lnTo>
                <a:lnTo>
                  <a:pt x="118110" y="43180"/>
                </a:lnTo>
                <a:lnTo>
                  <a:pt x="109220" y="45720"/>
                </a:lnTo>
                <a:lnTo>
                  <a:pt x="104140" y="45720"/>
                </a:lnTo>
                <a:lnTo>
                  <a:pt x="99060" y="46990"/>
                </a:lnTo>
                <a:lnTo>
                  <a:pt x="95250" y="48260"/>
                </a:lnTo>
                <a:lnTo>
                  <a:pt x="91440" y="49530"/>
                </a:lnTo>
                <a:lnTo>
                  <a:pt x="86360" y="50800"/>
                </a:lnTo>
                <a:lnTo>
                  <a:pt x="83820" y="52070"/>
                </a:lnTo>
                <a:lnTo>
                  <a:pt x="82550" y="52070"/>
                </a:lnTo>
                <a:lnTo>
                  <a:pt x="82550" y="52070"/>
                </a:lnTo>
                <a:lnTo>
                  <a:pt x="80010" y="53340"/>
                </a:lnTo>
                <a:lnTo>
                  <a:pt x="76200" y="54610"/>
                </a:lnTo>
                <a:lnTo>
                  <a:pt x="72390" y="55880"/>
                </a:lnTo>
                <a:lnTo>
                  <a:pt x="69850" y="57150"/>
                </a:lnTo>
                <a:lnTo>
                  <a:pt x="67310" y="58420"/>
                </a:lnTo>
                <a:lnTo>
                  <a:pt x="64770" y="59690"/>
                </a:lnTo>
                <a:lnTo>
                  <a:pt x="62230" y="60960"/>
                </a:lnTo>
                <a:lnTo>
                  <a:pt x="59690" y="63500"/>
                </a:lnTo>
                <a:lnTo>
                  <a:pt x="58420" y="64770"/>
                </a:lnTo>
                <a:lnTo>
                  <a:pt x="55880" y="66040"/>
                </a:lnTo>
                <a:lnTo>
                  <a:pt x="53340" y="67310"/>
                </a:lnTo>
                <a:lnTo>
                  <a:pt x="52070" y="68580"/>
                </a:lnTo>
                <a:lnTo>
                  <a:pt x="50800" y="71120"/>
                </a:lnTo>
                <a:lnTo>
                  <a:pt x="49530" y="72390"/>
                </a:lnTo>
                <a:lnTo>
                  <a:pt x="48260" y="73660"/>
                </a:lnTo>
                <a:lnTo>
                  <a:pt x="46990" y="74930"/>
                </a:lnTo>
                <a:lnTo>
                  <a:pt x="45720" y="76200"/>
                </a:lnTo>
                <a:lnTo>
                  <a:pt x="45720" y="78740"/>
                </a:lnTo>
                <a:lnTo>
                  <a:pt x="45720" y="80010"/>
                </a:lnTo>
                <a:lnTo>
                  <a:pt x="44450" y="81280"/>
                </a:lnTo>
                <a:lnTo>
                  <a:pt x="43180" y="82550"/>
                </a:lnTo>
                <a:lnTo>
                  <a:pt x="44450" y="85090"/>
                </a:lnTo>
                <a:lnTo>
                  <a:pt x="43180" y="86360"/>
                </a:lnTo>
                <a:lnTo>
                  <a:pt x="43180" y="87630"/>
                </a:lnTo>
                <a:lnTo>
                  <a:pt x="44450" y="88900"/>
                </a:lnTo>
                <a:lnTo>
                  <a:pt x="44450" y="91440"/>
                </a:lnTo>
                <a:lnTo>
                  <a:pt x="44450" y="92710"/>
                </a:lnTo>
                <a:lnTo>
                  <a:pt x="45720" y="93980"/>
                </a:lnTo>
                <a:lnTo>
                  <a:pt x="45720" y="95250"/>
                </a:lnTo>
                <a:lnTo>
                  <a:pt x="48260" y="97790"/>
                </a:lnTo>
                <a:lnTo>
                  <a:pt x="48260" y="99060"/>
                </a:lnTo>
                <a:lnTo>
                  <a:pt x="49530" y="99060"/>
                </a:lnTo>
                <a:lnTo>
                  <a:pt x="49530" y="99060"/>
                </a:lnTo>
                <a:lnTo>
                  <a:pt x="49530" y="100330"/>
                </a:lnTo>
                <a:lnTo>
                  <a:pt x="50800" y="101600"/>
                </a:lnTo>
                <a:lnTo>
                  <a:pt x="52070" y="102870"/>
                </a:lnTo>
                <a:lnTo>
                  <a:pt x="53340" y="104140"/>
                </a:lnTo>
                <a:lnTo>
                  <a:pt x="54610" y="106680"/>
                </a:lnTo>
                <a:lnTo>
                  <a:pt x="57150" y="109220"/>
                </a:lnTo>
                <a:lnTo>
                  <a:pt x="60960" y="111760"/>
                </a:lnTo>
                <a:lnTo>
                  <a:pt x="63500" y="114300"/>
                </a:lnTo>
                <a:lnTo>
                  <a:pt x="67310" y="118110"/>
                </a:lnTo>
                <a:lnTo>
                  <a:pt x="76200" y="123190"/>
                </a:lnTo>
                <a:lnTo>
                  <a:pt x="95250" y="133350"/>
                </a:lnTo>
                <a:lnTo>
                  <a:pt x="147320" y="135890"/>
                </a:lnTo>
                <a:lnTo>
                  <a:pt x="148590" y="135890"/>
                </a:lnTo>
                <a:lnTo>
                  <a:pt x="295910" y="149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7040880" y="4154170"/>
            <a:ext cx="499110" cy="224790"/>
          </a:xfrm>
          <a:custGeom>
            <a:avLst/>
            <a:gdLst/>
            <a:ahLst/>
            <a:cxnLst/>
            <a:rect l="l" t="t" r="r" b="b"/>
            <a:pathLst>
              <a:path w="499110" h="224790">
                <a:moveTo>
                  <a:pt x="472440" y="91440"/>
                </a:moveTo>
                <a:lnTo>
                  <a:pt x="474980" y="86360"/>
                </a:lnTo>
                <a:lnTo>
                  <a:pt x="474980" y="86360"/>
                </a:lnTo>
                <a:lnTo>
                  <a:pt x="483870" y="58420"/>
                </a:lnTo>
                <a:lnTo>
                  <a:pt x="499110" y="60960"/>
                </a:lnTo>
                <a:lnTo>
                  <a:pt x="496570" y="88900"/>
                </a:lnTo>
                <a:lnTo>
                  <a:pt x="496570" y="88900"/>
                </a:lnTo>
                <a:lnTo>
                  <a:pt x="488950" y="148590"/>
                </a:lnTo>
                <a:lnTo>
                  <a:pt x="327660" y="100330"/>
                </a:lnTo>
                <a:lnTo>
                  <a:pt x="323850" y="99060"/>
                </a:lnTo>
                <a:lnTo>
                  <a:pt x="320040" y="99060"/>
                </a:lnTo>
                <a:lnTo>
                  <a:pt x="311150" y="96520"/>
                </a:lnTo>
                <a:lnTo>
                  <a:pt x="293370" y="91440"/>
                </a:lnTo>
                <a:lnTo>
                  <a:pt x="278130" y="87630"/>
                </a:lnTo>
                <a:lnTo>
                  <a:pt x="271780" y="85090"/>
                </a:lnTo>
                <a:lnTo>
                  <a:pt x="270510" y="85090"/>
                </a:lnTo>
                <a:lnTo>
                  <a:pt x="269240" y="85090"/>
                </a:lnTo>
                <a:lnTo>
                  <a:pt x="269240" y="85090"/>
                </a:lnTo>
                <a:lnTo>
                  <a:pt x="275590" y="88900"/>
                </a:lnTo>
                <a:lnTo>
                  <a:pt x="281940" y="95250"/>
                </a:lnTo>
                <a:lnTo>
                  <a:pt x="288290" y="100330"/>
                </a:lnTo>
                <a:lnTo>
                  <a:pt x="294640" y="106680"/>
                </a:lnTo>
                <a:lnTo>
                  <a:pt x="300990" y="113030"/>
                </a:lnTo>
                <a:lnTo>
                  <a:pt x="306070" y="118110"/>
                </a:lnTo>
                <a:lnTo>
                  <a:pt x="311150" y="124460"/>
                </a:lnTo>
                <a:lnTo>
                  <a:pt x="311150" y="125730"/>
                </a:lnTo>
                <a:lnTo>
                  <a:pt x="311150" y="125730"/>
                </a:lnTo>
                <a:lnTo>
                  <a:pt x="314960" y="132080"/>
                </a:lnTo>
                <a:lnTo>
                  <a:pt x="318770" y="138430"/>
                </a:lnTo>
                <a:lnTo>
                  <a:pt x="321310" y="144780"/>
                </a:lnTo>
                <a:lnTo>
                  <a:pt x="322580" y="148590"/>
                </a:lnTo>
                <a:lnTo>
                  <a:pt x="323850" y="152400"/>
                </a:lnTo>
                <a:lnTo>
                  <a:pt x="325120" y="154940"/>
                </a:lnTo>
                <a:lnTo>
                  <a:pt x="326390" y="158750"/>
                </a:lnTo>
                <a:lnTo>
                  <a:pt x="326390" y="161290"/>
                </a:lnTo>
                <a:lnTo>
                  <a:pt x="327660" y="165100"/>
                </a:lnTo>
                <a:lnTo>
                  <a:pt x="327660" y="168910"/>
                </a:lnTo>
                <a:lnTo>
                  <a:pt x="327660" y="171450"/>
                </a:lnTo>
                <a:lnTo>
                  <a:pt x="327660" y="175260"/>
                </a:lnTo>
                <a:lnTo>
                  <a:pt x="327660" y="177800"/>
                </a:lnTo>
                <a:lnTo>
                  <a:pt x="327660" y="181610"/>
                </a:lnTo>
                <a:lnTo>
                  <a:pt x="327660" y="184150"/>
                </a:lnTo>
                <a:lnTo>
                  <a:pt x="327660" y="184150"/>
                </a:lnTo>
                <a:lnTo>
                  <a:pt x="326390" y="185420"/>
                </a:lnTo>
                <a:lnTo>
                  <a:pt x="326390" y="187960"/>
                </a:lnTo>
                <a:lnTo>
                  <a:pt x="325120" y="190500"/>
                </a:lnTo>
                <a:lnTo>
                  <a:pt x="323850" y="194310"/>
                </a:lnTo>
                <a:lnTo>
                  <a:pt x="323850" y="196850"/>
                </a:lnTo>
                <a:lnTo>
                  <a:pt x="322580" y="199390"/>
                </a:lnTo>
                <a:lnTo>
                  <a:pt x="321310" y="200660"/>
                </a:lnTo>
                <a:lnTo>
                  <a:pt x="320040" y="203200"/>
                </a:lnTo>
                <a:lnTo>
                  <a:pt x="318770" y="205740"/>
                </a:lnTo>
                <a:lnTo>
                  <a:pt x="316230" y="208280"/>
                </a:lnTo>
                <a:lnTo>
                  <a:pt x="314960" y="209550"/>
                </a:lnTo>
                <a:lnTo>
                  <a:pt x="312420" y="212090"/>
                </a:lnTo>
                <a:lnTo>
                  <a:pt x="311150" y="213360"/>
                </a:lnTo>
                <a:lnTo>
                  <a:pt x="308610" y="214630"/>
                </a:lnTo>
                <a:lnTo>
                  <a:pt x="307340" y="217170"/>
                </a:lnTo>
                <a:lnTo>
                  <a:pt x="304800" y="218440"/>
                </a:lnTo>
                <a:lnTo>
                  <a:pt x="302260" y="219710"/>
                </a:lnTo>
                <a:lnTo>
                  <a:pt x="299720" y="220980"/>
                </a:lnTo>
                <a:lnTo>
                  <a:pt x="297180" y="222250"/>
                </a:lnTo>
                <a:lnTo>
                  <a:pt x="293370" y="222250"/>
                </a:lnTo>
                <a:lnTo>
                  <a:pt x="290830" y="223520"/>
                </a:lnTo>
                <a:lnTo>
                  <a:pt x="288290" y="223520"/>
                </a:lnTo>
                <a:lnTo>
                  <a:pt x="284480" y="223520"/>
                </a:lnTo>
                <a:lnTo>
                  <a:pt x="281940" y="224790"/>
                </a:lnTo>
                <a:lnTo>
                  <a:pt x="278130" y="224790"/>
                </a:lnTo>
                <a:lnTo>
                  <a:pt x="274320" y="224790"/>
                </a:lnTo>
                <a:lnTo>
                  <a:pt x="271780" y="223520"/>
                </a:lnTo>
                <a:lnTo>
                  <a:pt x="267970" y="223520"/>
                </a:lnTo>
                <a:lnTo>
                  <a:pt x="264160" y="223520"/>
                </a:lnTo>
                <a:lnTo>
                  <a:pt x="259080" y="222250"/>
                </a:lnTo>
                <a:lnTo>
                  <a:pt x="255270" y="222250"/>
                </a:lnTo>
                <a:lnTo>
                  <a:pt x="251460" y="220980"/>
                </a:lnTo>
                <a:lnTo>
                  <a:pt x="246380" y="219710"/>
                </a:lnTo>
                <a:lnTo>
                  <a:pt x="241300" y="218440"/>
                </a:lnTo>
                <a:lnTo>
                  <a:pt x="238760" y="218440"/>
                </a:lnTo>
                <a:lnTo>
                  <a:pt x="236220" y="217170"/>
                </a:lnTo>
                <a:lnTo>
                  <a:pt x="232410" y="215900"/>
                </a:lnTo>
                <a:lnTo>
                  <a:pt x="228600" y="214630"/>
                </a:lnTo>
                <a:lnTo>
                  <a:pt x="220980" y="210820"/>
                </a:lnTo>
                <a:lnTo>
                  <a:pt x="217170" y="209550"/>
                </a:lnTo>
                <a:lnTo>
                  <a:pt x="213360" y="208280"/>
                </a:lnTo>
                <a:lnTo>
                  <a:pt x="205740" y="204470"/>
                </a:lnTo>
                <a:lnTo>
                  <a:pt x="201930" y="203200"/>
                </a:lnTo>
                <a:lnTo>
                  <a:pt x="198120" y="201930"/>
                </a:lnTo>
                <a:lnTo>
                  <a:pt x="194310" y="200660"/>
                </a:lnTo>
                <a:lnTo>
                  <a:pt x="190500" y="199390"/>
                </a:lnTo>
                <a:lnTo>
                  <a:pt x="26670" y="140970"/>
                </a:lnTo>
                <a:lnTo>
                  <a:pt x="15240" y="161290"/>
                </a:lnTo>
                <a:lnTo>
                  <a:pt x="15240" y="161290"/>
                </a:lnTo>
                <a:lnTo>
                  <a:pt x="13970" y="163830"/>
                </a:lnTo>
                <a:lnTo>
                  <a:pt x="0" y="157480"/>
                </a:lnTo>
                <a:lnTo>
                  <a:pt x="0" y="157480"/>
                </a:lnTo>
                <a:lnTo>
                  <a:pt x="0" y="157480"/>
                </a:lnTo>
                <a:lnTo>
                  <a:pt x="7620" y="118110"/>
                </a:lnTo>
                <a:lnTo>
                  <a:pt x="7620" y="118110"/>
                </a:lnTo>
                <a:lnTo>
                  <a:pt x="10160" y="102870"/>
                </a:lnTo>
                <a:lnTo>
                  <a:pt x="170180" y="152400"/>
                </a:lnTo>
                <a:lnTo>
                  <a:pt x="172720" y="152400"/>
                </a:lnTo>
                <a:lnTo>
                  <a:pt x="199390" y="161290"/>
                </a:lnTo>
                <a:lnTo>
                  <a:pt x="203200" y="163830"/>
                </a:lnTo>
                <a:lnTo>
                  <a:pt x="207010" y="165100"/>
                </a:lnTo>
                <a:lnTo>
                  <a:pt x="210820" y="166370"/>
                </a:lnTo>
                <a:lnTo>
                  <a:pt x="214630" y="166370"/>
                </a:lnTo>
                <a:lnTo>
                  <a:pt x="222250" y="170180"/>
                </a:lnTo>
                <a:lnTo>
                  <a:pt x="226060" y="171450"/>
                </a:lnTo>
                <a:lnTo>
                  <a:pt x="229870" y="172720"/>
                </a:lnTo>
                <a:lnTo>
                  <a:pt x="232410" y="173990"/>
                </a:lnTo>
                <a:lnTo>
                  <a:pt x="236220" y="173990"/>
                </a:lnTo>
                <a:lnTo>
                  <a:pt x="243840" y="176530"/>
                </a:lnTo>
                <a:lnTo>
                  <a:pt x="246380" y="177800"/>
                </a:lnTo>
                <a:lnTo>
                  <a:pt x="248920" y="177800"/>
                </a:lnTo>
                <a:lnTo>
                  <a:pt x="251460" y="179070"/>
                </a:lnTo>
                <a:lnTo>
                  <a:pt x="252730" y="179070"/>
                </a:lnTo>
                <a:lnTo>
                  <a:pt x="256540" y="180340"/>
                </a:lnTo>
                <a:lnTo>
                  <a:pt x="260350" y="180340"/>
                </a:lnTo>
                <a:lnTo>
                  <a:pt x="264160" y="180340"/>
                </a:lnTo>
                <a:lnTo>
                  <a:pt x="266700" y="180340"/>
                </a:lnTo>
                <a:lnTo>
                  <a:pt x="270510" y="180340"/>
                </a:lnTo>
                <a:lnTo>
                  <a:pt x="273050" y="180340"/>
                </a:lnTo>
                <a:lnTo>
                  <a:pt x="275590" y="180340"/>
                </a:lnTo>
                <a:lnTo>
                  <a:pt x="278130" y="179070"/>
                </a:lnTo>
                <a:lnTo>
                  <a:pt x="278130" y="179070"/>
                </a:lnTo>
                <a:lnTo>
                  <a:pt x="280670" y="177800"/>
                </a:lnTo>
                <a:lnTo>
                  <a:pt x="280670" y="177800"/>
                </a:lnTo>
                <a:lnTo>
                  <a:pt x="281940" y="176530"/>
                </a:lnTo>
                <a:lnTo>
                  <a:pt x="283210" y="176530"/>
                </a:lnTo>
                <a:lnTo>
                  <a:pt x="284480" y="176530"/>
                </a:lnTo>
                <a:lnTo>
                  <a:pt x="284480" y="175260"/>
                </a:lnTo>
                <a:lnTo>
                  <a:pt x="284480" y="175260"/>
                </a:lnTo>
                <a:lnTo>
                  <a:pt x="285750" y="173990"/>
                </a:lnTo>
                <a:lnTo>
                  <a:pt x="285750" y="173990"/>
                </a:lnTo>
                <a:lnTo>
                  <a:pt x="287020" y="172720"/>
                </a:lnTo>
                <a:lnTo>
                  <a:pt x="288290" y="171450"/>
                </a:lnTo>
                <a:lnTo>
                  <a:pt x="288290" y="170180"/>
                </a:lnTo>
                <a:lnTo>
                  <a:pt x="289560" y="167640"/>
                </a:lnTo>
                <a:lnTo>
                  <a:pt x="290830" y="163830"/>
                </a:lnTo>
                <a:lnTo>
                  <a:pt x="290830" y="161290"/>
                </a:lnTo>
                <a:lnTo>
                  <a:pt x="292100" y="158750"/>
                </a:lnTo>
                <a:lnTo>
                  <a:pt x="292100" y="156210"/>
                </a:lnTo>
                <a:lnTo>
                  <a:pt x="292100" y="152400"/>
                </a:lnTo>
                <a:lnTo>
                  <a:pt x="290830" y="149860"/>
                </a:lnTo>
                <a:lnTo>
                  <a:pt x="290830" y="147320"/>
                </a:lnTo>
                <a:lnTo>
                  <a:pt x="290830" y="144780"/>
                </a:lnTo>
                <a:lnTo>
                  <a:pt x="289560" y="142240"/>
                </a:lnTo>
                <a:lnTo>
                  <a:pt x="288290" y="138430"/>
                </a:lnTo>
                <a:lnTo>
                  <a:pt x="285750" y="132080"/>
                </a:lnTo>
                <a:lnTo>
                  <a:pt x="283210" y="125730"/>
                </a:lnTo>
                <a:lnTo>
                  <a:pt x="280670" y="123190"/>
                </a:lnTo>
                <a:lnTo>
                  <a:pt x="279400" y="120650"/>
                </a:lnTo>
                <a:lnTo>
                  <a:pt x="279400" y="120650"/>
                </a:lnTo>
                <a:lnTo>
                  <a:pt x="279400" y="119380"/>
                </a:lnTo>
                <a:lnTo>
                  <a:pt x="278130" y="118110"/>
                </a:lnTo>
                <a:lnTo>
                  <a:pt x="275590" y="114300"/>
                </a:lnTo>
                <a:lnTo>
                  <a:pt x="271780" y="109220"/>
                </a:lnTo>
                <a:lnTo>
                  <a:pt x="265430" y="104140"/>
                </a:lnTo>
                <a:lnTo>
                  <a:pt x="260350" y="97790"/>
                </a:lnTo>
                <a:lnTo>
                  <a:pt x="255270" y="92710"/>
                </a:lnTo>
                <a:lnTo>
                  <a:pt x="251460" y="90170"/>
                </a:lnTo>
                <a:lnTo>
                  <a:pt x="248920" y="87630"/>
                </a:lnTo>
                <a:lnTo>
                  <a:pt x="242570" y="83820"/>
                </a:lnTo>
                <a:lnTo>
                  <a:pt x="236220" y="80010"/>
                </a:lnTo>
                <a:lnTo>
                  <a:pt x="229870" y="74930"/>
                </a:lnTo>
                <a:lnTo>
                  <a:pt x="118110" y="49530"/>
                </a:lnTo>
                <a:lnTo>
                  <a:pt x="118110" y="49530"/>
                </a:lnTo>
                <a:lnTo>
                  <a:pt x="20320" y="30480"/>
                </a:lnTo>
                <a:lnTo>
                  <a:pt x="22860" y="0"/>
                </a:lnTo>
                <a:lnTo>
                  <a:pt x="22860" y="0"/>
                </a:lnTo>
                <a:lnTo>
                  <a:pt x="22860" y="0"/>
                </a:lnTo>
                <a:lnTo>
                  <a:pt x="29210" y="0"/>
                </a:lnTo>
                <a:lnTo>
                  <a:pt x="31750" y="0"/>
                </a:lnTo>
                <a:lnTo>
                  <a:pt x="434340" y="82550"/>
                </a:lnTo>
                <a:lnTo>
                  <a:pt x="435610" y="82550"/>
                </a:lnTo>
                <a:lnTo>
                  <a:pt x="472440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7000240" y="4364990"/>
            <a:ext cx="306070" cy="251460"/>
          </a:xfrm>
          <a:custGeom>
            <a:avLst/>
            <a:gdLst/>
            <a:ahLst/>
            <a:cxnLst/>
            <a:rect l="l" t="t" r="r" b="b"/>
            <a:pathLst>
              <a:path w="306070" h="251460">
                <a:moveTo>
                  <a:pt x="130810" y="44450"/>
                </a:moveTo>
                <a:lnTo>
                  <a:pt x="120650" y="40640"/>
                </a:lnTo>
                <a:lnTo>
                  <a:pt x="110490" y="38100"/>
                </a:lnTo>
                <a:lnTo>
                  <a:pt x="101600" y="35560"/>
                </a:lnTo>
                <a:lnTo>
                  <a:pt x="92710" y="33020"/>
                </a:lnTo>
                <a:lnTo>
                  <a:pt x="83820" y="31750"/>
                </a:lnTo>
                <a:lnTo>
                  <a:pt x="76200" y="31750"/>
                </a:lnTo>
                <a:lnTo>
                  <a:pt x="72390" y="3048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1750"/>
                </a:lnTo>
                <a:lnTo>
                  <a:pt x="58420" y="31750"/>
                </a:lnTo>
                <a:lnTo>
                  <a:pt x="54610" y="31750"/>
                </a:lnTo>
                <a:lnTo>
                  <a:pt x="53340" y="33020"/>
                </a:lnTo>
                <a:lnTo>
                  <a:pt x="49530" y="33020"/>
                </a:lnTo>
                <a:lnTo>
                  <a:pt x="48260" y="33020"/>
                </a:lnTo>
                <a:lnTo>
                  <a:pt x="48260" y="33020"/>
                </a:lnTo>
                <a:lnTo>
                  <a:pt x="46990" y="33020"/>
                </a:lnTo>
                <a:lnTo>
                  <a:pt x="45720" y="34290"/>
                </a:lnTo>
                <a:lnTo>
                  <a:pt x="43180" y="35560"/>
                </a:lnTo>
                <a:lnTo>
                  <a:pt x="40640" y="36830"/>
                </a:lnTo>
                <a:lnTo>
                  <a:pt x="39370" y="38100"/>
                </a:lnTo>
                <a:lnTo>
                  <a:pt x="36830" y="39370"/>
                </a:lnTo>
                <a:lnTo>
                  <a:pt x="35560" y="40640"/>
                </a:lnTo>
                <a:lnTo>
                  <a:pt x="34290" y="41910"/>
                </a:lnTo>
                <a:lnTo>
                  <a:pt x="33020" y="43180"/>
                </a:lnTo>
                <a:lnTo>
                  <a:pt x="31750" y="45720"/>
                </a:lnTo>
                <a:lnTo>
                  <a:pt x="29210" y="49530"/>
                </a:lnTo>
                <a:lnTo>
                  <a:pt x="27940" y="52070"/>
                </a:lnTo>
                <a:lnTo>
                  <a:pt x="27940" y="55880"/>
                </a:lnTo>
                <a:lnTo>
                  <a:pt x="27940" y="59690"/>
                </a:lnTo>
                <a:lnTo>
                  <a:pt x="27940" y="63500"/>
                </a:lnTo>
                <a:lnTo>
                  <a:pt x="27940" y="6604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1120"/>
                </a:lnTo>
                <a:lnTo>
                  <a:pt x="30480" y="74930"/>
                </a:lnTo>
                <a:lnTo>
                  <a:pt x="33020" y="78740"/>
                </a:lnTo>
                <a:lnTo>
                  <a:pt x="35560" y="82550"/>
                </a:lnTo>
                <a:lnTo>
                  <a:pt x="38100" y="87630"/>
                </a:lnTo>
                <a:lnTo>
                  <a:pt x="40640" y="91440"/>
                </a:lnTo>
                <a:lnTo>
                  <a:pt x="44450" y="96520"/>
                </a:lnTo>
                <a:lnTo>
                  <a:pt x="46990" y="100330"/>
                </a:lnTo>
                <a:lnTo>
                  <a:pt x="50800" y="105410"/>
                </a:lnTo>
                <a:lnTo>
                  <a:pt x="54610" y="110490"/>
                </a:lnTo>
                <a:lnTo>
                  <a:pt x="59690" y="115570"/>
                </a:lnTo>
                <a:lnTo>
                  <a:pt x="64770" y="120650"/>
                </a:lnTo>
                <a:lnTo>
                  <a:pt x="68580" y="125730"/>
                </a:lnTo>
                <a:lnTo>
                  <a:pt x="74930" y="130810"/>
                </a:lnTo>
                <a:lnTo>
                  <a:pt x="80010" y="135890"/>
                </a:lnTo>
                <a:lnTo>
                  <a:pt x="86360" y="140970"/>
                </a:lnTo>
                <a:lnTo>
                  <a:pt x="92710" y="146050"/>
                </a:lnTo>
                <a:lnTo>
                  <a:pt x="97790" y="149860"/>
                </a:lnTo>
                <a:lnTo>
                  <a:pt x="99060" y="149860"/>
                </a:lnTo>
                <a:lnTo>
                  <a:pt x="99060" y="151130"/>
                </a:lnTo>
                <a:lnTo>
                  <a:pt x="105410" y="156210"/>
                </a:lnTo>
                <a:lnTo>
                  <a:pt x="113030" y="161290"/>
                </a:lnTo>
                <a:lnTo>
                  <a:pt x="119380" y="166370"/>
                </a:lnTo>
                <a:lnTo>
                  <a:pt x="127000" y="171450"/>
                </a:lnTo>
                <a:lnTo>
                  <a:pt x="134620" y="175260"/>
                </a:lnTo>
                <a:lnTo>
                  <a:pt x="142240" y="180340"/>
                </a:lnTo>
                <a:lnTo>
                  <a:pt x="151130" y="185420"/>
                </a:lnTo>
                <a:lnTo>
                  <a:pt x="158750" y="190500"/>
                </a:lnTo>
                <a:lnTo>
                  <a:pt x="167640" y="194310"/>
                </a:lnTo>
                <a:lnTo>
                  <a:pt x="177800" y="199390"/>
                </a:lnTo>
                <a:lnTo>
                  <a:pt x="187960" y="204470"/>
                </a:lnTo>
                <a:lnTo>
                  <a:pt x="196850" y="207010"/>
                </a:lnTo>
                <a:lnTo>
                  <a:pt x="205740" y="210820"/>
                </a:lnTo>
                <a:lnTo>
                  <a:pt x="214630" y="213360"/>
                </a:lnTo>
                <a:lnTo>
                  <a:pt x="222250" y="213360"/>
                </a:lnTo>
                <a:lnTo>
                  <a:pt x="229870" y="214630"/>
                </a:lnTo>
                <a:lnTo>
                  <a:pt x="229870" y="214630"/>
                </a:lnTo>
                <a:lnTo>
                  <a:pt x="231140" y="214630"/>
                </a:lnTo>
                <a:lnTo>
                  <a:pt x="233680" y="214630"/>
                </a:lnTo>
                <a:lnTo>
                  <a:pt x="237490" y="214630"/>
                </a:lnTo>
                <a:lnTo>
                  <a:pt x="241300" y="214630"/>
                </a:lnTo>
                <a:lnTo>
                  <a:pt x="243840" y="214630"/>
                </a:lnTo>
                <a:lnTo>
                  <a:pt x="247650" y="213360"/>
                </a:lnTo>
                <a:lnTo>
                  <a:pt x="250190" y="213360"/>
                </a:lnTo>
                <a:lnTo>
                  <a:pt x="252730" y="212090"/>
                </a:lnTo>
                <a:lnTo>
                  <a:pt x="255270" y="210820"/>
                </a:lnTo>
                <a:lnTo>
                  <a:pt x="257810" y="209550"/>
                </a:lnTo>
                <a:lnTo>
                  <a:pt x="260350" y="208280"/>
                </a:lnTo>
                <a:lnTo>
                  <a:pt x="262890" y="205740"/>
                </a:lnTo>
                <a:lnTo>
                  <a:pt x="264160" y="204470"/>
                </a:lnTo>
                <a:lnTo>
                  <a:pt x="266700" y="201930"/>
                </a:lnTo>
                <a:lnTo>
                  <a:pt x="267970" y="200660"/>
                </a:lnTo>
                <a:lnTo>
                  <a:pt x="270510" y="198120"/>
                </a:lnTo>
                <a:lnTo>
                  <a:pt x="271780" y="195580"/>
                </a:lnTo>
                <a:lnTo>
                  <a:pt x="274320" y="189230"/>
                </a:lnTo>
                <a:lnTo>
                  <a:pt x="275590" y="185420"/>
                </a:lnTo>
                <a:lnTo>
                  <a:pt x="276860" y="181610"/>
                </a:lnTo>
                <a:lnTo>
                  <a:pt x="278130" y="177800"/>
                </a:lnTo>
                <a:lnTo>
                  <a:pt x="278130" y="177800"/>
                </a:lnTo>
                <a:lnTo>
                  <a:pt x="278130" y="176530"/>
                </a:lnTo>
                <a:lnTo>
                  <a:pt x="278130" y="172720"/>
                </a:lnTo>
                <a:lnTo>
                  <a:pt x="278130" y="167640"/>
                </a:lnTo>
                <a:lnTo>
                  <a:pt x="276860" y="162560"/>
                </a:lnTo>
                <a:lnTo>
                  <a:pt x="275590" y="157480"/>
                </a:lnTo>
                <a:lnTo>
                  <a:pt x="274320" y="152400"/>
                </a:lnTo>
                <a:lnTo>
                  <a:pt x="271780" y="147320"/>
                </a:lnTo>
                <a:lnTo>
                  <a:pt x="270510" y="142240"/>
                </a:lnTo>
                <a:lnTo>
                  <a:pt x="267970" y="137160"/>
                </a:lnTo>
                <a:lnTo>
                  <a:pt x="264160" y="132080"/>
                </a:lnTo>
                <a:lnTo>
                  <a:pt x="260350" y="128270"/>
                </a:lnTo>
                <a:lnTo>
                  <a:pt x="256540" y="123190"/>
                </a:lnTo>
                <a:lnTo>
                  <a:pt x="252730" y="118110"/>
                </a:lnTo>
                <a:lnTo>
                  <a:pt x="247650" y="113030"/>
                </a:lnTo>
                <a:lnTo>
                  <a:pt x="242570" y="107950"/>
                </a:lnTo>
                <a:lnTo>
                  <a:pt x="241300" y="105410"/>
                </a:lnTo>
                <a:lnTo>
                  <a:pt x="240030" y="105410"/>
                </a:lnTo>
                <a:lnTo>
                  <a:pt x="237490" y="102870"/>
                </a:lnTo>
                <a:lnTo>
                  <a:pt x="232410" y="97790"/>
                </a:lnTo>
                <a:lnTo>
                  <a:pt x="226060" y="93980"/>
                </a:lnTo>
                <a:lnTo>
                  <a:pt x="220980" y="88900"/>
                </a:lnTo>
                <a:lnTo>
                  <a:pt x="213360" y="83820"/>
                </a:lnTo>
                <a:lnTo>
                  <a:pt x="205740" y="80010"/>
                </a:lnTo>
                <a:lnTo>
                  <a:pt x="199390" y="74930"/>
                </a:lnTo>
                <a:lnTo>
                  <a:pt x="191770" y="71120"/>
                </a:lnTo>
                <a:lnTo>
                  <a:pt x="184150" y="66040"/>
                </a:lnTo>
                <a:lnTo>
                  <a:pt x="175260" y="62230"/>
                </a:lnTo>
                <a:lnTo>
                  <a:pt x="167640" y="58420"/>
                </a:lnTo>
                <a:lnTo>
                  <a:pt x="158750" y="54610"/>
                </a:lnTo>
                <a:lnTo>
                  <a:pt x="149860" y="50800"/>
                </a:lnTo>
                <a:lnTo>
                  <a:pt x="140970" y="46990"/>
                </a:lnTo>
                <a:lnTo>
                  <a:pt x="130810" y="44450"/>
                </a:lnTo>
                <a:close/>
                <a:moveTo>
                  <a:pt x="3810" y="36830"/>
                </a:moveTo>
                <a:lnTo>
                  <a:pt x="5080" y="34290"/>
                </a:lnTo>
                <a:lnTo>
                  <a:pt x="7620" y="30480"/>
                </a:lnTo>
                <a:lnTo>
                  <a:pt x="8890" y="27940"/>
                </a:lnTo>
                <a:lnTo>
                  <a:pt x="11430" y="25400"/>
                </a:lnTo>
                <a:lnTo>
                  <a:pt x="13970" y="21590"/>
                </a:lnTo>
                <a:lnTo>
                  <a:pt x="15240" y="21590"/>
                </a:lnTo>
                <a:lnTo>
                  <a:pt x="15240" y="21590"/>
                </a:lnTo>
                <a:lnTo>
                  <a:pt x="16510" y="19050"/>
                </a:lnTo>
                <a:lnTo>
                  <a:pt x="19050" y="16510"/>
                </a:lnTo>
                <a:lnTo>
                  <a:pt x="21590" y="15240"/>
                </a:lnTo>
                <a:lnTo>
                  <a:pt x="25400" y="12700"/>
                </a:lnTo>
                <a:lnTo>
                  <a:pt x="29210" y="10160"/>
                </a:lnTo>
                <a:lnTo>
                  <a:pt x="33020" y="8890"/>
                </a:lnTo>
                <a:lnTo>
                  <a:pt x="36830" y="7620"/>
                </a:lnTo>
                <a:lnTo>
                  <a:pt x="40640" y="6350"/>
                </a:lnTo>
                <a:lnTo>
                  <a:pt x="44450" y="3810"/>
                </a:lnTo>
                <a:lnTo>
                  <a:pt x="49530" y="3810"/>
                </a:lnTo>
                <a:lnTo>
                  <a:pt x="54610" y="2540"/>
                </a:lnTo>
                <a:lnTo>
                  <a:pt x="58420" y="1270"/>
                </a:lnTo>
                <a:lnTo>
                  <a:pt x="64770" y="1270"/>
                </a:lnTo>
                <a:lnTo>
                  <a:pt x="69850" y="0"/>
                </a:lnTo>
                <a:lnTo>
                  <a:pt x="74930" y="0"/>
                </a:lnTo>
                <a:lnTo>
                  <a:pt x="76200" y="0"/>
                </a:lnTo>
                <a:lnTo>
                  <a:pt x="77470" y="0"/>
                </a:lnTo>
                <a:lnTo>
                  <a:pt x="80010" y="0"/>
                </a:lnTo>
                <a:lnTo>
                  <a:pt x="86360" y="0"/>
                </a:lnTo>
                <a:lnTo>
                  <a:pt x="92710" y="0"/>
                </a:lnTo>
                <a:lnTo>
                  <a:pt x="97790" y="1270"/>
                </a:lnTo>
                <a:lnTo>
                  <a:pt x="104140" y="1270"/>
                </a:lnTo>
                <a:lnTo>
                  <a:pt x="110490" y="2540"/>
                </a:lnTo>
                <a:lnTo>
                  <a:pt x="118110" y="3810"/>
                </a:lnTo>
                <a:lnTo>
                  <a:pt x="124460" y="3810"/>
                </a:lnTo>
                <a:lnTo>
                  <a:pt x="132080" y="6350"/>
                </a:lnTo>
                <a:lnTo>
                  <a:pt x="138430" y="7620"/>
                </a:lnTo>
                <a:lnTo>
                  <a:pt x="146050" y="8890"/>
                </a:lnTo>
                <a:lnTo>
                  <a:pt x="153670" y="11430"/>
                </a:lnTo>
                <a:lnTo>
                  <a:pt x="162560" y="13970"/>
                </a:lnTo>
                <a:lnTo>
                  <a:pt x="172720" y="17780"/>
                </a:lnTo>
                <a:lnTo>
                  <a:pt x="181610" y="21590"/>
                </a:lnTo>
                <a:lnTo>
                  <a:pt x="189230" y="25400"/>
                </a:lnTo>
                <a:lnTo>
                  <a:pt x="198120" y="27940"/>
                </a:lnTo>
                <a:lnTo>
                  <a:pt x="207010" y="33020"/>
                </a:lnTo>
                <a:lnTo>
                  <a:pt x="215900" y="36830"/>
                </a:lnTo>
                <a:lnTo>
                  <a:pt x="223520" y="41910"/>
                </a:lnTo>
                <a:lnTo>
                  <a:pt x="231140" y="46990"/>
                </a:lnTo>
                <a:lnTo>
                  <a:pt x="236220" y="49530"/>
                </a:lnTo>
                <a:lnTo>
                  <a:pt x="237490" y="50800"/>
                </a:lnTo>
                <a:lnTo>
                  <a:pt x="238760" y="52070"/>
                </a:lnTo>
                <a:lnTo>
                  <a:pt x="245110" y="57150"/>
                </a:lnTo>
                <a:lnTo>
                  <a:pt x="252730" y="62230"/>
                </a:lnTo>
                <a:lnTo>
                  <a:pt x="259080" y="68580"/>
                </a:lnTo>
                <a:lnTo>
                  <a:pt x="265430" y="73660"/>
                </a:lnTo>
                <a:lnTo>
                  <a:pt x="270510" y="80010"/>
                </a:lnTo>
                <a:lnTo>
                  <a:pt x="275590" y="86360"/>
                </a:lnTo>
                <a:lnTo>
                  <a:pt x="280670" y="92710"/>
                </a:lnTo>
                <a:lnTo>
                  <a:pt x="285750" y="99060"/>
                </a:lnTo>
                <a:lnTo>
                  <a:pt x="289560" y="106680"/>
                </a:lnTo>
                <a:lnTo>
                  <a:pt x="293370" y="113030"/>
                </a:lnTo>
                <a:lnTo>
                  <a:pt x="297180" y="12065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299720" y="127000"/>
                </a:lnTo>
                <a:lnTo>
                  <a:pt x="302260" y="134620"/>
                </a:lnTo>
                <a:lnTo>
                  <a:pt x="303530" y="142240"/>
                </a:lnTo>
                <a:lnTo>
                  <a:pt x="304800" y="149860"/>
                </a:lnTo>
                <a:lnTo>
                  <a:pt x="306070" y="157480"/>
                </a:lnTo>
                <a:lnTo>
                  <a:pt x="306070" y="165100"/>
                </a:lnTo>
                <a:lnTo>
                  <a:pt x="304800" y="172720"/>
                </a:lnTo>
                <a:lnTo>
                  <a:pt x="304800" y="180340"/>
                </a:lnTo>
                <a:lnTo>
                  <a:pt x="302260" y="187960"/>
                </a:lnTo>
                <a:lnTo>
                  <a:pt x="303530" y="187960"/>
                </a:lnTo>
                <a:lnTo>
                  <a:pt x="303530" y="189230"/>
                </a:lnTo>
                <a:lnTo>
                  <a:pt x="299720" y="195580"/>
                </a:lnTo>
                <a:lnTo>
                  <a:pt x="297180" y="203200"/>
                </a:lnTo>
                <a:lnTo>
                  <a:pt x="294640" y="208280"/>
                </a:lnTo>
                <a:lnTo>
                  <a:pt x="292100" y="213360"/>
                </a:lnTo>
                <a:lnTo>
                  <a:pt x="289560" y="217170"/>
                </a:lnTo>
                <a:lnTo>
                  <a:pt x="287020" y="220980"/>
                </a:lnTo>
                <a:lnTo>
                  <a:pt x="284480" y="224790"/>
                </a:lnTo>
                <a:lnTo>
                  <a:pt x="280670" y="228600"/>
                </a:lnTo>
                <a:lnTo>
                  <a:pt x="276860" y="232410"/>
                </a:lnTo>
                <a:lnTo>
                  <a:pt x="273050" y="234950"/>
                </a:lnTo>
                <a:lnTo>
                  <a:pt x="273050" y="236220"/>
                </a:lnTo>
                <a:lnTo>
                  <a:pt x="273050" y="236220"/>
                </a:lnTo>
                <a:lnTo>
                  <a:pt x="269240" y="237490"/>
                </a:lnTo>
                <a:lnTo>
                  <a:pt x="265430" y="240030"/>
                </a:lnTo>
                <a:lnTo>
                  <a:pt x="260350" y="242570"/>
                </a:lnTo>
                <a:lnTo>
                  <a:pt x="256540" y="245110"/>
                </a:lnTo>
                <a:lnTo>
                  <a:pt x="251460" y="246380"/>
                </a:lnTo>
                <a:lnTo>
                  <a:pt x="246380" y="247650"/>
                </a:lnTo>
                <a:lnTo>
                  <a:pt x="242570" y="248920"/>
                </a:lnTo>
                <a:lnTo>
                  <a:pt x="236220" y="250190"/>
                </a:lnTo>
                <a:lnTo>
                  <a:pt x="231140" y="251460"/>
                </a:lnTo>
                <a:lnTo>
                  <a:pt x="226060" y="251460"/>
                </a:lnTo>
                <a:lnTo>
                  <a:pt x="220980" y="251460"/>
                </a:lnTo>
                <a:lnTo>
                  <a:pt x="214630" y="251460"/>
                </a:lnTo>
                <a:lnTo>
                  <a:pt x="208280" y="251460"/>
                </a:lnTo>
                <a:lnTo>
                  <a:pt x="203200" y="250190"/>
                </a:lnTo>
                <a:lnTo>
                  <a:pt x="196850" y="248920"/>
                </a:lnTo>
                <a:lnTo>
                  <a:pt x="190500" y="247650"/>
                </a:lnTo>
                <a:lnTo>
                  <a:pt x="184150" y="245110"/>
                </a:lnTo>
                <a:lnTo>
                  <a:pt x="177800" y="243840"/>
                </a:lnTo>
                <a:lnTo>
                  <a:pt x="172720" y="241300"/>
                </a:lnTo>
                <a:lnTo>
                  <a:pt x="165100" y="238760"/>
                </a:lnTo>
                <a:lnTo>
                  <a:pt x="160020" y="236220"/>
                </a:lnTo>
                <a:lnTo>
                  <a:pt x="160020" y="236220"/>
                </a:lnTo>
                <a:lnTo>
                  <a:pt x="158750" y="236220"/>
                </a:lnTo>
                <a:lnTo>
                  <a:pt x="152400" y="232410"/>
                </a:lnTo>
                <a:lnTo>
                  <a:pt x="146050" y="229870"/>
                </a:lnTo>
                <a:lnTo>
                  <a:pt x="139700" y="226060"/>
                </a:lnTo>
                <a:lnTo>
                  <a:pt x="130810" y="220980"/>
                </a:lnTo>
                <a:lnTo>
                  <a:pt x="121920" y="215900"/>
                </a:lnTo>
                <a:lnTo>
                  <a:pt x="119380" y="214630"/>
                </a:lnTo>
                <a:lnTo>
                  <a:pt x="118110" y="213360"/>
                </a:lnTo>
                <a:lnTo>
                  <a:pt x="114300" y="210820"/>
                </a:lnTo>
                <a:lnTo>
                  <a:pt x="105410" y="205740"/>
                </a:lnTo>
                <a:lnTo>
                  <a:pt x="99060" y="199390"/>
                </a:lnTo>
                <a:lnTo>
                  <a:pt x="90170" y="194310"/>
                </a:lnTo>
                <a:lnTo>
                  <a:pt x="83820" y="187960"/>
                </a:lnTo>
                <a:lnTo>
                  <a:pt x="76200" y="181610"/>
                </a:lnTo>
                <a:lnTo>
                  <a:pt x="68580" y="175260"/>
                </a:lnTo>
                <a:lnTo>
                  <a:pt x="62230" y="168910"/>
                </a:lnTo>
                <a:lnTo>
                  <a:pt x="57150" y="162560"/>
                </a:lnTo>
                <a:lnTo>
                  <a:pt x="50800" y="157480"/>
                </a:lnTo>
                <a:lnTo>
                  <a:pt x="44450" y="149860"/>
                </a:lnTo>
                <a:lnTo>
                  <a:pt x="39370" y="144780"/>
                </a:lnTo>
                <a:lnTo>
                  <a:pt x="34290" y="138430"/>
                </a:lnTo>
                <a:lnTo>
                  <a:pt x="29210" y="132080"/>
                </a:lnTo>
                <a:lnTo>
                  <a:pt x="25400" y="125730"/>
                </a:lnTo>
                <a:lnTo>
                  <a:pt x="21590" y="119380"/>
                </a:lnTo>
                <a:lnTo>
                  <a:pt x="17780" y="113030"/>
                </a:lnTo>
                <a:lnTo>
                  <a:pt x="16510" y="109220"/>
                </a:lnTo>
                <a:lnTo>
                  <a:pt x="15240" y="109220"/>
                </a:lnTo>
                <a:lnTo>
                  <a:pt x="13970" y="106680"/>
                </a:lnTo>
                <a:lnTo>
                  <a:pt x="11430" y="101600"/>
                </a:lnTo>
                <a:lnTo>
                  <a:pt x="7620" y="95250"/>
                </a:lnTo>
                <a:lnTo>
                  <a:pt x="6350" y="88900"/>
                </a:lnTo>
                <a:lnTo>
                  <a:pt x="3810" y="82550"/>
                </a:lnTo>
                <a:lnTo>
                  <a:pt x="2540" y="76200"/>
                </a:lnTo>
                <a:lnTo>
                  <a:pt x="1270" y="71120"/>
                </a:lnTo>
                <a:lnTo>
                  <a:pt x="0" y="64770"/>
                </a:lnTo>
                <a:lnTo>
                  <a:pt x="0" y="59690"/>
                </a:lnTo>
                <a:lnTo>
                  <a:pt x="1270" y="58420"/>
                </a:lnTo>
                <a:lnTo>
                  <a:pt x="1270" y="58420"/>
                </a:lnTo>
                <a:lnTo>
                  <a:pt x="0" y="53340"/>
                </a:lnTo>
                <a:lnTo>
                  <a:pt x="1270" y="48260"/>
                </a:lnTo>
                <a:lnTo>
                  <a:pt x="2540" y="41910"/>
                </a:lnTo>
                <a:lnTo>
                  <a:pt x="3810" y="36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906260" y="4547870"/>
            <a:ext cx="278130" cy="287020"/>
          </a:xfrm>
          <a:custGeom>
            <a:avLst/>
            <a:gdLst/>
            <a:ahLst/>
            <a:cxnLst/>
            <a:rect l="l" t="t" r="r" b="b"/>
            <a:pathLst>
              <a:path w="278130" h="287020">
                <a:moveTo>
                  <a:pt x="132080" y="59690"/>
                </a:moveTo>
                <a:lnTo>
                  <a:pt x="123190" y="54610"/>
                </a:lnTo>
                <a:lnTo>
                  <a:pt x="114300" y="49530"/>
                </a:lnTo>
                <a:lnTo>
                  <a:pt x="105410" y="44450"/>
                </a:lnTo>
                <a:lnTo>
                  <a:pt x="97790" y="40640"/>
                </a:lnTo>
                <a:lnTo>
                  <a:pt x="88900" y="36830"/>
                </a:lnTo>
                <a:lnTo>
                  <a:pt x="82550" y="34290"/>
                </a:lnTo>
                <a:lnTo>
                  <a:pt x="78740" y="33020"/>
                </a:lnTo>
                <a:lnTo>
                  <a:pt x="74930" y="31750"/>
                </a:lnTo>
                <a:lnTo>
                  <a:pt x="71120" y="31750"/>
                </a:lnTo>
                <a:lnTo>
                  <a:pt x="68580" y="30480"/>
                </a:lnTo>
                <a:lnTo>
                  <a:pt x="64770" y="30480"/>
                </a:lnTo>
                <a:lnTo>
                  <a:pt x="62230" y="30480"/>
                </a:lnTo>
                <a:lnTo>
                  <a:pt x="59690" y="29210"/>
                </a:lnTo>
                <a:lnTo>
                  <a:pt x="55880" y="29210"/>
                </a:lnTo>
                <a:lnTo>
                  <a:pt x="53340" y="29210"/>
                </a:lnTo>
                <a:lnTo>
                  <a:pt x="50800" y="30480"/>
                </a:lnTo>
                <a:lnTo>
                  <a:pt x="48260" y="30480"/>
                </a:lnTo>
                <a:lnTo>
                  <a:pt x="46990" y="30480"/>
                </a:lnTo>
                <a:lnTo>
                  <a:pt x="45720" y="31750"/>
                </a:lnTo>
                <a:lnTo>
                  <a:pt x="45720" y="31750"/>
                </a:lnTo>
                <a:lnTo>
                  <a:pt x="44450" y="31750"/>
                </a:lnTo>
                <a:lnTo>
                  <a:pt x="41910" y="33020"/>
                </a:lnTo>
                <a:lnTo>
                  <a:pt x="40640" y="33020"/>
                </a:lnTo>
                <a:lnTo>
                  <a:pt x="38100" y="34290"/>
                </a:lnTo>
                <a:lnTo>
                  <a:pt x="36830" y="35560"/>
                </a:lnTo>
                <a:lnTo>
                  <a:pt x="35560" y="36830"/>
                </a:lnTo>
                <a:lnTo>
                  <a:pt x="33020" y="40640"/>
                </a:lnTo>
                <a:lnTo>
                  <a:pt x="30480" y="43180"/>
                </a:lnTo>
                <a:lnTo>
                  <a:pt x="29210" y="46990"/>
                </a:lnTo>
                <a:lnTo>
                  <a:pt x="27940" y="49530"/>
                </a:lnTo>
                <a:lnTo>
                  <a:pt x="27940" y="53340"/>
                </a:lnTo>
                <a:lnTo>
                  <a:pt x="27940" y="57150"/>
                </a:lnTo>
                <a:lnTo>
                  <a:pt x="27940" y="60960"/>
                </a:lnTo>
                <a:lnTo>
                  <a:pt x="27940" y="66040"/>
                </a:lnTo>
                <a:lnTo>
                  <a:pt x="29210" y="69850"/>
                </a:lnTo>
                <a:lnTo>
                  <a:pt x="29210" y="69850"/>
                </a:lnTo>
                <a:lnTo>
                  <a:pt x="29210" y="69850"/>
                </a:lnTo>
                <a:lnTo>
                  <a:pt x="30480" y="74930"/>
                </a:lnTo>
                <a:lnTo>
                  <a:pt x="31750" y="80010"/>
                </a:lnTo>
                <a:lnTo>
                  <a:pt x="33020" y="85090"/>
                </a:lnTo>
                <a:lnTo>
                  <a:pt x="35560" y="90170"/>
                </a:lnTo>
                <a:lnTo>
                  <a:pt x="38100" y="95250"/>
                </a:lnTo>
                <a:lnTo>
                  <a:pt x="40640" y="100330"/>
                </a:lnTo>
                <a:lnTo>
                  <a:pt x="43180" y="106680"/>
                </a:lnTo>
                <a:lnTo>
                  <a:pt x="45720" y="111760"/>
                </a:lnTo>
                <a:lnTo>
                  <a:pt x="49530" y="118110"/>
                </a:lnTo>
                <a:lnTo>
                  <a:pt x="53340" y="124460"/>
                </a:lnTo>
                <a:lnTo>
                  <a:pt x="57150" y="130810"/>
                </a:lnTo>
                <a:lnTo>
                  <a:pt x="60960" y="137160"/>
                </a:lnTo>
                <a:lnTo>
                  <a:pt x="66040" y="143510"/>
                </a:lnTo>
                <a:lnTo>
                  <a:pt x="71120" y="149860"/>
                </a:lnTo>
                <a:lnTo>
                  <a:pt x="76200" y="156210"/>
                </a:lnTo>
                <a:lnTo>
                  <a:pt x="81280" y="162560"/>
                </a:lnTo>
                <a:lnTo>
                  <a:pt x="86360" y="170180"/>
                </a:lnTo>
                <a:lnTo>
                  <a:pt x="92710" y="176530"/>
                </a:lnTo>
                <a:lnTo>
                  <a:pt x="99060" y="182880"/>
                </a:lnTo>
                <a:lnTo>
                  <a:pt x="99060" y="182880"/>
                </a:lnTo>
                <a:lnTo>
                  <a:pt x="99060" y="182880"/>
                </a:lnTo>
                <a:lnTo>
                  <a:pt x="105410" y="189230"/>
                </a:lnTo>
                <a:lnTo>
                  <a:pt x="111760" y="196850"/>
                </a:lnTo>
                <a:lnTo>
                  <a:pt x="118110" y="203200"/>
                </a:lnTo>
                <a:lnTo>
                  <a:pt x="125730" y="209550"/>
                </a:lnTo>
                <a:lnTo>
                  <a:pt x="133350" y="215900"/>
                </a:lnTo>
                <a:lnTo>
                  <a:pt x="142240" y="223520"/>
                </a:lnTo>
                <a:lnTo>
                  <a:pt x="149860" y="229870"/>
                </a:lnTo>
                <a:lnTo>
                  <a:pt x="158750" y="234950"/>
                </a:lnTo>
                <a:lnTo>
                  <a:pt x="162560" y="237490"/>
                </a:lnTo>
                <a:lnTo>
                  <a:pt x="163830" y="238760"/>
                </a:lnTo>
                <a:lnTo>
                  <a:pt x="166370" y="241300"/>
                </a:lnTo>
                <a:lnTo>
                  <a:pt x="173990" y="245110"/>
                </a:lnTo>
                <a:lnTo>
                  <a:pt x="181610" y="247650"/>
                </a:lnTo>
                <a:lnTo>
                  <a:pt x="189230" y="251460"/>
                </a:lnTo>
                <a:lnTo>
                  <a:pt x="191770" y="251460"/>
                </a:lnTo>
                <a:lnTo>
                  <a:pt x="195580" y="252730"/>
                </a:lnTo>
                <a:lnTo>
                  <a:pt x="199390" y="254000"/>
                </a:lnTo>
                <a:lnTo>
                  <a:pt x="201930" y="254000"/>
                </a:lnTo>
                <a:lnTo>
                  <a:pt x="205740" y="254000"/>
                </a:lnTo>
                <a:lnTo>
                  <a:pt x="208280" y="254000"/>
                </a:lnTo>
                <a:lnTo>
                  <a:pt x="210820" y="254000"/>
                </a:lnTo>
                <a:lnTo>
                  <a:pt x="214630" y="252730"/>
                </a:lnTo>
                <a:lnTo>
                  <a:pt x="217170" y="251460"/>
                </a:lnTo>
                <a:lnTo>
                  <a:pt x="219710" y="251460"/>
                </a:lnTo>
                <a:lnTo>
                  <a:pt x="222250" y="250190"/>
                </a:lnTo>
                <a:lnTo>
                  <a:pt x="224790" y="248920"/>
                </a:lnTo>
                <a:lnTo>
                  <a:pt x="227330" y="247650"/>
                </a:lnTo>
                <a:lnTo>
                  <a:pt x="228600" y="246380"/>
                </a:lnTo>
                <a:lnTo>
                  <a:pt x="232410" y="243840"/>
                </a:lnTo>
                <a:lnTo>
                  <a:pt x="233680" y="241300"/>
                </a:lnTo>
                <a:lnTo>
                  <a:pt x="237490" y="237490"/>
                </a:lnTo>
                <a:lnTo>
                  <a:pt x="240030" y="233680"/>
                </a:lnTo>
                <a:lnTo>
                  <a:pt x="240030" y="233680"/>
                </a:lnTo>
                <a:lnTo>
                  <a:pt x="241300" y="233680"/>
                </a:lnTo>
                <a:lnTo>
                  <a:pt x="242570" y="229870"/>
                </a:lnTo>
                <a:lnTo>
                  <a:pt x="243840" y="224790"/>
                </a:lnTo>
                <a:lnTo>
                  <a:pt x="245110" y="220980"/>
                </a:lnTo>
                <a:lnTo>
                  <a:pt x="246380" y="215900"/>
                </a:lnTo>
                <a:lnTo>
                  <a:pt x="246380" y="210820"/>
                </a:lnTo>
                <a:lnTo>
                  <a:pt x="246380" y="205740"/>
                </a:lnTo>
                <a:lnTo>
                  <a:pt x="246380" y="200660"/>
                </a:lnTo>
                <a:lnTo>
                  <a:pt x="245110" y="195580"/>
                </a:lnTo>
                <a:lnTo>
                  <a:pt x="245110" y="190500"/>
                </a:lnTo>
                <a:lnTo>
                  <a:pt x="242570" y="184150"/>
                </a:lnTo>
                <a:lnTo>
                  <a:pt x="241300" y="179070"/>
                </a:lnTo>
                <a:lnTo>
                  <a:pt x="238760" y="173990"/>
                </a:lnTo>
                <a:lnTo>
                  <a:pt x="236220" y="167640"/>
                </a:lnTo>
                <a:lnTo>
                  <a:pt x="234950" y="162560"/>
                </a:lnTo>
                <a:lnTo>
                  <a:pt x="233680" y="162560"/>
                </a:lnTo>
                <a:lnTo>
                  <a:pt x="233680" y="162560"/>
                </a:lnTo>
                <a:lnTo>
                  <a:pt x="229870" y="156210"/>
                </a:lnTo>
                <a:lnTo>
                  <a:pt x="226060" y="149860"/>
                </a:lnTo>
                <a:lnTo>
                  <a:pt x="222250" y="143510"/>
                </a:lnTo>
                <a:lnTo>
                  <a:pt x="218440" y="138430"/>
                </a:lnTo>
                <a:lnTo>
                  <a:pt x="213360" y="132080"/>
                </a:lnTo>
                <a:lnTo>
                  <a:pt x="208280" y="125730"/>
                </a:lnTo>
                <a:lnTo>
                  <a:pt x="203200" y="119380"/>
                </a:lnTo>
                <a:lnTo>
                  <a:pt x="196850" y="113030"/>
                </a:lnTo>
                <a:lnTo>
                  <a:pt x="191770" y="106680"/>
                </a:lnTo>
                <a:lnTo>
                  <a:pt x="185420" y="100330"/>
                </a:lnTo>
                <a:lnTo>
                  <a:pt x="177800" y="95250"/>
                </a:lnTo>
                <a:lnTo>
                  <a:pt x="171450" y="88900"/>
                </a:lnTo>
                <a:lnTo>
                  <a:pt x="163830" y="82550"/>
                </a:lnTo>
                <a:lnTo>
                  <a:pt x="156210" y="77470"/>
                </a:lnTo>
                <a:lnTo>
                  <a:pt x="148590" y="71120"/>
                </a:lnTo>
                <a:lnTo>
                  <a:pt x="140970" y="66040"/>
                </a:lnTo>
                <a:lnTo>
                  <a:pt x="132080" y="59690"/>
                </a:lnTo>
                <a:close/>
                <a:moveTo>
                  <a:pt x="11430" y="22860"/>
                </a:moveTo>
                <a:lnTo>
                  <a:pt x="12700" y="20320"/>
                </a:lnTo>
                <a:lnTo>
                  <a:pt x="15240" y="17780"/>
                </a:lnTo>
                <a:lnTo>
                  <a:pt x="17780" y="15240"/>
                </a:lnTo>
                <a:lnTo>
                  <a:pt x="20320" y="12700"/>
                </a:lnTo>
                <a:lnTo>
                  <a:pt x="20320" y="12700"/>
                </a:lnTo>
                <a:lnTo>
                  <a:pt x="21590" y="12700"/>
                </a:lnTo>
                <a:lnTo>
                  <a:pt x="24130" y="10160"/>
                </a:lnTo>
                <a:lnTo>
                  <a:pt x="26670" y="8890"/>
                </a:lnTo>
                <a:lnTo>
                  <a:pt x="30480" y="6350"/>
                </a:lnTo>
                <a:lnTo>
                  <a:pt x="33020" y="5080"/>
                </a:lnTo>
                <a:lnTo>
                  <a:pt x="38100" y="3810"/>
                </a:lnTo>
                <a:lnTo>
                  <a:pt x="40640" y="2540"/>
                </a:lnTo>
                <a:lnTo>
                  <a:pt x="45720" y="1270"/>
                </a:lnTo>
                <a:lnTo>
                  <a:pt x="49530" y="1270"/>
                </a:lnTo>
                <a:lnTo>
                  <a:pt x="53340" y="1270"/>
                </a:lnTo>
                <a:lnTo>
                  <a:pt x="58420" y="0"/>
                </a:lnTo>
                <a:lnTo>
                  <a:pt x="62230" y="0"/>
                </a:lnTo>
                <a:lnTo>
                  <a:pt x="67310" y="1270"/>
                </a:lnTo>
                <a:lnTo>
                  <a:pt x="72390" y="1270"/>
                </a:lnTo>
                <a:lnTo>
                  <a:pt x="73660" y="1270"/>
                </a:lnTo>
                <a:lnTo>
                  <a:pt x="74930" y="1270"/>
                </a:lnTo>
                <a:lnTo>
                  <a:pt x="77470" y="1270"/>
                </a:lnTo>
                <a:lnTo>
                  <a:pt x="82550" y="2540"/>
                </a:lnTo>
                <a:lnTo>
                  <a:pt x="87630" y="3810"/>
                </a:lnTo>
                <a:lnTo>
                  <a:pt x="92710" y="5080"/>
                </a:lnTo>
                <a:lnTo>
                  <a:pt x="99060" y="6350"/>
                </a:lnTo>
                <a:lnTo>
                  <a:pt x="105410" y="7620"/>
                </a:lnTo>
                <a:lnTo>
                  <a:pt x="110490" y="10160"/>
                </a:lnTo>
                <a:lnTo>
                  <a:pt x="116840" y="11430"/>
                </a:lnTo>
                <a:lnTo>
                  <a:pt x="123190" y="13970"/>
                </a:lnTo>
                <a:lnTo>
                  <a:pt x="129540" y="17780"/>
                </a:lnTo>
                <a:lnTo>
                  <a:pt x="134620" y="20320"/>
                </a:lnTo>
                <a:lnTo>
                  <a:pt x="142240" y="22860"/>
                </a:lnTo>
                <a:lnTo>
                  <a:pt x="148590" y="26670"/>
                </a:lnTo>
                <a:lnTo>
                  <a:pt x="154940" y="30480"/>
                </a:lnTo>
                <a:lnTo>
                  <a:pt x="161290" y="34290"/>
                </a:lnTo>
                <a:lnTo>
                  <a:pt x="170180" y="39370"/>
                </a:lnTo>
                <a:lnTo>
                  <a:pt x="179070" y="44450"/>
                </a:lnTo>
                <a:lnTo>
                  <a:pt x="186690" y="49530"/>
                </a:lnTo>
                <a:lnTo>
                  <a:pt x="194310" y="55880"/>
                </a:lnTo>
                <a:lnTo>
                  <a:pt x="201930" y="60960"/>
                </a:lnTo>
                <a:lnTo>
                  <a:pt x="209550" y="67310"/>
                </a:lnTo>
                <a:lnTo>
                  <a:pt x="215900" y="73660"/>
                </a:lnTo>
                <a:lnTo>
                  <a:pt x="223520" y="80010"/>
                </a:lnTo>
                <a:lnTo>
                  <a:pt x="229870" y="87630"/>
                </a:lnTo>
                <a:lnTo>
                  <a:pt x="234950" y="93980"/>
                </a:lnTo>
                <a:lnTo>
                  <a:pt x="241300" y="100330"/>
                </a:lnTo>
                <a:lnTo>
                  <a:pt x="246380" y="107950"/>
                </a:lnTo>
                <a:lnTo>
                  <a:pt x="247650" y="109220"/>
                </a:lnTo>
                <a:lnTo>
                  <a:pt x="248920" y="110490"/>
                </a:lnTo>
                <a:lnTo>
                  <a:pt x="251460" y="114300"/>
                </a:lnTo>
                <a:lnTo>
                  <a:pt x="256540" y="121920"/>
                </a:lnTo>
                <a:lnTo>
                  <a:pt x="260350" y="129540"/>
                </a:lnTo>
                <a:lnTo>
                  <a:pt x="264160" y="137160"/>
                </a:lnTo>
                <a:lnTo>
                  <a:pt x="266700" y="144780"/>
                </a:lnTo>
                <a:lnTo>
                  <a:pt x="270510" y="152400"/>
                </a:lnTo>
                <a:lnTo>
                  <a:pt x="271780" y="160020"/>
                </a:lnTo>
                <a:lnTo>
                  <a:pt x="274320" y="167640"/>
                </a:lnTo>
                <a:lnTo>
                  <a:pt x="275590" y="175260"/>
                </a:lnTo>
                <a:lnTo>
                  <a:pt x="276860" y="182880"/>
                </a:lnTo>
                <a:lnTo>
                  <a:pt x="278130" y="190500"/>
                </a:lnTo>
                <a:lnTo>
                  <a:pt x="278130" y="193040"/>
                </a:lnTo>
                <a:lnTo>
                  <a:pt x="278130" y="193040"/>
                </a:lnTo>
                <a:lnTo>
                  <a:pt x="278130" y="198120"/>
                </a:lnTo>
                <a:lnTo>
                  <a:pt x="276860" y="205740"/>
                </a:lnTo>
                <a:lnTo>
                  <a:pt x="275590" y="213360"/>
                </a:lnTo>
                <a:lnTo>
                  <a:pt x="274320" y="220980"/>
                </a:lnTo>
                <a:lnTo>
                  <a:pt x="271780" y="228600"/>
                </a:lnTo>
                <a:lnTo>
                  <a:pt x="269240" y="234950"/>
                </a:lnTo>
                <a:lnTo>
                  <a:pt x="265430" y="242570"/>
                </a:lnTo>
                <a:lnTo>
                  <a:pt x="261620" y="248920"/>
                </a:lnTo>
                <a:lnTo>
                  <a:pt x="261620" y="248920"/>
                </a:lnTo>
                <a:lnTo>
                  <a:pt x="261620" y="250190"/>
                </a:lnTo>
                <a:lnTo>
                  <a:pt x="256540" y="256540"/>
                </a:lnTo>
                <a:lnTo>
                  <a:pt x="254000" y="260350"/>
                </a:lnTo>
                <a:lnTo>
                  <a:pt x="250190" y="264160"/>
                </a:lnTo>
                <a:lnTo>
                  <a:pt x="246380" y="267970"/>
                </a:lnTo>
                <a:lnTo>
                  <a:pt x="242570" y="270510"/>
                </a:lnTo>
                <a:lnTo>
                  <a:pt x="238760" y="274320"/>
                </a:lnTo>
                <a:lnTo>
                  <a:pt x="234950" y="276860"/>
                </a:lnTo>
                <a:lnTo>
                  <a:pt x="229870" y="279400"/>
                </a:lnTo>
                <a:lnTo>
                  <a:pt x="226060" y="280670"/>
                </a:lnTo>
                <a:lnTo>
                  <a:pt x="220980" y="28321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7170" y="284480"/>
                </a:lnTo>
                <a:lnTo>
                  <a:pt x="212090" y="285750"/>
                </a:lnTo>
                <a:lnTo>
                  <a:pt x="207010" y="287020"/>
                </a:lnTo>
                <a:lnTo>
                  <a:pt x="201930" y="287020"/>
                </a:lnTo>
                <a:lnTo>
                  <a:pt x="196850" y="287020"/>
                </a:lnTo>
                <a:lnTo>
                  <a:pt x="191770" y="287020"/>
                </a:lnTo>
                <a:lnTo>
                  <a:pt x="186690" y="287020"/>
                </a:lnTo>
                <a:lnTo>
                  <a:pt x="181610" y="287020"/>
                </a:lnTo>
                <a:lnTo>
                  <a:pt x="176530" y="285750"/>
                </a:lnTo>
                <a:lnTo>
                  <a:pt x="170180" y="284480"/>
                </a:lnTo>
                <a:lnTo>
                  <a:pt x="165100" y="283210"/>
                </a:lnTo>
                <a:lnTo>
                  <a:pt x="160020" y="280670"/>
                </a:lnTo>
                <a:lnTo>
                  <a:pt x="153670" y="278130"/>
                </a:lnTo>
                <a:lnTo>
                  <a:pt x="148590" y="275590"/>
                </a:lnTo>
                <a:lnTo>
                  <a:pt x="143510" y="273050"/>
                </a:lnTo>
                <a:lnTo>
                  <a:pt x="137160" y="269240"/>
                </a:lnTo>
                <a:lnTo>
                  <a:pt x="132080" y="266700"/>
                </a:lnTo>
                <a:lnTo>
                  <a:pt x="125730" y="262890"/>
                </a:lnTo>
                <a:lnTo>
                  <a:pt x="120650" y="259080"/>
                </a:lnTo>
                <a:lnTo>
                  <a:pt x="114300" y="254000"/>
                </a:lnTo>
                <a:lnTo>
                  <a:pt x="109220" y="250190"/>
                </a:lnTo>
                <a:lnTo>
                  <a:pt x="102870" y="245110"/>
                </a:lnTo>
                <a:lnTo>
                  <a:pt x="97790" y="240030"/>
                </a:lnTo>
                <a:lnTo>
                  <a:pt x="90170" y="232410"/>
                </a:lnTo>
                <a:lnTo>
                  <a:pt x="83820" y="226060"/>
                </a:lnTo>
                <a:lnTo>
                  <a:pt x="76200" y="218440"/>
                </a:lnTo>
                <a:lnTo>
                  <a:pt x="69850" y="210820"/>
                </a:lnTo>
                <a:lnTo>
                  <a:pt x="64770" y="204470"/>
                </a:lnTo>
                <a:lnTo>
                  <a:pt x="58420" y="196850"/>
                </a:lnTo>
                <a:lnTo>
                  <a:pt x="52070" y="189230"/>
                </a:lnTo>
                <a:lnTo>
                  <a:pt x="46990" y="181610"/>
                </a:lnTo>
                <a:lnTo>
                  <a:pt x="41910" y="173990"/>
                </a:lnTo>
                <a:lnTo>
                  <a:pt x="36830" y="165100"/>
                </a:lnTo>
                <a:lnTo>
                  <a:pt x="31750" y="157480"/>
                </a:lnTo>
                <a:lnTo>
                  <a:pt x="27940" y="149860"/>
                </a:lnTo>
                <a:lnTo>
                  <a:pt x="24130" y="143510"/>
                </a:lnTo>
                <a:lnTo>
                  <a:pt x="20320" y="135890"/>
                </a:lnTo>
                <a:lnTo>
                  <a:pt x="16510" y="128270"/>
                </a:lnTo>
                <a:lnTo>
                  <a:pt x="13970" y="120650"/>
                </a:lnTo>
                <a:lnTo>
                  <a:pt x="10160" y="114300"/>
                </a:lnTo>
                <a:lnTo>
                  <a:pt x="7620" y="106680"/>
                </a:lnTo>
                <a:lnTo>
                  <a:pt x="8890" y="105410"/>
                </a:lnTo>
                <a:lnTo>
                  <a:pt x="7620" y="105410"/>
                </a:lnTo>
                <a:lnTo>
                  <a:pt x="6350" y="100330"/>
                </a:lnTo>
                <a:lnTo>
                  <a:pt x="3810" y="92710"/>
                </a:lnTo>
                <a:lnTo>
                  <a:pt x="2540" y="86360"/>
                </a:lnTo>
                <a:lnTo>
                  <a:pt x="1270" y="78740"/>
                </a:lnTo>
                <a:lnTo>
                  <a:pt x="0" y="73660"/>
                </a:lnTo>
                <a:lnTo>
                  <a:pt x="0" y="66040"/>
                </a:lnTo>
                <a:lnTo>
                  <a:pt x="0" y="60960"/>
                </a:lnTo>
                <a:lnTo>
                  <a:pt x="0" y="54610"/>
                </a:lnTo>
                <a:lnTo>
                  <a:pt x="0" y="49530"/>
                </a:lnTo>
                <a:lnTo>
                  <a:pt x="1270" y="48260"/>
                </a:lnTo>
                <a:lnTo>
                  <a:pt x="1270" y="48260"/>
                </a:lnTo>
                <a:lnTo>
                  <a:pt x="1270" y="43180"/>
                </a:lnTo>
                <a:lnTo>
                  <a:pt x="3810" y="36830"/>
                </a:lnTo>
                <a:lnTo>
                  <a:pt x="5080" y="33020"/>
                </a:lnTo>
                <a:lnTo>
                  <a:pt x="7620" y="27940"/>
                </a:lnTo>
                <a:lnTo>
                  <a:pt x="11430" y="22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821170" y="4673600"/>
            <a:ext cx="241300" cy="359410"/>
          </a:xfrm>
          <a:custGeom>
            <a:avLst/>
            <a:gdLst/>
            <a:ahLst/>
            <a:cxnLst/>
            <a:rect l="l" t="t" r="r" b="b"/>
            <a:pathLst>
              <a:path w="241300" h="359410">
                <a:moveTo>
                  <a:pt x="129540" y="347980"/>
                </a:moveTo>
                <a:lnTo>
                  <a:pt x="127000" y="350520"/>
                </a:lnTo>
                <a:lnTo>
                  <a:pt x="124460" y="351790"/>
                </a:lnTo>
                <a:lnTo>
                  <a:pt x="119380" y="354330"/>
                </a:lnTo>
                <a:lnTo>
                  <a:pt x="114300" y="35687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3030" y="359410"/>
                </a:lnTo>
                <a:lnTo>
                  <a:pt x="111760" y="359410"/>
                </a:lnTo>
                <a:lnTo>
                  <a:pt x="111760" y="359410"/>
                </a:lnTo>
                <a:lnTo>
                  <a:pt x="109220" y="353060"/>
                </a:lnTo>
                <a:lnTo>
                  <a:pt x="107950" y="351790"/>
                </a:lnTo>
                <a:lnTo>
                  <a:pt x="71120" y="283210"/>
                </a:lnTo>
                <a:lnTo>
                  <a:pt x="80010" y="276860"/>
                </a:lnTo>
                <a:lnTo>
                  <a:pt x="113030" y="306070"/>
                </a:lnTo>
                <a:lnTo>
                  <a:pt x="114300" y="303530"/>
                </a:lnTo>
                <a:lnTo>
                  <a:pt x="116840" y="302260"/>
                </a:lnTo>
                <a:lnTo>
                  <a:pt x="119380" y="299720"/>
                </a:lnTo>
                <a:lnTo>
                  <a:pt x="120650" y="297180"/>
                </a:lnTo>
                <a:lnTo>
                  <a:pt x="121920" y="295910"/>
                </a:lnTo>
                <a:lnTo>
                  <a:pt x="123190" y="293370"/>
                </a:lnTo>
                <a:lnTo>
                  <a:pt x="125730" y="28956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7000" y="287020"/>
                </a:lnTo>
                <a:lnTo>
                  <a:pt x="128270" y="284480"/>
                </a:lnTo>
                <a:lnTo>
                  <a:pt x="128270" y="280670"/>
                </a:lnTo>
                <a:lnTo>
                  <a:pt x="129540" y="274320"/>
                </a:lnTo>
                <a:lnTo>
                  <a:pt x="130810" y="266700"/>
                </a:lnTo>
                <a:lnTo>
                  <a:pt x="132080" y="260350"/>
                </a:lnTo>
                <a:lnTo>
                  <a:pt x="132080" y="252730"/>
                </a:lnTo>
                <a:lnTo>
                  <a:pt x="132080" y="243840"/>
                </a:lnTo>
                <a:lnTo>
                  <a:pt x="132080" y="236220"/>
                </a:lnTo>
                <a:lnTo>
                  <a:pt x="132080" y="228600"/>
                </a:lnTo>
                <a:lnTo>
                  <a:pt x="130810" y="220980"/>
                </a:lnTo>
                <a:lnTo>
                  <a:pt x="129540" y="212090"/>
                </a:lnTo>
                <a:lnTo>
                  <a:pt x="129540" y="208280"/>
                </a:lnTo>
                <a:lnTo>
                  <a:pt x="128270" y="208280"/>
                </a:lnTo>
                <a:lnTo>
                  <a:pt x="127000" y="203200"/>
                </a:lnTo>
                <a:lnTo>
                  <a:pt x="124460" y="195580"/>
                </a:lnTo>
                <a:lnTo>
                  <a:pt x="0" y="22860"/>
                </a:lnTo>
                <a:lnTo>
                  <a:pt x="10160" y="12700"/>
                </a:lnTo>
                <a:lnTo>
                  <a:pt x="10160" y="12700"/>
                </a:lnTo>
                <a:lnTo>
                  <a:pt x="21590" y="0"/>
                </a:lnTo>
                <a:lnTo>
                  <a:pt x="129540" y="135890"/>
                </a:lnTo>
                <a:lnTo>
                  <a:pt x="132080" y="139700"/>
                </a:lnTo>
                <a:lnTo>
                  <a:pt x="204470" y="240030"/>
                </a:lnTo>
                <a:lnTo>
                  <a:pt x="219710" y="231140"/>
                </a:lnTo>
                <a:lnTo>
                  <a:pt x="219710" y="231140"/>
                </a:lnTo>
                <a:lnTo>
                  <a:pt x="232410" y="224790"/>
                </a:lnTo>
                <a:lnTo>
                  <a:pt x="241300" y="236220"/>
                </a:lnTo>
                <a:lnTo>
                  <a:pt x="233680" y="245110"/>
                </a:lnTo>
                <a:lnTo>
                  <a:pt x="233680" y="245110"/>
                </a:lnTo>
                <a:lnTo>
                  <a:pt x="193040" y="283210"/>
                </a:lnTo>
                <a:lnTo>
                  <a:pt x="193040" y="283210"/>
                </a:lnTo>
                <a:lnTo>
                  <a:pt x="189230" y="287020"/>
                </a:lnTo>
                <a:lnTo>
                  <a:pt x="161290" y="246380"/>
                </a:lnTo>
                <a:lnTo>
                  <a:pt x="160020" y="243840"/>
                </a:lnTo>
                <a:lnTo>
                  <a:pt x="147320" y="227330"/>
                </a:lnTo>
                <a:lnTo>
                  <a:pt x="148590" y="231140"/>
                </a:lnTo>
                <a:lnTo>
                  <a:pt x="149860" y="232410"/>
                </a:lnTo>
                <a:lnTo>
                  <a:pt x="149860" y="237490"/>
                </a:lnTo>
                <a:lnTo>
                  <a:pt x="152400" y="248920"/>
                </a:lnTo>
                <a:lnTo>
                  <a:pt x="153670" y="257810"/>
                </a:lnTo>
                <a:lnTo>
                  <a:pt x="154940" y="267970"/>
                </a:lnTo>
                <a:lnTo>
                  <a:pt x="154940" y="278130"/>
                </a:lnTo>
                <a:lnTo>
                  <a:pt x="154940" y="287020"/>
                </a:lnTo>
                <a:lnTo>
                  <a:pt x="154940" y="290830"/>
                </a:lnTo>
                <a:lnTo>
                  <a:pt x="154940" y="294640"/>
                </a:lnTo>
                <a:lnTo>
                  <a:pt x="153670" y="298450"/>
                </a:lnTo>
                <a:lnTo>
                  <a:pt x="153670" y="303530"/>
                </a:lnTo>
                <a:lnTo>
                  <a:pt x="152400" y="311150"/>
                </a:lnTo>
                <a:lnTo>
                  <a:pt x="151130" y="317500"/>
                </a:lnTo>
                <a:lnTo>
                  <a:pt x="149860" y="317500"/>
                </a:lnTo>
                <a:lnTo>
                  <a:pt x="149860" y="317500"/>
                </a:lnTo>
                <a:lnTo>
                  <a:pt x="148590" y="321310"/>
                </a:lnTo>
                <a:lnTo>
                  <a:pt x="147320" y="323850"/>
                </a:lnTo>
                <a:lnTo>
                  <a:pt x="146050" y="327660"/>
                </a:lnTo>
                <a:lnTo>
                  <a:pt x="144780" y="330200"/>
                </a:lnTo>
                <a:lnTo>
                  <a:pt x="142240" y="332740"/>
                </a:lnTo>
                <a:lnTo>
                  <a:pt x="140970" y="335280"/>
                </a:lnTo>
                <a:lnTo>
                  <a:pt x="139700" y="337820"/>
                </a:lnTo>
                <a:lnTo>
                  <a:pt x="137160" y="340360"/>
                </a:lnTo>
                <a:lnTo>
                  <a:pt x="135890" y="342900"/>
                </a:lnTo>
                <a:lnTo>
                  <a:pt x="133350" y="344170"/>
                </a:lnTo>
                <a:lnTo>
                  <a:pt x="132080" y="346710"/>
                </a:lnTo>
                <a:lnTo>
                  <a:pt x="129540" y="34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6583680" y="4824730"/>
            <a:ext cx="173990" cy="511810"/>
          </a:xfrm>
          <a:custGeom>
            <a:avLst/>
            <a:gdLst/>
            <a:ahLst/>
            <a:cxnLst/>
            <a:rect l="l" t="t" r="r" b="b"/>
            <a:pathLst>
              <a:path w="173990" h="511810">
                <a:moveTo>
                  <a:pt x="121920" y="452120"/>
                </a:moveTo>
                <a:lnTo>
                  <a:pt x="151130" y="445770"/>
                </a:lnTo>
                <a:lnTo>
                  <a:pt x="151130" y="445770"/>
                </a:lnTo>
                <a:lnTo>
                  <a:pt x="168910" y="441960"/>
                </a:lnTo>
                <a:lnTo>
                  <a:pt x="173990" y="459740"/>
                </a:lnTo>
                <a:lnTo>
                  <a:pt x="158750" y="466090"/>
                </a:lnTo>
                <a:lnTo>
                  <a:pt x="158750" y="466090"/>
                </a:lnTo>
                <a:lnTo>
                  <a:pt x="102870" y="488950"/>
                </a:lnTo>
                <a:lnTo>
                  <a:pt x="102870" y="488950"/>
                </a:lnTo>
                <a:lnTo>
                  <a:pt x="44450" y="506730"/>
                </a:lnTo>
                <a:lnTo>
                  <a:pt x="44450" y="508000"/>
                </a:lnTo>
                <a:lnTo>
                  <a:pt x="30480" y="511810"/>
                </a:lnTo>
                <a:lnTo>
                  <a:pt x="27940" y="492760"/>
                </a:lnTo>
                <a:lnTo>
                  <a:pt x="38100" y="487680"/>
                </a:lnTo>
                <a:lnTo>
                  <a:pt x="38100" y="487680"/>
                </a:lnTo>
                <a:lnTo>
                  <a:pt x="68580" y="471170"/>
                </a:lnTo>
                <a:lnTo>
                  <a:pt x="39370" y="298450"/>
                </a:lnTo>
                <a:lnTo>
                  <a:pt x="38100" y="295910"/>
                </a:lnTo>
                <a:lnTo>
                  <a:pt x="13970" y="185420"/>
                </a:lnTo>
                <a:lnTo>
                  <a:pt x="10160" y="165100"/>
                </a:lnTo>
                <a:lnTo>
                  <a:pt x="6350" y="146050"/>
                </a:lnTo>
                <a:lnTo>
                  <a:pt x="5080" y="135890"/>
                </a:lnTo>
                <a:lnTo>
                  <a:pt x="3810" y="128270"/>
                </a:lnTo>
                <a:lnTo>
                  <a:pt x="2540" y="119380"/>
                </a:lnTo>
                <a:lnTo>
                  <a:pt x="2540" y="111760"/>
                </a:lnTo>
                <a:lnTo>
                  <a:pt x="1270" y="96520"/>
                </a:lnTo>
                <a:lnTo>
                  <a:pt x="1270" y="90170"/>
                </a:lnTo>
                <a:lnTo>
                  <a:pt x="1270" y="83820"/>
                </a:lnTo>
                <a:lnTo>
                  <a:pt x="0" y="77470"/>
                </a:lnTo>
                <a:lnTo>
                  <a:pt x="1270" y="71120"/>
                </a:lnTo>
                <a:lnTo>
                  <a:pt x="1270" y="64770"/>
                </a:lnTo>
                <a:lnTo>
                  <a:pt x="2540" y="62230"/>
                </a:lnTo>
                <a:lnTo>
                  <a:pt x="2540" y="60960"/>
                </a:lnTo>
                <a:lnTo>
                  <a:pt x="2540" y="59690"/>
                </a:lnTo>
                <a:lnTo>
                  <a:pt x="2540" y="54610"/>
                </a:lnTo>
                <a:lnTo>
                  <a:pt x="3810" y="49530"/>
                </a:lnTo>
                <a:lnTo>
                  <a:pt x="5080" y="44450"/>
                </a:lnTo>
                <a:lnTo>
                  <a:pt x="6350" y="40640"/>
                </a:lnTo>
                <a:lnTo>
                  <a:pt x="6350" y="36830"/>
                </a:lnTo>
                <a:lnTo>
                  <a:pt x="8890" y="33020"/>
                </a:lnTo>
                <a:lnTo>
                  <a:pt x="10160" y="29210"/>
                </a:lnTo>
                <a:lnTo>
                  <a:pt x="12700" y="25400"/>
                </a:lnTo>
                <a:lnTo>
                  <a:pt x="13970" y="22860"/>
                </a:lnTo>
                <a:lnTo>
                  <a:pt x="16510" y="20320"/>
                </a:lnTo>
                <a:lnTo>
                  <a:pt x="19050" y="17780"/>
                </a:lnTo>
                <a:lnTo>
                  <a:pt x="21590" y="15240"/>
                </a:lnTo>
                <a:lnTo>
                  <a:pt x="24130" y="12700"/>
                </a:lnTo>
                <a:lnTo>
                  <a:pt x="24130" y="12700"/>
                </a:lnTo>
                <a:lnTo>
                  <a:pt x="24130" y="12700"/>
                </a:lnTo>
                <a:lnTo>
                  <a:pt x="26670" y="11430"/>
                </a:lnTo>
                <a:lnTo>
                  <a:pt x="29210" y="8890"/>
                </a:lnTo>
                <a:lnTo>
                  <a:pt x="33020" y="7620"/>
                </a:lnTo>
                <a:lnTo>
                  <a:pt x="38100" y="5080"/>
                </a:lnTo>
                <a:lnTo>
                  <a:pt x="44450" y="2540"/>
                </a:lnTo>
                <a:lnTo>
                  <a:pt x="49530" y="1270"/>
                </a:lnTo>
                <a:lnTo>
                  <a:pt x="55880" y="1270"/>
                </a:lnTo>
                <a:lnTo>
                  <a:pt x="62230" y="1270"/>
                </a:lnTo>
                <a:lnTo>
                  <a:pt x="62230" y="1270"/>
                </a:lnTo>
                <a:lnTo>
                  <a:pt x="62230" y="0"/>
                </a:lnTo>
                <a:lnTo>
                  <a:pt x="68580" y="0"/>
                </a:lnTo>
                <a:lnTo>
                  <a:pt x="71120" y="0"/>
                </a:lnTo>
                <a:lnTo>
                  <a:pt x="73660" y="0"/>
                </a:lnTo>
                <a:lnTo>
                  <a:pt x="76200" y="1270"/>
                </a:lnTo>
                <a:lnTo>
                  <a:pt x="78740" y="1270"/>
                </a:lnTo>
                <a:lnTo>
                  <a:pt x="107950" y="76200"/>
                </a:lnTo>
                <a:lnTo>
                  <a:pt x="101600" y="80010"/>
                </a:lnTo>
                <a:lnTo>
                  <a:pt x="101600" y="80010"/>
                </a:lnTo>
                <a:lnTo>
                  <a:pt x="96520" y="82550"/>
                </a:lnTo>
                <a:lnTo>
                  <a:pt x="73660" y="40640"/>
                </a:lnTo>
                <a:lnTo>
                  <a:pt x="73660" y="39370"/>
                </a:lnTo>
                <a:lnTo>
                  <a:pt x="72390" y="38100"/>
                </a:lnTo>
                <a:lnTo>
                  <a:pt x="72390" y="38100"/>
                </a:lnTo>
                <a:lnTo>
                  <a:pt x="71120" y="38100"/>
                </a:lnTo>
                <a:lnTo>
                  <a:pt x="69850" y="36830"/>
                </a:lnTo>
                <a:lnTo>
                  <a:pt x="69850" y="36830"/>
                </a:lnTo>
                <a:lnTo>
                  <a:pt x="68580" y="36830"/>
                </a:lnTo>
                <a:lnTo>
                  <a:pt x="67310" y="35560"/>
                </a:lnTo>
                <a:lnTo>
                  <a:pt x="63500" y="34290"/>
                </a:lnTo>
                <a:lnTo>
                  <a:pt x="60960" y="33020"/>
                </a:lnTo>
                <a:lnTo>
                  <a:pt x="59690" y="33020"/>
                </a:lnTo>
                <a:lnTo>
                  <a:pt x="58420" y="33020"/>
                </a:lnTo>
                <a:lnTo>
                  <a:pt x="57150" y="33020"/>
                </a:lnTo>
                <a:lnTo>
                  <a:pt x="57150" y="33020"/>
                </a:lnTo>
                <a:lnTo>
                  <a:pt x="54610" y="33020"/>
                </a:lnTo>
                <a:lnTo>
                  <a:pt x="49530" y="33020"/>
                </a:lnTo>
                <a:lnTo>
                  <a:pt x="49530" y="33020"/>
                </a:lnTo>
                <a:lnTo>
                  <a:pt x="48260" y="34290"/>
                </a:lnTo>
                <a:lnTo>
                  <a:pt x="46990" y="34290"/>
                </a:lnTo>
                <a:lnTo>
                  <a:pt x="45720" y="34290"/>
                </a:lnTo>
                <a:lnTo>
                  <a:pt x="44450" y="34290"/>
                </a:lnTo>
                <a:lnTo>
                  <a:pt x="43180" y="35560"/>
                </a:lnTo>
                <a:lnTo>
                  <a:pt x="39370" y="36830"/>
                </a:lnTo>
                <a:lnTo>
                  <a:pt x="36830" y="39370"/>
                </a:lnTo>
                <a:lnTo>
                  <a:pt x="36830" y="40640"/>
                </a:lnTo>
                <a:lnTo>
                  <a:pt x="36830" y="41910"/>
                </a:lnTo>
                <a:lnTo>
                  <a:pt x="35560" y="41910"/>
                </a:lnTo>
                <a:lnTo>
                  <a:pt x="33020" y="44450"/>
                </a:lnTo>
                <a:lnTo>
                  <a:pt x="31750" y="48260"/>
                </a:lnTo>
                <a:lnTo>
                  <a:pt x="30480" y="52070"/>
                </a:lnTo>
                <a:lnTo>
                  <a:pt x="29210" y="55880"/>
                </a:lnTo>
                <a:lnTo>
                  <a:pt x="29210" y="59690"/>
                </a:lnTo>
                <a:lnTo>
                  <a:pt x="29210" y="64770"/>
                </a:lnTo>
                <a:lnTo>
                  <a:pt x="29210" y="71120"/>
                </a:lnTo>
                <a:lnTo>
                  <a:pt x="29210" y="76200"/>
                </a:lnTo>
                <a:lnTo>
                  <a:pt x="30480" y="81280"/>
                </a:lnTo>
                <a:lnTo>
                  <a:pt x="31750" y="88900"/>
                </a:lnTo>
                <a:lnTo>
                  <a:pt x="33020" y="95250"/>
                </a:lnTo>
                <a:lnTo>
                  <a:pt x="34290" y="102870"/>
                </a:lnTo>
                <a:lnTo>
                  <a:pt x="36830" y="110490"/>
                </a:lnTo>
                <a:lnTo>
                  <a:pt x="74930" y="250190"/>
                </a:lnTo>
                <a:lnTo>
                  <a:pt x="74930" y="251460"/>
                </a:lnTo>
                <a:lnTo>
                  <a:pt x="121920" y="452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6342380" y="4890770"/>
            <a:ext cx="195580" cy="355600"/>
          </a:xfrm>
          <a:custGeom>
            <a:avLst/>
            <a:gdLst/>
            <a:ahLst/>
            <a:cxnLst/>
            <a:rect l="l" t="t" r="r" b="b"/>
            <a:pathLst>
              <a:path w="195580" h="355600">
                <a:moveTo>
                  <a:pt x="22860" y="45720"/>
                </a:moveTo>
                <a:lnTo>
                  <a:pt x="10160" y="41910"/>
                </a:lnTo>
                <a:lnTo>
                  <a:pt x="10160" y="41910"/>
                </a:lnTo>
                <a:lnTo>
                  <a:pt x="0" y="39370"/>
                </a:lnTo>
                <a:lnTo>
                  <a:pt x="1270" y="22860"/>
                </a:lnTo>
                <a:lnTo>
                  <a:pt x="7620" y="22860"/>
                </a:lnTo>
                <a:lnTo>
                  <a:pt x="7620" y="22860"/>
                </a:lnTo>
                <a:lnTo>
                  <a:pt x="45720" y="17780"/>
                </a:lnTo>
                <a:lnTo>
                  <a:pt x="45720" y="17780"/>
                </a:lnTo>
                <a:lnTo>
                  <a:pt x="53340" y="16510"/>
                </a:lnTo>
                <a:lnTo>
                  <a:pt x="55880" y="72390"/>
                </a:lnTo>
                <a:lnTo>
                  <a:pt x="62230" y="55880"/>
                </a:lnTo>
                <a:lnTo>
                  <a:pt x="67310" y="43180"/>
                </a:lnTo>
                <a:lnTo>
                  <a:pt x="71120" y="36830"/>
                </a:lnTo>
                <a:lnTo>
                  <a:pt x="73660" y="31750"/>
                </a:lnTo>
                <a:lnTo>
                  <a:pt x="76200" y="26670"/>
                </a:lnTo>
                <a:lnTo>
                  <a:pt x="80010" y="21590"/>
                </a:lnTo>
                <a:lnTo>
                  <a:pt x="82550" y="16510"/>
                </a:lnTo>
                <a:lnTo>
                  <a:pt x="85090" y="15240"/>
                </a:lnTo>
                <a:lnTo>
                  <a:pt x="85090" y="13970"/>
                </a:lnTo>
                <a:lnTo>
                  <a:pt x="85090" y="13970"/>
                </a:lnTo>
                <a:lnTo>
                  <a:pt x="88900" y="10160"/>
                </a:lnTo>
                <a:lnTo>
                  <a:pt x="91440" y="7620"/>
                </a:lnTo>
                <a:lnTo>
                  <a:pt x="93980" y="5080"/>
                </a:lnTo>
                <a:lnTo>
                  <a:pt x="97790" y="2540"/>
                </a:lnTo>
                <a:lnTo>
                  <a:pt x="100330" y="1270"/>
                </a:lnTo>
                <a:lnTo>
                  <a:pt x="104140" y="1270"/>
                </a:lnTo>
                <a:lnTo>
                  <a:pt x="106680" y="0"/>
                </a:lnTo>
                <a:lnTo>
                  <a:pt x="109220" y="0"/>
                </a:lnTo>
                <a:lnTo>
                  <a:pt x="111760" y="0"/>
                </a:lnTo>
                <a:lnTo>
                  <a:pt x="114300" y="1270"/>
                </a:lnTo>
                <a:lnTo>
                  <a:pt x="116840" y="1270"/>
                </a:lnTo>
                <a:lnTo>
                  <a:pt x="119380" y="2540"/>
                </a:lnTo>
                <a:lnTo>
                  <a:pt x="121920" y="2540"/>
                </a:lnTo>
                <a:lnTo>
                  <a:pt x="121920" y="2540"/>
                </a:lnTo>
                <a:lnTo>
                  <a:pt x="121920" y="2540"/>
                </a:lnTo>
                <a:lnTo>
                  <a:pt x="125730" y="3810"/>
                </a:lnTo>
                <a:lnTo>
                  <a:pt x="128270" y="5080"/>
                </a:lnTo>
                <a:lnTo>
                  <a:pt x="130810" y="7620"/>
                </a:lnTo>
                <a:lnTo>
                  <a:pt x="132080" y="8890"/>
                </a:lnTo>
                <a:lnTo>
                  <a:pt x="134620" y="10160"/>
                </a:lnTo>
                <a:lnTo>
                  <a:pt x="137160" y="12700"/>
                </a:lnTo>
                <a:lnTo>
                  <a:pt x="139700" y="15240"/>
                </a:lnTo>
                <a:lnTo>
                  <a:pt x="142240" y="17780"/>
                </a:lnTo>
                <a:lnTo>
                  <a:pt x="144780" y="21590"/>
                </a:lnTo>
                <a:lnTo>
                  <a:pt x="148590" y="24130"/>
                </a:lnTo>
                <a:lnTo>
                  <a:pt x="151130" y="27940"/>
                </a:lnTo>
                <a:lnTo>
                  <a:pt x="153670" y="31750"/>
                </a:lnTo>
                <a:lnTo>
                  <a:pt x="156210" y="35560"/>
                </a:lnTo>
                <a:lnTo>
                  <a:pt x="158750" y="39370"/>
                </a:lnTo>
                <a:lnTo>
                  <a:pt x="160020" y="43180"/>
                </a:lnTo>
                <a:lnTo>
                  <a:pt x="162560" y="48260"/>
                </a:lnTo>
                <a:lnTo>
                  <a:pt x="165100" y="53340"/>
                </a:lnTo>
                <a:lnTo>
                  <a:pt x="167640" y="58420"/>
                </a:lnTo>
                <a:lnTo>
                  <a:pt x="170180" y="63500"/>
                </a:lnTo>
                <a:lnTo>
                  <a:pt x="172720" y="68580"/>
                </a:lnTo>
                <a:lnTo>
                  <a:pt x="173990" y="74930"/>
                </a:lnTo>
                <a:lnTo>
                  <a:pt x="176530" y="80010"/>
                </a:lnTo>
                <a:lnTo>
                  <a:pt x="179070" y="87630"/>
                </a:lnTo>
                <a:lnTo>
                  <a:pt x="180340" y="93980"/>
                </a:lnTo>
                <a:lnTo>
                  <a:pt x="182880" y="100330"/>
                </a:lnTo>
                <a:lnTo>
                  <a:pt x="186690" y="114300"/>
                </a:lnTo>
                <a:lnTo>
                  <a:pt x="189230" y="129540"/>
                </a:lnTo>
                <a:lnTo>
                  <a:pt x="191770" y="143510"/>
                </a:lnTo>
                <a:lnTo>
                  <a:pt x="194310" y="157480"/>
                </a:lnTo>
                <a:lnTo>
                  <a:pt x="195580" y="171450"/>
                </a:lnTo>
                <a:lnTo>
                  <a:pt x="195580" y="185420"/>
                </a:lnTo>
                <a:lnTo>
                  <a:pt x="195580" y="199390"/>
                </a:lnTo>
                <a:lnTo>
                  <a:pt x="195580" y="212090"/>
                </a:lnTo>
                <a:lnTo>
                  <a:pt x="194310" y="226060"/>
                </a:lnTo>
                <a:lnTo>
                  <a:pt x="193040" y="232410"/>
                </a:lnTo>
                <a:lnTo>
                  <a:pt x="191770" y="238760"/>
                </a:lnTo>
                <a:lnTo>
                  <a:pt x="190500" y="245110"/>
                </a:lnTo>
                <a:lnTo>
                  <a:pt x="189230" y="251460"/>
                </a:lnTo>
                <a:lnTo>
                  <a:pt x="187960" y="256540"/>
                </a:lnTo>
                <a:lnTo>
                  <a:pt x="185420" y="262890"/>
                </a:lnTo>
                <a:lnTo>
                  <a:pt x="184150" y="269240"/>
                </a:lnTo>
                <a:lnTo>
                  <a:pt x="184150" y="270510"/>
                </a:lnTo>
                <a:lnTo>
                  <a:pt x="182880" y="270510"/>
                </a:lnTo>
                <a:lnTo>
                  <a:pt x="181610" y="274320"/>
                </a:lnTo>
                <a:lnTo>
                  <a:pt x="179070" y="279400"/>
                </a:lnTo>
                <a:lnTo>
                  <a:pt x="177800" y="284480"/>
                </a:lnTo>
                <a:lnTo>
                  <a:pt x="175260" y="289560"/>
                </a:lnTo>
                <a:lnTo>
                  <a:pt x="172720" y="294640"/>
                </a:lnTo>
                <a:lnTo>
                  <a:pt x="168910" y="299720"/>
                </a:lnTo>
                <a:lnTo>
                  <a:pt x="166370" y="304800"/>
                </a:lnTo>
                <a:lnTo>
                  <a:pt x="158750" y="312420"/>
                </a:lnTo>
                <a:lnTo>
                  <a:pt x="154940" y="317500"/>
                </a:lnTo>
                <a:lnTo>
                  <a:pt x="152400" y="320040"/>
                </a:lnTo>
                <a:lnTo>
                  <a:pt x="148590" y="325120"/>
                </a:lnTo>
                <a:lnTo>
                  <a:pt x="144780" y="328930"/>
                </a:lnTo>
                <a:lnTo>
                  <a:pt x="142240" y="330200"/>
                </a:lnTo>
                <a:lnTo>
                  <a:pt x="142240" y="331470"/>
                </a:lnTo>
                <a:lnTo>
                  <a:pt x="139700" y="331470"/>
                </a:lnTo>
                <a:lnTo>
                  <a:pt x="135890" y="334010"/>
                </a:lnTo>
                <a:lnTo>
                  <a:pt x="132080" y="337820"/>
                </a:lnTo>
                <a:lnTo>
                  <a:pt x="127000" y="339090"/>
                </a:lnTo>
                <a:lnTo>
                  <a:pt x="123190" y="341630"/>
                </a:lnTo>
                <a:lnTo>
                  <a:pt x="118110" y="344170"/>
                </a:lnTo>
                <a:lnTo>
                  <a:pt x="113030" y="345440"/>
                </a:lnTo>
                <a:lnTo>
                  <a:pt x="107950" y="346710"/>
                </a:lnTo>
                <a:lnTo>
                  <a:pt x="102870" y="349250"/>
                </a:lnTo>
                <a:lnTo>
                  <a:pt x="97790" y="349250"/>
                </a:lnTo>
                <a:lnTo>
                  <a:pt x="88900" y="350520"/>
                </a:lnTo>
                <a:lnTo>
                  <a:pt x="88900" y="350520"/>
                </a:lnTo>
                <a:lnTo>
                  <a:pt x="88900" y="350520"/>
                </a:lnTo>
                <a:lnTo>
                  <a:pt x="81280" y="350520"/>
                </a:lnTo>
                <a:lnTo>
                  <a:pt x="72390" y="350520"/>
                </a:lnTo>
                <a:lnTo>
                  <a:pt x="68580" y="350520"/>
                </a:lnTo>
                <a:lnTo>
                  <a:pt x="64770" y="349250"/>
                </a:lnTo>
                <a:lnTo>
                  <a:pt x="57150" y="347980"/>
                </a:lnTo>
                <a:lnTo>
                  <a:pt x="50800" y="346710"/>
                </a:lnTo>
                <a:lnTo>
                  <a:pt x="43180" y="344170"/>
                </a:lnTo>
                <a:lnTo>
                  <a:pt x="35560" y="341630"/>
                </a:lnTo>
                <a:lnTo>
                  <a:pt x="35560" y="341630"/>
                </a:lnTo>
                <a:lnTo>
                  <a:pt x="35560" y="342900"/>
                </a:lnTo>
                <a:lnTo>
                  <a:pt x="35560" y="342900"/>
                </a:lnTo>
                <a:lnTo>
                  <a:pt x="34290" y="34290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4170"/>
                </a:lnTo>
                <a:lnTo>
                  <a:pt x="34290" y="345440"/>
                </a:lnTo>
                <a:lnTo>
                  <a:pt x="33020" y="345440"/>
                </a:lnTo>
                <a:lnTo>
                  <a:pt x="33020" y="345440"/>
                </a:lnTo>
                <a:lnTo>
                  <a:pt x="33020" y="345440"/>
                </a:lnTo>
                <a:lnTo>
                  <a:pt x="33020" y="346710"/>
                </a:lnTo>
                <a:lnTo>
                  <a:pt x="33020" y="346710"/>
                </a:lnTo>
                <a:lnTo>
                  <a:pt x="31750" y="346710"/>
                </a:lnTo>
                <a:lnTo>
                  <a:pt x="31750" y="346710"/>
                </a:lnTo>
                <a:lnTo>
                  <a:pt x="31750" y="347980"/>
                </a:lnTo>
                <a:lnTo>
                  <a:pt x="31750" y="347980"/>
                </a:lnTo>
                <a:lnTo>
                  <a:pt x="30480" y="347980"/>
                </a:lnTo>
                <a:lnTo>
                  <a:pt x="29210" y="349250"/>
                </a:lnTo>
                <a:lnTo>
                  <a:pt x="29210" y="349250"/>
                </a:lnTo>
                <a:lnTo>
                  <a:pt x="27940" y="351790"/>
                </a:lnTo>
                <a:lnTo>
                  <a:pt x="25400" y="354330"/>
                </a:lnTo>
                <a:lnTo>
                  <a:pt x="10160" y="355600"/>
                </a:lnTo>
                <a:lnTo>
                  <a:pt x="20320" y="180340"/>
                </a:lnTo>
                <a:lnTo>
                  <a:pt x="20320" y="179070"/>
                </a:lnTo>
                <a:lnTo>
                  <a:pt x="22860" y="45720"/>
                </a:lnTo>
                <a:close/>
                <a:moveTo>
                  <a:pt x="55880" y="309880"/>
                </a:moveTo>
                <a:lnTo>
                  <a:pt x="58420" y="312420"/>
                </a:lnTo>
                <a:lnTo>
                  <a:pt x="60960" y="313690"/>
                </a:lnTo>
                <a:lnTo>
                  <a:pt x="62230" y="314960"/>
                </a:lnTo>
                <a:lnTo>
                  <a:pt x="63500" y="314960"/>
                </a:lnTo>
                <a:lnTo>
                  <a:pt x="64770" y="316230"/>
                </a:lnTo>
                <a:lnTo>
                  <a:pt x="66040" y="316230"/>
                </a:lnTo>
                <a:lnTo>
                  <a:pt x="68580" y="317500"/>
                </a:lnTo>
                <a:lnTo>
                  <a:pt x="71120" y="318770"/>
                </a:lnTo>
                <a:lnTo>
                  <a:pt x="72390" y="320040"/>
                </a:lnTo>
                <a:lnTo>
                  <a:pt x="74930" y="321310"/>
                </a:lnTo>
                <a:lnTo>
                  <a:pt x="80010" y="322580"/>
                </a:lnTo>
                <a:lnTo>
                  <a:pt x="82550" y="322580"/>
                </a:lnTo>
                <a:lnTo>
                  <a:pt x="86360" y="322580"/>
                </a:lnTo>
                <a:lnTo>
                  <a:pt x="86360" y="322580"/>
                </a:lnTo>
                <a:lnTo>
                  <a:pt x="86360" y="322580"/>
                </a:lnTo>
                <a:lnTo>
                  <a:pt x="91440" y="322580"/>
                </a:lnTo>
                <a:lnTo>
                  <a:pt x="95250" y="322580"/>
                </a:lnTo>
                <a:lnTo>
                  <a:pt x="97790" y="321310"/>
                </a:lnTo>
                <a:lnTo>
                  <a:pt x="102870" y="320040"/>
                </a:lnTo>
                <a:lnTo>
                  <a:pt x="107950" y="318770"/>
                </a:lnTo>
                <a:lnTo>
                  <a:pt x="113030" y="316230"/>
                </a:lnTo>
                <a:lnTo>
                  <a:pt x="118110" y="313690"/>
                </a:lnTo>
                <a:lnTo>
                  <a:pt x="121920" y="309880"/>
                </a:lnTo>
                <a:lnTo>
                  <a:pt x="125730" y="307340"/>
                </a:lnTo>
                <a:lnTo>
                  <a:pt x="130810" y="302260"/>
                </a:lnTo>
                <a:lnTo>
                  <a:pt x="133350" y="298450"/>
                </a:lnTo>
                <a:lnTo>
                  <a:pt x="135890" y="295910"/>
                </a:lnTo>
                <a:lnTo>
                  <a:pt x="135890" y="295910"/>
                </a:lnTo>
                <a:lnTo>
                  <a:pt x="137160" y="293370"/>
                </a:lnTo>
                <a:lnTo>
                  <a:pt x="139700" y="288290"/>
                </a:lnTo>
                <a:lnTo>
                  <a:pt x="143510" y="281940"/>
                </a:lnTo>
                <a:lnTo>
                  <a:pt x="144780" y="275590"/>
                </a:lnTo>
                <a:lnTo>
                  <a:pt x="147320" y="269240"/>
                </a:lnTo>
                <a:lnTo>
                  <a:pt x="149860" y="262890"/>
                </a:lnTo>
                <a:lnTo>
                  <a:pt x="151130" y="255270"/>
                </a:lnTo>
                <a:lnTo>
                  <a:pt x="153670" y="248920"/>
                </a:lnTo>
                <a:lnTo>
                  <a:pt x="153670" y="241300"/>
                </a:lnTo>
                <a:lnTo>
                  <a:pt x="156210" y="233680"/>
                </a:lnTo>
                <a:lnTo>
                  <a:pt x="156210" y="226060"/>
                </a:lnTo>
                <a:lnTo>
                  <a:pt x="156210" y="218440"/>
                </a:lnTo>
                <a:lnTo>
                  <a:pt x="157480" y="210820"/>
                </a:lnTo>
                <a:lnTo>
                  <a:pt x="157480" y="201930"/>
                </a:lnTo>
                <a:lnTo>
                  <a:pt x="157480" y="185420"/>
                </a:lnTo>
                <a:lnTo>
                  <a:pt x="156210" y="168910"/>
                </a:lnTo>
                <a:lnTo>
                  <a:pt x="153670" y="151130"/>
                </a:lnTo>
                <a:lnTo>
                  <a:pt x="152400" y="143510"/>
                </a:lnTo>
                <a:lnTo>
                  <a:pt x="151130" y="135890"/>
                </a:lnTo>
                <a:lnTo>
                  <a:pt x="149860" y="127000"/>
                </a:lnTo>
                <a:lnTo>
                  <a:pt x="148590" y="119380"/>
                </a:lnTo>
                <a:lnTo>
                  <a:pt x="144780" y="109220"/>
                </a:lnTo>
                <a:lnTo>
                  <a:pt x="144780" y="104140"/>
                </a:lnTo>
                <a:lnTo>
                  <a:pt x="142240" y="99060"/>
                </a:lnTo>
                <a:lnTo>
                  <a:pt x="140970" y="95250"/>
                </a:lnTo>
                <a:lnTo>
                  <a:pt x="139700" y="91440"/>
                </a:lnTo>
                <a:lnTo>
                  <a:pt x="138430" y="86360"/>
                </a:lnTo>
                <a:lnTo>
                  <a:pt x="137160" y="83820"/>
                </a:lnTo>
                <a:lnTo>
                  <a:pt x="134620" y="80010"/>
                </a:lnTo>
                <a:lnTo>
                  <a:pt x="133350" y="76200"/>
                </a:lnTo>
                <a:lnTo>
                  <a:pt x="132080" y="72390"/>
                </a:lnTo>
                <a:lnTo>
                  <a:pt x="130810" y="69850"/>
                </a:lnTo>
                <a:lnTo>
                  <a:pt x="129540" y="67310"/>
                </a:lnTo>
                <a:lnTo>
                  <a:pt x="128270" y="64770"/>
                </a:lnTo>
                <a:lnTo>
                  <a:pt x="125730" y="62230"/>
                </a:lnTo>
                <a:lnTo>
                  <a:pt x="124460" y="59690"/>
                </a:lnTo>
                <a:lnTo>
                  <a:pt x="123190" y="58420"/>
                </a:lnTo>
                <a:lnTo>
                  <a:pt x="120650" y="55880"/>
                </a:lnTo>
                <a:lnTo>
                  <a:pt x="119380" y="54610"/>
                </a:lnTo>
                <a:lnTo>
                  <a:pt x="118110" y="53340"/>
                </a:lnTo>
                <a:lnTo>
                  <a:pt x="115570" y="50800"/>
                </a:lnTo>
                <a:lnTo>
                  <a:pt x="114300" y="49530"/>
                </a:lnTo>
                <a:lnTo>
                  <a:pt x="113030" y="49530"/>
                </a:lnTo>
                <a:lnTo>
                  <a:pt x="110490" y="48260"/>
                </a:lnTo>
                <a:lnTo>
                  <a:pt x="109220" y="48260"/>
                </a:lnTo>
                <a:lnTo>
                  <a:pt x="107950" y="46990"/>
                </a:lnTo>
                <a:lnTo>
                  <a:pt x="106680" y="46990"/>
                </a:lnTo>
                <a:lnTo>
                  <a:pt x="104140" y="45720"/>
                </a:lnTo>
                <a:lnTo>
                  <a:pt x="102870" y="45720"/>
                </a:lnTo>
                <a:lnTo>
                  <a:pt x="101600" y="45720"/>
                </a:lnTo>
                <a:lnTo>
                  <a:pt x="100330" y="45720"/>
                </a:lnTo>
                <a:lnTo>
                  <a:pt x="99060" y="45720"/>
                </a:lnTo>
                <a:lnTo>
                  <a:pt x="96520" y="46990"/>
                </a:lnTo>
                <a:lnTo>
                  <a:pt x="95250" y="46990"/>
                </a:lnTo>
                <a:lnTo>
                  <a:pt x="93980" y="48260"/>
                </a:lnTo>
                <a:lnTo>
                  <a:pt x="92710" y="48260"/>
                </a:lnTo>
                <a:lnTo>
                  <a:pt x="91440" y="49530"/>
                </a:lnTo>
                <a:lnTo>
                  <a:pt x="91440" y="49530"/>
                </a:lnTo>
                <a:lnTo>
                  <a:pt x="91440" y="49530"/>
                </a:lnTo>
                <a:lnTo>
                  <a:pt x="88900" y="50800"/>
                </a:lnTo>
                <a:lnTo>
                  <a:pt x="87630" y="52070"/>
                </a:lnTo>
                <a:lnTo>
                  <a:pt x="86360" y="53340"/>
                </a:lnTo>
                <a:lnTo>
                  <a:pt x="85090" y="54610"/>
                </a:lnTo>
                <a:lnTo>
                  <a:pt x="83820" y="55880"/>
                </a:lnTo>
                <a:lnTo>
                  <a:pt x="82550" y="57150"/>
                </a:lnTo>
                <a:lnTo>
                  <a:pt x="81280" y="58420"/>
                </a:lnTo>
                <a:lnTo>
                  <a:pt x="77470" y="60960"/>
                </a:lnTo>
                <a:lnTo>
                  <a:pt x="74930" y="64770"/>
                </a:lnTo>
                <a:lnTo>
                  <a:pt x="72390" y="68580"/>
                </a:lnTo>
                <a:lnTo>
                  <a:pt x="69850" y="73660"/>
                </a:lnTo>
                <a:lnTo>
                  <a:pt x="66040" y="82550"/>
                </a:lnTo>
                <a:lnTo>
                  <a:pt x="57150" y="101600"/>
                </a:lnTo>
                <a:lnTo>
                  <a:pt x="57150" y="101600"/>
                </a:lnTo>
                <a:lnTo>
                  <a:pt x="57150" y="101600"/>
                </a:lnTo>
                <a:lnTo>
                  <a:pt x="55880" y="309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6099810" y="4903470"/>
            <a:ext cx="205740" cy="340360"/>
          </a:xfrm>
          <a:custGeom>
            <a:avLst/>
            <a:gdLst/>
            <a:ahLst/>
            <a:cxnLst/>
            <a:rect l="l" t="t" r="r" b="b"/>
            <a:pathLst>
              <a:path w="205740" h="340360">
                <a:moveTo>
                  <a:pt x="43180" y="261620"/>
                </a:moveTo>
                <a:lnTo>
                  <a:pt x="43180" y="265430"/>
                </a:lnTo>
                <a:lnTo>
                  <a:pt x="43180" y="269240"/>
                </a:lnTo>
                <a:lnTo>
                  <a:pt x="43180" y="273050"/>
                </a:lnTo>
                <a:lnTo>
                  <a:pt x="43180" y="275590"/>
                </a:lnTo>
                <a:lnTo>
                  <a:pt x="43180" y="279400"/>
                </a:lnTo>
                <a:lnTo>
                  <a:pt x="43180" y="281940"/>
                </a:lnTo>
                <a:lnTo>
                  <a:pt x="44450" y="285750"/>
                </a:lnTo>
                <a:lnTo>
                  <a:pt x="45720" y="287020"/>
                </a:lnTo>
                <a:lnTo>
                  <a:pt x="45720" y="288290"/>
                </a:lnTo>
                <a:lnTo>
                  <a:pt x="45720" y="289560"/>
                </a:lnTo>
                <a:lnTo>
                  <a:pt x="46990" y="290830"/>
                </a:lnTo>
                <a:lnTo>
                  <a:pt x="48260" y="292100"/>
                </a:lnTo>
                <a:lnTo>
                  <a:pt x="48260" y="293370"/>
                </a:lnTo>
                <a:lnTo>
                  <a:pt x="49530" y="293370"/>
                </a:lnTo>
                <a:lnTo>
                  <a:pt x="50800" y="294640"/>
                </a:lnTo>
                <a:lnTo>
                  <a:pt x="52070" y="295910"/>
                </a:lnTo>
                <a:lnTo>
                  <a:pt x="53340" y="295910"/>
                </a:lnTo>
                <a:lnTo>
                  <a:pt x="53340" y="297180"/>
                </a:lnTo>
                <a:lnTo>
                  <a:pt x="54610" y="297180"/>
                </a:lnTo>
                <a:lnTo>
                  <a:pt x="57150" y="298450"/>
                </a:lnTo>
                <a:lnTo>
                  <a:pt x="60960" y="299720"/>
                </a:lnTo>
                <a:lnTo>
                  <a:pt x="63500" y="299720"/>
                </a:lnTo>
                <a:lnTo>
                  <a:pt x="64770" y="299720"/>
                </a:lnTo>
                <a:lnTo>
                  <a:pt x="64770" y="299720"/>
                </a:lnTo>
                <a:lnTo>
                  <a:pt x="66040" y="299720"/>
                </a:lnTo>
                <a:lnTo>
                  <a:pt x="69850" y="299720"/>
                </a:lnTo>
                <a:lnTo>
                  <a:pt x="72390" y="299720"/>
                </a:lnTo>
                <a:lnTo>
                  <a:pt x="74930" y="299720"/>
                </a:lnTo>
                <a:lnTo>
                  <a:pt x="77470" y="298450"/>
                </a:lnTo>
                <a:lnTo>
                  <a:pt x="80010" y="297180"/>
                </a:lnTo>
                <a:lnTo>
                  <a:pt x="83820" y="297180"/>
                </a:lnTo>
                <a:lnTo>
                  <a:pt x="86360" y="295910"/>
                </a:lnTo>
                <a:lnTo>
                  <a:pt x="88900" y="294640"/>
                </a:lnTo>
                <a:lnTo>
                  <a:pt x="92710" y="292100"/>
                </a:lnTo>
                <a:lnTo>
                  <a:pt x="95250" y="290830"/>
                </a:lnTo>
                <a:lnTo>
                  <a:pt x="97790" y="289560"/>
                </a:lnTo>
                <a:lnTo>
                  <a:pt x="104140" y="284480"/>
                </a:lnTo>
                <a:lnTo>
                  <a:pt x="109220" y="280670"/>
                </a:lnTo>
                <a:lnTo>
                  <a:pt x="114300" y="275590"/>
                </a:lnTo>
                <a:lnTo>
                  <a:pt x="118110" y="271780"/>
                </a:lnTo>
                <a:lnTo>
                  <a:pt x="119380" y="271780"/>
                </a:lnTo>
                <a:lnTo>
                  <a:pt x="119380" y="269240"/>
                </a:lnTo>
                <a:lnTo>
                  <a:pt x="124460" y="262890"/>
                </a:lnTo>
                <a:lnTo>
                  <a:pt x="129540" y="256540"/>
                </a:lnTo>
                <a:lnTo>
                  <a:pt x="134620" y="250190"/>
                </a:lnTo>
                <a:lnTo>
                  <a:pt x="137160" y="243840"/>
                </a:lnTo>
                <a:lnTo>
                  <a:pt x="142240" y="237490"/>
                </a:lnTo>
                <a:lnTo>
                  <a:pt x="144780" y="231140"/>
                </a:lnTo>
                <a:lnTo>
                  <a:pt x="172720" y="25400"/>
                </a:lnTo>
                <a:lnTo>
                  <a:pt x="172720" y="21590"/>
                </a:lnTo>
                <a:lnTo>
                  <a:pt x="173990" y="12700"/>
                </a:lnTo>
                <a:lnTo>
                  <a:pt x="205740" y="12700"/>
                </a:lnTo>
                <a:lnTo>
                  <a:pt x="173990" y="314960"/>
                </a:lnTo>
                <a:lnTo>
                  <a:pt x="204470" y="323850"/>
                </a:lnTo>
                <a:lnTo>
                  <a:pt x="201930" y="339090"/>
                </a:lnTo>
                <a:lnTo>
                  <a:pt x="168910" y="340360"/>
                </a:lnTo>
                <a:lnTo>
                  <a:pt x="168910" y="340360"/>
                </a:lnTo>
                <a:lnTo>
                  <a:pt x="129540" y="337820"/>
                </a:lnTo>
                <a:lnTo>
                  <a:pt x="138430" y="271780"/>
                </a:lnTo>
                <a:lnTo>
                  <a:pt x="133350" y="279400"/>
                </a:lnTo>
                <a:lnTo>
                  <a:pt x="128270" y="288290"/>
                </a:lnTo>
                <a:lnTo>
                  <a:pt x="123190" y="294640"/>
                </a:lnTo>
                <a:lnTo>
                  <a:pt x="118110" y="300990"/>
                </a:lnTo>
                <a:lnTo>
                  <a:pt x="116840" y="302260"/>
                </a:lnTo>
                <a:lnTo>
                  <a:pt x="116840" y="302260"/>
                </a:lnTo>
                <a:lnTo>
                  <a:pt x="111760" y="307340"/>
                </a:lnTo>
                <a:lnTo>
                  <a:pt x="105410" y="313690"/>
                </a:lnTo>
                <a:lnTo>
                  <a:pt x="99060" y="318770"/>
                </a:lnTo>
                <a:lnTo>
                  <a:pt x="96520" y="321310"/>
                </a:lnTo>
                <a:lnTo>
                  <a:pt x="93980" y="323850"/>
                </a:lnTo>
                <a:lnTo>
                  <a:pt x="87630" y="327660"/>
                </a:lnTo>
                <a:lnTo>
                  <a:pt x="81280" y="330200"/>
                </a:lnTo>
                <a:lnTo>
                  <a:pt x="77470" y="332740"/>
                </a:lnTo>
                <a:lnTo>
                  <a:pt x="74930" y="334010"/>
                </a:lnTo>
                <a:lnTo>
                  <a:pt x="71120" y="335280"/>
                </a:lnTo>
                <a:lnTo>
                  <a:pt x="68580" y="336550"/>
                </a:lnTo>
                <a:lnTo>
                  <a:pt x="64770" y="336550"/>
                </a:lnTo>
                <a:lnTo>
                  <a:pt x="62230" y="337820"/>
                </a:lnTo>
                <a:lnTo>
                  <a:pt x="59690" y="339090"/>
                </a:lnTo>
                <a:lnTo>
                  <a:pt x="59690" y="339090"/>
                </a:lnTo>
                <a:lnTo>
                  <a:pt x="58420" y="337820"/>
                </a:lnTo>
                <a:lnTo>
                  <a:pt x="55880" y="339090"/>
                </a:lnTo>
                <a:lnTo>
                  <a:pt x="52070" y="339090"/>
                </a:lnTo>
                <a:lnTo>
                  <a:pt x="49530" y="339090"/>
                </a:lnTo>
                <a:lnTo>
                  <a:pt x="45720" y="339090"/>
                </a:lnTo>
                <a:lnTo>
                  <a:pt x="43180" y="337820"/>
                </a:lnTo>
                <a:lnTo>
                  <a:pt x="40640" y="337820"/>
                </a:lnTo>
                <a:lnTo>
                  <a:pt x="36830" y="336550"/>
                </a:lnTo>
                <a:lnTo>
                  <a:pt x="34290" y="336550"/>
                </a:lnTo>
                <a:lnTo>
                  <a:pt x="31750" y="335280"/>
                </a:lnTo>
                <a:lnTo>
                  <a:pt x="29210" y="334010"/>
                </a:lnTo>
                <a:lnTo>
                  <a:pt x="26670" y="332740"/>
                </a:lnTo>
                <a:lnTo>
                  <a:pt x="24130" y="331470"/>
                </a:lnTo>
                <a:lnTo>
                  <a:pt x="21590" y="330200"/>
                </a:lnTo>
                <a:lnTo>
                  <a:pt x="19050" y="328930"/>
                </a:lnTo>
                <a:lnTo>
                  <a:pt x="17780" y="327660"/>
                </a:lnTo>
                <a:lnTo>
                  <a:pt x="15240" y="326390"/>
                </a:lnTo>
                <a:lnTo>
                  <a:pt x="13970" y="323850"/>
                </a:lnTo>
                <a:lnTo>
                  <a:pt x="11430" y="321310"/>
                </a:lnTo>
                <a:lnTo>
                  <a:pt x="10160" y="32004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7500"/>
                </a:lnTo>
                <a:lnTo>
                  <a:pt x="7620" y="314960"/>
                </a:lnTo>
                <a:lnTo>
                  <a:pt x="5080" y="312420"/>
                </a:lnTo>
                <a:lnTo>
                  <a:pt x="5080" y="309880"/>
                </a:lnTo>
                <a:lnTo>
                  <a:pt x="3810" y="307340"/>
                </a:lnTo>
                <a:lnTo>
                  <a:pt x="2540" y="303530"/>
                </a:lnTo>
                <a:lnTo>
                  <a:pt x="2540" y="300990"/>
                </a:lnTo>
                <a:lnTo>
                  <a:pt x="1270" y="297180"/>
                </a:lnTo>
                <a:lnTo>
                  <a:pt x="0" y="293370"/>
                </a:lnTo>
                <a:lnTo>
                  <a:pt x="0" y="290830"/>
                </a:lnTo>
                <a:lnTo>
                  <a:pt x="0" y="287020"/>
                </a:lnTo>
                <a:lnTo>
                  <a:pt x="0" y="283210"/>
                </a:lnTo>
                <a:lnTo>
                  <a:pt x="0" y="279400"/>
                </a:lnTo>
                <a:lnTo>
                  <a:pt x="0" y="275590"/>
                </a:lnTo>
                <a:lnTo>
                  <a:pt x="0" y="270510"/>
                </a:lnTo>
                <a:lnTo>
                  <a:pt x="1270" y="266700"/>
                </a:lnTo>
                <a:lnTo>
                  <a:pt x="1270" y="261620"/>
                </a:lnTo>
                <a:lnTo>
                  <a:pt x="2540" y="256540"/>
                </a:lnTo>
                <a:lnTo>
                  <a:pt x="3810" y="252730"/>
                </a:lnTo>
                <a:lnTo>
                  <a:pt x="3810" y="250190"/>
                </a:lnTo>
                <a:lnTo>
                  <a:pt x="5080" y="246380"/>
                </a:lnTo>
                <a:lnTo>
                  <a:pt x="5080" y="242570"/>
                </a:lnTo>
                <a:lnTo>
                  <a:pt x="6350" y="238760"/>
                </a:lnTo>
                <a:lnTo>
                  <a:pt x="8890" y="231140"/>
                </a:lnTo>
                <a:lnTo>
                  <a:pt x="10160" y="227330"/>
                </a:lnTo>
                <a:lnTo>
                  <a:pt x="11430" y="223520"/>
                </a:lnTo>
                <a:lnTo>
                  <a:pt x="13970" y="214630"/>
                </a:lnTo>
                <a:lnTo>
                  <a:pt x="15240" y="210820"/>
                </a:lnTo>
                <a:lnTo>
                  <a:pt x="16510" y="205740"/>
                </a:lnTo>
                <a:lnTo>
                  <a:pt x="17780" y="203200"/>
                </a:lnTo>
                <a:lnTo>
                  <a:pt x="19050" y="199390"/>
                </a:lnTo>
                <a:lnTo>
                  <a:pt x="36830" y="137160"/>
                </a:lnTo>
                <a:lnTo>
                  <a:pt x="36830" y="134620"/>
                </a:lnTo>
                <a:lnTo>
                  <a:pt x="64770" y="26670"/>
                </a:lnTo>
                <a:lnTo>
                  <a:pt x="54610" y="22860"/>
                </a:lnTo>
                <a:lnTo>
                  <a:pt x="54610" y="22860"/>
                </a:lnTo>
                <a:lnTo>
                  <a:pt x="40640" y="13970"/>
                </a:lnTo>
                <a:lnTo>
                  <a:pt x="45720" y="0"/>
                </a:lnTo>
                <a:lnTo>
                  <a:pt x="58420" y="1270"/>
                </a:lnTo>
                <a:lnTo>
                  <a:pt x="58420" y="1270"/>
                </a:lnTo>
                <a:lnTo>
                  <a:pt x="96520" y="7620"/>
                </a:lnTo>
                <a:lnTo>
                  <a:pt x="96520" y="7620"/>
                </a:lnTo>
                <a:lnTo>
                  <a:pt x="101600" y="7620"/>
                </a:lnTo>
                <a:lnTo>
                  <a:pt x="91440" y="58420"/>
                </a:lnTo>
                <a:lnTo>
                  <a:pt x="90170" y="59690"/>
                </a:lnTo>
                <a:lnTo>
                  <a:pt x="55880" y="205740"/>
                </a:lnTo>
                <a:lnTo>
                  <a:pt x="55880" y="209550"/>
                </a:lnTo>
                <a:lnTo>
                  <a:pt x="54610" y="213360"/>
                </a:lnTo>
                <a:lnTo>
                  <a:pt x="53340" y="217170"/>
                </a:lnTo>
                <a:lnTo>
                  <a:pt x="53340" y="220980"/>
                </a:lnTo>
                <a:lnTo>
                  <a:pt x="50800" y="228600"/>
                </a:lnTo>
                <a:lnTo>
                  <a:pt x="49530" y="232410"/>
                </a:lnTo>
                <a:lnTo>
                  <a:pt x="48260" y="237490"/>
                </a:lnTo>
                <a:lnTo>
                  <a:pt x="48260" y="241300"/>
                </a:lnTo>
                <a:lnTo>
                  <a:pt x="46990" y="245110"/>
                </a:lnTo>
                <a:lnTo>
                  <a:pt x="45720" y="251460"/>
                </a:lnTo>
                <a:lnTo>
                  <a:pt x="44450" y="254000"/>
                </a:lnTo>
                <a:lnTo>
                  <a:pt x="43180" y="257810"/>
                </a:lnTo>
                <a:lnTo>
                  <a:pt x="43180" y="259080"/>
                </a:lnTo>
                <a:lnTo>
                  <a:pt x="43180" y="261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952490" y="4766310"/>
            <a:ext cx="106680" cy="160020"/>
          </a:xfrm>
          <a:custGeom>
            <a:avLst/>
            <a:gdLst/>
            <a:ahLst/>
            <a:cxnLst/>
            <a:rect l="l" t="t" r="r" b="b"/>
            <a:pathLst>
              <a:path w="106680" h="160020">
                <a:moveTo>
                  <a:pt x="11430" y="93980"/>
                </a:moveTo>
                <a:lnTo>
                  <a:pt x="12700" y="88900"/>
                </a:lnTo>
                <a:lnTo>
                  <a:pt x="15240" y="85090"/>
                </a:lnTo>
                <a:lnTo>
                  <a:pt x="17780" y="80010"/>
                </a:lnTo>
                <a:lnTo>
                  <a:pt x="20320" y="76200"/>
                </a:lnTo>
                <a:lnTo>
                  <a:pt x="21590" y="71120"/>
                </a:lnTo>
                <a:lnTo>
                  <a:pt x="24130" y="67310"/>
                </a:lnTo>
                <a:lnTo>
                  <a:pt x="26670" y="63500"/>
                </a:lnTo>
                <a:lnTo>
                  <a:pt x="29210" y="59690"/>
                </a:lnTo>
                <a:lnTo>
                  <a:pt x="31750" y="54610"/>
                </a:lnTo>
                <a:lnTo>
                  <a:pt x="33020" y="54610"/>
                </a:lnTo>
                <a:lnTo>
                  <a:pt x="33020" y="54610"/>
                </a:lnTo>
                <a:lnTo>
                  <a:pt x="34290" y="52070"/>
                </a:lnTo>
                <a:lnTo>
                  <a:pt x="38100" y="48260"/>
                </a:lnTo>
                <a:lnTo>
                  <a:pt x="40640" y="44450"/>
                </a:lnTo>
                <a:lnTo>
                  <a:pt x="43180" y="40640"/>
                </a:lnTo>
                <a:lnTo>
                  <a:pt x="45720" y="38100"/>
                </a:lnTo>
                <a:lnTo>
                  <a:pt x="49530" y="34290"/>
                </a:lnTo>
                <a:lnTo>
                  <a:pt x="52070" y="31750"/>
                </a:lnTo>
                <a:lnTo>
                  <a:pt x="55880" y="29210"/>
                </a:lnTo>
                <a:lnTo>
                  <a:pt x="58420" y="25400"/>
                </a:lnTo>
                <a:lnTo>
                  <a:pt x="60960" y="22860"/>
                </a:lnTo>
                <a:lnTo>
                  <a:pt x="64770" y="20320"/>
                </a:lnTo>
                <a:lnTo>
                  <a:pt x="67310" y="17780"/>
                </a:lnTo>
                <a:lnTo>
                  <a:pt x="71120" y="15240"/>
                </a:lnTo>
                <a:lnTo>
                  <a:pt x="74930" y="13970"/>
                </a:lnTo>
                <a:lnTo>
                  <a:pt x="77470" y="11430"/>
                </a:lnTo>
                <a:lnTo>
                  <a:pt x="81280" y="8890"/>
                </a:lnTo>
                <a:lnTo>
                  <a:pt x="85090" y="7620"/>
                </a:lnTo>
                <a:lnTo>
                  <a:pt x="88900" y="6350"/>
                </a:lnTo>
                <a:lnTo>
                  <a:pt x="90170" y="6350"/>
                </a:lnTo>
                <a:lnTo>
                  <a:pt x="91440" y="5080"/>
                </a:lnTo>
                <a:lnTo>
                  <a:pt x="91440" y="3810"/>
                </a:lnTo>
                <a:lnTo>
                  <a:pt x="100330" y="1270"/>
                </a:lnTo>
                <a:lnTo>
                  <a:pt x="106680" y="0"/>
                </a:lnTo>
                <a:lnTo>
                  <a:pt x="99060" y="25400"/>
                </a:lnTo>
                <a:lnTo>
                  <a:pt x="93980" y="26670"/>
                </a:lnTo>
                <a:lnTo>
                  <a:pt x="90170" y="27940"/>
                </a:lnTo>
                <a:lnTo>
                  <a:pt x="86360" y="29210"/>
                </a:lnTo>
                <a:lnTo>
                  <a:pt x="82550" y="30480"/>
                </a:lnTo>
                <a:lnTo>
                  <a:pt x="81280" y="31750"/>
                </a:lnTo>
                <a:lnTo>
                  <a:pt x="81280" y="33020"/>
                </a:lnTo>
                <a:lnTo>
                  <a:pt x="77470" y="33020"/>
                </a:lnTo>
                <a:lnTo>
                  <a:pt x="74930" y="35560"/>
                </a:lnTo>
                <a:lnTo>
                  <a:pt x="71120" y="36830"/>
                </a:lnTo>
                <a:lnTo>
                  <a:pt x="67310" y="39370"/>
                </a:lnTo>
                <a:lnTo>
                  <a:pt x="64770" y="41910"/>
                </a:lnTo>
                <a:lnTo>
                  <a:pt x="62230" y="45720"/>
                </a:lnTo>
                <a:lnTo>
                  <a:pt x="60960" y="46990"/>
                </a:lnTo>
                <a:lnTo>
                  <a:pt x="59690" y="48260"/>
                </a:lnTo>
                <a:lnTo>
                  <a:pt x="58420" y="49530"/>
                </a:lnTo>
                <a:lnTo>
                  <a:pt x="55880" y="52070"/>
                </a:lnTo>
                <a:lnTo>
                  <a:pt x="55880" y="53340"/>
                </a:lnTo>
                <a:lnTo>
                  <a:pt x="53340" y="55880"/>
                </a:lnTo>
                <a:lnTo>
                  <a:pt x="53340" y="57150"/>
                </a:lnTo>
                <a:lnTo>
                  <a:pt x="52070" y="59690"/>
                </a:lnTo>
                <a:lnTo>
                  <a:pt x="50800" y="60960"/>
                </a:lnTo>
                <a:lnTo>
                  <a:pt x="49530" y="63500"/>
                </a:lnTo>
                <a:lnTo>
                  <a:pt x="48260" y="66040"/>
                </a:lnTo>
                <a:lnTo>
                  <a:pt x="48260" y="67310"/>
                </a:lnTo>
                <a:lnTo>
                  <a:pt x="46990" y="69850"/>
                </a:lnTo>
                <a:lnTo>
                  <a:pt x="46990" y="71120"/>
                </a:lnTo>
                <a:lnTo>
                  <a:pt x="46990" y="72390"/>
                </a:lnTo>
                <a:lnTo>
                  <a:pt x="45720" y="72390"/>
                </a:lnTo>
                <a:lnTo>
                  <a:pt x="45720" y="73660"/>
                </a:lnTo>
                <a:lnTo>
                  <a:pt x="45720" y="74930"/>
                </a:lnTo>
                <a:lnTo>
                  <a:pt x="45720" y="76200"/>
                </a:lnTo>
                <a:lnTo>
                  <a:pt x="45720" y="76200"/>
                </a:lnTo>
                <a:lnTo>
                  <a:pt x="45720" y="77470"/>
                </a:lnTo>
                <a:lnTo>
                  <a:pt x="45720" y="78740"/>
                </a:lnTo>
                <a:lnTo>
                  <a:pt x="45720" y="80010"/>
                </a:lnTo>
                <a:lnTo>
                  <a:pt x="45720" y="80010"/>
                </a:lnTo>
                <a:lnTo>
                  <a:pt x="45720" y="81280"/>
                </a:lnTo>
                <a:lnTo>
                  <a:pt x="45720" y="81280"/>
                </a:lnTo>
                <a:lnTo>
                  <a:pt x="45720" y="82550"/>
                </a:lnTo>
                <a:lnTo>
                  <a:pt x="46990" y="85090"/>
                </a:lnTo>
                <a:lnTo>
                  <a:pt x="48260" y="88900"/>
                </a:lnTo>
                <a:lnTo>
                  <a:pt x="49530" y="95250"/>
                </a:lnTo>
                <a:lnTo>
                  <a:pt x="52070" y="101600"/>
                </a:lnTo>
                <a:lnTo>
                  <a:pt x="52070" y="104140"/>
                </a:lnTo>
                <a:lnTo>
                  <a:pt x="52070" y="10541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7950"/>
                </a:lnTo>
                <a:lnTo>
                  <a:pt x="53340" y="109220"/>
                </a:lnTo>
                <a:lnTo>
                  <a:pt x="53340" y="110490"/>
                </a:lnTo>
                <a:lnTo>
                  <a:pt x="53340" y="111760"/>
                </a:lnTo>
                <a:lnTo>
                  <a:pt x="53340" y="113030"/>
                </a:lnTo>
                <a:lnTo>
                  <a:pt x="53340" y="114300"/>
                </a:lnTo>
                <a:lnTo>
                  <a:pt x="53340" y="115570"/>
                </a:lnTo>
                <a:lnTo>
                  <a:pt x="53340" y="116840"/>
                </a:lnTo>
                <a:lnTo>
                  <a:pt x="52070" y="119380"/>
                </a:lnTo>
                <a:lnTo>
                  <a:pt x="52070" y="121920"/>
                </a:lnTo>
                <a:lnTo>
                  <a:pt x="50800" y="124460"/>
                </a:lnTo>
                <a:lnTo>
                  <a:pt x="50800" y="128270"/>
                </a:lnTo>
                <a:lnTo>
                  <a:pt x="48260" y="132080"/>
                </a:lnTo>
                <a:lnTo>
                  <a:pt x="46990" y="135890"/>
                </a:lnTo>
                <a:lnTo>
                  <a:pt x="45720" y="139700"/>
                </a:lnTo>
                <a:lnTo>
                  <a:pt x="43180" y="143510"/>
                </a:lnTo>
                <a:lnTo>
                  <a:pt x="43180" y="144780"/>
                </a:lnTo>
                <a:lnTo>
                  <a:pt x="41910" y="146050"/>
                </a:lnTo>
                <a:lnTo>
                  <a:pt x="40640" y="148590"/>
                </a:lnTo>
                <a:lnTo>
                  <a:pt x="39370" y="149860"/>
                </a:lnTo>
                <a:lnTo>
                  <a:pt x="39370" y="151130"/>
                </a:lnTo>
                <a:lnTo>
                  <a:pt x="36830" y="152400"/>
                </a:lnTo>
                <a:lnTo>
                  <a:pt x="36830" y="153670"/>
                </a:lnTo>
                <a:lnTo>
                  <a:pt x="36830" y="153670"/>
                </a:lnTo>
                <a:lnTo>
                  <a:pt x="35560" y="153670"/>
                </a:lnTo>
                <a:lnTo>
                  <a:pt x="35560" y="153670"/>
                </a:lnTo>
                <a:lnTo>
                  <a:pt x="34290" y="154940"/>
                </a:lnTo>
                <a:lnTo>
                  <a:pt x="33020" y="156210"/>
                </a:lnTo>
                <a:lnTo>
                  <a:pt x="31750" y="156210"/>
                </a:lnTo>
                <a:lnTo>
                  <a:pt x="30480" y="157480"/>
                </a:lnTo>
                <a:lnTo>
                  <a:pt x="29210" y="158750"/>
                </a:lnTo>
                <a:lnTo>
                  <a:pt x="27940" y="158750"/>
                </a:lnTo>
                <a:lnTo>
                  <a:pt x="25400" y="160020"/>
                </a:lnTo>
                <a:lnTo>
                  <a:pt x="22860" y="160020"/>
                </a:lnTo>
                <a:lnTo>
                  <a:pt x="20320" y="160020"/>
                </a:lnTo>
                <a:lnTo>
                  <a:pt x="17780" y="160020"/>
                </a:lnTo>
                <a:lnTo>
                  <a:pt x="15240" y="158750"/>
                </a:lnTo>
                <a:lnTo>
                  <a:pt x="12700" y="158750"/>
                </a:lnTo>
                <a:lnTo>
                  <a:pt x="11430" y="157480"/>
                </a:lnTo>
                <a:lnTo>
                  <a:pt x="10160" y="157480"/>
                </a:lnTo>
                <a:lnTo>
                  <a:pt x="8890" y="156210"/>
                </a:lnTo>
                <a:lnTo>
                  <a:pt x="7620" y="154940"/>
                </a:lnTo>
                <a:lnTo>
                  <a:pt x="7620" y="153670"/>
                </a:lnTo>
                <a:lnTo>
                  <a:pt x="6350" y="153670"/>
                </a:lnTo>
                <a:lnTo>
                  <a:pt x="5080" y="152400"/>
                </a:lnTo>
                <a:lnTo>
                  <a:pt x="5080" y="151130"/>
                </a:lnTo>
                <a:lnTo>
                  <a:pt x="3810" y="148590"/>
                </a:lnTo>
                <a:lnTo>
                  <a:pt x="2540" y="147320"/>
                </a:lnTo>
                <a:lnTo>
                  <a:pt x="2540" y="146050"/>
                </a:lnTo>
                <a:lnTo>
                  <a:pt x="2540" y="144780"/>
                </a:lnTo>
                <a:lnTo>
                  <a:pt x="1270" y="143510"/>
                </a:lnTo>
                <a:lnTo>
                  <a:pt x="1270" y="140970"/>
                </a:lnTo>
                <a:lnTo>
                  <a:pt x="1270" y="138430"/>
                </a:lnTo>
                <a:lnTo>
                  <a:pt x="0" y="137160"/>
                </a:lnTo>
                <a:lnTo>
                  <a:pt x="0" y="135890"/>
                </a:lnTo>
                <a:lnTo>
                  <a:pt x="0" y="133350"/>
                </a:lnTo>
                <a:lnTo>
                  <a:pt x="1270" y="130810"/>
                </a:lnTo>
                <a:lnTo>
                  <a:pt x="1270" y="130810"/>
                </a:lnTo>
                <a:lnTo>
                  <a:pt x="1270" y="129540"/>
                </a:lnTo>
                <a:lnTo>
                  <a:pt x="1270" y="128270"/>
                </a:lnTo>
                <a:lnTo>
                  <a:pt x="1270" y="125730"/>
                </a:lnTo>
                <a:lnTo>
                  <a:pt x="1270" y="123190"/>
                </a:lnTo>
                <a:lnTo>
                  <a:pt x="2540" y="118110"/>
                </a:lnTo>
                <a:lnTo>
                  <a:pt x="3810" y="115570"/>
                </a:lnTo>
                <a:lnTo>
                  <a:pt x="3810" y="113030"/>
                </a:lnTo>
                <a:lnTo>
                  <a:pt x="5080" y="110490"/>
                </a:lnTo>
                <a:lnTo>
                  <a:pt x="6350" y="106680"/>
                </a:lnTo>
                <a:lnTo>
                  <a:pt x="7620" y="104140"/>
                </a:lnTo>
                <a:lnTo>
                  <a:pt x="7620" y="100330"/>
                </a:lnTo>
                <a:lnTo>
                  <a:pt x="1143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5247641" y="4574540"/>
            <a:ext cx="436879" cy="307340"/>
          </a:xfrm>
          <a:custGeom>
            <a:avLst/>
            <a:gdLst/>
            <a:ahLst/>
            <a:cxnLst/>
            <a:rect l="l" t="t" r="r" b="b"/>
            <a:pathLst>
              <a:path w="436879" h="307340">
                <a:moveTo>
                  <a:pt x="168910" y="59690"/>
                </a:moveTo>
                <a:lnTo>
                  <a:pt x="194310" y="49530"/>
                </a:lnTo>
                <a:lnTo>
                  <a:pt x="218440" y="39370"/>
                </a:lnTo>
                <a:lnTo>
                  <a:pt x="242569" y="30480"/>
                </a:lnTo>
                <a:lnTo>
                  <a:pt x="264160" y="22860"/>
                </a:lnTo>
                <a:lnTo>
                  <a:pt x="274319" y="19050"/>
                </a:lnTo>
                <a:lnTo>
                  <a:pt x="284480" y="15240"/>
                </a:lnTo>
                <a:lnTo>
                  <a:pt x="294640" y="12700"/>
                </a:lnTo>
                <a:lnTo>
                  <a:pt x="303530" y="10160"/>
                </a:lnTo>
                <a:lnTo>
                  <a:pt x="313690" y="7620"/>
                </a:lnTo>
                <a:lnTo>
                  <a:pt x="318769" y="7620"/>
                </a:lnTo>
                <a:lnTo>
                  <a:pt x="320040" y="7620"/>
                </a:lnTo>
                <a:lnTo>
                  <a:pt x="322580" y="6350"/>
                </a:lnTo>
                <a:lnTo>
                  <a:pt x="330200" y="3810"/>
                </a:lnTo>
                <a:lnTo>
                  <a:pt x="339090" y="3810"/>
                </a:lnTo>
                <a:lnTo>
                  <a:pt x="346710" y="1270"/>
                </a:lnTo>
                <a:lnTo>
                  <a:pt x="354330" y="1270"/>
                </a:lnTo>
                <a:lnTo>
                  <a:pt x="361950" y="0"/>
                </a:lnTo>
                <a:lnTo>
                  <a:pt x="368300" y="0"/>
                </a:lnTo>
                <a:lnTo>
                  <a:pt x="375919" y="0"/>
                </a:lnTo>
                <a:lnTo>
                  <a:pt x="381000" y="1270"/>
                </a:lnTo>
                <a:lnTo>
                  <a:pt x="387350" y="2540"/>
                </a:lnTo>
                <a:lnTo>
                  <a:pt x="392430" y="3810"/>
                </a:lnTo>
                <a:lnTo>
                  <a:pt x="396240" y="3810"/>
                </a:lnTo>
                <a:lnTo>
                  <a:pt x="397510" y="3810"/>
                </a:lnTo>
                <a:lnTo>
                  <a:pt x="398780" y="3810"/>
                </a:lnTo>
                <a:lnTo>
                  <a:pt x="403860" y="6350"/>
                </a:lnTo>
                <a:lnTo>
                  <a:pt x="408940" y="8890"/>
                </a:lnTo>
                <a:lnTo>
                  <a:pt x="412750" y="10160"/>
                </a:lnTo>
                <a:lnTo>
                  <a:pt x="416560" y="12700"/>
                </a:lnTo>
                <a:lnTo>
                  <a:pt x="420369" y="16510"/>
                </a:lnTo>
                <a:lnTo>
                  <a:pt x="424180" y="20320"/>
                </a:lnTo>
                <a:lnTo>
                  <a:pt x="426719" y="24130"/>
                </a:lnTo>
                <a:lnTo>
                  <a:pt x="429260" y="29210"/>
                </a:lnTo>
                <a:lnTo>
                  <a:pt x="429260" y="29210"/>
                </a:lnTo>
                <a:lnTo>
                  <a:pt x="430530" y="30480"/>
                </a:lnTo>
                <a:lnTo>
                  <a:pt x="434340" y="36830"/>
                </a:lnTo>
                <a:lnTo>
                  <a:pt x="435610" y="40640"/>
                </a:lnTo>
                <a:lnTo>
                  <a:pt x="436880" y="44450"/>
                </a:lnTo>
                <a:lnTo>
                  <a:pt x="436880" y="48260"/>
                </a:lnTo>
                <a:lnTo>
                  <a:pt x="436880" y="52070"/>
                </a:lnTo>
                <a:lnTo>
                  <a:pt x="436880" y="55880"/>
                </a:lnTo>
                <a:lnTo>
                  <a:pt x="436880" y="59690"/>
                </a:lnTo>
                <a:lnTo>
                  <a:pt x="436880" y="63500"/>
                </a:lnTo>
                <a:lnTo>
                  <a:pt x="435610" y="67310"/>
                </a:lnTo>
                <a:lnTo>
                  <a:pt x="434340" y="72390"/>
                </a:lnTo>
                <a:lnTo>
                  <a:pt x="433069" y="76200"/>
                </a:lnTo>
                <a:lnTo>
                  <a:pt x="433069" y="77470"/>
                </a:lnTo>
                <a:lnTo>
                  <a:pt x="433069" y="77470"/>
                </a:lnTo>
                <a:lnTo>
                  <a:pt x="431800" y="80010"/>
                </a:lnTo>
                <a:lnTo>
                  <a:pt x="430530" y="85090"/>
                </a:lnTo>
                <a:lnTo>
                  <a:pt x="427990" y="90170"/>
                </a:lnTo>
                <a:lnTo>
                  <a:pt x="425450" y="93980"/>
                </a:lnTo>
                <a:lnTo>
                  <a:pt x="422910" y="99060"/>
                </a:lnTo>
                <a:lnTo>
                  <a:pt x="420369" y="104140"/>
                </a:lnTo>
                <a:lnTo>
                  <a:pt x="416560" y="109220"/>
                </a:lnTo>
                <a:lnTo>
                  <a:pt x="414019" y="114300"/>
                </a:lnTo>
                <a:lnTo>
                  <a:pt x="406400" y="124460"/>
                </a:lnTo>
                <a:lnTo>
                  <a:pt x="396240" y="135890"/>
                </a:lnTo>
                <a:lnTo>
                  <a:pt x="386080" y="147320"/>
                </a:lnTo>
                <a:lnTo>
                  <a:pt x="375919" y="158750"/>
                </a:lnTo>
                <a:lnTo>
                  <a:pt x="361950" y="171450"/>
                </a:lnTo>
                <a:lnTo>
                  <a:pt x="354330" y="179070"/>
                </a:lnTo>
                <a:lnTo>
                  <a:pt x="346710" y="185420"/>
                </a:lnTo>
                <a:lnTo>
                  <a:pt x="337819" y="193040"/>
                </a:lnTo>
                <a:lnTo>
                  <a:pt x="328930" y="200660"/>
                </a:lnTo>
                <a:lnTo>
                  <a:pt x="318769" y="208280"/>
                </a:lnTo>
                <a:lnTo>
                  <a:pt x="309880" y="215900"/>
                </a:lnTo>
                <a:lnTo>
                  <a:pt x="299719" y="223520"/>
                </a:lnTo>
                <a:lnTo>
                  <a:pt x="288290" y="231140"/>
                </a:lnTo>
                <a:lnTo>
                  <a:pt x="266700" y="247650"/>
                </a:lnTo>
                <a:lnTo>
                  <a:pt x="243840" y="260350"/>
                </a:lnTo>
                <a:lnTo>
                  <a:pt x="222250" y="273050"/>
                </a:lnTo>
                <a:lnTo>
                  <a:pt x="201930" y="284480"/>
                </a:lnTo>
                <a:lnTo>
                  <a:pt x="199390" y="285750"/>
                </a:lnTo>
                <a:lnTo>
                  <a:pt x="198119" y="287020"/>
                </a:lnTo>
                <a:lnTo>
                  <a:pt x="181610" y="292100"/>
                </a:lnTo>
                <a:lnTo>
                  <a:pt x="172719" y="295910"/>
                </a:lnTo>
                <a:lnTo>
                  <a:pt x="162560" y="299720"/>
                </a:lnTo>
                <a:lnTo>
                  <a:pt x="153669" y="302260"/>
                </a:lnTo>
                <a:lnTo>
                  <a:pt x="144780" y="304800"/>
                </a:lnTo>
                <a:lnTo>
                  <a:pt x="134619" y="306070"/>
                </a:lnTo>
                <a:lnTo>
                  <a:pt x="127000" y="307340"/>
                </a:lnTo>
                <a:lnTo>
                  <a:pt x="118110" y="307340"/>
                </a:lnTo>
                <a:lnTo>
                  <a:pt x="109219" y="307340"/>
                </a:lnTo>
                <a:lnTo>
                  <a:pt x="101600" y="307340"/>
                </a:lnTo>
                <a:lnTo>
                  <a:pt x="93980" y="307340"/>
                </a:lnTo>
                <a:lnTo>
                  <a:pt x="85090" y="306070"/>
                </a:lnTo>
                <a:lnTo>
                  <a:pt x="83819" y="306070"/>
                </a:lnTo>
                <a:lnTo>
                  <a:pt x="83819" y="306070"/>
                </a:lnTo>
                <a:lnTo>
                  <a:pt x="77469" y="304800"/>
                </a:lnTo>
                <a:lnTo>
                  <a:pt x="71119" y="302260"/>
                </a:lnTo>
                <a:lnTo>
                  <a:pt x="63500" y="299720"/>
                </a:lnTo>
                <a:lnTo>
                  <a:pt x="57150" y="297180"/>
                </a:lnTo>
                <a:lnTo>
                  <a:pt x="50800" y="293370"/>
                </a:lnTo>
                <a:lnTo>
                  <a:pt x="44450" y="289560"/>
                </a:lnTo>
                <a:lnTo>
                  <a:pt x="38100" y="284480"/>
                </a:lnTo>
                <a:lnTo>
                  <a:pt x="33019" y="279400"/>
                </a:lnTo>
                <a:lnTo>
                  <a:pt x="27940" y="273050"/>
                </a:lnTo>
                <a:lnTo>
                  <a:pt x="26669" y="273050"/>
                </a:lnTo>
                <a:lnTo>
                  <a:pt x="25400" y="273050"/>
                </a:lnTo>
                <a:lnTo>
                  <a:pt x="21590" y="267970"/>
                </a:lnTo>
                <a:lnTo>
                  <a:pt x="17780" y="260350"/>
                </a:lnTo>
                <a:lnTo>
                  <a:pt x="11430" y="250190"/>
                </a:lnTo>
                <a:lnTo>
                  <a:pt x="6350" y="240030"/>
                </a:lnTo>
                <a:lnTo>
                  <a:pt x="3810" y="229870"/>
                </a:lnTo>
                <a:lnTo>
                  <a:pt x="2540" y="224790"/>
                </a:lnTo>
                <a:lnTo>
                  <a:pt x="1269" y="219710"/>
                </a:lnTo>
                <a:lnTo>
                  <a:pt x="0" y="214630"/>
                </a:lnTo>
                <a:lnTo>
                  <a:pt x="0" y="214630"/>
                </a:lnTo>
                <a:lnTo>
                  <a:pt x="0" y="214630"/>
                </a:lnTo>
                <a:lnTo>
                  <a:pt x="0" y="209550"/>
                </a:lnTo>
                <a:lnTo>
                  <a:pt x="0" y="204470"/>
                </a:lnTo>
                <a:lnTo>
                  <a:pt x="1269" y="198120"/>
                </a:lnTo>
                <a:lnTo>
                  <a:pt x="2540" y="193040"/>
                </a:lnTo>
                <a:lnTo>
                  <a:pt x="3810" y="189230"/>
                </a:lnTo>
                <a:lnTo>
                  <a:pt x="5080" y="182880"/>
                </a:lnTo>
                <a:lnTo>
                  <a:pt x="7619" y="177800"/>
                </a:lnTo>
                <a:lnTo>
                  <a:pt x="8890" y="172720"/>
                </a:lnTo>
                <a:lnTo>
                  <a:pt x="11430" y="168910"/>
                </a:lnTo>
                <a:lnTo>
                  <a:pt x="13969" y="163830"/>
                </a:lnTo>
                <a:lnTo>
                  <a:pt x="17780" y="158750"/>
                </a:lnTo>
                <a:lnTo>
                  <a:pt x="21590" y="153670"/>
                </a:lnTo>
                <a:lnTo>
                  <a:pt x="25400" y="148590"/>
                </a:lnTo>
                <a:lnTo>
                  <a:pt x="34290" y="138430"/>
                </a:lnTo>
                <a:lnTo>
                  <a:pt x="45719" y="129540"/>
                </a:lnTo>
                <a:lnTo>
                  <a:pt x="57150" y="120650"/>
                </a:lnTo>
                <a:lnTo>
                  <a:pt x="69850" y="111760"/>
                </a:lnTo>
                <a:lnTo>
                  <a:pt x="85090" y="101600"/>
                </a:lnTo>
                <a:lnTo>
                  <a:pt x="93980" y="96520"/>
                </a:lnTo>
                <a:lnTo>
                  <a:pt x="102869" y="91440"/>
                </a:lnTo>
                <a:lnTo>
                  <a:pt x="113030" y="86360"/>
                </a:lnTo>
                <a:lnTo>
                  <a:pt x="124460" y="81280"/>
                </a:lnTo>
                <a:lnTo>
                  <a:pt x="168910" y="59690"/>
                </a:lnTo>
                <a:close/>
                <a:moveTo>
                  <a:pt x="196850" y="93980"/>
                </a:moveTo>
                <a:lnTo>
                  <a:pt x="182880" y="101600"/>
                </a:lnTo>
                <a:lnTo>
                  <a:pt x="175260" y="105410"/>
                </a:lnTo>
                <a:lnTo>
                  <a:pt x="167640" y="109220"/>
                </a:lnTo>
                <a:lnTo>
                  <a:pt x="140969" y="123190"/>
                </a:lnTo>
                <a:lnTo>
                  <a:pt x="137160" y="125730"/>
                </a:lnTo>
                <a:lnTo>
                  <a:pt x="135890" y="125730"/>
                </a:lnTo>
                <a:lnTo>
                  <a:pt x="134619" y="127000"/>
                </a:lnTo>
                <a:lnTo>
                  <a:pt x="128269" y="130810"/>
                </a:lnTo>
                <a:lnTo>
                  <a:pt x="115569" y="137160"/>
                </a:lnTo>
                <a:lnTo>
                  <a:pt x="110490" y="140970"/>
                </a:lnTo>
                <a:lnTo>
                  <a:pt x="105410" y="143510"/>
                </a:lnTo>
                <a:lnTo>
                  <a:pt x="96519" y="149860"/>
                </a:lnTo>
                <a:lnTo>
                  <a:pt x="86360" y="156210"/>
                </a:lnTo>
                <a:lnTo>
                  <a:pt x="78740" y="162560"/>
                </a:lnTo>
                <a:lnTo>
                  <a:pt x="69850" y="168910"/>
                </a:lnTo>
                <a:lnTo>
                  <a:pt x="68580" y="170180"/>
                </a:lnTo>
                <a:lnTo>
                  <a:pt x="68580" y="170180"/>
                </a:lnTo>
                <a:lnTo>
                  <a:pt x="66040" y="171450"/>
                </a:lnTo>
                <a:lnTo>
                  <a:pt x="63500" y="175260"/>
                </a:lnTo>
                <a:lnTo>
                  <a:pt x="55880" y="181610"/>
                </a:lnTo>
                <a:lnTo>
                  <a:pt x="53340" y="184150"/>
                </a:lnTo>
                <a:lnTo>
                  <a:pt x="50800" y="187960"/>
                </a:lnTo>
                <a:lnTo>
                  <a:pt x="48260" y="190500"/>
                </a:lnTo>
                <a:lnTo>
                  <a:pt x="45719" y="194310"/>
                </a:lnTo>
                <a:lnTo>
                  <a:pt x="44450" y="196850"/>
                </a:lnTo>
                <a:lnTo>
                  <a:pt x="41910" y="200660"/>
                </a:lnTo>
                <a:lnTo>
                  <a:pt x="40640" y="203200"/>
                </a:lnTo>
                <a:lnTo>
                  <a:pt x="39369" y="205740"/>
                </a:lnTo>
                <a:lnTo>
                  <a:pt x="38100" y="209550"/>
                </a:lnTo>
                <a:lnTo>
                  <a:pt x="36830" y="213360"/>
                </a:lnTo>
                <a:lnTo>
                  <a:pt x="36830" y="215900"/>
                </a:lnTo>
                <a:lnTo>
                  <a:pt x="35560" y="218440"/>
                </a:lnTo>
                <a:lnTo>
                  <a:pt x="35560" y="222250"/>
                </a:lnTo>
                <a:lnTo>
                  <a:pt x="35560" y="224790"/>
                </a:lnTo>
                <a:lnTo>
                  <a:pt x="35560" y="228600"/>
                </a:lnTo>
                <a:lnTo>
                  <a:pt x="35560" y="232410"/>
                </a:lnTo>
                <a:lnTo>
                  <a:pt x="35560" y="234950"/>
                </a:lnTo>
                <a:lnTo>
                  <a:pt x="36830" y="237490"/>
                </a:lnTo>
                <a:lnTo>
                  <a:pt x="38100" y="241300"/>
                </a:lnTo>
                <a:lnTo>
                  <a:pt x="39369" y="243840"/>
                </a:lnTo>
                <a:lnTo>
                  <a:pt x="40640" y="246380"/>
                </a:lnTo>
                <a:lnTo>
                  <a:pt x="43180" y="250190"/>
                </a:lnTo>
                <a:lnTo>
                  <a:pt x="45719" y="254000"/>
                </a:lnTo>
                <a:lnTo>
                  <a:pt x="48260" y="256540"/>
                </a:lnTo>
                <a:lnTo>
                  <a:pt x="48260" y="256540"/>
                </a:lnTo>
                <a:lnTo>
                  <a:pt x="49530" y="257810"/>
                </a:lnTo>
                <a:lnTo>
                  <a:pt x="53340" y="260350"/>
                </a:lnTo>
                <a:lnTo>
                  <a:pt x="57150" y="264160"/>
                </a:lnTo>
                <a:lnTo>
                  <a:pt x="60960" y="266700"/>
                </a:lnTo>
                <a:lnTo>
                  <a:pt x="66040" y="267970"/>
                </a:lnTo>
                <a:lnTo>
                  <a:pt x="71119" y="270510"/>
                </a:lnTo>
                <a:lnTo>
                  <a:pt x="76200" y="271780"/>
                </a:lnTo>
                <a:lnTo>
                  <a:pt x="81280" y="273050"/>
                </a:lnTo>
                <a:lnTo>
                  <a:pt x="86360" y="274320"/>
                </a:lnTo>
                <a:lnTo>
                  <a:pt x="91440" y="274320"/>
                </a:lnTo>
                <a:lnTo>
                  <a:pt x="97790" y="273050"/>
                </a:lnTo>
                <a:lnTo>
                  <a:pt x="104140" y="273050"/>
                </a:lnTo>
                <a:lnTo>
                  <a:pt x="110490" y="273050"/>
                </a:lnTo>
                <a:lnTo>
                  <a:pt x="116840" y="271780"/>
                </a:lnTo>
                <a:lnTo>
                  <a:pt x="123190" y="269240"/>
                </a:lnTo>
                <a:lnTo>
                  <a:pt x="130810" y="267970"/>
                </a:lnTo>
                <a:lnTo>
                  <a:pt x="130810" y="267970"/>
                </a:lnTo>
                <a:lnTo>
                  <a:pt x="132080" y="267970"/>
                </a:lnTo>
                <a:lnTo>
                  <a:pt x="137160" y="265430"/>
                </a:lnTo>
                <a:lnTo>
                  <a:pt x="152400" y="260350"/>
                </a:lnTo>
                <a:lnTo>
                  <a:pt x="168910" y="252730"/>
                </a:lnTo>
                <a:lnTo>
                  <a:pt x="185419" y="243840"/>
                </a:lnTo>
                <a:lnTo>
                  <a:pt x="204469" y="234950"/>
                </a:lnTo>
                <a:lnTo>
                  <a:pt x="222250" y="223520"/>
                </a:lnTo>
                <a:lnTo>
                  <a:pt x="242569" y="212090"/>
                </a:lnTo>
                <a:lnTo>
                  <a:pt x="262890" y="199390"/>
                </a:lnTo>
                <a:lnTo>
                  <a:pt x="312419" y="163830"/>
                </a:lnTo>
                <a:lnTo>
                  <a:pt x="351790" y="130810"/>
                </a:lnTo>
                <a:lnTo>
                  <a:pt x="360680" y="123190"/>
                </a:lnTo>
                <a:lnTo>
                  <a:pt x="368300" y="116840"/>
                </a:lnTo>
                <a:lnTo>
                  <a:pt x="374650" y="109220"/>
                </a:lnTo>
                <a:lnTo>
                  <a:pt x="378460" y="106680"/>
                </a:lnTo>
                <a:lnTo>
                  <a:pt x="381000" y="102870"/>
                </a:lnTo>
                <a:lnTo>
                  <a:pt x="383540" y="99060"/>
                </a:lnTo>
                <a:lnTo>
                  <a:pt x="387350" y="96520"/>
                </a:lnTo>
                <a:lnTo>
                  <a:pt x="389890" y="92710"/>
                </a:lnTo>
                <a:lnTo>
                  <a:pt x="392430" y="90170"/>
                </a:lnTo>
                <a:lnTo>
                  <a:pt x="394969" y="86360"/>
                </a:lnTo>
                <a:lnTo>
                  <a:pt x="396240" y="83820"/>
                </a:lnTo>
                <a:lnTo>
                  <a:pt x="398780" y="80010"/>
                </a:lnTo>
                <a:lnTo>
                  <a:pt x="400050" y="77470"/>
                </a:lnTo>
                <a:lnTo>
                  <a:pt x="402590" y="74930"/>
                </a:lnTo>
                <a:lnTo>
                  <a:pt x="403860" y="72390"/>
                </a:lnTo>
                <a:lnTo>
                  <a:pt x="405130" y="68580"/>
                </a:lnTo>
                <a:lnTo>
                  <a:pt x="406400" y="66040"/>
                </a:lnTo>
                <a:lnTo>
                  <a:pt x="407669" y="63500"/>
                </a:lnTo>
                <a:lnTo>
                  <a:pt x="407669" y="60960"/>
                </a:lnTo>
                <a:lnTo>
                  <a:pt x="408940" y="58420"/>
                </a:lnTo>
                <a:lnTo>
                  <a:pt x="408940" y="55880"/>
                </a:lnTo>
                <a:lnTo>
                  <a:pt x="408940" y="54610"/>
                </a:lnTo>
                <a:lnTo>
                  <a:pt x="408940" y="52070"/>
                </a:lnTo>
                <a:lnTo>
                  <a:pt x="408940" y="49530"/>
                </a:lnTo>
                <a:lnTo>
                  <a:pt x="408940" y="4699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7669" y="45720"/>
                </a:lnTo>
                <a:lnTo>
                  <a:pt x="406400" y="43180"/>
                </a:lnTo>
                <a:lnTo>
                  <a:pt x="406400" y="41910"/>
                </a:lnTo>
                <a:lnTo>
                  <a:pt x="405130" y="39370"/>
                </a:lnTo>
                <a:lnTo>
                  <a:pt x="402590" y="36830"/>
                </a:lnTo>
                <a:lnTo>
                  <a:pt x="400050" y="34290"/>
                </a:lnTo>
                <a:lnTo>
                  <a:pt x="397510" y="31750"/>
                </a:lnTo>
                <a:lnTo>
                  <a:pt x="394969" y="30480"/>
                </a:lnTo>
                <a:lnTo>
                  <a:pt x="391160" y="29210"/>
                </a:lnTo>
                <a:lnTo>
                  <a:pt x="387350" y="27940"/>
                </a:lnTo>
                <a:lnTo>
                  <a:pt x="383540" y="27940"/>
                </a:lnTo>
                <a:lnTo>
                  <a:pt x="379730" y="27940"/>
                </a:lnTo>
                <a:lnTo>
                  <a:pt x="375919" y="26670"/>
                </a:lnTo>
                <a:lnTo>
                  <a:pt x="370840" y="27940"/>
                </a:lnTo>
                <a:lnTo>
                  <a:pt x="365760" y="27940"/>
                </a:lnTo>
                <a:lnTo>
                  <a:pt x="363219" y="27940"/>
                </a:lnTo>
                <a:lnTo>
                  <a:pt x="363219" y="27940"/>
                </a:lnTo>
                <a:lnTo>
                  <a:pt x="360680" y="27940"/>
                </a:lnTo>
                <a:lnTo>
                  <a:pt x="355600" y="29210"/>
                </a:lnTo>
                <a:lnTo>
                  <a:pt x="349250" y="30480"/>
                </a:lnTo>
                <a:lnTo>
                  <a:pt x="342900" y="31750"/>
                </a:lnTo>
                <a:lnTo>
                  <a:pt x="336550" y="33020"/>
                </a:lnTo>
                <a:lnTo>
                  <a:pt x="330200" y="35560"/>
                </a:lnTo>
                <a:lnTo>
                  <a:pt x="323850" y="38100"/>
                </a:lnTo>
                <a:lnTo>
                  <a:pt x="308610" y="43180"/>
                </a:lnTo>
                <a:lnTo>
                  <a:pt x="293369" y="49530"/>
                </a:lnTo>
                <a:lnTo>
                  <a:pt x="276860" y="57150"/>
                </a:lnTo>
                <a:lnTo>
                  <a:pt x="257810" y="64770"/>
                </a:lnTo>
                <a:lnTo>
                  <a:pt x="238760" y="73660"/>
                </a:lnTo>
                <a:lnTo>
                  <a:pt x="218440" y="83820"/>
                </a:lnTo>
                <a:lnTo>
                  <a:pt x="196850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120640" y="4390390"/>
            <a:ext cx="463550" cy="246380"/>
          </a:xfrm>
          <a:custGeom>
            <a:avLst/>
            <a:gdLst/>
            <a:ahLst/>
            <a:cxnLst/>
            <a:rect l="l" t="t" r="r" b="b"/>
            <a:pathLst>
              <a:path w="463550" h="246380">
                <a:moveTo>
                  <a:pt x="199390" y="15240"/>
                </a:moveTo>
                <a:lnTo>
                  <a:pt x="227330" y="11430"/>
                </a:lnTo>
                <a:lnTo>
                  <a:pt x="254000" y="7620"/>
                </a:lnTo>
                <a:lnTo>
                  <a:pt x="278130" y="5080"/>
                </a:lnTo>
                <a:lnTo>
                  <a:pt x="302260" y="2540"/>
                </a:lnTo>
                <a:lnTo>
                  <a:pt x="312419" y="2540"/>
                </a:lnTo>
                <a:lnTo>
                  <a:pt x="323850" y="1270"/>
                </a:lnTo>
                <a:lnTo>
                  <a:pt x="334010" y="1270"/>
                </a:lnTo>
                <a:lnTo>
                  <a:pt x="339090" y="1270"/>
                </a:lnTo>
                <a:lnTo>
                  <a:pt x="339090" y="1270"/>
                </a:lnTo>
                <a:lnTo>
                  <a:pt x="344169" y="1270"/>
                </a:lnTo>
                <a:lnTo>
                  <a:pt x="353060" y="0"/>
                </a:lnTo>
                <a:lnTo>
                  <a:pt x="361950" y="1270"/>
                </a:lnTo>
                <a:lnTo>
                  <a:pt x="370840" y="1270"/>
                </a:lnTo>
                <a:lnTo>
                  <a:pt x="378460" y="2540"/>
                </a:lnTo>
                <a:lnTo>
                  <a:pt x="387350" y="2540"/>
                </a:lnTo>
                <a:lnTo>
                  <a:pt x="394969" y="3810"/>
                </a:lnTo>
                <a:lnTo>
                  <a:pt x="401319" y="5080"/>
                </a:lnTo>
                <a:lnTo>
                  <a:pt x="408940" y="7620"/>
                </a:lnTo>
                <a:lnTo>
                  <a:pt x="415290" y="8890"/>
                </a:lnTo>
                <a:lnTo>
                  <a:pt x="420369" y="10160"/>
                </a:lnTo>
                <a:lnTo>
                  <a:pt x="425450" y="12700"/>
                </a:lnTo>
                <a:lnTo>
                  <a:pt x="426719" y="13970"/>
                </a:lnTo>
                <a:lnTo>
                  <a:pt x="427990" y="13970"/>
                </a:lnTo>
                <a:lnTo>
                  <a:pt x="431800" y="15240"/>
                </a:lnTo>
                <a:lnTo>
                  <a:pt x="435610" y="17780"/>
                </a:lnTo>
                <a:lnTo>
                  <a:pt x="440690" y="20320"/>
                </a:lnTo>
                <a:lnTo>
                  <a:pt x="444500" y="24130"/>
                </a:lnTo>
                <a:lnTo>
                  <a:pt x="448310" y="26670"/>
                </a:lnTo>
                <a:lnTo>
                  <a:pt x="452119" y="31750"/>
                </a:lnTo>
                <a:lnTo>
                  <a:pt x="454660" y="35560"/>
                </a:lnTo>
                <a:lnTo>
                  <a:pt x="457200" y="39370"/>
                </a:lnTo>
                <a:lnTo>
                  <a:pt x="459740" y="43180"/>
                </a:lnTo>
                <a:lnTo>
                  <a:pt x="459740" y="43180"/>
                </a:lnTo>
                <a:lnTo>
                  <a:pt x="459740" y="44450"/>
                </a:lnTo>
                <a:lnTo>
                  <a:pt x="462280" y="50800"/>
                </a:lnTo>
                <a:lnTo>
                  <a:pt x="463550" y="58420"/>
                </a:lnTo>
                <a:lnTo>
                  <a:pt x="463550" y="62230"/>
                </a:lnTo>
                <a:lnTo>
                  <a:pt x="463550" y="66040"/>
                </a:lnTo>
                <a:lnTo>
                  <a:pt x="463550" y="69850"/>
                </a:lnTo>
                <a:lnTo>
                  <a:pt x="463550" y="72390"/>
                </a:lnTo>
                <a:lnTo>
                  <a:pt x="462280" y="77470"/>
                </a:lnTo>
                <a:lnTo>
                  <a:pt x="461010" y="80010"/>
                </a:lnTo>
                <a:lnTo>
                  <a:pt x="459740" y="83820"/>
                </a:lnTo>
                <a:lnTo>
                  <a:pt x="457200" y="87630"/>
                </a:lnTo>
                <a:lnTo>
                  <a:pt x="457200" y="88900"/>
                </a:lnTo>
                <a:lnTo>
                  <a:pt x="457200" y="88900"/>
                </a:lnTo>
                <a:lnTo>
                  <a:pt x="455930" y="91440"/>
                </a:lnTo>
                <a:lnTo>
                  <a:pt x="453390" y="95250"/>
                </a:lnTo>
                <a:lnTo>
                  <a:pt x="450850" y="99060"/>
                </a:lnTo>
                <a:lnTo>
                  <a:pt x="448310" y="102870"/>
                </a:lnTo>
                <a:lnTo>
                  <a:pt x="445769" y="107950"/>
                </a:lnTo>
                <a:lnTo>
                  <a:pt x="441960" y="111760"/>
                </a:lnTo>
                <a:lnTo>
                  <a:pt x="438150" y="115570"/>
                </a:lnTo>
                <a:lnTo>
                  <a:pt x="434340" y="119380"/>
                </a:lnTo>
                <a:lnTo>
                  <a:pt x="430530" y="123190"/>
                </a:lnTo>
                <a:lnTo>
                  <a:pt x="425450" y="127000"/>
                </a:lnTo>
                <a:lnTo>
                  <a:pt x="415290" y="135890"/>
                </a:lnTo>
                <a:lnTo>
                  <a:pt x="403860" y="144780"/>
                </a:lnTo>
                <a:lnTo>
                  <a:pt x="391160" y="152400"/>
                </a:lnTo>
                <a:lnTo>
                  <a:pt x="377190" y="161290"/>
                </a:lnTo>
                <a:lnTo>
                  <a:pt x="361950" y="170180"/>
                </a:lnTo>
                <a:lnTo>
                  <a:pt x="353060" y="175260"/>
                </a:lnTo>
                <a:lnTo>
                  <a:pt x="344169" y="180340"/>
                </a:lnTo>
                <a:lnTo>
                  <a:pt x="334010" y="185420"/>
                </a:lnTo>
                <a:lnTo>
                  <a:pt x="322580" y="190500"/>
                </a:lnTo>
                <a:lnTo>
                  <a:pt x="312419" y="195580"/>
                </a:lnTo>
                <a:lnTo>
                  <a:pt x="300990" y="200660"/>
                </a:lnTo>
                <a:lnTo>
                  <a:pt x="289560" y="205740"/>
                </a:lnTo>
                <a:lnTo>
                  <a:pt x="276860" y="210820"/>
                </a:lnTo>
                <a:lnTo>
                  <a:pt x="251460" y="220980"/>
                </a:lnTo>
                <a:lnTo>
                  <a:pt x="227330" y="228600"/>
                </a:lnTo>
                <a:lnTo>
                  <a:pt x="203200" y="234950"/>
                </a:lnTo>
                <a:lnTo>
                  <a:pt x="180340" y="240030"/>
                </a:lnTo>
                <a:lnTo>
                  <a:pt x="158750" y="243840"/>
                </a:lnTo>
                <a:lnTo>
                  <a:pt x="154940" y="245110"/>
                </a:lnTo>
                <a:lnTo>
                  <a:pt x="153669" y="245110"/>
                </a:lnTo>
                <a:lnTo>
                  <a:pt x="148590" y="245110"/>
                </a:lnTo>
                <a:lnTo>
                  <a:pt x="138430" y="246380"/>
                </a:lnTo>
                <a:lnTo>
                  <a:pt x="129540" y="246380"/>
                </a:lnTo>
                <a:lnTo>
                  <a:pt x="119380" y="246380"/>
                </a:lnTo>
                <a:lnTo>
                  <a:pt x="110490" y="245110"/>
                </a:lnTo>
                <a:lnTo>
                  <a:pt x="101600" y="245110"/>
                </a:lnTo>
                <a:lnTo>
                  <a:pt x="93980" y="242570"/>
                </a:lnTo>
                <a:lnTo>
                  <a:pt x="85090" y="241300"/>
                </a:lnTo>
                <a:lnTo>
                  <a:pt x="77469" y="238760"/>
                </a:lnTo>
                <a:lnTo>
                  <a:pt x="69850" y="236220"/>
                </a:lnTo>
                <a:lnTo>
                  <a:pt x="62230" y="233680"/>
                </a:lnTo>
                <a:lnTo>
                  <a:pt x="55880" y="229870"/>
                </a:lnTo>
                <a:lnTo>
                  <a:pt x="52069" y="228600"/>
                </a:lnTo>
                <a:lnTo>
                  <a:pt x="52069" y="228600"/>
                </a:lnTo>
                <a:lnTo>
                  <a:pt x="49530" y="226060"/>
                </a:lnTo>
                <a:lnTo>
                  <a:pt x="43180" y="222250"/>
                </a:lnTo>
                <a:lnTo>
                  <a:pt x="36830" y="217170"/>
                </a:lnTo>
                <a:lnTo>
                  <a:pt x="31750" y="212090"/>
                </a:lnTo>
                <a:lnTo>
                  <a:pt x="26669" y="207010"/>
                </a:lnTo>
                <a:lnTo>
                  <a:pt x="21590" y="201930"/>
                </a:lnTo>
                <a:lnTo>
                  <a:pt x="17780" y="194310"/>
                </a:lnTo>
                <a:lnTo>
                  <a:pt x="13969" y="187960"/>
                </a:lnTo>
                <a:lnTo>
                  <a:pt x="10160" y="180340"/>
                </a:lnTo>
                <a:lnTo>
                  <a:pt x="8890" y="179070"/>
                </a:lnTo>
                <a:lnTo>
                  <a:pt x="8890" y="177800"/>
                </a:lnTo>
                <a:lnTo>
                  <a:pt x="7619" y="173990"/>
                </a:lnTo>
                <a:lnTo>
                  <a:pt x="3810" y="161290"/>
                </a:lnTo>
                <a:lnTo>
                  <a:pt x="1269" y="151130"/>
                </a:lnTo>
                <a:lnTo>
                  <a:pt x="1269" y="139700"/>
                </a:lnTo>
                <a:lnTo>
                  <a:pt x="0" y="134620"/>
                </a:lnTo>
                <a:lnTo>
                  <a:pt x="1269" y="129540"/>
                </a:lnTo>
                <a:lnTo>
                  <a:pt x="1269" y="124460"/>
                </a:lnTo>
                <a:lnTo>
                  <a:pt x="2540" y="119380"/>
                </a:lnTo>
                <a:lnTo>
                  <a:pt x="3810" y="114300"/>
                </a:lnTo>
                <a:lnTo>
                  <a:pt x="3810" y="113030"/>
                </a:lnTo>
                <a:lnTo>
                  <a:pt x="3810" y="113030"/>
                </a:lnTo>
                <a:lnTo>
                  <a:pt x="6350" y="109220"/>
                </a:lnTo>
                <a:lnTo>
                  <a:pt x="7619" y="104140"/>
                </a:lnTo>
                <a:lnTo>
                  <a:pt x="10160" y="100330"/>
                </a:lnTo>
                <a:lnTo>
                  <a:pt x="12700" y="95250"/>
                </a:lnTo>
                <a:lnTo>
                  <a:pt x="16510" y="91440"/>
                </a:lnTo>
                <a:lnTo>
                  <a:pt x="19050" y="86360"/>
                </a:lnTo>
                <a:lnTo>
                  <a:pt x="22860" y="82550"/>
                </a:lnTo>
                <a:lnTo>
                  <a:pt x="26669" y="78740"/>
                </a:lnTo>
                <a:lnTo>
                  <a:pt x="30480" y="74930"/>
                </a:lnTo>
                <a:lnTo>
                  <a:pt x="35560" y="71120"/>
                </a:lnTo>
                <a:lnTo>
                  <a:pt x="40640" y="67310"/>
                </a:lnTo>
                <a:lnTo>
                  <a:pt x="52069" y="59690"/>
                </a:lnTo>
                <a:lnTo>
                  <a:pt x="64769" y="53340"/>
                </a:lnTo>
                <a:lnTo>
                  <a:pt x="78740" y="46990"/>
                </a:lnTo>
                <a:lnTo>
                  <a:pt x="93980" y="41910"/>
                </a:lnTo>
                <a:lnTo>
                  <a:pt x="109219" y="35560"/>
                </a:lnTo>
                <a:lnTo>
                  <a:pt x="119380" y="33020"/>
                </a:lnTo>
                <a:lnTo>
                  <a:pt x="129540" y="30480"/>
                </a:lnTo>
                <a:lnTo>
                  <a:pt x="140969" y="27940"/>
                </a:lnTo>
                <a:lnTo>
                  <a:pt x="152400" y="25400"/>
                </a:lnTo>
                <a:lnTo>
                  <a:pt x="199390" y="15240"/>
                </a:lnTo>
                <a:close/>
                <a:moveTo>
                  <a:pt x="219710" y="55880"/>
                </a:moveTo>
                <a:lnTo>
                  <a:pt x="204469" y="59690"/>
                </a:lnTo>
                <a:lnTo>
                  <a:pt x="196850" y="60960"/>
                </a:lnTo>
                <a:lnTo>
                  <a:pt x="189230" y="62230"/>
                </a:lnTo>
                <a:lnTo>
                  <a:pt x="158750" y="69850"/>
                </a:lnTo>
                <a:lnTo>
                  <a:pt x="152400" y="72390"/>
                </a:lnTo>
                <a:lnTo>
                  <a:pt x="144780" y="74930"/>
                </a:lnTo>
                <a:lnTo>
                  <a:pt x="130810" y="77470"/>
                </a:lnTo>
                <a:lnTo>
                  <a:pt x="124460" y="80010"/>
                </a:lnTo>
                <a:lnTo>
                  <a:pt x="119380" y="81280"/>
                </a:lnTo>
                <a:lnTo>
                  <a:pt x="109219" y="85090"/>
                </a:lnTo>
                <a:lnTo>
                  <a:pt x="99060" y="88900"/>
                </a:lnTo>
                <a:lnTo>
                  <a:pt x="88900" y="92710"/>
                </a:lnTo>
                <a:lnTo>
                  <a:pt x="80010" y="96520"/>
                </a:lnTo>
                <a:lnTo>
                  <a:pt x="74930" y="99060"/>
                </a:lnTo>
                <a:lnTo>
                  <a:pt x="71119" y="101600"/>
                </a:lnTo>
                <a:lnTo>
                  <a:pt x="63500" y="105410"/>
                </a:lnTo>
                <a:lnTo>
                  <a:pt x="59690" y="107950"/>
                </a:lnTo>
                <a:lnTo>
                  <a:pt x="57150" y="110490"/>
                </a:lnTo>
                <a:lnTo>
                  <a:pt x="53340" y="113030"/>
                </a:lnTo>
                <a:lnTo>
                  <a:pt x="50800" y="115570"/>
                </a:lnTo>
                <a:lnTo>
                  <a:pt x="48260" y="118110"/>
                </a:lnTo>
                <a:lnTo>
                  <a:pt x="45719" y="120650"/>
                </a:lnTo>
                <a:lnTo>
                  <a:pt x="43180" y="123190"/>
                </a:lnTo>
                <a:lnTo>
                  <a:pt x="40640" y="125730"/>
                </a:lnTo>
                <a:lnTo>
                  <a:pt x="39369" y="128270"/>
                </a:lnTo>
                <a:lnTo>
                  <a:pt x="38100" y="132080"/>
                </a:lnTo>
                <a:lnTo>
                  <a:pt x="35560" y="134620"/>
                </a:lnTo>
                <a:lnTo>
                  <a:pt x="34290" y="137160"/>
                </a:lnTo>
                <a:lnTo>
                  <a:pt x="33019" y="139700"/>
                </a:lnTo>
                <a:lnTo>
                  <a:pt x="33019" y="143510"/>
                </a:lnTo>
                <a:lnTo>
                  <a:pt x="31750" y="146050"/>
                </a:lnTo>
                <a:lnTo>
                  <a:pt x="30480" y="149860"/>
                </a:lnTo>
                <a:lnTo>
                  <a:pt x="30480" y="152400"/>
                </a:lnTo>
                <a:lnTo>
                  <a:pt x="31750" y="156210"/>
                </a:lnTo>
                <a:lnTo>
                  <a:pt x="31750" y="158750"/>
                </a:lnTo>
                <a:lnTo>
                  <a:pt x="33019" y="162560"/>
                </a:lnTo>
                <a:lnTo>
                  <a:pt x="33019" y="16510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4290" y="168910"/>
                </a:lnTo>
                <a:lnTo>
                  <a:pt x="36830" y="173990"/>
                </a:lnTo>
                <a:lnTo>
                  <a:pt x="39369" y="177800"/>
                </a:lnTo>
                <a:lnTo>
                  <a:pt x="41910" y="182880"/>
                </a:lnTo>
                <a:lnTo>
                  <a:pt x="45719" y="186690"/>
                </a:lnTo>
                <a:lnTo>
                  <a:pt x="48260" y="190500"/>
                </a:lnTo>
                <a:lnTo>
                  <a:pt x="52069" y="193040"/>
                </a:lnTo>
                <a:lnTo>
                  <a:pt x="57150" y="195580"/>
                </a:lnTo>
                <a:lnTo>
                  <a:pt x="60960" y="198120"/>
                </a:lnTo>
                <a:lnTo>
                  <a:pt x="66040" y="200660"/>
                </a:lnTo>
                <a:lnTo>
                  <a:pt x="71119" y="201930"/>
                </a:lnTo>
                <a:lnTo>
                  <a:pt x="76200" y="204470"/>
                </a:lnTo>
                <a:lnTo>
                  <a:pt x="81280" y="204470"/>
                </a:lnTo>
                <a:lnTo>
                  <a:pt x="87630" y="207010"/>
                </a:lnTo>
                <a:lnTo>
                  <a:pt x="93980" y="207010"/>
                </a:lnTo>
                <a:lnTo>
                  <a:pt x="97790" y="208280"/>
                </a:lnTo>
                <a:lnTo>
                  <a:pt x="97790" y="208280"/>
                </a:lnTo>
                <a:lnTo>
                  <a:pt x="100330" y="207010"/>
                </a:lnTo>
                <a:lnTo>
                  <a:pt x="107950" y="207010"/>
                </a:lnTo>
                <a:lnTo>
                  <a:pt x="115569" y="207010"/>
                </a:lnTo>
                <a:lnTo>
                  <a:pt x="121919" y="207010"/>
                </a:lnTo>
                <a:lnTo>
                  <a:pt x="138430" y="204470"/>
                </a:lnTo>
                <a:lnTo>
                  <a:pt x="156210" y="201930"/>
                </a:lnTo>
                <a:lnTo>
                  <a:pt x="173990" y="198120"/>
                </a:lnTo>
                <a:lnTo>
                  <a:pt x="194310" y="193040"/>
                </a:lnTo>
                <a:lnTo>
                  <a:pt x="214630" y="187960"/>
                </a:lnTo>
                <a:lnTo>
                  <a:pt x="236219" y="180340"/>
                </a:lnTo>
                <a:lnTo>
                  <a:pt x="259080" y="172720"/>
                </a:lnTo>
                <a:lnTo>
                  <a:pt x="316230" y="151130"/>
                </a:lnTo>
                <a:lnTo>
                  <a:pt x="361950" y="129540"/>
                </a:lnTo>
                <a:lnTo>
                  <a:pt x="370840" y="124460"/>
                </a:lnTo>
                <a:lnTo>
                  <a:pt x="379730" y="119380"/>
                </a:lnTo>
                <a:lnTo>
                  <a:pt x="388619" y="114300"/>
                </a:lnTo>
                <a:lnTo>
                  <a:pt x="392430" y="111760"/>
                </a:lnTo>
                <a:lnTo>
                  <a:pt x="396240" y="109220"/>
                </a:lnTo>
                <a:lnTo>
                  <a:pt x="400050" y="106680"/>
                </a:lnTo>
                <a:lnTo>
                  <a:pt x="403860" y="104140"/>
                </a:lnTo>
                <a:lnTo>
                  <a:pt x="406400" y="101600"/>
                </a:lnTo>
                <a:lnTo>
                  <a:pt x="410210" y="99060"/>
                </a:lnTo>
                <a:lnTo>
                  <a:pt x="414019" y="96520"/>
                </a:lnTo>
                <a:lnTo>
                  <a:pt x="415290" y="93980"/>
                </a:lnTo>
                <a:lnTo>
                  <a:pt x="419100" y="91440"/>
                </a:lnTo>
                <a:lnTo>
                  <a:pt x="421640" y="88900"/>
                </a:lnTo>
                <a:lnTo>
                  <a:pt x="422910" y="86360"/>
                </a:lnTo>
                <a:lnTo>
                  <a:pt x="425450" y="83820"/>
                </a:lnTo>
                <a:lnTo>
                  <a:pt x="427990" y="81280"/>
                </a:lnTo>
                <a:lnTo>
                  <a:pt x="429260" y="80010"/>
                </a:lnTo>
                <a:lnTo>
                  <a:pt x="430530" y="77470"/>
                </a:lnTo>
                <a:lnTo>
                  <a:pt x="433069" y="74930"/>
                </a:lnTo>
                <a:lnTo>
                  <a:pt x="433069" y="72390"/>
                </a:lnTo>
                <a:lnTo>
                  <a:pt x="434340" y="71120"/>
                </a:lnTo>
                <a:lnTo>
                  <a:pt x="435610" y="68580"/>
                </a:lnTo>
                <a:lnTo>
                  <a:pt x="435610" y="66040"/>
                </a:lnTo>
                <a:lnTo>
                  <a:pt x="436880" y="64770"/>
                </a:lnTo>
                <a:lnTo>
                  <a:pt x="436880" y="62230"/>
                </a:lnTo>
                <a:lnTo>
                  <a:pt x="435610" y="59690"/>
                </a:lnTo>
                <a:lnTo>
                  <a:pt x="435610" y="57150"/>
                </a:lnTo>
                <a:lnTo>
                  <a:pt x="435610" y="55880"/>
                </a:lnTo>
                <a:lnTo>
                  <a:pt x="435610" y="54610"/>
                </a:lnTo>
                <a:lnTo>
                  <a:pt x="435610" y="54610"/>
                </a:lnTo>
                <a:lnTo>
                  <a:pt x="434340" y="53340"/>
                </a:lnTo>
                <a:lnTo>
                  <a:pt x="433069" y="50800"/>
                </a:lnTo>
                <a:lnTo>
                  <a:pt x="430530" y="46990"/>
                </a:lnTo>
                <a:lnTo>
                  <a:pt x="429260" y="44450"/>
                </a:lnTo>
                <a:lnTo>
                  <a:pt x="426719" y="41910"/>
                </a:lnTo>
                <a:lnTo>
                  <a:pt x="422910" y="40640"/>
                </a:lnTo>
                <a:lnTo>
                  <a:pt x="420369" y="38100"/>
                </a:lnTo>
                <a:lnTo>
                  <a:pt x="416560" y="36830"/>
                </a:lnTo>
                <a:lnTo>
                  <a:pt x="412750" y="35560"/>
                </a:lnTo>
                <a:lnTo>
                  <a:pt x="408940" y="34290"/>
                </a:lnTo>
                <a:lnTo>
                  <a:pt x="403860" y="33020"/>
                </a:lnTo>
                <a:lnTo>
                  <a:pt x="398780" y="33020"/>
                </a:lnTo>
                <a:lnTo>
                  <a:pt x="393700" y="31750"/>
                </a:lnTo>
                <a:lnTo>
                  <a:pt x="388619" y="31750"/>
                </a:lnTo>
                <a:lnTo>
                  <a:pt x="383540" y="31750"/>
                </a:lnTo>
                <a:lnTo>
                  <a:pt x="382269" y="31750"/>
                </a:lnTo>
                <a:lnTo>
                  <a:pt x="382269" y="31750"/>
                </a:lnTo>
                <a:lnTo>
                  <a:pt x="375919" y="31750"/>
                </a:lnTo>
                <a:lnTo>
                  <a:pt x="369569" y="31750"/>
                </a:lnTo>
                <a:lnTo>
                  <a:pt x="363219" y="31750"/>
                </a:lnTo>
                <a:lnTo>
                  <a:pt x="355600" y="31750"/>
                </a:lnTo>
                <a:lnTo>
                  <a:pt x="340360" y="33020"/>
                </a:lnTo>
                <a:lnTo>
                  <a:pt x="323850" y="35560"/>
                </a:lnTo>
                <a:lnTo>
                  <a:pt x="306069" y="38100"/>
                </a:lnTo>
                <a:lnTo>
                  <a:pt x="285750" y="41910"/>
                </a:lnTo>
                <a:lnTo>
                  <a:pt x="265430" y="45720"/>
                </a:lnTo>
                <a:lnTo>
                  <a:pt x="242569" y="50800"/>
                </a:lnTo>
                <a:lnTo>
                  <a:pt x="219710" y="55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055870" y="4136390"/>
            <a:ext cx="476250" cy="243840"/>
          </a:xfrm>
          <a:custGeom>
            <a:avLst/>
            <a:gdLst/>
            <a:ahLst/>
            <a:cxnLst/>
            <a:rect l="l" t="t" r="r" b="b"/>
            <a:pathLst>
              <a:path w="476250" h="243840">
                <a:moveTo>
                  <a:pt x="132080" y="218440"/>
                </a:moveTo>
                <a:lnTo>
                  <a:pt x="133350" y="226060"/>
                </a:lnTo>
                <a:lnTo>
                  <a:pt x="133350" y="226060"/>
                </a:lnTo>
                <a:lnTo>
                  <a:pt x="135889" y="234950"/>
                </a:lnTo>
                <a:lnTo>
                  <a:pt x="59689" y="241300"/>
                </a:lnTo>
                <a:lnTo>
                  <a:pt x="59689" y="242570"/>
                </a:lnTo>
                <a:lnTo>
                  <a:pt x="27939" y="243840"/>
                </a:lnTo>
                <a:lnTo>
                  <a:pt x="16510" y="187960"/>
                </a:lnTo>
                <a:lnTo>
                  <a:pt x="16510" y="186690"/>
                </a:lnTo>
                <a:lnTo>
                  <a:pt x="8889" y="125730"/>
                </a:lnTo>
                <a:lnTo>
                  <a:pt x="8889" y="125730"/>
                </a:lnTo>
                <a:lnTo>
                  <a:pt x="2539" y="62230"/>
                </a:lnTo>
                <a:lnTo>
                  <a:pt x="2539" y="62230"/>
                </a:lnTo>
                <a:lnTo>
                  <a:pt x="0" y="0"/>
                </a:lnTo>
                <a:lnTo>
                  <a:pt x="26670" y="3810"/>
                </a:lnTo>
                <a:lnTo>
                  <a:pt x="129539" y="54610"/>
                </a:lnTo>
                <a:lnTo>
                  <a:pt x="129539" y="54610"/>
                </a:lnTo>
                <a:lnTo>
                  <a:pt x="243839" y="96520"/>
                </a:lnTo>
                <a:lnTo>
                  <a:pt x="245110" y="96520"/>
                </a:lnTo>
                <a:lnTo>
                  <a:pt x="359410" y="128270"/>
                </a:lnTo>
                <a:lnTo>
                  <a:pt x="360680" y="128270"/>
                </a:lnTo>
                <a:lnTo>
                  <a:pt x="469900" y="147320"/>
                </a:lnTo>
                <a:lnTo>
                  <a:pt x="471170" y="149860"/>
                </a:lnTo>
                <a:lnTo>
                  <a:pt x="471170" y="149860"/>
                </a:lnTo>
                <a:lnTo>
                  <a:pt x="476250" y="172720"/>
                </a:lnTo>
                <a:lnTo>
                  <a:pt x="408939" y="163830"/>
                </a:lnTo>
                <a:lnTo>
                  <a:pt x="407670" y="163830"/>
                </a:lnTo>
                <a:lnTo>
                  <a:pt x="294639" y="139700"/>
                </a:lnTo>
                <a:lnTo>
                  <a:pt x="293370" y="139700"/>
                </a:lnTo>
                <a:lnTo>
                  <a:pt x="182880" y="104140"/>
                </a:lnTo>
                <a:lnTo>
                  <a:pt x="181610" y="104140"/>
                </a:lnTo>
                <a:lnTo>
                  <a:pt x="71120" y="58420"/>
                </a:lnTo>
                <a:lnTo>
                  <a:pt x="69850" y="58420"/>
                </a:lnTo>
                <a:lnTo>
                  <a:pt x="54610" y="49530"/>
                </a:lnTo>
                <a:lnTo>
                  <a:pt x="54610" y="58420"/>
                </a:lnTo>
                <a:lnTo>
                  <a:pt x="54610" y="58420"/>
                </a:lnTo>
                <a:lnTo>
                  <a:pt x="59689" y="119380"/>
                </a:lnTo>
                <a:lnTo>
                  <a:pt x="59689" y="119380"/>
                </a:lnTo>
                <a:lnTo>
                  <a:pt x="67310" y="179070"/>
                </a:lnTo>
                <a:lnTo>
                  <a:pt x="67310" y="179070"/>
                </a:lnTo>
                <a:lnTo>
                  <a:pt x="73660" y="212090"/>
                </a:lnTo>
                <a:lnTo>
                  <a:pt x="132080" y="218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3327400" y="410465"/>
            <a:ext cx="4833696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3200" b="1" spc="10" dirty="0">
                <a:solidFill>
                  <a:srgbClr val="575F6D"/>
                </a:solidFill>
                <a:latin typeface="Century Schoolbook"/>
                <a:cs typeface="Century Schoolbook"/>
              </a:rPr>
              <a:t>SIMPLE EXAMPLE (2)</a:t>
            </a:r>
            <a:endParaRPr sz="3200">
              <a:latin typeface="Century Schoolbook"/>
              <a:cs typeface="Century Schoolboo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908541" y="5904611"/>
            <a:ext cx="100669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364739" y="1608125"/>
            <a:ext cx="5501506" cy="549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Courier New"/>
                <a:cs typeface="Courier New"/>
              </a:rPr>
              <a:t>// Input: int A[N], array of N integers</a:t>
            </a:r>
            <a:endParaRPr>
              <a:latin typeface="Courier New"/>
              <a:cs typeface="Courier New"/>
            </a:endParaRPr>
          </a:p>
          <a:p>
            <a:r>
              <a:rPr sz="1770" b="1" spc="10" dirty="0">
                <a:latin typeface="Courier New"/>
                <a:cs typeface="Courier New"/>
              </a:rPr>
              <a:t>// Output: Sum of all numbers in array A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364739" y="2431084"/>
            <a:ext cx="3339376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Courier New"/>
                <a:cs typeface="Courier New"/>
              </a:rPr>
              <a:t>int Sum(int A[], int N){</a:t>
            </a:r>
            <a:endParaRPr>
              <a:latin typeface="Courier New"/>
              <a:cs typeface="Courier New"/>
            </a:endParaRPr>
          </a:p>
          <a:p>
            <a:r>
              <a:rPr b="1" spc="10" dirty="0">
                <a:latin typeface="Courier New"/>
                <a:cs typeface="Courier New"/>
              </a:rPr>
              <a:t>   int s=0;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364739" y="3254045"/>
            <a:ext cx="375679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Courier New"/>
                <a:cs typeface="Courier New"/>
              </a:rPr>
              <a:t>   for (int i=0; i&lt; N; </a:t>
            </a:r>
            <a:r>
              <a:rPr b="1" spc="10" dirty="0" err="1">
                <a:latin typeface="Courier New"/>
                <a:cs typeface="Courier New"/>
              </a:rPr>
              <a:t>i</a:t>
            </a:r>
            <a:r>
              <a:rPr lang="en-US" b="1" spc="10" dirty="0">
                <a:latin typeface="Courier New"/>
                <a:cs typeface="Courier New"/>
              </a:rPr>
              <a:t>+</a:t>
            </a:r>
            <a:r>
              <a:rPr b="1" spc="10" dirty="0">
                <a:latin typeface="Courier New"/>
                <a:cs typeface="Courier New"/>
              </a:rPr>
              <a:t>+)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364739" y="3802685"/>
            <a:ext cx="264367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Courier New"/>
                <a:cs typeface="Courier New"/>
              </a:rPr>
              <a:t>      s = s + A[i];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364739" y="4351325"/>
            <a:ext cx="166968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b="1" spc="10" dirty="0">
                <a:latin typeface="Courier New"/>
                <a:cs typeface="Courier New"/>
              </a:rPr>
              <a:t>   return s;</a:t>
            </a:r>
            <a:endParaRPr>
              <a:latin typeface="Courier New"/>
              <a:cs typeface="Courier New"/>
            </a:endParaRPr>
          </a:p>
          <a:p>
            <a:r>
              <a:rPr b="1" spc="10" dirty="0">
                <a:latin typeface="Courier New"/>
                <a:cs typeface="Courier New"/>
              </a:rPr>
              <a:t>}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93" name="object 593"/>
          <p:cNvSpPr/>
          <p:nvPr/>
        </p:nvSpPr>
        <p:spPr>
          <a:xfrm>
            <a:off x="2755037" y="4357778"/>
            <a:ext cx="1303474" cy="237945"/>
          </a:xfrm>
          <a:custGeom>
            <a:avLst/>
            <a:gdLst/>
            <a:ahLst/>
            <a:cxnLst/>
            <a:rect l="l" t="t" r="r" b="b"/>
            <a:pathLst>
              <a:path w="1303474" h="237945">
                <a:moveTo>
                  <a:pt x="42773" y="4673"/>
                </a:moveTo>
                <a:cubicBezTo>
                  <a:pt x="23723" y="4673"/>
                  <a:pt x="4673" y="23723"/>
                  <a:pt x="4673" y="42773"/>
                </a:cubicBezTo>
                <a:lnTo>
                  <a:pt x="4673" y="195173"/>
                </a:lnTo>
                <a:cubicBezTo>
                  <a:pt x="4673" y="214223"/>
                  <a:pt x="23723" y="233273"/>
                  <a:pt x="42773" y="233273"/>
                </a:cubicBezTo>
                <a:lnTo>
                  <a:pt x="1260703" y="233273"/>
                </a:lnTo>
                <a:cubicBezTo>
                  <a:pt x="1279753" y="233273"/>
                  <a:pt x="1298803" y="214223"/>
                  <a:pt x="1298803" y="195173"/>
                </a:cubicBezTo>
                <a:lnTo>
                  <a:pt x="1298803" y="42773"/>
                </a:lnTo>
                <a:cubicBezTo>
                  <a:pt x="1298803" y="23723"/>
                  <a:pt x="1279753" y="4673"/>
                  <a:pt x="1260703" y="4673"/>
                </a:cubicBezTo>
                <a:lnTo>
                  <a:pt x="42773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2755037" y="4357778"/>
            <a:ext cx="9344" cy="9345"/>
          </a:xfrm>
          <a:custGeom>
            <a:avLst/>
            <a:gdLst/>
            <a:ahLst/>
            <a:cxnLst/>
            <a:rect l="l" t="t" r="r" b="b"/>
            <a:pathLst>
              <a:path w="9344" h="9345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4050437" y="4586378"/>
            <a:ext cx="9344" cy="9345"/>
          </a:xfrm>
          <a:custGeom>
            <a:avLst/>
            <a:gdLst/>
            <a:ahLst/>
            <a:cxnLst/>
            <a:rect l="l" t="t" r="r" b="b"/>
            <a:pathLst>
              <a:path w="9344" h="9345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3287167" y="2681377"/>
            <a:ext cx="467814" cy="237944"/>
          </a:xfrm>
          <a:custGeom>
            <a:avLst/>
            <a:gdLst/>
            <a:ahLst/>
            <a:cxnLst/>
            <a:rect l="l" t="t" r="r" b="b"/>
            <a:pathLst>
              <a:path w="467814" h="237944">
                <a:moveTo>
                  <a:pt x="42773" y="4673"/>
                </a:moveTo>
                <a:cubicBezTo>
                  <a:pt x="23723" y="4673"/>
                  <a:pt x="4673" y="23723"/>
                  <a:pt x="4673" y="42773"/>
                </a:cubicBezTo>
                <a:lnTo>
                  <a:pt x="4673" y="195173"/>
                </a:lnTo>
                <a:cubicBezTo>
                  <a:pt x="4673" y="214223"/>
                  <a:pt x="23723" y="233273"/>
                  <a:pt x="42773" y="233273"/>
                </a:cubicBezTo>
                <a:lnTo>
                  <a:pt x="425043" y="233273"/>
                </a:lnTo>
                <a:cubicBezTo>
                  <a:pt x="444093" y="233273"/>
                  <a:pt x="463143" y="214223"/>
                  <a:pt x="463143" y="195173"/>
                </a:cubicBezTo>
                <a:lnTo>
                  <a:pt x="463143" y="42773"/>
                </a:lnTo>
                <a:cubicBezTo>
                  <a:pt x="463143" y="23723"/>
                  <a:pt x="444093" y="4673"/>
                  <a:pt x="425043" y="4673"/>
                </a:cubicBezTo>
                <a:lnTo>
                  <a:pt x="42773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287167" y="2681377"/>
            <a:ext cx="9344" cy="9344"/>
          </a:xfrm>
          <a:custGeom>
            <a:avLst/>
            <a:gdLst/>
            <a:ahLst/>
            <a:cxnLst/>
            <a:rect l="l" t="t" r="r" b="b"/>
            <a:pathLst>
              <a:path w="9344" h="9344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745637" y="2909977"/>
            <a:ext cx="9344" cy="9344"/>
          </a:xfrm>
          <a:custGeom>
            <a:avLst/>
            <a:gdLst/>
            <a:ahLst/>
            <a:cxnLst/>
            <a:rect l="l" t="t" r="r" b="b"/>
            <a:pathLst>
              <a:path w="9344" h="9344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972968" y="3214777"/>
            <a:ext cx="467815" cy="237944"/>
          </a:xfrm>
          <a:custGeom>
            <a:avLst/>
            <a:gdLst/>
            <a:ahLst/>
            <a:cxnLst/>
            <a:rect l="l" t="t" r="r" b="b"/>
            <a:pathLst>
              <a:path w="467815" h="237944">
                <a:moveTo>
                  <a:pt x="42773" y="4673"/>
                </a:moveTo>
                <a:cubicBezTo>
                  <a:pt x="23723" y="4673"/>
                  <a:pt x="4673" y="23723"/>
                  <a:pt x="4673" y="42773"/>
                </a:cubicBezTo>
                <a:lnTo>
                  <a:pt x="4673" y="195173"/>
                </a:lnTo>
                <a:cubicBezTo>
                  <a:pt x="4673" y="214223"/>
                  <a:pt x="23723" y="233273"/>
                  <a:pt x="42773" y="233273"/>
                </a:cubicBezTo>
                <a:lnTo>
                  <a:pt x="425043" y="233273"/>
                </a:lnTo>
                <a:cubicBezTo>
                  <a:pt x="444093" y="233273"/>
                  <a:pt x="463143" y="214223"/>
                  <a:pt x="463143" y="195173"/>
                </a:cubicBezTo>
                <a:lnTo>
                  <a:pt x="463143" y="42773"/>
                </a:lnTo>
                <a:cubicBezTo>
                  <a:pt x="463143" y="23723"/>
                  <a:pt x="444093" y="4673"/>
                  <a:pt x="425043" y="4673"/>
                </a:cubicBezTo>
                <a:lnTo>
                  <a:pt x="42773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972967" y="3214777"/>
            <a:ext cx="9344" cy="9344"/>
          </a:xfrm>
          <a:custGeom>
            <a:avLst/>
            <a:gdLst/>
            <a:ahLst/>
            <a:cxnLst/>
            <a:rect l="l" t="t" r="r" b="b"/>
            <a:pathLst>
              <a:path w="9344" h="9344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431437" y="3443377"/>
            <a:ext cx="9344" cy="9344"/>
          </a:xfrm>
          <a:custGeom>
            <a:avLst/>
            <a:gdLst/>
            <a:ahLst/>
            <a:cxnLst/>
            <a:rect l="l" t="t" r="r" b="b"/>
            <a:pathLst>
              <a:path w="9344" h="9344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262527" y="3805328"/>
            <a:ext cx="542744" cy="237945"/>
          </a:xfrm>
          <a:custGeom>
            <a:avLst/>
            <a:gdLst/>
            <a:ahLst/>
            <a:cxnLst/>
            <a:rect l="l" t="t" r="r" b="b"/>
            <a:pathLst>
              <a:path w="542744" h="237945">
                <a:moveTo>
                  <a:pt x="42773" y="4673"/>
                </a:moveTo>
                <a:cubicBezTo>
                  <a:pt x="23723" y="4673"/>
                  <a:pt x="4673" y="23723"/>
                  <a:pt x="4673" y="42773"/>
                </a:cubicBezTo>
                <a:lnTo>
                  <a:pt x="4673" y="195173"/>
                </a:lnTo>
                <a:cubicBezTo>
                  <a:pt x="4673" y="214223"/>
                  <a:pt x="23723" y="233273"/>
                  <a:pt x="42773" y="233273"/>
                </a:cubicBezTo>
                <a:lnTo>
                  <a:pt x="499973" y="233273"/>
                </a:lnTo>
                <a:cubicBezTo>
                  <a:pt x="519023" y="233273"/>
                  <a:pt x="538073" y="214223"/>
                  <a:pt x="538073" y="195173"/>
                </a:cubicBezTo>
                <a:lnTo>
                  <a:pt x="538073" y="42773"/>
                </a:lnTo>
                <a:cubicBezTo>
                  <a:pt x="538073" y="23723"/>
                  <a:pt x="519023" y="4673"/>
                  <a:pt x="499973" y="4673"/>
                </a:cubicBezTo>
                <a:lnTo>
                  <a:pt x="42773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4262528" y="3805328"/>
            <a:ext cx="9345" cy="9345"/>
          </a:xfrm>
          <a:custGeom>
            <a:avLst/>
            <a:gdLst/>
            <a:ahLst/>
            <a:cxnLst/>
            <a:rect l="l" t="t" r="r" b="b"/>
            <a:pathLst>
              <a:path w="9345" h="9345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4795927" y="4033928"/>
            <a:ext cx="9344" cy="9345"/>
          </a:xfrm>
          <a:custGeom>
            <a:avLst/>
            <a:gdLst/>
            <a:ahLst/>
            <a:cxnLst/>
            <a:rect l="l" t="t" r="r" b="b"/>
            <a:pathLst>
              <a:path w="9344" h="9345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4658767" y="3214777"/>
            <a:ext cx="620214" cy="237944"/>
          </a:xfrm>
          <a:custGeom>
            <a:avLst/>
            <a:gdLst/>
            <a:ahLst/>
            <a:cxnLst/>
            <a:rect l="l" t="t" r="r" b="b"/>
            <a:pathLst>
              <a:path w="620214" h="237944">
                <a:moveTo>
                  <a:pt x="42773" y="4673"/>
                </a:moveTo>
                <a:cubicBezTo>
                  <a:pt x="23723" y="4673"/>
                  <a:pt x="4673" y="23723"/>
                  <a:pt x="4673" y="42773"/>
                </a:cubicBezTo>
                <a:lnTo>
                  <a:pt x="4673" y="195173"/>
                </a:lnTo>
                <a:cubicBezTo>
                  <a:pt x="4673" y="214223"/>
                  <a:pt x="23723" y="233273"/>
                  <a:pt x="42773" y="233273"/>
                </a:cubicBezTo>
                <a:lnTo>
                  <a:pt x="577442" y="233273"/>
                </a:lnTo>
                <a:cubicBezTo>
                  <a:pt x="596492" y="233273"/>
                  <a:pt x="615542" y="214223"/>
                  <a:pt x="615542" y="195173"/>
                </a:cubicBezTo>
                <a:lnTo>
                  <a:pt x="615542" y="42773"/>
                </a:lnTo>
                <a:cubicBezTo>
                  <a:pt x="615542" y="23723"/>
                  <a:pt x="596492" y="4673"/>
                  <a:pt x="577442" y="4673"/>
                </a:cubicBezTo>
                <a:lnTo>
                  <a:pt x="42773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4658767" y="3214777"/>
            <a:ext cx="9344" cy="9344"/>
          </a:xfrm>
          <a:custGeom>
            <a:avLst/>
            <a:gdLst/>
            <a:ahLst/>
            <a:cxnLst/>
            <a:rect l="l" t="t" r="r" b="b"/>
            <a:pathLst>
              <a:path w="9344" h="9344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5269637" y="3443377"/>
            <a:ext cx="9344" cy="9344"/>
          </a:xfrm>
          <a:custGeom>
            <a:avLst/>
            <a:gdLst/>
            <a:ahLst/>
            <a:cxnLst/>
            <a:rect l="l" t="t" r="r" b="b"/>
            <a:pathLst>
              <a:path w="9344" h="9344">
                <a:moveTo>
                  <a:pt x="4672" y="4673"/>
                </a:moveTo>
                <a:lnTo>
                  <a:pt x="4672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5498237" y="3214777"/>
            <a:ext cx="466544" cy="237944"/>
          </a:xfrm>
          <a:custGeom>
            <a:avLst/>
            <a:gdLst/>
            <a:ahLst/>
            <a:cxnLst/>
            <a:rect l="l" t="t" r="r" b="b"/>
            <a:pathLst>
              <a:path w="466544" h="237944">
                <a:moveTo>
                  <a:pt x="42772" y="4673"/>
                </a:moveTo>
                <a:cubicBezTo>
                  <a:pt x="23722" y="4673"/>
                  <a:pt x="4672" y="23723"/>
                  <a:pt x="4672" y="42773"/>
                </a:cubicBezTo>
                <a:lnTo>
                  <a:pt x="4672" y="195173"/>
                </a:lnTo>
                <a:cubicBezTo>
                  <a:pt x="4672" y="214223"/>
                  <a:pt x="23722" y="233273"/>
                  <a:pt x="42772" y="233273"/>
                </a:cubicBezTo>
                <a:lnTo>
                  <a:pt x="423773" y="233273"/>
                </a:lnTo>
                <a:cubicBezTo>
                  <a:pt x="442823" y="233273"/>
                  <a:pt x="461873" y="214223"/>
                  <a:pt x="461873" y="195173"/>
                </a:cubicBezTo>
                <a:lnTo>
                  <a:pt x="461873" y="42773"/>
                </a:lnTo>
                <a:cubicBezTo>
                  <a:pt x="461873" y="23723"/>
                  <a:pt x="442823" y="4673"/>
                  <a:pt x="423773" y="4673"/>
                </a:cubicBezTo>
                <a:lnTo>
                  <a:pt x="42772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5498237" y="3214777"/>
            <a:ext cx="9344" cy="9344"/>
          </a:xfrm>
          <a:custGeom>
            <a:avLst/>
            <a:gdLst/>
            <a:ahLst/>
            <a:cxnLst/>
            <a:rect l="l" t="t" r="r" b="b"/>
            <a:pathLst>
              <a:path w="9344" h="9344">
                <a:moveTo>
                  <a:pt x="4672" y="4673"/>
                </a:moveTo>
                <a:lnTo>
                  <a:pt x="4672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955437" y="3443377"/>
            <a:ext cx="9344" cy="9344"/>
          </a:xfrm>
          <a:custGeom>
            <a:avLst/>
            <a:gdLst/>
            <a:ahLst/>
            <a:cxnLst/>
            <a:rect l="l" t="t" r="r" b="b"/>
            <a:pathLst>
              <a:path w="9344" h="9344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3952875" y="2814955"/>
            <a:ext cx="699770" cy="8890"/>
          </a:xfrm>
          <a:custGeom>
            <a:avLst/>
            <a:gdLst/>
            <a:ahLst/>
            <a:cxnLst/>
            <a:rect l="l" t="t" r="r" b="b"/>
            <a:pathLst>
              <a:path w="699770" h="8890">
                <a:moveTo>
                  <a:pt x="695325" y="444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3886200" y="27813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719727" y="2662328"/>
            <a:ext cx="314144" cy="314144"/>
          </a:xfrm>
          <a:custGeom>
            <a:avLst/>
            <a:gdLst/>
            <a:ahLst/>
            <a:cxnLst/>
            <a:rect l="l" t="t" r="r" b="b"/>
            <a:pathLst>
              <a:path w="314144" h="314144">
                <a:moveTo>
                  <a:pt x="157073" y="4672"/>
                </a:moveTo>
                <a:cubicBezTo>
                  <a:pt x="243432" y="4672"/>
                  <a:pt x="309473" y="69442"/>
                  <a:pt x="309473" y="157072"/>
                </a:cubicBezTo>
                <a:cubicBezTo>
                  <a:pt x="309473" y="243431"/>
                  <a:pt x="243432" y="309472"/>
                  <a:pt x="157073" y="309472"/>
                </a:cubicBezTo>
                <a:cubicBezTo>
                  <a:pt x="70713" y="309472"/>
                  <a:pt x="4673" y="243431"/>
                  <a:pt x="4673" y="157072"/>
                </a:cubicBezTo>
                <a:cubicBezTo>
                  <a:pt x="4673" y="69442"/>
                  <a:pt x="70713" y="4672"/>
                  <a:pt x="157073" y="4672"/>
                </a:cubicBez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719728" y="2662328"/>
            <a:ext cx="9345" cy="9344"/>
          </a:xfrm>
          <a:custGeom>
            <a:avLst/>
            <a:gdLst/>
            <a:ahLst/>
            <a:cxnLst/>
            <a:rect l="l" t="t" r="r" b="b"/>
            <a:pathLst>
              <a:path w="9345" h="9344">
                <a:moveTo>
                  <a:pt x="4673" y="4672"/>
                </a:moveTo>
                <a:lnTo>
                  <a:pt x="4673" y="4672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024527" y="2967127"/>
            <a:ext cx="9344" cy="9344"/>
          </a:xfrm>
          <a:custGeom>
            <a:avLst/>
            <a:gdLst/>
            <a:ahLst/>
            <a:cxnLst/>
            <a:rect l="l" t="t" r="r" b="b"/>
            <a:pathLst>
              <a:path w="9344" h="9344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4800601" y="2669743"/>
            <a:ext cx="15517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6" name="object 616"/>
          <p:cNvSpPr/>
          <p:nvPr/>
        </p:nvSpPr>
        <p:spPr>
          <a:xfrm>
            <a:off x="2814727" y="3500527"/>
            <a:ext cx="314144" cy="314144"/>
          </a:xfrm>
          <a:custGeom>
            <a:avLst/>
            <a:gdLst/>
            <a:ahLst/>
            <a:cxnLst/>
            <a:rect l="l" t="t" r="r" b="b"/>
            <a:pathLst>
              <a:path w="314144" h="314144">
                <a:moveTo>
                  <a:pt x="157073" y="4673"/>
                </a:moveTo>
                <a:cubicBezTo>
                  <a:pt x="243433" y="4673"/>
                  <a:pt x="309473" y="70713"/>
                  <a:pt x="309473" y="157073"/>
                </a:cubicBezTo>
                <a:cubicBezTo>
                  <a:pt x="309473" y="243433"/>
                  <a:pt x="243433" y="309473"/>
                  <a:pt x="157073" y="309473"/>
                </a:cubicBezTo>
                <a:cubicBezTo>
                  <a:pt x="69443" y="309473"/>
                  <a:pt x="4673" y="243433"/>
                  <a:pt x="4673" y="157073"/>
                </a:cubicBezTo>
                <a:cubicBezTo>
                  <a:pt x="4673" y="70713"/>
                  <a:pt x="69443" y="4673"/>
                  <a:pt x="157073" y="4673"/>
                </a:cubicBez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2814727" y="3500527"/>
            <a:ext cx="9344" cy="9344"/>
          </a:xfrm>
          <a:custGeom>
            <a:avLst/>
            <a:gdLst/>
            <a:ahLst/>
            <a:cxnLst/>
            <a:rect l="l" t="t" r="r" b="b"/>
            <a:pathLst>
              <a:path w="9344" h="9344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3119527" y="3805328"/>
            <a:ext cx="9344" cy="9345"/>
          </a:xfrm>
          <a:custGeom>
            <a:avLst/>
            <a:gdLst/>
            <a:ahLst/>
            <a:cxnLst/>
            <a:rect l="l" t="t" r="r" b="b"/>
            <a:pathLst>
              <a:path w="9344" h="9345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2895601" y="3507943"/>
            <a:ext cx="15517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9" name="object 619"/>
          <p:cNvSpPr/>
          <p:nvPr/>
        </p:nvSpPr>
        <p:spPr>
          <a:xfrm>
            <a:off x="5253536" y="3560862"/>
            <a:ext cx="314144" cy="314144"/>
          </a:xfrm>
          <a:custGeom>
            <a:avLst/>
            <a:gdLst/>
            <a:ahLst/>
            <a:cxnLst/>
            <a:rect l="l" t="t" r="r" b="b"/>
            <a:pathLst>
              <a:path w="314144" h="314144">
                <a:moveTo>
                  <a:pt x="157073" y="4673"/>
                </a:moveTo>
                <a:cubicBezTo>
                  <a:pt x="243432" y="4673"/>
                  <a:pt x="309473" y="70713"/>
                  <a:pt x="309473" y="157073"/>
                </a:cubicBezTo>
                <a:cubicBezTo>
                  <a:pt x="309473" y="243433"/>
                  <a:pt x="243432" y="309473"/>
                  <a:pt x="157073" y="309473"/>
                </a:cubicBezTo>
                <a:cubicBezTo>
                  <a:pt x="70713" y="309473"/>
                  <a:pt x="4673" y="243433"/>
                  <a:pt x="4673" y="157073"/>
                </a:cubicBezTo>
                <a:cubicBezTo>
                  <a:pt x="4673" y="70713"/>
                  <a:pt x="70713" y="4673"/>
                  <a:pt x="157073" y="4673"/>
                </a:cubicBez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5253127" y="3500527"/>
            <a:ext cx="9344" cy="9344"/>
          </a:xfrm>
          <a:custGeom>
            <a:avLst/>
            <a:gdLst/>
            <a:ahLst/>
            <a:cxnLst/>
            <a:rect l="l" t="t" r="r" b="b"/>
            <a:pathLst>
              <a:path w="9344" h="9344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5557927" y="3805328"/>
            <a:ext cx="9344" cy="9345"/>
          </a:xfrm>
          <a:custGeom>
            <a:avLst/>
            <a:gdLst/>
            <a:ahLst/>
            <a:cxnLst/>
            <a:rect l="l" t="t" r="r" b="b"/>
            <a:pathLst>
              <a:path w="9344" h="9345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5358131" y="3550040"/>
            <a:ext cx="15517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22" name="object 622"/>
          <p:cNvSpPr/>
          <p:nvPr/>
        </p:nvSpPr>
        <p:spPr>
          <a:xfrm>
            <a:off x="6243728" y="3500527"/>
            <a:ext cx="314144" cy="314144"/>
          </a:xfrm>
          <a:custGeom>
            <a:avLst/>
            <a:gdLst/>
            <a:ahLst/>
            <a:cxnLst/>
            <a:rect l="l" t="t" r="r" b="b"/>
            <a:pathLst>
              <a:path w="314144" h="314144">
                <a:moveTo>
                  <a:pt x="157072" y="4673"/>
                </a:moveTo>
                <a:cubicBezTo>
                  <a:pt x="243432" y="4673"/>
                  <a:pt x="309472" y="70713"/>
                  <a:pt x="309472" y="157073"/>
                </a:cubicBezTo>
                <a:cubicBezTo>
                  <a:pt x="309472" y="243433"/>
                  <a:pt x="243432" y="309473"/>
                  <a:pt x="157072" y="309473"/>
                </a:cubicBezTo>
                <a:cubicBezTo>
                  <a:pt x="69442" y="309473"/>
                  <a:pt x="4672" y="243433"/>
                  <a:pt x="4672" y="157073"/>
                </a:cubicBezTo>
                <a:cubicBezTo>
                  <a:pt x="4672" y="70713"/>
                  <a:pt x="69442" y="4673"/>
                  <a:pt x="157072" y="4673"/>
                </a:cubicBez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6243728" y="3500527"/>
            <a:ext cx="9344" cy="9344"/>
          </a:xfrm>
          <a:custGeom>
            <a:avLst/>
            <a:gdLst/>
            <a:ahLst/>
            <a:cxnLst/>
            <a:rect l="l" t="t" r="r" b="b"/>
            <a:pathLst>
              <a:path w="9344" h="9344">
                <a:moveTo>
                  <a:pt x="4672" y="4673"/>
                </a:moveTo>
                <a:lnTo>
                  <a:pt x="4672" y="4673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6548528" y="3805328"/>
            <a:ext cx="9344" cy="9345"/>
          </a:xfrm>
          <a:custGeom>
            <a:avLst/>
            <a:gdLst/>
            <a:ahLst/>
            <a:cxnLst/>
            <a:rect l="l" t="t" r="r" b="b"/>
            <a:pathLst>
              <a:path w="9344" h="9345">
                <a:moveTo>
                  <a:pt x="4672" y="4673"/>
                </a:moveTo>
                <a:lnTo>
                  <a:pt x="4672" y="4673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6324601" y="3507943"/>
            <a:ext cx="15517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5" name="object 625"/>
          <p:cNvSpPr/>
          <p:nvPr/>
        </p:nvSpPr>
        <p:spPr>
          <a:xfrm>
            <a:off x="3119755" y="3512184"/>
            <a:ext cx="853440" cy="149860"/>
          </a:xfrm>
          <a:custGeom>
            <a:avLst/>
            <a:gdLst/>
            <a:ahLst/>
            <a:cxnLst/>
            <a:rect l="l" t="t" r="r" b="b"/>
            <a:pathLst>
              <a:path w="853440" h="149860">
                <a:moveTo>
                  <a:pt x="4445" y="145416"/>
                </a:moveTo>
                <a:lnTo>
                  <a:pt x="848995" y="4446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958590" y="347980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80010" y="25400"/>
                </a:moveTo>
                <a:lnTo>
                  <a:pt x="11430" y="74930"/>
                </a:lnTo>
                <a:lnTo>
                  <a:pt x="0" y="0"/>
                </a:lnTo>
                <a:lnTo>
                  <a:pt x="8001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5083175" y="3540125"/>
            <a:ext cx="179070" cy="121920"/>
          </a:xfrm>
          <a:custGeom>
            <a:avLst/>
            <a:gdLst/>
            <a:ahLst/>
            <a:cxnLst/>
            <a:rect l="l" t="t" r="r" b="b"/>
            <a:pathLst>
              <a:path w="179070" h="121920">
                <a:moveTo>
                  <a:pt x="174625" y="11747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5029200" y="3505201"/>
            <a:ext cx="83820" cy="73659"/>
          </a:xfrm>
          <a:custGeom>
            <a:avLst/>
            <a:gdLst/>
            <a:ahLst/>
            <a:cxnLst/>
            <a:rect l="l" t="t" r="r" b="b"/>
            <a:pathLst>
              <a:path w="83820" h="73659">
                <a:moveTo>
                  <a:pt x="0" y="0"/>
                </a:moveTo>
                <a:lnTo>
                  <a:pt x="83820" y="10159"/>
                </a:lnTo>
                <a:lnTo>
                  <a:pt x="41909" y="736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5931535" y="3514725"/>
            <a:ext cx="321310" cy="71120"/>
          </a:xfrm>
          <a:custGeom>
            <a:avLst/>
            <a:gdLst/>
            <a:ahLst/>
            <a:cxnLst/>
            <a:rect l="l" t="t" r="r" b="b"/>
            <a:pathLst>
              <a:path w="321310" h="71120">
                <a:moveTo>
                  <a:pt x="316865" y="6667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5867400" y="3482341"/>
            <a:ext cx="81280" cy="74929"/>
          </a:xfrm>
          <a:custGeom>
            <a:avLst/>
            <a:gdLst/>
            <a:ahLst/>
            <a:cxnLst/>
            <a:rect l="l" t="t" r="r" b="b"/>
            <a:pathLst>
              <a:path w="81280" h="74929">
                <a:moveTo>
                  <a:pt x="0" y="22860"/>
                </a:moveTo>
                <a:lnTo>
                  <a:pt x="81280" y="0"/>
                </a:lnTo>
                <a:lnTo>
                  <a:pt x="66040" y="7493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2814727" y="3957728"/>
            <a:ext cx="314144" cy="314145"/>
          </a:xfrm>
          <a:custGeom>
            <a:avLst/>
            <a:gdLst/>
            <a:ahLst/>
            <a:cxnLst/>
            <a:rect l="l" t="t" r="r" b="b"/>
            <a:pathLst>
              <a:path w="314144" h="314145">
                <a:moveTo>
                  <a:pt x="157073" y="4673"/>
                </a:moveTo>
                <a:cubicBezTo>
                  <a:pt x="243433" y="4673"/>
                  <a:pt x="309473" y="70713"/>
                  <a:pt x="309473" y="157073"/>
                </a:cubicBezTo>
                <a:cubicBezTo>
                  <a:pt x="309473" y="243433"/>
                  <a:pt x="243433" y="309473"/>
                  <a:pt x="157073" y="309473"/>
                </a:cubicBezTo>
                <a:cubicBezTo>
                  <a:pt x="69443" y="309473"/>
                  <a:pt x="4673" y="243433"/>
                  <a:pt x="4673" y="157073"/>
                </a:cubicBezTo>
                <a:cubicBezTo>
                  <a:pt x="4673" y="70713"/>
                  <a:pt x="69443" y="4673"/>
                  <a:pt x="157073" y="4673"/>
                </a:cubicBez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2814727" y="3957728"/>
            <a:ext cx="9344" cy="9345"/>
          </a:xfrm>
          <a:custGeom>
            <a:avLst/>
            <a:gdLst/>
            <a:ahLst/>
            <a:cxnLst/>
            <a:rect l="l" t="t" r="r" b="b"/>
            <a:pathLst>
              <a:path w="9344" h="9345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3119527" y="4262528"/>
            <a:ext cx="9344" cy="9345"/>
          </a:xfrm>
          <a:custGeom>
            <a:avLst/>
            <a:gdLst/>
            <a:ahLst/>
            <a:cxnLst/>
            <a:rect l="l" t="t" r="r" b="b"/>
            <a:pathLst>
              <a:path w="9344" h="9345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2895601" y="3965143"/>
            <a:ext cx="15517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4" name="object 634"/>
          <p:cNvSpPr/>
          <p:nvPr/>
        </p:nvSpPr>
        <p:spPr>
          <a:xfrm>
            <a:off x="4338728" y="4110128"/>
            <a:ext cx="314145" cy="314145"/>
          </a:xfrm>
          <a:custGeom>
            <a:avLst/>
            <a:gdLst/>
            <a:ahLst/>
            <a:cxnLst/>
            <a:rect l="l" t="t" r="r" b="b"/>
            <a:pathLst>
              <a:path w="314145" h="314145">
                <a:moveTo>
                  <a:pt x="157073" y="4673"/>
                </a:moveTo>
                <a:cubicBezTo>
                  <a:pt x="243433" y="4673"/>
                  <a:pt x="309473" y="70713"/>
                  <a:pt x="309473" y="157073"/>
                </a:cubicBezTo>
                <a:cubicBezTo>
                  <a:pt x="309473" y="243433"/>
                  <a:pt x="243433" y="309473"/>
                  <a:pt x="157073" y="309473"/>
                </a:cubicBezTo>
                <a:cubicBezTo>
                  <a:pt x="70713" y="309473"/>
                  <a:pt x="4673" y="243433"/>
                  <a:pt x="4673" y="157073"/>
                </a:cubicBezTo>
                <a:cubicBezTo>
                  <a:pt x="4673" y="70713"/>
                  <a:pt x="70713" y="4673"/>
                  <a:pt x="157073" y="4673"/>
                </a:cubicBez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4338728" y="4110128"/>
            <a:ext cx="9345" cy="9345"/>
          </a:xfrm>
          <a:custGeom>
            <a:avLst/>
            <a:gdLst/>
            <a:ahLst/>
            <a:cxnLst/>
            <a:rect l="l" t="t" r="r" b="b"/>
            <a:pathLst>
              <a:path w="9345" h="9345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4643528" y="4414928"/>
            <a:ext cx="9345" cy="9345"/>
          </a:xfrm>
          <a:custGeom>
            <a:avLst/>
            <a:gdLst/>
            <a:ahLst/>
            <a:cxnLst/>
            <a:rect l="l" t="t" r="r" b="b"/>
            <a:pathLst>
              <a:path w="9345" h="9345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4419601" y="4117543"/>
            <a:ext cx="15517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7" name="object 637"/>
          <p:cNvSpPr/>
          <p:nvPr/>
        </p:nvSpPr>
        <p:spPr>
          <a:xfrm>
            <a:off x="5176927" y="4110128"/>
            <a:ext cx="314144" cy="314145"/>
          </a:xfrm>
          <a:custGeom>
            <a:avLst/>
            <a:gdLst/>
            <a:ahLst/>
            <a:cxnLst/>
            <a:rect l="l" t="t" r="r" b="b"/>
            <a:pathLst>
              <a:path w="314144" h="314145">
                <a:moveTo>
                  <a:pt x="157073" y="4673"/>
                </a:moveTo>
                <a:cubicBezTo>
                  <a:pt x="243432" y="4673"/>
                  <a:pt x="309473" y="70713"/>
                  <a:pt x="309473" y="157073"/>
                </a:cubicBezTo>
                <a:cubicBezTo>
                  <a:pt x="309473" y="243433"/>
                  <a:pt x="243432" y="309473"/>
                  <a:pt x="157073" y="309473"/>
                </a:cubicBezTo>
                <a:cubicBezTo>
                  <a:pt x="70713" y="309473"/>
                  <a:pt x="4673" y="243433"/>
                  <a:pt x="4673" y="157073"/>
                </a:cubicBezTo>
                <a:cubicBezTo>
                  <a:pt x="4673" y="70713"/>
                  <a:pt x="70713" y="4673"/>
                  <a:pt x="157073" y="4673"/>
                </a:cubicBez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5176927" y="4110128"/>
            <a:ext cx="9344" cy="9345"/>
          </a:xfrm>
          <a:custGeom>
            <a:avLst/>
            <a:gdLst/>
            <a:ahLst/>
            <a:cxnLst/>
            <a:rect l="l" t="t" r="r" b="b"/>
            <a:pathLst>
              <a:path w="9344" h="9345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5481727" y="4414928"/>
            <a:ext cx="9344" cy="9345"/>
          </a:xfrm>
          <a:custGeom>
            <a:avLst/>
            <a:gdLst/>
            <a:ahLst/>
            <a:cxnLst/>
            <a:rect l="l" t="t" r="r" b="b"/>
            <a:pathLst>
              <a:path w="9344" h="9345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5257801" y="4117543"/>
            <a:ext cx="15517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0" name="object 640"/>
          <p:cNvSpPr/>
          <p:nvPr/>
        </p:nvSpPr>
        <p:spPr>
          <a:xfrm>
            <a:off x="4338728" y="4719728"/>
            <a:ext cx="314145" cy="314145"/>
          </a:xfrm>
          <a:custGeom>
            <a:avLst/>
            <a:gdLst/>
            <a:ahLst/>
            <a:cxnLst/>
            <a:rect l="l" t="t" r="r" b="b"/>
            <a:pathLst>
              <a:path w="314145" h="314145">
                <a:moveTo>
                  <a:pt x="157073" y="4673"/>
                </a:moveTo>
                <a:cubicBezTo>
                  <a:pt x="243433" y="4673"/>
                  <a:pt x="309473" y="69443"/>
                  <a:pt x="309473" y="157073"/>
                </a:cubicBezTo>
                <a:cubicBezTo>
                  <a:pt x="309473" y="243433"/>
                  <a:pt x="243433" y="309473"/>
                  <a:pt x="157073" y="309473"/>
                </a:cubicBezTo>
                <a:cubicBezTo>
                  <a:pt x="70713" y="309473"/>
                  <a:pt x="4673" y="243433"/>
                  <a:pt x="4673" y="157073"/>
                </a:cubicBezTo>
                <a:cubicBezTo>
                  <a:pt x="4673" y="69443"/>
                  <a:pt x="70713" y="4673"/>
                  <a:pt x="157073" y="4673"/>
                </a:cubicBez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4338728" y="4719728"/>
            <a:ext cx="9345" cy="9345"/>
          </a:xfrm>
          <a:custGeom>
            <a:avLst/>
            <a:gdLst/>
            <a:ahLst/>
            <a:cxnLst/>
            <a:rect l="l" t="t" r="r" b="b"/>
            <a:pathLst>
              <a:path w="9345" h="9345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4643528" y="5024528"/>
            <a:ext cx="9345" cy="9345"/>
          </a:xfrm>
          <a:custGeom>
            <a:avLst/>
            <a:gdLst/>
            <a:ahLst/>
            <a:cxnLst/>
            <a:rect l="l" t="t" r="r" b="b"/>
            <a:pathLst>
              <a:path w="9345" h="9345">
                <a:moveTo>
                  <a:pt x="4673" y="4673"/>
                </a:moveTo>
                <a:lnTo>
                  <a:pt x="4673" y="4673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4419601" y="4727143"/>
            <a:ext cx="15517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3" name="object 643"/>
          <p:cNvSpPr/>
          <p:nvPr/>
        </p:nvSpPr>
        <p:spPr>
          <a:xfrm>
            <a:off x="3119755" y="3989705"/>
            <a:ext cx="250190" cy="129540"/>
          </a:xfrm>
          <a:custGeom>
            <a:avLst/>
            <a:gdLst/>
            <a:ahLst/>
            <a:cxnLst/>
            <a:rect l="l" t="t" r="r" b="b"/>
            <a:pathLst>
              <a:path w="250190" h="129540">
                <a:moveTo>
                  <a:pt x="4445" y="125095"/>
                </a:moveTo>
                <a:lnTo>
                  <a:pt x="2457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343910" y="3962400"/>
            <a:ext cx="85090" cy="67310"/>
          </a:xfrm>
          <a:custGeom>
            <a:avLst/>
            <a:gdLst/>
            <a:ahLst/>
            <a:cxnLst/>
            <a:rect l="l" t="t" r="r" b="b"/>
            <a:pathLst>
              <a:path w="85090" h="67310">
                <a:moveTo>
                  <a:pt x="85090" y="0"/>
                </a:moveTo>
                <a:lnTo>
                  <a:pt x="34290" y="67310"/>
                </a:lnTo>
                <a:lnTo>
                  <a:pt x="0" y="0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4152265" y="4015105"/>
            <a:ext cx="195580" cy="256540"/>
          </a:xfrm>
          <a:custGeom>
            <a:avLst/>
            <a:gdLst/>
            <a:ahLst/>
            <a:cxnLst/>
            <a:rect l="l" t="t" r="r" b="b"/>
            <a:pathLst>
              <a:path w="195580" h="256540">
                <a:moveTo>
                  <a:pt x="191135" y="25209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4114800" y="3962400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30" h="83820">
                <a:moveTo>
                  <a:pt x="0" y="0"/>
                </a:moveTo>
                <a:lnTo>
                  <a:pt x="74930" y="38100"/>
                </a:lnTo>
                <a:lnTo>
                  <a:pt x="152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4863464" y="4055745"/>
            <a:ext cx="398780" cy="139700"/>
          </a:xfrm>
          <a:custGeom>
            <a:avLst/>
            <a:gdLst/>
            <a:ahLst/>
            <a:cxnLst/>
            <a:rect l="l" t="t" r="r" b="b"/>
            <a:pathLst>
              <a:path w="398780" h="139700">
                <a:moveTo>
                  <a:pt x="394336" y="13525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4800600" y="4027170"/>
            <a:ext cx="83820" cy="71120"/>
          </a:xfrm>
          <a:custGeom>
            <a:avLst/>
            <a:gdLst/>
            <a:ahLst/>
            <a:cxnLst/>
            <a:rect l="l" t="t" r="r" b="b"/>
            <a:pathLst>
              <a:path w="83820" h="71120">
                <a:moveTo>
                  <a:pt x="0" y="11430"/>
                </a:moveTo>
                <a:lnTo>
                  <a:pt x="83820" y="0"/>
                </a:lnTo>
                <a:lnTo>
                  <a:pt x="59690" y="71120"/>
                </a:lnTo>
                <a:lnTo>
                  <a:pt x="0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168775" y="4606925"/>
            <a:ext cx="179070" cy="121920"/>
          </a:xfrm>
          <a:custGeom>
            <a:avLst/>
            <a:gdLst/>
            <a:ahLst/>
            <a:cxnLst/>
            <a:rect l="l" t="t" r="r" b="b"/>
            <a:pathLst>
              <a:path w="179070" h="121920">
                <a:moveTo>
                  <a:pt x="174625" y="117475"/>
                </a:moveTo>
                <a:lnTo>
                  <a:pt x="4445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4114800" y="4572000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0" y="0"/>
                </a:moveTo>
                <a:lnTo>
                  <a:pt x="83820" y="10160"/>
                </a:lnTo>
                <a:lnTo>
                  <a:pt x="41910" y="736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6387464" y="4641851"/>
            <a:ext cx="3409908" cy="1837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0" spc="10" dirty="0">
                <a:latin typeface="Times New Roman"/>
                <a:cs typeface="Times New Roman"/>
              </a:rPr>
              <a:t>1,2,8: Once</a:t>
            </a:r>
            <a:endParaRPr sz="2000" dirty="0">
              <a:latin typeface="Times New Roman"/>
              <a:cs typeface="Times New Roman"/>
            </a:endParaRPr>
          </a:p>
          <a:p>
            <a:r>
              <a:rPr sz="1970" spc="10" dirty="0">
                <a:latin typeface="Times New Roman"/>
                <a:cs typeface="Times New Roman"/>
              </a:rPr>
              <a:t>3,4,5,6,7: Once per each iteration</a:t>
            </a:r>
            <a:endParaRPr sz="1900" dirty="0">
              <a:latin typeface="Times New Roman"/>
              <a:cs typeface="Times New Roman"/>
            </a:endParaRPr>
          </a:p>
          <a:p>
            <a:r>
              <a:rPr sz="1970" spc="10" dirty="0">
                <a:latin typeface="Times New Roman"/>
                <a:cs typeface="Times New Roman"/>
              </a:rPr>
              <a:t>                of for loop, N iteration</a:t>
            </a:r>
            <a:endParaRPr sz="1900" dirty="0">
              <a:latin typeface="Times New Roman"/>
              <a:cs typeface="Times New Roman"/>
            </a:endParaRPr>
          </a:p>
          <a:p>
            <a:r>
              <a:rPr sz="2000" spc="10" dirty="0">
                <a:latin typeface="Times New Roman"/>
                <a:cs typeface="Times New Roman"/>
              </a:rPr>
              <a:t>Total: 5N + 3</a:t>
            </a:r>
            <a:endParaRPr sz="2000" dirty="0">
              <a:latin typeface="Times New Roman"/>
              <a:cs typeface="Times New Roman"/>
            </a:endParaRPr>
          </a:p>
          <a:p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i="1" spc="10" dirty="0">
                <a:latin typeface="Times New Roman"/>
                <a:cs typeface="Times New Roman"/>
              </a:rPr>
              <a:t>complexity function</a:t>
            </a:r>
            <a:r>
              <a:rPr sz="2000" spc="10" dirty="0">
                <a:latin typeface="Times New Roman"/>
                <a:cs typeface="Times New Roman"/>
              </a:rPr>
              <a:t> of the</a:t>
            </a:r>
            <a:endParaRPr sz="2000" dirty="0">
              <a:latin typeface="Times New Roman"/>
              <a:cs typeface="Times New Roman"/>
            </a:endParaRPr>
          </a:p>
          <a:p>
            <a:r>
              <a:rPr sz="2000" spc="10" dirty="0">
                <a:latin typeface="Times New Roman"/>
                <a:cs typeface="Times New Roman"/>
              </a:rPr>
              <a:t>algorithm is : </a:t>
            </a:r>
            <a:r>
              <a:rPr sz="2000" i="1" spc="10" dirty="0">
                <a:latin typeface="Times New Roman"/>
                <a:cs typeface="Times New Roman"/>
              </a:rPr>
              <a:t>f(N) = 5N +3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1562</Words>
  <Application>Microsoft Office PowerPoint</Application>
  <PresentationFormat>Widescreen</PresentationFormat>
  <Paragraphs>348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Century Schoolbook</vt:lpstr>
      <vt:lpstr>Courier New</vt:lpstr>
      <vt:lpstr>Times New Roman</vt:lpstr>
      <vt:lpstr>Office Theme</vt:lpstr>
      <vt:lpstr>Asymptotic Notation Complexity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Textbooks &amp; Web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and Recursion Euclid’s Greatest Common Divisor(GCD) Algorithm</dc:title>
  <dc:creator>Dell</dc:creator>
  <cp:lastModifiedBy>Rimi</cp:lastModifiedBy>
  <cp:revision>6</cp:revision>
  <dcterms:created xsi:type="dcterms:W3CDTF">2020-05-01T19:19:11Z</dcterms:created>
  <dcterms:modified xsi:type="dcterms:W3CDTF">2022-01-17T17:16:29Z</dcterms:modified>
</cp:coreProperties>
</file>