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Cabin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gPpu2P6D6IgtkW1hs1Nt/5WCzc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abin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abin-bold.fntdata"/><Relationship Id="rId6" Type="http://schemas.openxmlformats.org/officeDocument/2006/relationships/slide" Target="slides/slide1.xml"/><Relationship Id="rId18" Type="http://schemas.openxmlformats.org/officeDocument/2006/relationships/font" Target="fonts/Cab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 Data Structure?</a:t>
            </a:r>
            <a:br>
              <a:rPr b="1" i="0" lang="en-US" sz="40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0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Applications of Data Structures</a:t>
            </a:r>
            <a:br>
              <a:rPr b="1" i="0" lang="en-US" sz="40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447800" y="4994450"/>
            <a:ext cx="64008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CB64A"/>
              </a:buClr>
              <a:buSzPts val="1500"/>
              <a:buFont typeface="Noto Sans Symbols"/>
              <a:buNone/>
            </a:pPr>
            <a:r>
              <a:rPr lang="en-US" sz="260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Md. Rafidul Hasan Khan</a:t>
            </a:r>
            <a:endParaRPr sz="210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CB64A"/>
              </a:buClr>
              <a:buSzPts val="1500"/>
              <a:buFont typeface="Noto Sans Symbols"/>
              <a:buNone/>
            </a:pPr>
            <a:r>
              <a:rPr lang="en-US" sz="180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Lecturer, Dept. of CSE, FSIT</a:t>
            </a:r>
            <a:endParaRPr sz="180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CB64A"/>
              </a:buClr>
              <a:buSzPts val="1500"/>
              <a:buFont typeface="Noto Sans Symbols"/>
              <a:buNone/>
            </a:pPr>
            <a:r>
              <a:rPr lang="en-US" sz="180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rafidul.cse0401.c@diu.edu.bd</a:t>
            </a:r>
            <a:endParaRPr b="1" sz="3300">
              <a:solidFill>
                <a:srgbClr val="002060"/>
              </a:solidFill>
            </a:endParaRPr>
          </a:p>
        </p:txBody>
      </p:sp>
      <p:pic>
        <p:nvPicPr>
          <p:cNvPr descr="Home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29718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.png" id="91" name="Google Shape;9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304800"/>
            <a:ext cx="1111250" cy="9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Applications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/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447800"/>
            <a:ext cx="4953000" cy="4633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Applications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Graph</a:t>
            </a:r>
            <a:endParaRPr/>
          </a:p>
        </p:txBody>
      </p:sp>
      <p:pic>
        <p:nvPicPr>
          <p:cNvPr descr="The Real-Life Applications of Graph Data Structures You Must Know" id="178" name="Google Shape;1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600200"/>
            <a:ext cx="60960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1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0" name="Google Shape;180;p11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is a foundation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Core competency is the key to success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Application of data structure is diversive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Heart of Computer Science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(1/3)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– leads to fact, figure, quantity etc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150, Rahim, Dhaka etc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need storage in the memory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need to be organized in the memory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store the data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efficiently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 short time)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process the  data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cleverly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 lower storage)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 helps computing to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efficiently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data and process </a:t>
            </a:r>
            <a:r>
              <a:rPr b="1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cleverly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(2/3)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Foundation of computer science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You must develop strong feeling about data structure applications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Provide efficient arrangement to store data in the memory e.g. Link-List, Stack, Queue, Tree, Graph etc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Each data structure define how to store and manupulate data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(3/3)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ow to improve your data structures, algorithms, and problem ...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33600"/>
            <a:ext cx="6477000" cy="311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1066800" y="5562600"/>
            <a:ext cx="62118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data strucures are having different applications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7" name="Google Shape;117;p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Applications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Link-List</a:t>
            </a:r>
            <a:endParaRPr/>
          </a:p>
        </p:txBody>
      </p:sp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667000"/>
            <a:ext cx="7791450" cy="280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Applications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/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133600"/>
            <a:ext cx="71628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Applications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362200"/>
            <a:ext cx="63246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Applications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/>
          </a:p>
        </p:txBody>
      </p:sp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752600"/>
            <a:ext cx="5735637" cy="44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53" name="Google Shape;153;p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Structure Applications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Tree</a:t>
            </a:r>
            <a:endParaRPr/>
          </a:p>
        </p:txBody>
      </p:sp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371600"/>
            <a:ext cx="5345112" cy="461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DSAH@DS, Week-1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2020-04-23T12:59:59Z</dcterms:created>
  <dc:creator>User</dc:creator>
</cp:coreProperties>
</file>