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4"/>
    <p:sldMasterId id="2147483764" r:id="rId5"/>
  </p:sldMasterIdLst>
  <p:notesMasterIdLst>
    <p:notesMasterId r:id="rId17"/>
  </p:notesMasterIdLst>
  <p:sldIdLst>
    <p:sldId id="258" r:id="rId6"/>
    <p:sldId id="275" r:id="rId7"/>
    <p:sldId id="289" r:id="rId8"/>
    <p:sldId id="282" r:id="rId9"/>
    <p:sldId id="283" r:id="rId10"/>
    <p:sldId id="284" r:id="rId11"/>
    <p:sldId id="285" r:id="rId12"/>
    <p:sldId id="286" r:id="rId13"/>
    <p:sldId id="287" r:id="rId14"/>
    <p:sldId id="288" r:id="rId15"/>
    <p:sldId id="273" r:id="rId16"/>
  </p:sldIdLst>
  <p:sldSz cx="15119350" cy="7920038"/>
  <p:notesSz cx="9144000" cy="6858000"/>
  <p:defaultTextStyle>
    <a:defPPr>
      <a:defRPr lang="en-US"/>
    </a:defPPr>
    <a:lvl1pPr marL="0" algn="l" defTabSz="1002063" rtl="0" eaLnBrk="1" latinLnBrk="0" hangingPunct="1">
      <a:defRPr sz="1973" kern="1200">
        <a:solidFill>
          <a:schemeClr val="tx1"/>
        </a:solidFill>
        <a:latin typeface="+mn-lt"/>
        <a:ea typeface="+mn-ea"/>
        <a:cs typeface="+mn-cs"/>
      </a:defRPr>
    </a:lvl1pPr>
    <a:lvl2pPr marL="501031" algn="l" defTabSz="1002063" rtl="0" eaLnBrk="1" latinLnBrk="0" hangingPunct="1">
      <a:defRPr sz="1973" kern="1200">
        <a:solidFill>
          <a:schemeClr val="tx1"/>
        </a:solidFill>
        <a:latin typeface="+mn-lt"/>
        <a:ea typeface="+mn-ea"/>
        <a:cs typeface="+mn-cs"/>
      </a:defRPr>
    </a:lvl2pPr>
    <a:lvl3pPr marL="1002063" algn="l" defTabSz="1002063" rtl="0" eaLnBrk="1" latinLnBrk="0" hangingPunct="1">
      <a:defRPr sz="1973" kern="1200">
        <a:solidFill>
          <a:schemeClr val="tx1"/>
        </a:solidFill>
        <a:latin typeface="+mn-lt"/>
        <a:ea typeface="+mn-ea"/>
        <a:cs typeface="+mn-cs"/>
      </a:defRPr>
    </a:lvl3pPr>
    <a:lvl4pPr marL="1503095" algn="l" defTabSz="1002063" rtl="0" eaLnBrk="1" latinLnBrk="0" hangingPunct="1">
      <a:defRPr sz="1973" kern="1200">
        <a:solidFill>
          <a:schemeClr val="tx1"/>
        </a:solidFill>
        <a:latin typeface="+mn-lt"/>
        <a:ea typeface="+mn-ea"/>
        <a:cs typeface="+mn-cs"/>
      </a:defRPr>
    </a:lvl4pPr>
    <a:lvl5pPr marL="2004126" algn="l" defTabSz="1002063" rtl="0" eaLnBrk="1" latinLnBrk="0" hangingPunct="1">
      <a:defRPr sz="1973" kern="1200">
        <a:solidFill>
          <a:schemeClr val="tx1"/>
        </a:solidFill>
        <a:latin typeface="+mn-lt"/>
        <a:ea typeface="+mn-ea"/>
        <a:cs typeface="+mn-cs"/>
      </a:defRPr>
    </a:lvl5pPr>
    <a:lvl6pPr marL="2505158" algn="l" defTabSz="1002063" rtl="0" eaLnBrk="1" latinLnBrk="0" hangingPunct="1">
      <a:defRPr sz="1973" kern="1200">
        <a:solidFill>
          <a:schemeClr val="tx1"/>
        </a:solidFill>
        <a:latin typeface="+mn-lt"/>
        <a:ea typeface="+mn-ea"/>
        <a:cs typeface="+mn-cs"/>
      </a:defRPr>
    </a:lvl6pPr>
    <a:lvl7pPr marL="3006189" algn="l" defTabSz="1002063" rtl="0" eaLnBrk="1" latinLnBrk="0" hangingPunct="1">
      <a:defRPr sz="1973" kern="1200">
        <a:solidFill>
          <a:schemeClr val="tx1"/>
        </a:solidFill>
        <a:latin typeface="+mn-lt"/>
        <a:ea typeface="+mn-ea"/>
        <a:cs typeface="+mn-cs"/>
      </a:defRPr>
    </a:lvl7pPr>
    <a:lvl8pPr marL="3507220" algn="l" defTabSz="1002063" rtl="0" eaLnBrk="1" latinLnBrk="0" hangingPunct="1">
      <a:defRPr sz="1973" kern="1200">
        <a:solidFill>
          <a:schemeClr val="tx1"/>
        </a:solidFill>
        <a:latin typeface="+mn-lt"/>
        <a:ea typeface="+mn-ea"/>
        <a:cs typeface="+mn-cs"/>
      </a:defRPr>
    </a:lvl8pPr>
    <a:lvl9pPr marL="4008252" algn="l" defTabSz="1002063" rtl="0" eaLnBrk="1" latinLnBrk="0" hangingPunct="1">
      <a:defRPr sz="1973"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68" userDrawn="1">
          <p15:clr>
            <a:srgbClr val="A4A3A4"/>
          </p15:clr>
        </p15:guide>
        <p15:guide id="2" pos="47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8EE"/>
    <a:srgbClr val="B889DB"/>
    <a:srgbClr val="A568D2"/>
    <a:srgbClr val="8439BD"/>
    <a:srgbClr val="934BC9"/>
    <a:srgbClr val="EDED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396" y="-102"/>
      </p:cViewPr>
      <p:guideLst>
        <p:guide orient="horz" pos="2468"/>
        <p:guide pos="47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plotArea>
      <c:layout/>
      <c:scatterChart>
        <c:scatterStyle val="lineMarker"/>
        <c:varyColors val="0"/>
        <c:ser>
          <c:idx val="0"/>
          <c:order val="0"/>
          <c:tx>
            <c:strRef>
              <c:f>Sheet1!$B$1</c:f>
              <c:strCache>
                <c:ptCount val="1"/>
                <c:pt idx="0">
                  <c:v>Sales Revenue(Y)</c:v>
                </c:pt>
              </c:strCache>
            </c:strRef>
          </c:tx>
          <c:spPr>
            <a:ln w="28575">
              <a:noFill/>
            </a:ln>
          </c:spPr>
          <c:xVal>
            <c:numRef>
              <c:f>Sheet1!$A$2:$A$5</c:f>
              <c:numCache>
                <c:formatCode>General</c:formatCode>
                <c:ptCount val="4"/>
                <c:pt idx="0">
                  <c:v>2</c:v>
                </c:pt>
                <c:pt idx="1">
                  <c:v>1</c:v>
                </c:pt>
                <c:pt idx="2">
                  <c:v>3</c:v>
                </c:pt>
                <c:pt idx="3">
                  <c:v>4</c:v>
                </c:pt>
              </c:numCache>
            </c:numRef>
          </c:xVal>
          <c:yVal>
            <c:numRef>
              <c:f>Sheet1!$B$2:$B$5</c:f>
              <c:numCache>
                <c:formatCode>General</c:formatCode>
                <c:ptCount val="4"/>
                <c:pt idx="0">
                  <c:v>7</c:v>
                </c:pt>
                <c:pt idx="1">
                  <c:v>3</c:v>
                </c:pt>
                <c:pt idx="2">
                  <c:v>8</c:v>
                </c:pt>
                <c:pt idx="3">
                  <c:v>10</c:v>
                </c:pt>
              </c:numCache>
            </c:numRef>
          </c:yVal>
          <c:smooth val="0"/>
        </c:ser>
        <c:dLbls>
          <c:dLblPos val="r"/>
          <c:showLegendKey val="0"/>
          <c:showVal val="1"/>
          <c:showCatName val="1"/>
          <c:showSerName val="0"/>
          <c:showPercent val="0"/>
          <c:showBubbleSize val="0"/>
        </c:dLbls>
        <c:axId val="125401728"/>
        <c:axId val="17924864"/>
      </c:scatterChart>
      <c:valAx>
        <c:axId val="125401728"/>
        <c:scaling>
          <c:orientation val="minMax"/>
        </c:scaling>
        <c:delete val="0"/>
        <c:axPos val="b"/>
        <c:title>
          <c:tx>
            <c:rich>
              <a:bodyPr/>
              <a:lstStyle/>
              <a:p>
                <a:pPr>
                  <a:defRPr sz="1200"/>
                </a:pPr>
                <a:r>
                  <a:rPr lang="en-US" sz="1200"/>
                  <a:t>Advertising</a:t>
                </a:r>
                <a:r>
                  <a:rPr lang="en-US" sz="1200" baseline="0"/>
                  <a:t> Expense(X)</a:t>
                </a:r>
                <a:endParaRPr lang="en-US" sz="1200"/>
              </a:p>
            </c:rich>
          </c:tx>
          <c:layout/>
          <c:overlay val="0"/>
        </c:title>
        <c:numFmt formatCode="General" sourceLinked="1"/>
        <c:majorTickMark val="out"/>
        <c:minorTickMark val="none"/>
        <c:tickLblPos val="nextTo"/>
        <c:crossAx val="17924864"/>
        <c:crosses val="autoZero"/>
        <c:crossBetween val="midCat"/>
      </c:valAx>
      <c:valAx>
        <c:axId val="17924864"/>
        <c:scaling>
          <c:orientation val="minMax"/>
        </c:scaling>
        <c:delete val="0"/>
        <c:axPos val="l"/>
        <c:majorGridlines/>
        <c:title>
          <c:tx>
            <c:rich>
              <a:bodyPr/>
              <a:lstStyle/>
              <a:p>
                <a:pPr>
                  <a:defRPr sz="1200"/>
                </a:pPr>
                <a:r>
                  <a:rPr lang="en-US" sz="1200"/>
                  <a:t>Sales Revenue(Y)</a:t>
                </a:r>
              </a:p>
            </c:rich>
          </c:tx>
          <c:layout/>
          <c:overlay val="0"/>
        </c:title>
        <c:numFmt formatCode="General" sourceLinked="1"/>
        <c:majorTickMark val="out"/>
        <c:minorTickMark val="none"/>
        <c:tickLblPos val="nextTo"/>
        <c:spPr>
          <a:ln w="19050"/>
        </c:spPr>
        <c:txPr>
          <a:bodyPr/>
          <a:lstStyle/>
          <a:p>
            <a:pPr>
              <a:defRPr sz="1200"/>
            </a:pPr>
            <a:endParaRPr lang="en-US"/>
          </a:p>
        </c:txPr>
        <c:crossAx val="125401728"/>
        <c:crosses val="autoZero"/>
        <c:crossBetween val="midCat"/>
      </c:valAx>
      <c:spPr>
        <a:solidFill>
          <a:sysClr val="window" lastClr="FFFFFF"/>
        </a:solidFill>
        <a:ln w="28575"/>
        <a:scene3d>
          <a:camera prst="orthographicFront"/>
          <a:lightRig rig="threePt" dir="t"/>
        </a:scene3d>
        <a:sp3d prstMaterial="metal">
          <a:bevelT w="88900" h="88900"/>
        </a:sp3d>
      </c:spPr>
    </c:plotArea>
    <c:legend>
      <c:legendPos val="r"/>
      <c:layout/>
      <c:overlay val="0"/>
    </c:legend>
    <c:plotVisOnly val="1"/>
    <c:dispBlanksAs val="gap"/>
    <c:showDLblsOverMax val="0"/>
  </c:chart>
  <c:spPr>
    <a:solidFill>
      <a:srgbClr val="4472C4">
        <a:lumMod val="20000"/>
        <a:lumOff val="80000"/>
      </a:srgbClr>
    </a:solidFill>
    <a:ln w="25400"/>
    <a:effectLst>
      <a:outerShdw blurRad="152400" dist="317500" dir="5400000" sx="90000" sy="-19000" rotWithShape="0">
        <a:prstClr val="black">
          <a:alpha val="15000"/>
        </a:prstClr>
      </a:outerShdw>
    </a:effectLst>
    <a:scene3d>
      <a:camera prst="orthographicFront"/>
      <a:lightRig rig="threePt" dir="t"/>
    </a:scene3d>
    <a:sp3d prstMaterial="metal">
      <a:bevelT w="88900" h="88900"/>
    </a:sp3d>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plotArea>
      <c:layout/>
      <c:scatterChart>
        <c:scatterStyle val="lineMarker"/>
        <c:varyColors val="0"/>
        <c:ser>
          <c:idx val="0"/>
          <c:order val="0"/>
          <c:tx>
            <c:strRef>
              <c:f>Sheet1!$B$1</c:f>
              <c:strCache>
                <c:ptCount val="1"/>
                <c:pt idx="0">
                  <c:v>Sales Revenue(Y)</c:v>
                </c:pt>
              </c:strCache>
            </c:strRef>
          </c:tx>
          <c:spPr>
            <a:ln w="28575">
              <a:noFill/>
            </a:ln>
          </c:spPr>
          <c:trendline>
            <c:trendlineType val="linear"/>
            <c:dispRSqr val="1"/>
            <c:dispEq val="1"/>
            <c:trendlineLbl>
              <c:layout>
                <c:manualLayout>
                  <c:x val="0.39055664126971057"/>
                  <c:y val="-4.2628697349746156E-2"/>
                </c:manualLayout>
              </c:layout>
              <c:tx>
                <c:rich>
                  <a:bodyPr/>
                  <a:lstStyle/>
                  <a:p>
                    <a:pPr>
                      <a:defRPr/>
                    </a:pPr>
                    <a:r>
                      <a:rPr lang="en-US" sz="1600" b="1" baseline="0" dirty="0">
                        <a:effectLst>
                          <a:outerShdw blurRad="38100" dist="38100" dir="2700000" algn="tl">
                            <a:srgbClr val="000000">
                              <a:alpha val="43137"/>
                            </a:srgbClr>
                          </a:outerShdw>
                        </a:effectLst>
                      </a:rPr>
                      <a:t>y = </a:t>
                    </a:r>
                    <a:r>
                      <a:rPr lang="en-US" sz="1600" b="1" baseline="0" dirty="0" smtClean="0">
                        <a:effectLst>
                          <a:outerShdw blurRad="38100" dist="38100" dir="2700000" algn="tl">
                            <a:srgbClr val="000000">
                              <a:alpha val="43137"/>
                            </a:srgbClr>
                          </a:outerShdw>
                        </a:effectLst>
                      </a:rPr>
                      <a:t>1.5+2.2X</a:t>
                    </a:r>
                    <a:r>
                      <a:rPr lang="en-US" sz="1600" b="1" baseline="0" dirty="0">
                        <a:effectLst>
                          <a:outerShdw blurRad="38100" dist="38100" dir="2700000" algn="tl">
                            <a:srgbClr val="000000">
                              <a:alpha val="43137"/>
                            </a:srgbClr>
                          </a:outerShdw>
                        </a:effectLst>
                      </a:rPr>
                      <a:t>
R² = 0.9308</a:t>
                    </a:r>
                    <a:endParaRPr lang="en-US" sz="1600" b="1" dirty="0">
                      <a:effectLst>
                        <a:outerShdw blurRad="38100" dist="38100" dir="2700000" algn="tl">
                          <a:srgbClr val="000000">
                            <a:alpha val="43137"/>
                          </a:srgbClr>
                        </a:outerShdw>
                      </a:effectLst>
                    </a:endParaRPr>
                  </a:p>
                </c:rich>
              </c:tx>
              <c:numFmt formatCode="General" sourceLinked="0"/>
            </c:trendlineLbl>
          </c:trendline>
          <c:xVal>
            <c:numRef>
              <c:f>Sheet1!$A$2:$A$5</c:f>
              <c:numCache>
                <c:formatCode>General</c:formatCode>
                <c:ptCount val="4"/>
                <c:pt idx="0">
                  <c:v>2</c:v>
                </c:pt>
                <c:pt idx="1">
                  <c:v>1</c:v>
                </c:pt>
                <c:pt idx="2">
                  <c:v>3</c:v>
                </c:pt>
                <c:pt idx="3">
                  <c:v>4</c:v>
                </c:pt>
              </c:numCache>
            </c:numRef>
          </c:xVal>
          <c:yVal>
            <c:numRef>
              <c:f>Sheet1!$B$2:$B$5</c:f>
              <c:numCache>
                <c:formatCode>General</c:formatCode>
                <c:ptCount val="4"/>
                <c:pt idx="0">
                  <c:v>7</c:v>
                </c:pt>
                <c:pt idx="1">
                  <c:v>3</c:v>
                </c:pt>
                <c:pt idx="2">
                  <c:v>8</c:v>
                </c:pt>
                <c:pt idx="3">
                  <c:v>10</c:v>
                </c:pt>
              </c:numCache>
            </c:numRef>
          </c:yVal>
          <c:smooth val="0"/>
        </c:ser>
        <c:dLbls>
          <c:showLegendKey val="0"/>
          <c:showVal val="0"/>
          <c:showCatName val="0"/>
          <c:showSerName val="0"/>
          <c:showPercent val="0"/>
          <c:showBubbleSize val="0"/>
        </c:dLbls>
        <c:axId val="18090240"/>
        <c:axId val="18092416"/>
      </c:scatterChart>
      <c:valAx>
        <c:axId val="18090240"/>
        <c:scaling>
          <c:orientation val="minMax"/>
        </c:scaling>
        <c:delete val="0"/>
        <c:axPos val="b"/>
        <c:title>
          <c:tx>
            <c:rich>
              <a:bodyPr/>
              <a:lstStyle/>
              <a:p>
                <a:pPr>
                  <a:defRPr sz="1200"/>
                </a:pPr>
                <a:r>
                  <a:rPr lang="en-US" sz="1200"/>
                  <a:t>Advertising</a:t>
                </a:r>
                <a:r>
                  <a:rPr lang="en-US" sz="1200" baseline="0"/>
                  <a:t> Expense(X)</a:t>
                </a:r>
                <a:endParaRPr lang="en-US" sz="1200"/>
              </a:p>
            </c:rich>
          </c:tx>
          <c:layout/>
          <c:overlay val="0"/>
        </c:title>
        <c:numFmt formatCode="General" sourceLinked="1"/>
        <c:majorTickMark val="out"/>
        <c:minorTickMark val="none"/>
        <c:tickLblPos val="nextTo"/>
        <c:crossAx val="18092416"/>
        <c:crosses val="autoZero"/>
        <c:crossBetween val="midCat"/>
      </c:valAx>
      <c:valAx>
        <c:axId val="18092416"/>
        <c:scaling>
          <c:orientation val="minMax"/>
        </c:scaling>
        <c:delete val="0"/>
        <c:axPos val="l"/>
        <c:majorGridlines/>
        <c:title>
          <c:tx>
            <c:rich>
              <a:bodyPr/>
              <a:lstStyle/>
              <a:p>
                <a:pPr>
                  <a:defRPr sz="1200"/>
                </a:pPr>
                <a:r>
                  <a:rPr lang="en-US" sz="1200"/>
                  <a:t>Sales Revenue(Y)</a:t>
                </a:r>
              </a:p>
            </c:rich>
          </c:tx>
          <c:layout/>
          <c:overlay val="0"/>
        </c:title>
        <c:numFmt formatCode="General" sourceLinked="1"/>
        <c:majorTickMark val="out"/>
        <c:minorTickMark val="none"/>
        <c:tickLblPos val="nextTo"/>
        <c:spPr>
          <a:ln w="19050"/>
        </c:spPr>
        <c:txPr>
          <a:bodyPr/>
          <a:lstStyle/>
          <a:p>
            <a:pPr>
              <a:defRPr sz="1200"/>
            </a:pPr>
            <a:endParaRPr lang="en-US"/>
          </a:p>
        </c:txPr>
        <c:crossAx val="18090240"/>
        <c:crosses val="autoZero"/>
        <c:crossBetween val="midCat"/>
      </c:valAx>
      <c:spPr>
        <a:solidFill>
          <a:sysClr val="window" lastClr="FFFFFF"/>
        </a:solidFill>
        <a:ln w="28575"/>
        <a:scene3d>
          <a:camera prst="orthographicFront"/>
          <a:lightRig rig="threePt" dir="t"/>
        </a:scene3d>
        <a:sp3d prstMaterial="metal">
          <a:bevelT w="88900" h="88900"/>
        </a:sp3d>
      </c:spPr>
    </c:plotArea>
    <c:legend>
      <c:legendPos val="r"/>
      <c:legendEntry>
        <c:idx val="0"/>
        <c:txPr>
          <a:bodyPr/>
          <a:lstStyle/>
          <a:p>
            <a:pPr>
              <a:defRPr sz="1400" b="1"/>
            </a:pPr>
            <a:endParaRPr lang="en-US"/>
          </a:p>
        </c:txPr>
      </c:legendEntry>
      <c:legendEntry>
        <c:idx val="1"/>
        <c:txPr>
          <a:bodyPr/>
          <a:lstStyle/>
          <a:p>
            <a:pPr>
              <a:defRPr sz="1400" b="1"/>
            </a:pPr>
            <a:endParaRPr lang="en-US"/>
          </a:p>
        </c:txPr>
      </c:legendEntry>
      <c:layout/>
      <c:overlay val="0"/>
    </c:legend>
    <c:plotVisOnly val="1"/>
    <c:dispBlanksAs val="gap"/>
    <c:showDLblsOverMax val="0"/>
  </c:chart>
  <c:spPr>
    <a:solidFill>
      <a:srgbClr val="4472C4">
        <a:lumMod val="20000"/>
        <a:lumOff val="80000"/>
      </a:srgbClr>
    </a:solidFill>
    <a:ln w="25400"/>
    <a:effectLst>
      <a:outerShdw blurRad="50800" dist="38100" dir="5400000" algn="t" rotWithShape="0">
        <a:prstClr val="black">
          <a:alpha val="40000"/>
        </a:prstClr>
      </a:outerShdw>
    </a:effectLst>
    <a:scene3d>
      <a:camera prst="orthographicFront"/>
      <a:lightRig rig="threePt" dir="t"/>
    </a:scene3d>
    <a:sp3d prstMaterial="metal">
      <a:bevelT w="88900" h="88900"/>
    </a:sp3d>
  </c:sp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3CA340-9C24-4EB0-83F1-1A722A5E33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0A98878-CFD1-41D0-B7CB-870782C9652B}" type="pres">
      <dgm:prSet presAssocID="{363CA340-9C24-4EB0-83F1-1A722A5E3363}" presName="linear" presStyleCnt="0">
        <dgm:presLayoutVars>
          <dgm:animLvl val="lvl"/>
          <dgm:resizeHandles val="exact"/>
        </dgm:presLayoutVars>
      </dgm:prSet>
      <dgm:spPr/>
      <dgm:t>
        <a:bodyPr/>
        <a:lstStyle/>
        <a:p>
          <a:endParaRPr lang="en-US"/>
        </a:p>
      </dgm:t>
    </dgm:pt>
  </dgm:ptLst>
  <dgm:cxnLst>
    <dgm:cxn modelId="{FE89FD04-9295-4BF9-8090-1749E6355897}" type="presOf" srcId="{363CA340-9C24-4EB0-83F1-1A722A5E3363}" destId="{70A98878-CFD1-41D0-B7CB-870782C9652B}" srcOrd="0" destOrd="0" presId="urn:microsoft.com/office/officeart/2005/8/layout/vList2"/>
  </dgm:cxnLst>
  <dgm:bg>
    <a:noFill/>
    <a:effectLst>
      <a:glow rad="228600">
        <a:schemeClr val="accent4">
          <a:satMod val="175000"/>
          <a:alpha val="40000"/>
        </a:schemeClr>
      </a:glow>
    </a:effectLst>
  </dgm:bg>
  <dgm:whole>
    <a:ln w="12700">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36" tIns="45719" rIns="91436" bIns="45719" rtlCol="0"/>
          <a:lstStyle>
            <a:lvl1pPr algn="l">
              <a:defRPr sz="1200"/>
            </a:lvl1pPr>
          </a:lstStyle>
          <a:p>
            <a:endParaRPr lang="en-IN"/>
          </a:p>
        </p:txBody>
      </p:sp>
      <p:sp>
        <p:nvSpPr>
          <p:cNvPr id="3" name="Date Placeholder 2"/>
          <p:cNvSpPr>
            <a:spLocks noGrp="1"/>
          </p:cNvSpPr>
          <p:nvPr>
            <p:ph type="dt" idx="1"/>
          </p:nvPr>
        </p:nvSpPr>
        <p:spPr>
          <a:xfrm>
            <a:off x="5179485" y="1"/>
            <a:ext cx="3962400" cy="344091"/>
          </a:xfrm>
          <a:prstGeom prst="rect">
            <a:avLst/>
          </a:prstGeom>
        </p:spPr>
        <p:txBody>
          <a:bodyPr vert="horz" lIns="91436" tIns="45719" rIns="91436" bIns="45719" rtlCol="0"/>
          <a:lstStyle>
            <a:lvl1pPr algn="r">
              <a:defRPr sz="1200"/>
            </a:lvl1pPr>
          </a:lstStyle>
          <a:p>
            <a:fld id="{631EF024-19AE-40D1-A564-21E423BF1498}" type="datetimeFigureOut">
              <a:rPr lang="en-IN" smtClean="0"/>
              <a:t>08-08-2020</a:t>
            </a:fld>
            <a:endParaRPr lang="en-IN"/>
          </a:p>
        </p:txBody>
      </p:sp>
      <p:sp>
        <p:nvSpPr>
          <p:cNvPr id="4" name="Slide Image Placeholder 3"/>
          <p:cNvSpPr>
            <a:spLocks noGrp="1" noRot="1" noChangeAspect="1"/>
          </p:cNvSpPr>
          <p:nvPr>
            <p:ph type="sldImg" idx="2"/>
          </p:nvPr>
        </p:nvSpPr>
        <p:spPr>
          <a:xfrm>
            <a:off x="2363788" y="857250"/>
            <a:ext cx="4416425" cy="2314575"/>
          </a:xfrm>
          <a:prstGeom prst="rect">
            <a:avLst/>
          </a:prstGeom>
          <a:noFill/>
          <a:ln w="12700">
            <a:solidFill>
              <a:prstClr val="black"/>
            </a:solidFill>
          </a:ln>
        </p:spPr>
        <p:txBody>
          <a:bodyPr vert="horz" lIns="91436" tIns="45719" rIns="91436" bIns="45719" rtlCol="0" anchor="ctr"/>
          <a:lstStyle/>
          <a:p>
            <a:endParaRPr lang="en-IN"/>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36" tIns="45719" rIns="91436" bIns="457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36" tIns="45719" rIns="91436" bIns="45719" rtlCol="0" anchor="b"/>
          <a:lstStyle>
            <a:lvl1pPr algn="l">
              <a:defRPr sz="1200"/>
            </a:lvl1pPr>
          </a:lstStyle>
          <a:p>
            <a:endParaRPr lang="en-IN"/>
          </a:p>
        </p:txBody>
      </p:sp>
      <p:sp>
        <p:nvSpPr>
          <p:cNvPr id="7" name="Slide Number Placeholder 6"/>
          <p:cNvSpPr>
            <a:spLocks noGrp="1"/>
          </p:cNvSpPr>
          <p:nvPr>
            <p:ph type="sldNum" sz="quarter" idx="5"/>
          </p:nvPr>
        </p:nvSpPr>
        <p:spPr>
          <a:xfrm>
            <a:off x="5179485" y="6513910"/>
            <a:ext cx="3962400" cy="344090"/>
          </a:xfrm>
          <a:prstGeom prst="rect">
            <a:avLst/>
          </a:prstGeom>
        </p:spPr>
        <p:txBody>
          <a:bodyPr vert="horz" lIns="91436" tIns="45719" rIns="91436" bIns="45719" rtlCol="0" anchor="b"/>
          <a:lstStyle>
            <a:lvl1pPr algn="r">
              <a:defRPr sz="1200"/>
            </a:lvl1pPr>
          </a:lstStyle>
          <a:p>
            <a:fld id="{CC3427E7-5989-485B-B90B-4098793D52E7}" type="slidenum">
              <a:rPr lang="en-IN" smtClean="0"/>
              <a:t>‹#›</a:t>
            </a:fld>
            <a:endParaRPr lang="en-IN"/>
          </a:p>
        </p:txBody>
      </p:sp>
    </p:spTree>
    <p:extLst>
      <p:ext uri="{BB962C8B-B14F-4D97-AF65-F5344CB8AC3E}">
        <p14:creationId xmlns:p14="http://schemas.microsoft.com/office/powerpoint/2010/main" val="4168860781"/>
      </p:ext>
    </p:extLst>
  </p:cSld>
  <p:clrMap bg1="lt1" tx1="dk1" bg2="lt2" tx2="dk2" accent1="accent1" accent2="accent2" accent3="accent3" accent4="accent4" accent5="accent5" accent6="accent6" hlink="hlink" folHlink="folHlink"/>
  <p:notesStyle>
    <a:lvl1pPr marL="0" algn="l" defTabSz="1002063" rtl="0" eaLnBrk="1" latinLnBrk="0" hangingPunct="1">
      <a:defRPr sz="1315" kern="1200">
        <a:solidFill>
          <a:schemeClr val="tx1"/>
        </a:solidFill>
        <a:latin typeface="+mn-lt"/>
        <a:ea typeface="+mn-ea"/>
        <a:cs typeface="+mn-cs"/>
      </a:defRPr>
    </a:lvl1pPr>
    <a:lvl2pPr marL="501031" algn="l" defTabSz="1002063" rtl="0" eaLnBrk="1" latinLnBrk="0" hangingPunct="1">
      <a:defRPr sz="1315" kern="1200">
        <a:solidFill>
          <a:schemeClr val="tx1"/>
        </a:solidFill>
        <a:latin typeface="+mn-lt"/>
        <a:ea typeface="+mn-ea"/>
        <a:cs typeface="+mn-cs"/>
      </a:defRPr>
    </a:lvl2pPr>
    <a:lvl3pPr marL="1002063" algn="l" defTabSz="1002063" rtl="0" eaLnBrk="1" latinLnBrk="0" hangingPunct="1">
      <a:defRPr sz="1315" kern="1200">
        <a:solidFill>
          <a:schemeClr val="tx1"/>
        </a:solidFill>
        <a:latin typeface="+mn-lt"/>
        <a:ea typeface="+mn-ea"/>
        <a:cs typeface="+mn-cs"/>
      </a:defRPr>
    </a:lvl3pPr>
    <a:lvl4pPr marL="1503095" algn="l" defTabSz="1002063" rtl="0" eaLnBrk="1" latinLnBrk="0" hangingPunct="1">
      <a:defRPr sz="1315" kern="1200">
        <a:solidFill>
          <a:schemeClr val="tx1"/>
        </a:solidFill>
        <a:latin typeface="+mn-lt"/>
        <a:ea typeface="+mn-ea"/>
        <a:cs typeface="+mn-cs"/>
      </a:defRPr>
    </a:lvl4pPr>
    <a:lvl5pPr marL="2004126" algn="l" defTabSz="1002063" rtl="0" eaLnBrk="1" latinLnBrk="0" hangingPunct="1">
      <a:defRPr sz="1315" kern="1200">
        <a:solidFill>
          <a:schemeClr val="tx1"/>
        </a:solidFill>
        <a:latin typeface="+mn-lt"/>
        <a:ea typeface="+mn-ea"/>
        <a:cs typeface="+mn-cs"/>
      </a:defRPr>
    </a:lvl5pPr>
    <a:lvl6pPr marL="2505158" algn="l" defTabSz="1002063" rtl="0" eaLnBrk="1" latinLnBrk="0" hangingPunct="1">
      <a:defRPr sz="1315" kern="1200">
        <a:solidFill>
          <a:schemeClr val="tx1"/>
        </a:solidFill>
        <a:latin typeface="+mn-lt"/>
        <a:ea typeface="+mn-ea"/>
        <a:cs typeface="+mn-cs"/>
      </a:defRPr>
    </a:lvl6pPr>
    <a:lvl7pPr marL="3006189" algn="l" defTabSz="1002063" rtl="0" eaLnBrk="1" latinLnBrk="0" hangingPunct="1">
      <a:defRPr sz="1315" kern="1200">
        <a:solidFill>
          <a:schemeClr val="tx1"/>
        </a:solidFill>
        <a:latin typeface="+mn-lt"/>
        <a:ea typeface="+mn-ea"/>
        <a:cs typeface="+mn-cs"/>
      </a:defRPr>
    </a:lvl7pPr>
    <a:lvl8pPr marL="3507220" algn="l" defTabSz="1002063" rtl="0" eaLnBrk="1" latinLnBrk="0" hangingPunct="1">
      <a:defRPr sz="1315" kern="1200">
        <a:solidFill>
          <a:schemeClr val="tx1"/>
        </a:solidFill>
        <a:latin typeface="+mn-lt"/>
        <a:ea typeface="+mn-ea"/>
        <a:cs typeface="+mn-cs"/>
      </a:defRPr>
    </a:lvl8pPr>
    <a:lvl9pPr marL="4008252" algn="l" defTabSz="1002063" rtl="0" eaLnBrk="1" latinLnBrk="0" hangingPunct="1">
      <a:defRPr sz="13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C3427E7-5989-485B-B90B-4098793D52E7}" type="slidenum">
              <a:rPr lang="en-IN" smtClean="0"/>
              <a:t>1</a:t>
            </a:fld>
            <a:endParaRPr lang="en-IN"/>
          </a:p>
        </p:txBody>
      </p:sp>
    </p:spTree>
    <p:extLst>
      <p:ext uri="{BB962C8B-B14F-4D97-AF65-F5344CB8AC3E}">
        <p14:creationId xmlns:p14="http://schemas.microsoft.com/office/powerpoint/2010/main" val="2605079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C3427E7-5989-485B-B90B-4098793D52E7}" type="slidenum">
              <a:rPr lang="en-IN" smtClean="0"/>
              <a:t>10</a:t>
            </a:fld>
            <a:endParaRPr lang="en-IN"/>
          </a:p>
        </p:txBody>
      </p:sp>
    </p:spTree>
    <p:extLst>
      <p:ext uri="{BB962C8B-B14F-4D97-AF65-F5344CB8AC3E}">
        <p14:creationId xmlns:p14="http://schemas.microsoft.com/office/powerpoint/2010/main" val="260507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C3427E7-5989-485B-B90B-4098793D52E7}" type="slidenum">
              <a:rPr lang="en-IN" smtClean="0">
                <a:solidFill>
                  <a:prstClr val="black"/>
                </a:solidFill>
              </a:rPr>
              <a:pPr/>
              <a:t>11</a:t>
            </a:fld>
            <a:endParaRPr lang="en-IN">
              <a:solidFill>
                <a:prstClr val="black"/>
              </a:solidFill>
            </a:endParaRPr>
          </a:p>
        </p:txBody>
      </p:sp>
    </p:spTree>
    <p:extLst>
      <p:ext uri="{BB962C8B-B14F-4D97-AF65-F5344CB8AC3E}">
        <p14:creationId xmlns:p14="http://schemas.microsoft.com/office/powerpoint/2010/main" val="3540374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C3427E7-5989-485B-B90B-4098793D52E7}" type="slidenum">
              <a:rPr lang="en-IN" smtClean="0"/>
              <a:t>2</a:t>
            </a:fld>
            <a:endParaRPr lang="en-IN"/>
          </a:p>
        </p:txBody>
      </p:sp>
    </p:spTree>
    <p:extLst>
      <p:ext uri="{BB962C8B-B14F-4D97-AF65-F5344CB8AC3E}">
        <p14:creationId xmlns:p14="http://schemas.microsoft.com/office/powerpoint/2010/main" val="260507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C3427E7-5989-485B-B90B-4098793D52E7}" type="slidenum">
              <a:rPr lang="en-IN" smtClean="0"/>
              <a:t>3</a:t>
            </a:fld>
            <a:endParaRPr lang="en-IN"/>
          </a:p>
        </p:txBody>
      </p:sp>
    </p:spTree>
    <p:extLst>
      <p:ext uri="{BB962C8B-B14F-4D97-AF65-F5344CB8AC3E}">
        <p14:creationId xmlns:p14="http://schemas.microsoft.com/office/powerpoint/2010/main" val="260507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C3427E7-5989-485B-B90B-4098793D52E7}" type="slidenum">
              <a:rPr lang="en-IN" smtClean="0"/>
              <a:t>4</a:t>
            </a:fld>
            <a:endParaRPr lang="en-IN"/>
          </a:p>
        </p:txBody>
      </p:sp>
    </p:spTree>
    <p:extLst>
      <p:ext uri="{BB962C8B-B14F-4D97-AF65-F5344CB8AC3E}">
        <p14:creationId xmlns:p14="http://schemas.microsoft.com/office/powerpoint/2010/main" val="2605079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C3427E7-5989-485B-B90B-4098793D52E7}" type="slidenum">
              <a:rPr lang="en-IN" smtClean="0"/>
              <a:t>5</a:t>
            </a:fld>
            <a:endParaRPr lang="en-IN"/>
          </a:p>
        </p:txBody>
      </p:sp>
    </p:spTree>
    <p:extLst>
      <p:ext uri="{BB962C8B-B14F-4D97-AF65-F5344CB8AC3E}">
        <p14:creationId xmlns:p14="http://schemas.microsoft.com/office/powerpoint/2010/main" val="260507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C3427E7-5989-485B-B90B-4098793D52E7}" type="slidenum">
              <a:rPr lang="en-IN" smtClean="0"/>
              <a:t>6</a:t>
            </a:fld>
            <a:endParaRPr lang="en-IN"/>
          </a:p>
        </p:txBody>
      </p:sp>
    </p:spTree>
    <p:extLst>
      <p:ext uri="{BB962C8B-B14F-4D97-AF65-F5344CB8AC3E}">
        <p14:creationId xmlns:p14="http://schemas.microsoft.com/office/powerpoint/2010/main" val="260507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C3427E7-5989-485B-B90B-4098793D52E7}" type="slidenum">
              <a:rPr lang="en-IN" smtClean="0"/>
              <a:t>7</a:t>
            </a:fld>
            <a:endParaRPr lang="en-IN"/>
          </a:p>
        </p:txBody>
      </p:sp>
    </p:spTree>
    <p:extLst>
      <p:ext uri="{BB962C8B-B14F-4D97-AF65-F5344CB8AC3E}">
        <p14:creationId xmlns:p14="http://schemas.microsoft.com/office/powerpoint/2010/main" val="2605079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C3427E7-5989-485B-B90B-4098793D52E7}" type="slidenum">
              <a:rPr lang="en-IN" smtClean="0"/>
              <a:t>8</a:t>
            </a:fld>
            <a:endParaRPr lang="en-IN"/>
          </a:p>
        </p:txBody>
      </p:sp>
    </p:spTree>
    <p:extLst>
      <p:ext uri="{BB962C8B-B14F-4D97-AF65-F5344CB8AC3E}">
        <p14:creationId xmlns:p14="http://schemas.microsoft.com/office/powerpoint/2010/main" val="2605079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C3427E7-5989-485B-B90B-4098793D52E7}" type="slidenum">
              <a:rPr lang="en-IN" smtClean="0"/>
              <a:t>9</a:t>
            </a:fld>
            <a:endParaRPr lang="en-IN"/>
          </a:p>
        </p:txBody>
      </p:sp>
    </p:spTree>
    <p:extLst>
      <p:ext uri="{BB962C8B-B14F-4D97-AF65-F5344CB8AC3E}">
        <p14:creationId xmlns:p14="http://schemas.microsoft.com/office/powerpoint/2010/main" val="260507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19" y="1296173"/>
            <a:ext cx="11339513" cy="2757347"/>
          </a:xfrm>
        </p:spPr>
        <p:txBody>
          <a:bodyPr anchor="b"/>
          <a:lstStyle>
            <a:lvl1pPr algn="ctr">
              <a:defRPr sz="6929"/>
            </a:lvl1pPr>
          </a:lstStyle>
          <a:p>
            <a:r>
              <a:rPr lang="en-US"/>
              <a:t>Click to edit Master title style</a:t>
            </a:r>
            <a:endParaRPr lang="en-US" dirty="0"/>
          </a:p>
        </p:txBody>
      </p:sp>
      <p:sp>
        <p:nvSpPr>
          <p:cNvPr id="3" name="Subtitle 2"/>
          <p:cNvSpPr>
            <a:spLocks noGrp="1"/>
          </p:cNvSpPr>
          <p:nvPr>
            <p:ph type="subTitle" idx="1"/>
          </p:nvPr>
        </p:nvSpPr>
        <p:spPr>
          <a:xfrm>
            <a:off x="1889919" y="4159854"/>
            <a:ext cx="11339513" cy="1912175"/>
          </a:xfrm>
        </p:spPr>
        <p:txBody>
          <a:bodyPr/>
          <a:lstStyle>
            <a:lvl1pPr marL="0" indent="0" algn="ctr">
              <a:buNone/>
              <a:defRPr sz="2772"/>
            </a:lvl1pPr>
            <a:lvl2pPr marL="528020" indent="0" algn="ctr">
              <a:buNone/>
              <a:defRPr sz="2310"/>
            </a:lvl2pPr>
            <a:lvl3pPr marL="1056041" indent="0" algn="ctr">
              <a:buNone/>
              <a:defRPr sz="2079"/>
            </a:lvl3pPr>
            <a:lvl4pPr marL="1584061" indent="0" algn="ctr">
              <a:buNone/>
              <a:defRPr sz="1848"/>
            </a:lvl4pPr>
            <a:lvl5pPr marL="2112081" indent="0" algn="ctr">
              <a:buNone/>
              <a:defRPr sz="1848"/>
            </a:lvl5pPr>
            <a:lvl6pPr marL="2640101" indent="0" algn="ctr">
              <a:buNone/>
              <a:defRPr sz="1848"/>
            </a:lvl6pPr>
            <a:lvl7pPr marL="3168122" indent="0" algn="ctr">
              <a:buNone/>
              <a:defRPr sz="1848"/>
            </a:lvl7pPr>
            <a:lvl8pPr marL="3696142" indent="0" algn="ctr">
              <a:buNone/>
              <a:defRPr sz="1848"/>
            </a:lvl8pPr>
            <a:lvl9pPr marL="4224162" indent="0" algn="ctr">
              <a:buNone/>
              <a:defRPr sz="1848"/>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A483E70E-F72E-43B1-8793-977D89C56C76}" type="slidenum">
              <a:rPr lang="en-IN" smtClean="0"/>
              <a:pPr/>
              <a:t>‹#›</a:t>
            </a:fld>
            <a:endParaRPr lang="en-IN"/>
          </a:p>
        </p:txBody>
      </p:sp>
    </p:spTree>
    <p:extLst>
      <p:ext uri="{BB962C8B-B14F-4D97-AF65-F5344CB8AC3E}">
        <p14:creationId xmlns:p14="http://schemas.microsoft.com/office/powerpoint/2010/main" val="231780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39455" y="7340702"/>
            <a:ext cx="3401854" cy="421669"/>
          </a:xfrm>
          <a:prstGeom prst="rect">
            <a:avLst/>
          </a:prstGeom>
        </p:spPr>
        <p:txBody>
          <a:bodyPr/>
          <a:lstStyle/>
          <a:p>
            <a:fld id="{BA41665D-6E89-4825-90DF-386CCC434790}" type="datetime1">
              <a:rPr lang="en-IN" smtClean="0"/>
              <a:t>08-08-2020</a:t>
            </a:fld>
            <a:endParaRPr lang="en-IN"/>
          </a:p>
        </p:txBody>
      </p:sp>
      <p:sp>
        <p:nvSpPr>
          <p:cNvPr id="5" name="Footer Placeholder 4"/>
          <p:cNvSpPr>
            <a:spLocks noGrp="1"/>
          </p:cNvSpPr>
          <p:nvPr>
            <p:ph type="ftr" sz="quarter" idx="11"/>
          </p:nvPr>
        </p:nvSpPr>
        <p:spPr>
          <a:xfrm>
            <a:off x="5008285" y="7340702"/>
            <a:ext cx="5102781" cy="421669"/>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49F82BD9-7DAA-4EC3-995F-9B816A84184C}" type="slidenum">
              <a:rPr lang="en-IN" smtClean="0"/>
              <a:t>‹#›</a:t>
            </a:fld>
            <a:endParaRPr lang="en-IN"/>
          </a:p>
        </p:txBody>
      </p:sp>
    </p:spTree>
    <p:extLst>
      <p:ext uri="{BB962C8B-B14F-4D97-AF65-F5344CB8AC3E}">
        <p14:creationId xmlns:p14="http://schemas.microsoft.com/office/powerpoint/2010/main" val="217110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5" y="421669"/>
            <a:ext cx="3260110" cy="67118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5" y="421669"/>
            <a:ext cx="9591338" cy="6711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39455" y="7340702"/>
            <a:ext cx="3401854" cy="421669"/>
          </a:xfrm>
          <a:prstGeom prst="rect">
            <a:avLst/>
          </a:prstGeom>
        </p:spPr>
        <p:txBody>
          <a:bodyPr/>
          <a:lstStyle/>
          <a:p>
            <a:fld id="{E8F9E5FF-8155-4536-B003-5D25527BB1B5}" type="datetime1">
              <a:rPr lang="en-IN" smtClean="0"/>
              <a:t>08-08-2020</a:t>
            </a:fld>
            <a:endParaRPr lang="en-IN"/>
          </a:p>
        </p:txBody>
      </p:sp>
      <p:sp>
        <p:nvSpPr>
          <p:cNvPr id="5" name="Footer Placeholder 4"/>
          <p:cNvSpPr>
            <a:spLocks noGrp="1"/>
          </p:cNvSpPr>
          <p:nvPr>
            <p:ph type="ftr" sz="quarter" idx="11"/>
          </p:nvPr>
        </p:nvSpPr>
        <p:spPr>
          <a:xfrm>
            <a:off x="5008285" y="7340702"/>
            <a:ext cx="5102781" cy="421669"/>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49F82BD9-7DAA-4EC3-995F-9B816A84184C}" type="slidenum">
              <a:rPr lang="en-IN" smtClean="0"/>
              <a:t>‹#›</a:t>
            </a:fld>
            <a:endParaRPr lang="en-IN"/>
          </a:p>
        </p:txBody>
      </p:sp>
    </p:spTree>
    <p:extLst>
      <p:ext uri="{BB962C8B-B14F-4D97-AF65-F5344CB8AC3E}">
        <p14:creationId xmlns:p14="http://schemas.microsoft.com/office/powerpoint/2010/main" val="216167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19" y="1296173"/>
            <a:ext cx="11339513" cy="2757347"/>
          </a:xfrm>
        </p:spPr>
        <p:txBody>
          <a:bodyPr anchor="b"/>
          <a:lstStyle>
            <a:lvl1pPr algn="ctr">
              <a:defRPr sz="6929"/>
            </a:lvl1pPr>
          </a:lstStyle>
          <a:p>
            <a:r>
              <a:rPr lang="en-US"/>
              <a:t>Click to edit Master title style</a:t>
            </a:r>
            <a:endParaRPr lang="en-US" dirty="0"/>
          </a:p>
        </p:txBody>
      </p:sp>
      <p:sp>
        <p:nvSpPr>
          <p:cNvPr id="3" name="Subtitle 2"/>
          <p:cNvSpPr>
            <a:spLocks noGrp="1"/>
          </p:cNvSpPr>
          <p:nvPr>
            <p:ph type="subTitle" idx="1"/>
          </p:nvPr>
        </p:nvSpPr>
        <p:spPr>
          <a:xfrm>
            <a:off x="1889919" y="4159854"/>
            <a:ext cx="11339513" cy="1912175"/>
          </a:xfrm>
        </p:spPr>
        <p:txBody>
          <a:bodyPr/>
          <a:lstStyle>
            <a:lvl1pPr marL="0" indent="0" algn="ctr">
              <a:buNone/>
              <a:defRPr sz="2772"/>
            </a:lvl1pPr>
            <a:lvl2pPr marL="528020" indent="0" algn="ctr">
              <a:buNone/>
              <a:defRPr sz="2310"/>
            </a:lvl2pPr>
            <a:lvl3pPr marL="1056041" indent="0" algn="ctr">
              <a:buNone/>
              <a:defRPr sz="2079"/>
            </a:lvl3pPr>
            <a:lvl4pPr marL="1584061" indent="0" algn="ctr">
              <a:buNone/>
              <a:defRPr sz="1848"/>
            </a:lvl4pPr>
            <a:lvl5pPr marL="2112081" indent="0" algn="ctr">
              <a:buNone/>
              <a:defRPr sz="1848"/>
            </a:lvl5pPr>
            <a:lvl6pPr marL="2640101" indent="0" algn="ctr">
              <a:buNone/>
              <a:defRPr sz="1848"/>
            </a:lvl6pPr>
            <a:lvl7pPr marL="3168122" indent="0" algn="ctr">
              <a:buNone/>
              <a:defRPr sz="1848"/>
            </a:lvl7pPr>
            <a:lvl8pPr marL="3696142" indent="0" algn="ctr">
              <a:buNone/>
              <a:defRPr sz="1848"/>
            </a:lvl8pPr>
            <a:lvl9pPr marL="4224162" indent="0" algn="ctr">
              <a:buNone/>
              <a:defRPr sz="1848"/>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A483E70E-F72E-43B1-8793-977D89C56C7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2539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p:cNvSpPr>
            <a:spLocks noGrp="1"/>
          </p:cNvSpPr>
          <p:nvPr>
            <p:ph type="sldNum" sz="quarter" idx="10"/>
          </p:nvPr>
        </p:nvSpPr>
        <p:spPr/>
        <p:txBody>
          <a:bodyPr/>
          <a:lstStyle/>
          <a:p>
            <a:fld id="{A483E70E-F72E-43B1-8793-977D89C56C7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9690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1" y="1974511"/>
            <a:ext cx="13040439" cy="3294515"/>
          </a:xfrm>
        </p:spPr>
        <p:txBody>
          <a:bodyPr anchor="b"/>
          <a:lstStyle>
            <a:lvl1pPr>
              <a:defRPr sz="6929"/>
            </a:lvl1pPr>
          </a:lstStyle>
          <a:p>
            <a:r>
              <a:rPr lang="en-US"/>
              <a:t>Click to edit Master title style</a:t>
            </a:r>
            <a:endParaRPr lang="en-US" dirty="0"/>
          </a:p>
        </p:txBody>
      </p:sp>
      <p:sp>
        <p:nvSpPr>
          <p:cNvPr id="3" name="Text Placeholder 2"/>
          <p:cNvSpPr>
            <a:spLocks noGrp="1"/>
          </p:cNvSpPr>
          <p:nvPr>
            <p:ph type="body" idx="1"/>
          </p:nvPr>
        </p:nvSpPr>
        <p:spPr>
          <a:xfrm>
            <a:off x="1031581" y="5300193"/>
            <a:ext cx="13040439" cy="1732508"/>
          </a:xfrm>
        </p:spPr>
        <p:txBody>
          <a:bodyPr/>
          <a:lstStyle>
            <a:lvl1pPr marL="0" indent="0">
              <a:buNone/>
              <a:defRPr sz="2772">
                <a:solidFill>
                  <a:schemeClr val="tx1">
                    <a:tint val="75000"/>
                  </a:schemeClr>
                </a:solidFill>
              </a:defRPr>
            </a:lvl1pPr>
            <a:lvl2pPr marL="528020" indent="0">
              <a:buNone/>
              <a:defRPr sz="2310">
                <a:solidFill>
                  <a:schemeClr val="tx1">
                    <a:tint val="75000"/>
                  </a:schemeClr>
                </a:solidFill>
              </a:defRPr>
            </a:lvl2pPr>
            <a:lvl3pPr marL="1056041" indent="0">
              <a:buNone/>
              <a:defRPr sz="2079">
                <a:solidFill>
                  <a:schemeClr val="tx1">
                    <a:tint val="75000"/>
                  </a:schemeClr>
                </a:solidFill>
              </a:defRPr>
            </a:lvl3pPr>
            <a:lvl4pPr marL="1584061" indent="0">
              <a:buNone/>
              <a:defRPr sz="1848">
                <a:solidFill>
                  <a:schemeClr val="tx1">
                    <a:tint val="75000"/>
                  </a:schemeClr>
                </a:solidFill>
              </a:defRPr>
            </a:lvl4pPr>
            <a:lvl5pPr marL="2112081" indent="0">
              <a:buNone/>
              <a:defRPr sz="1848">
                <a:solidFill>
                  <a:schemeClr val="tx1">
                    <a:tint val="75000"/>
                  </a:schemeClr>
                </a:solidFill>
              </a:defRPr>
            </a:lvl5pPr>
            <a:lvl6pPr marL="2640101" indent="0">
              <a:buNone/>
              <a:defRPr sz="1848">
                <a:solidFill>
                  <a:schemeClr val="tx1">
                    <a:tint val="75000"/>
                  </a:schemeClr>
                </a:solidFill>
              </a:defRPr>
            </a:lvl6pPr>
            <a:lvl7pPr marL="3168122" indent="0">
              <a:buNone/>
              <a:defRPr sz="1848">
                <a:solidFill>
                  <a:schemeClr val="tx1">
                    <a:tint val="75000"/>
                  </a:schemeClr>
                </a:solidFill>
              </a:defRPr>
            </a:lvl7pPr>
            <a:lvl8pPr marL="3696142" indent="0">
              <a:buNone/>
              <a:defRPr sz="1848">
                <a:solidFill>
                  <a:schemeClr val="tx1">
                    <a:tint val="75000"/>
                  </a:schemeClr>
                </a:solidFill>
              </a:defRPr>
            </a:lvl8pPr>
            <a:lvl9pPr marL="4224162" indent="0">
              <a:buNone/>
              <a:defRPr sz="184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2575781" y="7443130"/>
            <a:ext cx="3401854" cy="421669"/>
          </a:xfrm>
          <a:prstGeom prst="rect">
            <a:avLst/>
          </a:prstGeom>
        </p:spPr>
        <p:txBody>
          <a:bodyPr/>
          <a:lstStyle/>
          <a:p>
            <a:fld id="{9478C992-D84A-4E5B-8FF3-725D20E477AE}" type="datetime1">
              <a:rPr lang="en-IN" smtClean="0">
                <a:solidFill>
                  <a:prstClr val="black"/>
                </a:solidFill>
              </a:rPr>
              <a:pPr/>
              <a:t>08-08-2020</a:t>
            </a:fld>
            <a:endParaRPr lang="en-IN" dirty="0">
              <a:solidFill>
                <a:prstClr val="black"/>
              </a:solidFill>
            </a:endParaRPr>
          </a:p>
        </p:txBody>
      </p:sp>
      <p:sp>
        <p:nvSpPr>
          <p:cNvPr id="5" name="Footer Placeholder 4"/>
          <p:cNvSpPr>
            <a:spLocks noGrp="1"/>
          </p:cNvSpPr>
          <p:nvPr>
            <p:ph type="ftr" sz="quarter" idx="11"/>
          </p:nvPr>
        </p:nvSpPr>
        <p:spPr>
          <a:xfrm>
            <a:off x="5008285" y="7340702"/>
            <a:ext cx="5102781" cy="421669"/>
          </a:xfrm>
          <a:prstGeom prst="rect">
            <a:avLst/>
          </a:prstGeom>
        </p:spPr>
        <p:txBody>
          <a:bodyPr/>
          <a:lstStyle/>
          <a:p>
            <a:endParaRPr lang="en-IN" dirty="0">
              <a:solidFill>
                <a:prstClr val="black"/>
              </a:solidFill>
            </a:endParaRPr>
          </a:p>
        </p:txBody>
      </p:sp>
      <p:sp>
        <p:nvSpPr>
          <p:cNvPr id="6" name="Slide Number Placeholder 5"/>
          <p:cNvSpPr>
            <a:spLocks noGrp="1"/>
          </p:cNvSpPr>
          <p:nvPr>
            <p:ph type="sldNum" sz="quarter" idx="12"/>
          </p:nvPr>
        </p:nvSpPr>
        <p:spPr/>
        <p:txBody>
          <a:bodyPr/>
          <a:lstStyle/>
          <a:p>
            <a:fld id="{49F82BD9-7DAA-4EC3-995F-9B816A84184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3609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108344"/>
            <a:ext cx="6425724"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108344"/>
            <a:ext cx="6425724"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39455" y="7340702"/>
            <a:ext cx="3401854" cy="421669"/>
          </a:xfrm>
          <a:prstGeom prst="rect">
            <a:avLst/>
          </a:prstGeom>
        </p:spPr>
        <p:txBody>
          <a:bodyPr/>
          <a:lstStyle/>
          <a:p>
            <a:fld id="{8DAE9BF8-3712-42D3-B9CE-E8E248C260D6}" type="datetime1">
              <a:rPr lang="en-IN" smtClean="0">
                <a:solidFill>
                  <a:prstClr val="black"/>
                </a:solidFill>
              </a:rPr>
              <a:pPr/>
              <a:t>08-08-2020</a:t>
            </a:fld>
            <a:endParaRPr lang="en-IN">
              <a:solidFill>
                <a:prstClr val="black"/>
              </a:solidFill>
            </a:endParaRPr>
          </a:p>
        </p:txBody>
      </p:sp>
      <p:sp>
        <p:nvSpPr>
          <p:cNvPr id="6" name="Footer Placeholder 5"/>
          <p:cNvSpPr>
            <a:spLocks noGrp="1"/>
          </p:cNvSpPr>
          <p:nvPr>
            <p:ph type="ftr" sz="quarter" idx="11"/>
          </p:nvPr>
        </p:nvSpPr>
        <p:spPr>
          <a:xfrm>
            <a:off x="5008285" y="7340702"/>
            <a:ext cx="5102781" cy="421669"/>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p:txBody>
          <a:bodyPr/>
          <a:lstStyle/>
          <a:p>
            <a:fld id="{49F82BD9-7DAA-4EC3-995F-9B816A84184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922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421669"/>
            <a:ext cx="13040439" cy="15308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5" y="1941510"/>
            <a:ext cx="6396193"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4" name="Content Placeholder 3"/>
          <p:cNvSpPr>
            <a:spLocks noGrp="1"/>
          </p:cNvSpPr>
          <p:nvPr>
            <p:ph sz="half" idx="2"/>
          </p:nvPr>
        </p:nvSpPr>
        <p:spPr>
          <a:xfrm>
            <a:off x="1041425" y="2893014"/>
            <a:ext cx="6396193"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1" y="1941510"/>
            <a:ext cx="6427693"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6" name="Content Placeholder 5"/>
          <p:cNvSpPr>
            <a:spLocks noGrp="1"/>
          </p:cNvSpPr>
          <p:nvPr>
            <p:ph sz="quarter" idx="4"/>
          </p:nvPr>
        </p:nvSpPr>
        <p:spPr>
          <a:xfrm>
            <a:off x="7654171" y="2893014"/>
            <a:ext cx="6427693"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39455" y="7340702"/>
            <a:ext cx="3401854" cy="421669"/>
          </a:xfrm>
          <a:prstGeom prst="rect">
            <a:avLst/>
          </a:prstGeom>
        </p:spPr>
        <p:txBody>
          <a:bodyPr/>
          <a:lstStyle/>
          <a:p>
            <a:fld id="{4C48FE52-ECBC-44F5-B817-54A3EA0E4251}" type="datetime1">
              <a:rPr lang="en-IN" smtClean="0">
                <a:solidFill>
                  <a:prstClr val="black"/>
                </a:solidFill>
              </a:rPr>
              <a:pPr/>
              <a:t>08-08-2020</a:t>
            </a:fld>
            <a:endParaRPr lang="en-IN">
              <a:solidFill>
                <a:prstClr val="black"/>
              </a:solidFill>
            </a:endParaRPr>
          </a:p>
        </p:txBody>
      </p:sp>
      <p:sp>
        <p:nvSpPr>
          <p:cNvPr id="8" name="Footer Placeholder 7"/>
          <p:cNvSpPr>
            <a:spLocks noGrp="1"/>
          </p:cNvSpPr>
          <p:nvPr>
            <p:ph type="ftr" sz="quarter" idx="11"/>
          </p:nvPr>
        </p:nvSpPr>
        <p:spPr>
          <a:xfrm>
            <a:off x="5008285" y="7340702"/>
            <a:ext cx="5102781" cy="421669"/>
          </a:xfrm>
          <a:prstGeom prst="rect">
            <a:avLst/>
          </a:prstGeom>
        </p:spPr>
        <p:txBody>
          <a:bodyPr/>
          <a:lstStyle/>
          <a:p>
            <a:endParaRPr lang="en-IN">
              <a:solidFill>
                <a:prstClr val="black"/>
              </a:solidFill>
            </a:endParaRPr>
          </a:p>
        </p:txBody>
      </p:sp>
      <p:sp>
        <p:nvSpPr>
          <p:cNvPr id="9" name="Slide Number Placeholder 8"/>
          <p:cNvSpPr>
            <a:spLocks noGrp="1"/>
          </p:cNvSpPr>
          <p:nvPr>
            <p:ph type="sldNum" sz="quarter" idx="12"/>
          </p:nvPr>
        </p:nvSpPr>
        <p:spPr/>
        <p:txBody>
          <a:bodyPr/>
          <a:lstStyle/>
          <a:p>
            <a:fld id="{49F82BD9-7DAA-4EC3-995F-9B816A84184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1129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39455" y="7340702"/>
            <a:ext cx="3401854" cy="421669"/>
          </a:xfrm>
          <a:prstGeom prst="rect">
            <a:avLst/>
          </a:prstGeom>
        </p:spPr>
        <p:txBody>
          <a:bodyPr/>
          <a:lstStyle/>
          <a:p>
            <a:fld id="{DBB2E2B5-69B5-472F-871D-A62F87F78089}" type="datetime1">
              <a:rPr lang="en-IN" smtClean="0">
                <a:solidFill>
                  <a:prstClr val="black"/>
                </a:solidFill>
              </a:rPr>
              <a:pPr/>
              <a:t>08-08-2020</a:t>
            </a:fld>
            <a:endParaRPr lang="en-IN">
              <a:solidFill>
                <a:prstClr val="black"/>
              </a:solidFill>
            </a:endParaRPr>
          </a:p>
        </p:txBody>
      </p:sp>
      <p:sp>
        <p:nvSpPr>
          <p:cNvPr id="4" name="Footer Placeholder 3"/>
          <p:cNvSpPr>
            <a:spLocks noGrp="1"/>
          </p:cNvSpPr>
          <p:nvPr>
            <p:ph type="ftr" sz="quarter" idx="11"/>
          </p:nvPr>
        </p:nvSpPr>
        <p:spPr>
          <a:xfrm>
            <a:off x="5008285" y="7340702"/>
            <a:ext cx="5102781" cy="421669"/>
          </a:xfrm>
          <a:prstGeom prst="rect">
            <a:avLst/>
          </a:prstGeom>
        </p:spPr>
        <p:txBody>
          <a:bodyPr/>
          <a:lstStyle/>
          <a:p>
            <a:endParaRPr lang="en-IN">
              <a:solidFill>
                <a:prstClr val="black"/>
              </a:solidFill>
            </a:endParaRPr>
          </a:p>
        </p:txBody>
      </p:sp>
      <p:sp>
        <p:nvSpPr>
          <p:cNvPr id="5" name="Slide Number Placeholder 4"/>
          <p:cNvSpPr>
            <a:spLocks noGrp="1"/>
          </p:cNvSpPr>
          <p:nvPr>
            <p:ph type="sldNum" sz="quarter" idx="12"/>
          </p:nvPr>
        </p:nvSpPr>
        <p:spPr/>
        <p:txBody>
          <a:bodyPr/>
          <a:lstStyle/>
          <a:p>
            <a:fld id="{49F82BD9-7DAA-4EC3-995F-9B816A84184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8487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9455" y="7340702"/>
            <a:ext cx="3401854" cy="421669"/>
          </a:xfrm>
          <a:prstGeom prst="rect">
            <a:avLst/>
          </a:prstGeom>
        </p:spPr>
        <p:txBody>
          <a:bodyPr/>
          <a:lstStyle/>
          <a:p>
            <a:fld id="{89701389-26BB-4E01-8FBF-2F6EDAD344DB}" type="datetime1">
              <a:rPr lang="en-IN" smtClean="0">
                <a:solidFill>
                  <a:prstClr val="black"/>
                </a:solidFill>
              </a:rPr>
              <a:pPr/>
              <a:t>08-08-2020</a:t>
            </a:fld>
            <a:endParaRPr lang="en-IN">
              <a:solidFill>
                <a:prstClr val="black"/>
              </a:solidFill>
            </a:endParaRPr>
          </a:p>
        </p:txBody>
      </p:sp>
      <p:sp>
        <p:nvSpPr>
          <p:cNvPr id="3" name="Footer Placeholder 2"/>
          <p:cNvSpPr>
            <a:spLocks noGrp="1"/>
          </p:cNvSpPr>
          <p:nvPr>
            <p:ph type="ftr" sz="quarter" idx="11"/>
          </p:nvPr>
        </p:nvSpPr>
        <p:spPr>
          <a:xfrm>
            <a:off x="5008285" y="7340702"/>
            <a:ext cx="5102781" cy="421669"/>
          </a:xfrm>
          <a:prstGeom prst="rect">
            <a:avLst/>
          </a:prstGeom>
        </p:spPr>
        <p:txBody>
          <a:bodyPr/>
          <a:lstStyle/>
          <a:p>
            <a:endParaRPr lang="en-IN">
              <a:solidFill>
                <a:prstClr val="black"/>
              </a:solidFill>
            </a:endParaRPr>
          </a:p>
        </p:txBody>
      </p:sp>
      <p:sp>
        <p:nvSpPr>
          <p:cNvPr id="4" name="Slide Number Placeholder 3"/>
          <p:cNvSpPr>
            <a:spLocks noGrp="1"/>
          </p:cNvSpPr>
          <p:nvPr>
            <p:ph type="sldNum" sz="quarter" idx="12"/>
          </p:nvPr>
        </p:nvSpPr>
        <p:spPr/>
        <p:txBody>
          <a:bodyPr/>
          <a:lstStyle/>
          <a:p>
            <a:fld id="{49F82BD9-7DAA-4EC3-995F-9B816A84184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9545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28002"/>
            <a:ext cx="4876383" cy="1848009"/>
          </a:xfrm>
        </p:spPr>
        <p:txBody>
          <a:bodyPr anchor="b"/>
          <a:lstStyle>
            <a:lvl1pPr>
              <a:defRPr sz="3696"/>
            </a:lvl1pPr>
          </a:lstStyle>
          <a:p>
            <a:r>
              <a:rPr lang="en-US"/>
              <a:t>Click to edit Master title style</a:t>
            </a:r>
            <a:endParaRPr lang="en-US" dirty="0"/>
          </a:p>
        </p:txBody>
      </p:sp>
      <p:sp>
        <p:nvSpPr>
          <p:cNvPr id="3" name="Content Placeholder 2"/>
          <p:cNvSpPr>
            <a:spLocks noGrp="1"/>
          </p:cNvSpPr>
          <p:nvPr>
            <p:ph idx="1"/>
          </p:nvPr>
        </p:nvSpPr>
        <p:spPr>
          <a:xfrm>
            <a:off x="6427693" y="1140340"/>
            <a:ext cx="7654171" cy="5628360"/>
          </a:xfrm>
        </p:spPr>
        <p:txBody>
          <a:bodyPr/>
          <a:lstStyle>
            <a:lvl1pPr>
              <a:defRPr sz="3696"/>
            </a:lvl1pPr>
            <a:lvl2pPr>
              <a:defRPr sz="3234"/>
            </a:lvl2pPr>
            <a:lvl3pPr>
              <a:defRPr sz="2772"/>
            </a:lvl3pPr>
            <a:lvl4pPr>
              <a:defRPr sz="2310"/>
            </a:lvl4pPr>
            <a:lvl5pPr>
              <a:defRPr sz="2310"/>
            </a:lvl5pPr>
            <a:lvl6pPr>
              <a:defRPr sz="2310"/>
            </a:lvl6pPr>
            <a:lvl7pPr>
              <a:defRPr sz="2310"/>
            </a:lvl7pPr>
            <a:lvl8pPr>
              <a:defRPr sz="2310"/>
            </a:lvl8pPr>
            <a:lvl9pPr>
              <a:defRPr sz="23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2376011"/>
            <a:ext cx="4876383"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a:xfrm>
            <a:off x="1039455" y="7340702"/>
            <a:ext cx="3401854" cy="421669"/>
          </a:xfrm>
          <a:prstGeom prst="rect">
            <a:avLst/>
          </a:prstGeom>
        </p:spPr>
        <p:txBody>
          <a:bodyPr/>
          <a:lstStyle/>
          <a:p>
            <a:fld id="{8F2399EF-EC64-4A3B-94D0-74F6EE74A7FC}" type="datetime1">
              <a:rPr lang="en-IN" smtClean="0">
                <a:solidFill>
                  <a:prstClr val="black"/>
                </a:solidFill>
              </a:rPr>
              <a:pPr/>
              <a:t>08-08-2020</a:t>
            </a:fld>
            <a:endParaRPr lang="en-IN">
              <a:solidFill>
                <a:prstClr val="black"/>
              </a:solidFill>
            </a:endParaRPr>
          </a:p>
        </p:txBody>
      </p:sp>
      <p:sp>
        <p:nvSpPr>
          <p:cNvPr id="6" name="Footer Placeholder 5"/>
          <p:cNvSpPr>
            <a:spLocks noGrp="1"/>
          </p:cNvSpPr>
          <p:nvPr>
            <p:ph type="ftr" sz="quarter" idx="11"/>
          </p:nvPr>
        </p:nvSpPr>
        <p:spPr>
          <a:xfrm>
            <a:off x="5008285" y="7340702"/>
            <a:ext cx="5102781" cy="421669"/>
          </a:xfrm>
          <a:prstGeom prst="rect">
            <a:avLst/>
          </a:prstGeom>
        </p:spPr>
        <p:txBody>
          <a:bodyPr/>
          <a:lstStyle/>
          <a:p>
            <a:endParaRPr lang="en-IN" dirty="0">
              <a:solidFill>
                <a:prstClr val="black"/>
              </a:solidFill>
            </a:endParaRPr>
          </a:p>
        </p:txBody>
      </p:sp>
      <p:sp>
        <p:nvSpPr>
          <p:cNvPr id="7" name="Slide Number Placeholder 6"/>
          <p:cNvSpPr>
            <a:spLocks noGrp="1"/>
          </p:cNvSpPr>
          <p:nvPr>
            <p:ph type="sldNum" sz="quarter" idx="12"/>
          </p:nvPr>
        </p:nvSpPr>
        <p:spPr/>
        <p:txBody>
          <a:bodyPr/>
          <a:lstStyle/>
          <a:p>
            <a:fld id="{49F82BD9-7DAA-4EC3-995F-9B816A84184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9527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p:cNvSpPr>
            <a:spLocks noGrp="1"/>
          </p:cNvSpPr>
          <p:nvPr>
            <p:ph type="sldNum" sz="quarter" idx="10"/>
          </p:nvPr>
        </p:nvSpPr>
        <p:spPr/>
        <p:txBody>
          <a:bodyPr/>
          <a:lstStyle/>
          <a:p>
            <a:fld id="{A483E70E-F72E-43B1-8793-977D89C56C76}" type="slidenum">
              <a:rPr lang="en-IN" smtClean="0"/>
              <a:pPr/>
              <a:t>‹#›</a:t>
            </a:fld>
            <a:endParaRPr lang="en-IN"/>
          </a:p>
        </p:txBody>
      </p:sp>
    </p:spTree>
    <p:extLst>
      <p:ext uri="{BB962C8B-B14F-4D97-AF65-F5344CB8AC3E}">
        <p14:creationId xmlns:p14="http://schemas.microsoft.com/office/powerpoint/2010/main" val="374449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28002"/>
            <a:ext cx="4876383" cy="1848009"/>
          </a:xfrm>
        </p:spPr>
        <p:txBody>
          <a:bodyPr anchor="b"/>
          <a:lstStyle>
            <a:lvl1pPr>
              <a:defRPr sz="3696"/>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140340"/>
            <a:ext cx="7654171" cy="5628360"/>
          </a:xfrm>
        </p:spPr>
        <p:txBody>
          <a:bodyPr anchor="t"/>
          <a:lstStyle>
            <a:lvl1pPr marL="0" indent="0">
              <a:buNone/>
              <a:defRPr sz="3696"/>
            </a:lvl1pPr>
            <a:lvl2pPr marL="528020" indent="0">
              <a:buNone/>
              <a:defRPr sz="3234"/>
            </a:lvl2pPr>
            <a:lvl3pPr marL="1056041" indent="0">
              <a:buNone/>
              <a:defRPr sz="2772"/>
            </a:lvl3pPr>
            <a:lvl4pPr marL="1584061" indent="0">
              <a:buNone/>
              <a:defRPr sz="2310"/>
            </a:lvl4pPr>
            <a:lvl5pPr marL="2112081" indent="0">
              <a:buNone/>
              <a:defRPr sz="2310"/>
            </a:lvl5pPr>
            <a:lvl6pPr marL="2640101" indent="0">
              <a:buNone/>
              <a:defRPr sz="2310"/>
            </a:lvl6pPr>
            <a:lvl7pPr marL="3168122" indent="0">
              <a:buNone/>
              <a:defRPr sz="2310"/>
            </a:lvl7pPr>
            <a:lvl8pPr marL="3696142" indent="0">
              <a:buNone/>
              <a:defRPr sz="2310"/>
            </a:lvl8pPr>
            <a:lvl9pPr marL="4224162" indent="0">
              <a:buNone/>
              <a:defRPr sz="2310"/>
            </a:lvl9pPr>
          </a:lstStyle>
          <a:p>
            <a:r>
              <a:rPr lang="en-US"/>
              <a:t>Click icon to add picture</a:t>
            </a:r>
            <a:endParaRPr lang="en-US" dirty="0"/>
          </a:p>
        </p:txBody>
      </p:sp>
      <p:sp>
        <p:nvSpPr>
          <p:cNvPr id="4" name="Text Placeholder 3"/>
          <p:cNvSpPr>
            <a:spLocks noGrp="1"/>
          </p:cNvSpPr>
          <p:nvPr>
            <p:ph type="body" sz="half" idx="2"/>
          </p:nvPr>
        </p:nvSpPr>
        <p:spPr>
          <a:xfrm>
            <a:off x="1041425" y="2376011"/>
            <a:ext cx="4876383"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a:xfrm>
            <a:off x="1039455" y="7340702"/>
            <a:ext cx="3401854" cy="421669"/>
          </a:xfrm>
          <a:prstGeom prst="rect">
            <a:avLst/>
          </a:prstGeom>
        </p:spPr>
        <p:txBody>
          <a:bodyPr/>
          <a:lstStyle/>
          <a:p>
            <a:fld id="{51AD9B5E-FA93-420E-B3A8-8FC4C09B0505}" type="datetime1">
              <a:rPr lang="en-IN" smtClean="0">
                <a:solidFill>
                  <a:prstClr val="black"/>
                </a:solidFill>
              </a:rPr>
              <a:pPr/>
              <a:t>08-08-2020</a:t>
            </a:fld>
            <a:endParaRPr lang="en-IN">
              <a:solidFill>
                <a:prstClr val="black"/>
              </a:solidFill>
            </a:endParaRPr>
          </a:p>
        </p:txBody>
      </p:sp>
      <p:sp>
        <p:nvSpPr>
          <p:cNvPr id="6" name="Footer Placeholder 5"/>
          <p:cNvSpPr>
            <a:spLocks noGrp="1"/>
          </p:cNvSpPr>
          <p:nvPr>
            <p:ph type="ftr" sz="quarter" idx="11"/>
          </p:nvPr>
        </p:nvSpPr>
        <p:spPr>
          <a:xfrm>
            <a:off x="5008285" y="7340702"/>
            <a:ext cx="5102781" cy="421669"/>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p:txBody>
          <a:bodyPr/>
          <a:lstStyle/>
          <a:p>
            <a:fld id="{49F82BD9-7DAA-4EC3-995F-9B816A84184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2040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39455" y="7340702"/>
            <a:ext cx="3401854" cy="421669"/>
          </a:xfrm>
          <a:prstGeom prst="rect">
            <a:avLst/>
          </a:prstGeom>
        </p:spPr>
        <p:txBody>
          <a:bodyPr/>
          <a:lstStyle/>
          <a:p>
            <a:fld id="{BA41665D-6E89-4825-90DF-386CCC434790}" type="datetime1">
              <a:rPr lang="en-IN" smtClean="0">
                <a:solidFill>
                  <a:prstClr val="black"/>
                </a:solidFill>
              </a:rPr>
              <a:pPr/>
              <a:t>08-08-2020</a:t>
            </a:fld>
            <a:endParaRPr lang="en-IN">
              <a:solidFill>
                <a:prstClr val="black"/>
              </a:solidFill>
            </a:endParaRPr>
          </a:p>
        </p:txBody>
      </p:sp>
      <p:sp>
        <p:nvSpPr>
          <p:cNvPr id="5" name="Footer Placeholder 4"/>
          <p:cNvSpPr>
            <a:spLocks noGrp="1"/>
          </p:cNvSpPr>
          <p:nvPr>
            <p:ph type="ftr" sz="quarter" idx="11"/>
          </p:nvPr>
        </p:nvSpPr>
        <p:spPr>
          <a:xfrm>
            <a:off x="5008285" y="7340702"/>
            <a:ext cx="5102781" cy="421669"/>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p:txBody>
          <a:bodyPr/>
          <a:lstStyle/>
          <a:p>
            <a:fld id="{49F82BD9-7DAA-4EC3-995F-9B816A84184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1202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5" y="421669"/>
            <a:ext cx="3260110" cy="67118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5" y="421669"/>
            <a:ext cx="9591338" cy="6711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39455" y="7340702"/>
            <a:ext cx="3401854" cy="421669"/>
          </a:xfrm>
          <a:prstGeom prst="rect">
            <a:avLst/>
          </a:prstGeom>
        </p:spPr>
        <p:txBody>
          <a:bodyPr/>
          <a:lstStyle/>
          <a:p>
            <a:fld id="{E8F9E5FF-8155-4536-B003-5D25527BB1B5}" type="datetime1">
              <a:rPr lang="en-IN" smtClean="0">
                <a:solidFill>
                  <a:prstClr val="black"/>
                </a:solidFill>
              </a:rPr>
              <a:pPr/>
              <a:t>08-08-2020</a:t>
            </a:fld>
            <a:endParaRPr lang="en-IN">
              <a:solidFill>
                <a:prstClr val="black"/>
              </a:solidFill>
            </a:endParaRPr>
          </a:p>
        </p:txBody>
      </p:sp>
      <p:sp>
        <p:nvSpPr>
          <p:cNvPr id="5" name="Footer Placeholder 4"/>
          <p:cNvSpPr>
            <a:spLocks noGrp="1"/>
          </p:cNvSpPr>
          <p:nvPr>
            <p:ph type="ftr" sz="quarter" idx="11"/>
          </p:nvPr>
        </p:nvSpPr>
        <p:spPr>
          <a:xfrm>
            <a:off x="5008285" y="7340702"/>
            <a:ext cx="5102781" cy="421669"/>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p:txBody>
          <a:bodyPr/>
          <a:lstStyle/>
          <a:p>
            <a:fld id="{49F82BD9-7DAA-4EC3-995F-9B816A84184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0960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1" y="1974511"/>
            <a:ext cx="13040439" cy="3294515"/>
          </a:xfrm>
        </p:spPr>
        <p:txBody>
          <a:bodyPr anchor="b"/>
          <a:lstStyle>
            <a:lvl1pPr>
              <a:defRPr sz="6929"/>
            </a:lvl1pPr>
          </a:lstStyle>
          <a:p>
            <a:r>
              <a:rPr lang="en-US"/>
              <a:t>Click to edit Master title style</a:t>
            </a:r>
            <a:endParaRPr lang="en-US" dirty="0"/>
          </a:p>
        </p:txBody>
      </p:sp>
      <p:sp>
        <p:nvSpPr>
          <p:cNvPr id="3" name="Text Placeholder 2"/>
          <p:cNvSpPr>
            <a:spLocks noGrp="1"/>
          </p:cNvSpPr>
          <p:nvPr>
            <p:ph type="body" idx="1"/>
          </p:nvPr>
        </p:nvSpPr>
        <p:spPr>
          <a:xfrm>
            <a:off x="1031581" y="5300193"/>
            <a:ext cx="13040439" cy="1732508"/>
          </a:xfrm>
        </p:spPr>
        <p:txBody>
          <a:bodyPr/>
          <a:lstStyle>
            <a:lvl1pPr marL="0" indent="0">
              <a:buNone/>
              <a:defRPr sz="2772">
                <a:solidFill>
                  <a:schemeClr val="tx1">
                    <a:tint val="75000"/>
                  </a:schemeClr>
                </a:solidFill>
              </a:defRPr>
            </a:lvl1pPr>
            <a:lvl2pPr marL="528020" indent="0">
              <a:buNone/>
              <a:defRPr sz="2310">
                <a:solidFill>
                  <a:schemeClr val="tx1">
                    <a:tint val="75000"/>
                  </a:schemeClr>
                </a:solidFill>
              </a:defRPr>
            </a:lvl2pPr>
            <a:lvl3pPr marL="1056041" indent="0">
              <a:buNone/>
              <a:defRPr sz="2079">
                <a:solidFill>
                  <a:schemeClr val="tx1">
                    <a:tint val="75000"/>
                  </a:schemeClr>
                </a:solidFill>
              </a:defRPr>
            </a:lvl3pPr>
            <a:lvl4pPr marL="1584061" indent="0">
              <a:buNone/>
              <a:defRPr sz="1848">
                <a:solidFill>
                  <a:schemeClr val="tx1">
                    <a:tint val="75000"/>
                  </a:schemeClr>
                </a:solidFill>
              </a:defRPr>
            </a:lvl4pPr>
            <a:lvl5pPr marL="2112081" indent="0">
              <a:buNone/>
              <a:defRPr sz="1848">
                <a:solidFill>
                  <a:schemeClr val="tx1">
                    <a:tint val="75000"/>
                  </a:schemeClr>
                </a:solidFill>
              </a:defRPr>
            </a:lvl5pPr>
            <a:lvl6pPr marL="2640101" indent="0">
              <a:buNone/>
              <a:defRPr sz="1848">
                <a:solidFill>
                  <a:schemeClr val="tx1">
                    <a:tint val="75000"/>
                  </a:schemeClr>
                </a:solidFill>
              </a:defRPr>
            </a:lvl6pPr>
            <a:lvl7pPr marL="3168122" indent="0">
              <a:buNone/>
              <a:defRPr sz="1848">
                <a:solidFill>
                  <a:schemeClr val="tx1">
                    <a:tint val="75000"/>
                  </a:schemeClr>
                </a:solidFill>
              </a:defRPr>
            </a:lvl7pPr>
            <a:lvl8pPr marL="3696142" indent="0">
              <a:buNone/>
              <a:defRPr sz="1848">
                <a:solidFill>
                  <a:schemeClr val="tx1">
                    <a:tint val="75000"/>
                  </a:schemeClr>
                </a:solidFill>
              </a:defRPr>
            </a:lvl8pPr>
            <a:lvl9pPr marL="4224162" indent="0">
              <a:buNone/>
              <a:defRPr sz="184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2575781" y="7443130"/>
            <a:ext cx="3401854" cy="421669"/>
          </a:xfrm>
          <a:prstGeom prst="rect">
            <a:avLst/>
          </a:prstGeom>
        </p:spPr>
        <p:txBody>
          <a:bodyPr/>
          <a:lstStyle/>
          <a:p>
            <a:fld id="{9478C992-D84A-4E5B-8FF3-725D20E477AE}" type="datetime1">
              <a:rPr lang="en-IN" smtClean="0"/>
              <a:t>08-08-2020</a:t>
            </a:fld>
            <a:endParaRPr lang="en-IN" dirty="0"/>
          </a:p>
        </p:txBody>
      </p:sp>
      <p:sp>
        <p:nvSpPr>
          <p:cNvPr id="5" name="Footer Placeholder 4"/>
          <p:cNvSpPr>
            <a:spLocks noGrp="1"/>
          </p:cNvSpPr>
          <p:nvPr>
            <p:ph type="ftr" sz="quarter" idx="11"/>
          </p:nvPr>
        </p:nvSpPr>
        <p:spPr>
          <a:xfrm>
            <a:off x="5008285" y="7340702"/>
            <a:ext cx="5102781" cy="421669"/>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49F82BD9-7DAA-4EC3-995F-9B816A84184C}" type="slidenum">
              <a:rPr lang="en-IN" smtClean="0"/>
              <a:t>‹#›</a:t>
            </a:fld>
            <a:endParaRPr lang="en-IN"/>
          </a:p>
        </p:txBody>
      </p:sp>
    </p:spTree>
    <p:extLst>
      <p:ext uri="{BB962C8B-B14F-4D97-AF65-F5344CB8AC3E}">
        <p14:creationId xmlns:p14="http://schemas.microsoft.com/office/powerpoint/2010/main" val="98537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108344"/>
            <a:ext cx="6425724"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108344"/>
            <a:ext cx="6425724"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39455" y="7340702"/>
            <a:ext cx="3401854" cy="421669"/>
          </a:xfrm>
          <a:prstGeom prst="rect">
            <a:avLst/>
          </a:prstGeom>
        </p:spPr>
        <p:txBody>
          <a:bodyPr/>
          <a:lstStyle/>
          <a:p>
            <a:fld id="{8DAE9BF8-3712-42D3-B9CE-E8E248C260D6}" type="datetime1">
              <a:rPr lang="en-IN" smtClean="0"/>
              <a:t>08-08-2020</a:t>
            </a:fld>
            <a:endParaRPr lang="en-IN"/>
          </a:p>
        </p:txBody>
      </p:sp>
      <p:sp>
        <p:nvSpPr>
          <p:cNvPr id="6" name="Footer Placeholder 5"/>
          <p:cNvSpPr>
            <a:spLocks noGrp="1"/>
          </p:cNvSpPr>
          <p:nvPr>
            <p:ph type="ftr" sz="quarter" idx="11"/>
          </p:nvPr>
        </p:nvSpPr>
        <p:spPr>
          <a:xfrm>
            <a:off x="5008285" y="7340702"/>
            <a:ext cx="5102781" cy="421669"/>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49F82BD9-7DAA-4EC3-995F-9B816A84184C}" type="slidenum">
              <a:rPr lang="en-IN" smtClean="0"/>
              <a:t>‹#›</a:t>
            </a:fld>
            <a:endParaRPr lang="en-IN"/>
          </a:p>
        </p:txBody>
      </p:sp>
    </p:spTree>
    <p:extLst>
      <p:ext uri="{BB962C8B-B14F-4D97-AF65-F5344CB8AC3E}">
        <p14:creationId xmlns:p14="http://schemas.microsoft.com/office/powerpoint/2010/main" val="31134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421669"/>
            <a:ext cx="13040439" cy="15308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5" y="1941510"/>
            <a:ext cx="6396193"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4" name="Content Placeholder 3"/>
          <p:cNvSpPr>
            <a:spLocks noGrp="1"/>
          </p:cNvSpPr>
          <p:nvPr>
            <p:ph sz="half" idx="2"/>
          </p:nvPr>
        </p:nvSpPr>
        <p:spPr>
          <a:xfrm>
            <a:off x="1041425" y="2893014"/>
            <a:ext cx="6396193"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1" y="1941510"/>
            <a:ext cx="6427693"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6" name="Content Placeholder 5"/>
          <p:cNvSpPr>
            <a:spLocks noGrp="1"/>
          </p:cNvSpPr>
          <p:nvPr>
            <p:ph sz="quarter" idx="4"/>
          </p:nvPr>
        </p:nvSpPr>
        <p:spPr>
          <a:xfrm>
            <a:off x="7654171" y="2893014"/>
            <a:ext cx="6427693"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39455" y="7340702"/>
            <a:ext cx="3401854" cy="421669"/>
          </a:xfrm>
          <a:prstGeom prst="rect">
            <a:avLst/>
          </a:prstGeom>
        </p:spPr>
        <p:txBody>
          <a:bodyPr/>
          <a:lstStyle/>
          <a:p>
            <a:fld id="{4C48FE52-ECBC-44F5-B817-54A3EA0E4251}" type="datetime1">
              <a:rPr lang="en-IN" smtClean="0"/>
              <a:t>08-08-2020</a:t>
            </a:fld>
            <a:endParaRPr lang="en-IN"/>
          </a:p>
        </p:txBody>
      </p:sp>
      <p:sp>
        <p:nvSpPr>
          <p:cNvPr id="8" name="Footer Placeholder 7"/>
          <p:cNvSpPr>
            <a:spLocks noGrp="1"/>
          </p:cNvSpPr>
          <p:nvPr>
            <p:ph type="ftr" sz="quarter" idx="11"/>
          </p:nvPr>
        </p:nvSpPr>
        <p:spPr>
          <a:xfrm>
            <a:off x="5008285" y="7340702"/>
            <a:ext cx="5102781" cy="421669"/>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49F82BD9-7DAA-4EC3-995F-9B816A84184C}" type="slidenum">
              <a:rPr lang="en-IN" smtClean="0"/>
              <a:t>‹#›</a:t>
            </a:fld>
            <a:endParaRPr lang="en-IN"/>
          </a:p>
        </p:txBody>
      </p:sp>
    </p:spTree>
    <p:extLst>
      <p:ext uri="{BB962C8B-B14F-4D97-AF65-F5344CB8AC3E}">
        <p14:creationId xmlns:p14="http://schemas.microsoft.com/office/powerpoint/2010/main" val="251500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39455" y="7340702"/>
            <a:ext cx="3401854" cy="421669"/>
          </a:xfrm>
          <a:prstGeom prst="rect">
            <a:avLst/>
          </a:prstGeom>
        </p:spPr>
        <p:txBody>
          <a:bodyPr/>
          <a:lstStyle/>
          <a:p>
            <a:fld id="{DBB2E2B5-69B5-472F-871D-A62F87F78089}" type="datetime1">
              <a:rPr lang="en-IN" smtClean="0"/>
              <a:t>08-08-2020</a:t>
            </a:fld>
            <a:endParaRPr lang="en-IN"/>
          </a:p>
        </p:txBody>
      </p:sp>
      <p:sp>
        <p:nvSpPr>
          <p:cNvPr id="4" name="Footer Placeholder 3"/>
          <p:cNvSpPr>
            <a:spLocks noGrp="1"/>
          </p:cNvSpPr>
          <p:nvPr>
            <p:ph type="ftr" sz="quarter" idx="11"/>
          </p:nvPr>
        </p:nvSpPr>
        <p:spPr>
          <a:xfrm>
            <a:off x="5008285" y="7340702"/>
            <a:ext cx="5102781" cy="421669"/>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49F82BD9-7DAA-4EC3-995F-9B816A84184C}" type="slidenum">
              <a:rPr lang="en-IN" smtClean="0"/>
              <a:t>‹#›</a:t>
            </a:fld>
            <a:endParaRPr lang="en-IN"/>
          </a:p>
        </p:txBody>
      </p:sp>
    </p:spTree>
    <p:extLst>
      <p:ext uri="{BB962C8B-B14F-4D97-AF65-F5344CB8AC3E}">
        <p14:creationId xmlns:p14="http://schemas.microsoft.com/office/powerpoint/2010/main" val="120691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9455" y="7340702"/>
            <a:ext cx="3401854" cy="421669"/>
          </a:xfrm>
          <a:prstGeom prst="rect">
            <a:avLst/>
          </a:prstGeom>
        </p:spPr>
        <p:txBody>
          <a:bodyPr/>
          <a:lstStyle/>
          <a:p>
            <a:fld id="{89701389-26BB-4E01-8FBF-2F6EDAD344DB}" type="datetime1">
              <a:rPr lang="en-IN" smtClean="0"/>
              <a:t>08-08-2020</a:t>
            </a:fld>
            <a:endParaRPr lang="en-IN"/>
          </a:p>
        </p:txBody>
      </p:sp>
      <p:sp>
        <p:nvSpPr>
          <p:cNvPr id="3" name="Footer Placeholder 2"/>
          <p:cNvSpPr>
            <a:spLocks noGrp="1"/>
          </p:cNvSpPr>
          <p:nvPr>
            <p:ph type="ftr" sz="quarter" idx="11"/>
          </p:nvPr>
        </p:nvSpPr>
        <p:spPr>
          <a:xfrm>
            <a:off x="5008285" y="7340702"/>
            <a:ext cx="5102781" cy="421669"/>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49F82BD9-7DAA-4EC3-995F-9B816A84184C}" type="slidenum">
              <a:rPr lang="en-IN" smtClean="0"/>
              <a:t>‹#›</a:t>
            </a:fld>
            <a:endParaRPr lang="en-IN"/>
          </a:p>
        </p:txBody>
      </p:sp>
    </p:spTree>
    <p:extLst>
      <p:ext uri="{BB962C8B-B14F-4D97-AF65-F5344CB8AC3E}">
        <p14:creationId xmlns:p14="http://schemas.microsoft.com/office/powerpoint/2010/main" val="410526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28002"/>
            <a:ext cx="4876383" cy="1848009"/>
          </a:xfrm>
        </p:spPr>
        <p:txBody>
          <a:bodyPr anchor="b"/>
          <a:lstStyle>
            <a:lvl1pPr>
              <a:defRPr sz="3696"/>
            </a:lvl1pPr>
          </a:lstStyle>
          <a:p>
            <a:r>
              <a:rPr lang="en-US"/>
              <a:t>Click to edit Master title style</a:t>
            </a:r>
            <a:endParaRPr lang="en-US" dirty="0"/>
          </a:p>
        </p:txBody>
      </p:sp>
      <p:sp>
        <p:nvSpPr>
          <p:cNvPr id="3" name="Content Placeholder 2"/>
          <p:cNvSpPr>
            <a:spLocks noGrp="1"/>
          </p:cNvSpPr>
          <p:nvPr>
            <p:ph idx="1"/>
          </p:nvPr>
        </p:nvSpPr>
        <p:spPr>
          <a:xfrm>
            <a:off x="6427693" y="1140340"/>
            <a:ext cx="7654171" cy="5628360"/>
          </a:xfrm>
        </p:spPr>
        <p:txBody>
          <a:bodyPr/>
          <a:lstStyle>
            <a:lvl1pPr>
              <a:defRPr sz="3696"/>
            </a:lvl1pPr>
            <a:lvl2pPr>
              <a:defRPr sz="3234"/>
            </a:lvl2pPr>
            <a:lvl3pPr>
              <a:defRPr sz="2772"/>
            </a:lvl3pPr>
            <a:lvl4pPr>
              <a:defRPr sz="2310"/>
            </a:lvl4pPr>
            <a:lvl5pPr>
              <a:defRPr sz="2310"/>
            </a:lvl5pPr>
            <a:lvl6pPr>
              <a:defRPr sz="2310"/>
            </a:lvl6pPr>
            <a:lvl7pPr>
              <a:defRPr sz="2310"/>
            </a:lvl7pPr>
            <a:lvl8pPr>
              <a:defRPr sz="2310"/>
            </a:lvl8pPr>
            <a:lvl9pPr>
              <a:defRPr sz="23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2376011"/>
            <a:ext cx="4876383"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a:xfrm>
            <a:off x="1039455" y="7340702"/>
            <a:ext cx="3401854" cy="421669"/>
          </a:xfrm>
          <a:prstGeom prst="rect">
            <a:avLst/>
          </a:prstGeom>
        </p:spPr>
        <p:txBody>
          <a:bodyPr/>
          <a:lstStyle/>
          <a:p>
            <a:fld id="{8F2399EF-EC64-4A3B-94D0-74F6EE74A7FC}" type="datetime1">
              <a:rPr lang="en-IN" smtClean="0"/>
              <a:t>08-08-2020</a:t>
            </a:fld>
            <a:endParaRPr lang="en-IN"/>
          </a:p>
        </p:txBody>
      </p:sp>
      <p:sp>
        <p:nvSpPr>
          <p:cNvPr id="6" name="Footer Placeholder 5"/>
          <p:cNvSpPr>
            <a:spLocks noGrp="1"/>
          </p:cNvSpPr>
          <p:nvPr>
            <p:ph type="ftr" sz="quarter" idx="11"/>
          </p:nvPr>
        </p:nvSpPr>
        <p:spPr>
          <a:xfrm>
            <a:off x="5008285" y="7340702"/>
            <a:ext cx="5102781" cy="421669"/>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49F82BD9-7DAA-4EC3-995F-9B816A84184C}" type="slidenum">
              <a:rPr lang="en-IN" smtClean="0"/>
              <a:t>‹#›</a:t>
            </a:fld>
            <a:endParaRPr lang="en-IN"/>
          </a:p>
        </p:txBody>
      </p:sp>
    </p:spTree>
    <p:extLst>
      <p:ext uri="{BB962C8B-B14F-4D97-AF65-F5344CB8AC3E}">
        <p14:creationId xmlns:p14="http://schemas.microsoft.com/office/powerpoint/2010/main" val="18594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28002"/>
            <a:ext cx="4876383" cy="1848009"/>
          </a:xfrm>
        </p:spPr>
        <p:txBody>
          <a:bodyPr anchor="b"/>
          <a:lstStyle>
            <a:lvl1pPr>
              <a:defRPr sz="3696"/>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140340"/>
            <a:ext cx="7654171" cy="5628360"/>
          </a:xfrm>
        </p:spPr>
        <p:txBody>
          <a:bodyPr anchor="t"/>
          <a:lstStyle>
            <a:lvl1pPr marL="0" indent="0">
              <a:buNone/>
              <a:defRPr sz="3696"/>
            </a:lvl1pPr>
            <a:lvl2pPr marL="528020" indent="0">
              <a:buNone/>
              <a:defRPr sz="3234"/>
            </a:lvl2pPr>
            <a:lvl3pPr marL="1056041" indent="0">
              <a:buNone/>
              <a:defRPr sz="2772"/>
            </a:lvl3pPr>
            <a:lvl4pPr marL="1584061" indent="0">
              <a:buNone/>
              <a:defRPr sz="2310"/>
            </a:lvl4pPr>
            <a:lvl5pPr marL="2112081" indent="0">
              <a:buNone/>
              <a:defRPr sz="2310"/>
            </a:lvl5pPr>
            <a:lvl6pPr marL="2640101" indent="0">
              <a:buNone/>
              <a:defRPr sz="2310"/>
            </a:lvl6pPr>
            <a:lvl7pPr marL="3168122" indent="0">
              <a:buNone/>
              <a:defRPr sz="2310"/>
            </a:lvl7pPr>
            <a:lvl8pPr marL="3696142" indent="0">
              <a:buNone/>
              <a:defRPr sz="2310"/>
            </a:lvl8pPr>
            <a:lvl9pPr marL="4224162" indent="0">
              <a:buNone/>
              <a:defRPr sz="2310"/>
            </a:lvl9pPr>
          </a:lstStyle>
          <a:p>
            <a:r>
              <a:rPr lang="en-US"/>
              <a:t>Click icon to add picture</a:t>
            </a:r>
            <a:endParaRPr lang="en-US" dirty="0"/>
          </a:p>
        </p:txBody>
      </p:sp>
      <p:sp>
        <p:nvSpPr>
          <p:cNvPr id="4" name="Text Placeholder 3"/>
          <p:cNvSpPr>
            <a:spLocks noGrp="1"/>
          </p:cNvSpPr>
          <p:nvPr>
            <p:ph type="body" sz="half" idx="2"/>
          </p:nvPr>
        </p:nvSpPr>
        <p:spPr>
          <a:xfrm>
            <a:off x="1041425" y="2376011"/>
            <a:ext cx="4876383"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a:xfrm>
            <a:off x="1039455" y="7340702"/>
            <a:ext cx="3401854" cy="421669"/>
          </a:xfrm>
          <a:prstGeom prst="rect">
            <a:avLst/>
          </a:prstGeom>
        </p:spPr>
        <p:txBody>
          <a:bodyPr/>
          <a:lstStyle/>
          <a:p>
            <a:fld id="{51AD9B5E-FA93-420E-B3A8-8FC4C09B0505}" type="datetime1">
              <a:rPr lang="en-IN" smtClean="0"/>
              <a:t>08-08-2020</a:t>
            </a:fld>
            <a:endParaRPr lang="en-IN"/>
          </a:p>
        </p:txBody>
      </p:sp>
      <p:sp>
        <p:nvSpPr>
          <p:cNvPr id="6" name="Footer Placeholder 5"/>
          <p:cNvSpPr>
            <a:spLocks noGrp="1"/>
          </p:cNvSpPr>
          <p:nvPr>
            <p:ph type="ftr" sz="quarter" idx="11"/>
          </p:nvPr>
        </p:nvSpPr>
        <p:spPr>
          <a:xfrm>
            <a:off x="5008285" y="7340702"/>
            <a:ext cx="5102781" cy="421669"/>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49F82BD9-7DAA-4EC3-995F-9B816A84184C}" type="slidenum">
              <a:rPr lang="en-IN" smtClean="0"/>
              <a:t>‹#›</a:t>
            </a:fld>
            <a:endParaRPr lang="en-IN"/>
          </a:p>
        </p:txBody>
      </p:sp>
    </p:spTree>
    <p:extLst>
      <p:ext uri="{BB962C8B-B14F-4D97-AF65-F5344CB8AC3E}">
        <p14:creationId xmlns:p14="http://schemas.microsoft.com/office/powerpoint/2010/main" val="16798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6E3BA7B0-1BDD-4A74-8ACA-EAC1A0F7981D}"/>
              </a:ext>
            </a:extLst>
          </p:cNvPr>
          <p:cNvSpPr/>
          <p:nvPr userDrawn="1"/>
        </p:nvSpPr>
        <p:spPr>
          <a:xfrm>
            <a:off x="-2" y="7314051"/>
            <a:ext cx="15119350" cy="60598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3" dirty="0"/>
          </a:p>
        </p:txBody>
      </p:sp>
      <p:sp>
        <p:nvSpPr>
          <p:cNvPr id="2" name="Title Placeholder 1"/>
          <p:cNvSpPr>
            <a:spLocks noGrp="1"/>
          </p:cNvSpPr>
          <p:nvPr>
            <p:ph type="title"/>
          </p:nvPr>
        </p:nvSpPr>
        <p:spPr>
          <a:xfrm>
            <a:off x="1039455" y="682926"/>
            <a:ext cx="13040439" cy="15308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39456" y="2108344"/>
            <a:ext cx="13040439" cy="50251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5955728" y="7443131"/>
            <a:ext cx="3401854" cy="421669"/>
          </a:xfrm>
          <a:prstGeom prst="rect">
            <a:avLst/>
          </a:prstGeom>
        </p:spPr>
        <p:txBody>
          <a:bodyPr vert="horz" lIns="91440" tIns="45720" rIns="91440" bIns="45720" rtlCol="0" anchor="ctr"/>
          <a:lstStyle>
            <a:lvl1pPr algn="ctr">
              <a:defRPr sz="1386">
                <a:solidFill>
                  <a:schemeClr val="tx1">
                    <a:tint val="75000"/>
                  </a:schemeClr>
                </a:solidFill>
              </a:defRPr>
            </a:lvl1pPr>
          </a:lstStyle>
          <a:p>
            <a:fld id="{A483E70E-F72E-43B1-8793-977D89C56C76}" type="slidenum">
              <a:rPr lang="en-IN" smtClean="0"/>
              <a:pPr/>
              <a:t>‹#›</a:t>
            </a:fld>
            <a:endParaRPr lang="en-IN" dirty="0"/>
          </a:p>
        </p:txBody>
      </p:sp>
      <p:sp>
        <p:nvSpPr>
          <p:cNvPr id="7" name="Rectangle 6">
            <a:extLst>
              <a:ext uri="{FF2B5EF4-FFF2-40B4-BE49-F238E27FC236}">
                <a16:creationId xmlns:a16="http://schemas.microsoft.com/office/drawing/2014/main" xmlns="" id="{CA570863-C584-3847-B1CC-09BCD3C07F19}"/>
              </a:ext>
            </a:extLst>
          </p:cNvPr>
          <p:cNvSpPr/>
          <p:nvPr userDrawn="1"/>
        </p:nvSpPr>
        <p:spPr>
          <a:xfrm>
            <a:off x="2" y="0"/>
            <a:ext cx="15119350" cy="103950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3" dirty="0"/>
          </a:p>
        </p:txBody>
      </p:sp>
      <p:sp>
        <p:nvSpPr>
          <p:cNvPr id="8" name="Rectangle 7">
            <a:extLst>
              <a:ext uri="{FF2B5EF4-FFF2-40B4-BE49-F238E27FC236}">
                <a16:creationId xmlns:a16="http://schemas.microsoft.com/office/drawing/2014/main" xmlns="" id="{73A9E303-7512-6E4C-8E8C-20927A49A0FA}"/>
              </a:ext>
            </a:extLst>
          </p:cNvPr>
          <p:cNvSpPr/>
          <p:nvPr userDrawn="1"/>
        </p:nvSpPr>
        <p:spPr>
          <a:xfrm>
            <a:off x="2" y="1039512"/>
            <a:ext cx="15119350" cy="206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3" dirty="0"/>
          </a:p>
        </p:txBody>
      </p:sp>
      <p:cxnSp>
        <p:nvCxnSpPr>
          <p:cNvPr id="9" name="Straight Connector 8">
            <a:extLst>
              <a:ext uri="{FF2B5EF4-FFF2-40B4-BE49-F238E27FC236}">
                <a16:creationId xmlns:a16="http://schemas.microsoft.com/office/drawing/2014/main" xmlns="" id="{5910FC8B-8E63-484A-BE90-C63D746E4877}"/>
              </a:ext>
            </a:extLst>
          </p:cNvPr>
          <p:cNvCxnSpPr>
            <a:cxnSpLocks/>
          </p:cNvCxnSpPr>
          <p:nvPr userDrawn="1"/>
        </p:nvCxnSpPr>
        <p:spPr>
          <a:xfrm>
            <a:off x="4" y="1039506"/>
            <a:ext cx="4927622" cy="0"/>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E0A9483E-03DF-439F-8952-7EC21310B002}"/>
              </a:ext>
            </a:extLst>
          </p:cNvPr>
          <p:cNvCxnSpPr>
            <a:cxnSpLocks/>
          </p:cNvCxnSpPr>
          <p:nvPr userDrawn="1"/>
        </p:nvCxnSpPr>
        <p:spPr>
          <a:xfrm>
            <a:off x="4927626" y="1039506"/>
            <a:ext cx="5264097" cy="0"/>
          </a:xfrm>
          <a:prstGeom prst="line">
            <a:avLst/>
          </a:prstGeom>
          <a:ln w="3810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xmlns="" id="{84EDE8D7-92BE-44FA-9B0D-3AD582FF555C}"/>
              </a:ext>
            </a:extLst>
          </p:cNvPr>
          <p:cNvCxnSpPr>
            <a:cxnSpLocks/>
          </p:cNvCxnSpPr>
          <p:nvPr userDrawn="1"/>
        </p:nvCxnSpPr>
        <p:spPr>
          <a:xfrm>
            <a:off x="9855253" y="1039506"/>
            <a:ext cx="5264097" cy="0"/>
          </a:xfrm>
          <a:prstGeom prst="line">
            <a:avLst/>
          </a:prstGeom>
          <a:ln w="38100">
            <a:solidFill>
              <a:schemeClr val="accent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xmlns="" id="{EC36F79D-3761-49A7-8C87-D3F4E738C322}"/>
              </a:ext>
            </a:extLst>
          </p:cNvPr>
          <p:cNvCxnSpPr>
            <a:cxnSpLocks/>
          </p:cNvCxnSpPr>
          <p:nvPr userDrawn="1"/>
        </p:nvCxnSpPr>
        <p:spPr>
          <a:xfrm>
            <a:off x="3" y="7309678"/>
            <a:ext cx="4927622" cy="0"/>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xmlns="" id="{E3AA0FD7-EC3A-4106-88A0-5CF0EF24ABC2}"/>
              </a:ext>
            </a:extLst>
          </p:cNvPr>
          <p:cNvCxnSpPr>
            <a:cxnSpLocks/>
          </p:cNvCxnSpPr>
          <p:nvPr userDrawn="1"/>
        </p:nvCxnSpPr>
        <p:spPr>
          <a:xfrm>
            <a:off x="4927625" y="7309678"/>
            <a:ext cx="5264097" cy="0"/>
          </a:xfrm>
          <a:prstGeom prst="line">
            <a:avLst/>
          </a:prstGeom>
          <a:ln w="3810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xmlns="" id="{6E26433E-EB79-4748-87BA-6FC05811CA31}"/>
              </a:ext>
            </a:extLst>
          </p:cNvPr>
          <p:cNvCxnSpPr>
            <a:cxnSpLocks/>
          </p:cNvCxnSpPr>
          <p:nvPr userDrawn="1"/>
        </p:nvCxnSpPr>
        <p:spPr>
          <a:xfrm>
            <a:off x="9855252" y="7309678"/>
            <a:ext cx="5264097" cy="0"/>
          </a:xfrm>
          <a:prstGeom prst="line">
            <a:avLst/>
          </a:prstGeom>
          <a:ln w="38100">
            <a:solidFill>
              <a:schemeClr val="accent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5053448"/>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56041" rtl="0" eaLnBrk="1" latinLnBrk="0" hangingPunct="1">
        <a:lnSpc>
          <a:spcPct val="90000"/>
        </a:lnSpc>
        <a:spcBef>
          <a:spcPct val="0"/>
        </a:spcBef>
        <a:buNone/>
        <a:defRPr sz="5082" kern="1200">
          <a:solidFill>
            <a:schemeClr val="tx1"/>
          </a:solidFill>
          <a:latin typeface="+mj-lt"/>
          <a:ea typeface="+mj-ea"/>
          <a:cs typeface="+mj-cs"/>
        </a:defRPr>
      </a:lvl1pPr>
    </p:titleStyle>
    <p:bodyStyle>
      <a:lvl1pPr marL="264010" indent="-264010" algn="l" defTabSz="1056041" rtl="0"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l" defTabSz="1056041" rtl="0"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l" defTabSz="1056041" rtl="0"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p:bodyStyle>
    <p:otherStyle>
      <a:defPPr>
        <a:defRPr lang="en-US"/>
      </a:defPPr>
      <a:lvl1pPr marL="0" algn="l" defTabSz="1056041" rtl="0" eaLnBrk="1" latinLnBrk="0" hangingPunct="1">
        <a:defRPr sz="2079" kern="1200">
          <a:solidFill>
            <a:schemeClr val="tx1"/>
          </a:solidFill>
          <a:latin typeface="+mn-lt"/>
          <a:ea typeface="+mn-ea"/>
          <a:cs typeface="+mn-cs"/>
        </a:defRPr>
      </a:lvl1pPr>
      <a:lvl2pPr marL="528020" algn="l" defTabSz="1056041" rtl="0" eaLnBrk="1" latinLnBrk="0" hangingPunct="1">
        <a:defRPr sz="2079" kern="1200">
          <a:solidFill>
            <a:schemeClr val="tx1"/>
          </a:solidFill>
          <a:latin typeface="+mn-lt"/>
          <a:ea typeface="+mn-ea"/>
          <a:cs typeface="+mn-cs"/>
        </a:defRPr>
      </a:lvl2pPr>
      <a:lvl3pPr marL="1056041" algn="l" defTabSz="1056041" rtl="0" eaLnBrk="1" latinLnBrk="0" hangingPunct="1">
        <a:defRPr sz="2079" kern="1200">
          <a:solidFill>
            <a:schemeClr val="tx1"/>
          </a:solidFill>
          <a:latin typeface="+mn-lt"/>
          <a:ea typeface="+mn-ea"/>
          <a:cs typeface="+mn-cs"/>
        </a:defRPr>
      </a:lvl3pPr>
      <a:lvl4pPr marL="1584061" algn="l" defTabSz="1056041" rtl="0" eaLnBrk="1" latinLnBrk="0" hangingPunct="1">
        <a:defRPr sz="2079" kern="1200">
          <a:solidFill>
            <a:schemeClr val="tx1"/>
          </a:solidFill>
          <a:latin typeface="+mn-lt"/>
          <a:ea typeface="+mn-ea"/>
          <a:cs typeface="+mn-cs"/>
        </a:defRPr>
      </a:lvl4pPr>
      <a:lvl5pPr marL="2112081" algn="l" defTabSz="1056041" rtl="0" eaLnBrk="1" latinLnBrk="0" hangingPunct="1">
        <a:defRPr sz="2079" kern="1200">
          <a:solidFill>
            <a:schemeClr val="tx1"/>
          </a:solidFill>
          <a:latin typeface="+mn-lt"/>
          <a:ea typeface="+mn-ea"/>
          <a:cs typeface="+mn-cs"/>
        </a:defRPr>
      </a:lvl5pPr>
      <a:lvl6pPr marL="2640101" algn="l" defTabSz="1056041" rtl="0" eaLnBrk="1" latinLnBrk="0" hangingPunct="1">
        <a:defRPr sz="2079" kern="1200">
          <a:solidFill>
            <a:schemeClr val="tx1"/>
          </a:solidFill>
          <a:latin typeface="+mn-lt"/>
          <a:ea typeface="+mn-ea"/>
          <a:cs typeface="+mn-cs"/>
        </a:defRPr>
      </a:lvl6pPr>
      <a:lvl7pPr marL="3168122" algn="l" defTabSz="1056041" rtl="0" eaLnBrk="1" latinLnBrk="0" hangingPunct="1">
        <a:defRPr sz="2079" kern="1200">
          <a:solidFill>
            <a:schemeClr val="tx1"/>
          </a:solidFill>
          <a:latin typeface="+mn-lt"/>
          <a:ea typeface="+mn-ea"/>
          <a:cs typeface="+mn-cs"/>
        </a:defRPr>
      </a:lvl7pPr>
      <a:lvl8pPr marL="3696142" algn="l" defTabSz="1056041" rtl="0" eaLnBrk="1" latinLnBrk="0" hangingPunct="1">
        <a:defRPr sz="2079" kern="1200">
          <a:solidFill>
            <a:schemeClr val="tx1"/>
          </a:solidFill>
          <a:latin typeface="+mn-lt"/>
          <a:ea typeface="+mn-ea"/>
          <a:cs typeface="+mn-cs"/>
        </a:defRPr>
      </a:lvl8pPr>
      <a:lvl9pPr marL="4224162" algn="l" defTabSz="1056041" rtl="0" eaLnBrk="1" latinLnBrk="0" hangingPunct="1">
        <a:defRPr sz="2079"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494" userDrawn="1">
          <p15:clr>
            <a:srgbClr val="F26B43"/>
          </p15:clr>
        </p15:guide>
        <p15:guide id="2" pos="47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6E3BA7B0-1BDD-4A74-8ACA-EAC1A0F7981D}"/>
              </a:ext>
            </a:extLst>
          </p:cNvPr>
          <p:cNvSpPr/>
          <p:nvPr userDrawn="1"/>
        </p:nvSpPr>
        <p:spPr>
          <a:xfrm>
            <a:off x="-2" y="7314051"/>
            <a:ext cx="15119350" cy="60598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3" dirty="0">
              <a:solidFill>
                <a:prstClr val="white"/>
              </a:solidFill>
            </a:endParaRPr>
          </a:p>
        </p:txBody>
      </p:sp>
      <p:sp>
        <p:nvSpPr>
          <p:cNvPr id="2" name="Title Placeholder 1"/>
          <p:cNvSpPr>
            <a:spLocks noGrp="1"/>
          </p:cNvSpPr>
          <p:nvPr>
            <p:ph type="title"/>
          </p:nvPr>
        </p:nvSpPr>
        <p:spPr>
          <a:xfrm>
            <a:off x="1039455" y="682926"/>
            <a:ext cx="13040439" cy="15308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39456" y="2108344"/>
            <a:ext cx="13040439" cy="50251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5955728" y="7443131"/>
            <a:ext cx="3401854" cy="421669"/>
          </a:xfrm>
          <a:prstGeom prst="rect">
            <a:avLst/>
          </a:prstGeom>
        </p:spPr>
        <p:txBody>
          <a:bodyPr vert="horz" lIns="91440" tIns="45720" rIns="91440" bIns="45720" rtlCol="0" anchor="ctr"/>
          <a:lstStyle>
            <a:lvl1pPr algn="ctr">
              <a:defRPr sz="1386">
                <a:solidFill>
                  <a:schemeClr val="tx1">
                    <a:tint val="75000"/>
                  </a:schemeClr>
                </a:solidFill>
              </a:defRPr>
            </a:lvl1pPr>
          </a:lstStyle>
          <a:p>
            <a:fld id="{A483E70E-F72E-43B1-8793-977D89C56C76}" type="slidenum">
              <a:rPr lang="en-IN" smtClean="0">
                <a:solidFill>
                  <a:prstClr val="black">
                    <a:tint val="75000"/>
                  </a:prstClr>
                </a:solidFill>
              </a:rPr>
              <a:pPr/>
              <a:t>‹#›</a:t>
            </a:fld>
            <a:endParaRPr lang="en-IN" dirty="0">
              <a:solidFill>
                <a:prstClr val="black">
                  <a:tint val="75000"/>
                </a:prstClr>
              </a:solidFill>
            </a:endParaRPr>
          </a:p>
        </p:txBody>
      </p:sp>
      <p:sp>
        <p:nvSpPr>
          <p:cNvPr id="7" name="Rectangle 6">
            <a:extLst>
              <a:ext uri="{FF2B5EF4-FFF2-40B4-BE49-F238E27FC236}">
                <a16:creationId xmlns:a16="http://schemas.microsoft.com/office/drawing/2014/main" xmlns="" id="{CA570863-C584-3847-B1CC-09BCD3C07F19}"/>
              </a:ext>
            </a:extLst>
          </p:cNvPr>
          <p:cNvSpPr/>
          <p:nvPr userDrawn="1"/>
        </p:nvSpPr>
        <p:spPr>
          <a:xfrm>
            <a:off x="2" y="0"/>
            <a:ext cx="15119350" cy="103950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3" dirty="0">
              <a:solidFill>
                <a:prstClr val="white"/>
              </a:solidFill>
            </a:endParaRPr>
          </a:p>
        </p:txBody>
      </p:sp>
      <p:sp>
        <p:nvSpPr>
          <p:cNvPr id="8" name="Rectangle 7">
            <a:extLst>
              <a:ext uri="{FF2B5EF4-FFF2-40B4-BE49-F238E27FC236}">
                <a16:creationId xmlns:a16="http://schemas.microsoft.com/office/drawing/2014/main" xmlns="" id="{73A9E303-7512-6E4C-8E8C-20927A49A0FA}"/>
              </a:ext>
            </a:extLst>
          </p:cNvPr>
          <p:cNvSpPr/>
          <p:nvPr userDrawn="1"/>
        </p:nvSpPr>
        <p:spPr>
          <a:xfrm>
            <a:off x="2" y="1039512"/>
            <a:ext cx="15119350" cy="206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3" dirty="0">
              <a:solidFill>
                <a:prstClr val="white"/>
              </a:solidFill>
            </a:endParaRPr>
          </a:p>
        </p:txBody>
      </p:sp>
      <p:cxnSp>
        <p:nvCxnSpPr>
          <p:cNvPr id="9" name="Straight Connector 8">
            <a:extLst>
              <a:ext uri="{FF2B5EF4-FFF2-40B4-BE49-F238E27FC236}">
                <a16:creationId xmlns:a16="http://schemas.microsoft.com/office/drawing/2014/main" xmlns="" id="{5910FC8B-8E63-484A-BE90-C63D746E4877}"/>
              </a:ext>
            </a:extLst>
          </p:cNvPr>
          <p:cNvCxnSpPr>
            <a:cxnSpLocks/>
          </p:cNvCxnSpPr>
          <p:nvPr userDrawn="1"/>
        </p:nvCxnSpPr>
        <p:spPr>
          <a:xfrm>
            <a:off x="4" y="1039506"/>
            <a:ext cx="4927622" cy="0"/>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2" name="Slide Number Placeholder 5">
            <a:extLst>
              <a:ext uri="{FF2B5EF4-FFF2-40B4-BE49-F238E27FC236}">
                <a16:creationId xmlns:a16="http://schemas.microsoft.com/office/drawing/2014/main" xmlns="" id="{4712D88B-0D88-470E-AB3E-F2B119C0243B}"/>
              </a:ext>
            </a:extLst>
          </p:cNvPr>
          <p:cNvSpPr txBox="1">
            <a:spLocks/>
          </p:cNvSpPr>
          <p:nvPr userDrawn="1"/>
        </p:nvSpPr>
        <p:spPr>
          <a:xfrm>
            <a:off x="11598576" y="7406207"/>
            <a:ext cx="3401854" cy="421669"/>
          </a:xfrm>
          <a:prstGeom prst="rect">
            <a:avLst/>
          </a:prstGeom>
          <a:noFill/>
          <a:ln>
            <a:noFill/>
          </a:ln>
        </p:spPr>
        <p:txBody>
          <a:bodyPr vert="horz" lIns="91440" tIns="45720" rIns="91440" bIns="45720" rtlCol="0" anchor="ctr"/>
          <a:lstStyle>
            <a:defPPr>
              <a:defRPr lang="en-US"/>
            </a:defPPr>
            <a:lvl1pPr marL="0" algn="ctr" defTabSz="1002063" rtl="0" eaLnBrk="1" latinLnBrk="0" hangingPunct="1">
              <a:defRPr sz="1386" kern="1200">
                <a:solidFill>
                  <a:schemeClr val="tx1">
                    <a:tint val="75000"/>
                  </a:schemeClr>
                </a:solidFill>
                <a:latin typeface="+mn-lt"/>
                <a:ea typeface="+mn-ea"/>
                <a:cs typeface="+mn-cs"/>
              </a:defRPr>
            </a:lvl1pPr>
            <a:lvl2pPr marL="501031" algn="l" defTabSz="1002063" rtl="0" eaLnBrk="1" latinLnBrk="0" hangingPunct="1">
              <a:defRPr sz="1973" kern="1200">
                <a:solidFill>
                  <a:schemeClr val="tx1"/>
                </a:solidFill>
                <a:latin typeface="+mn-lt"/>
                <a:ea typeface="+mn-ea"/>
                <a:cs typeface="+mn-cs"/>
              </a:defRPr>
            </a:lvl2pPr>
            <a:lvl3pPr marL="1002063" algn="l" defTabSz="1002063" rtl="0" eaLnBrk="1" latinLnBrk="0" hangingPunct="1">
              <a:defRPr sz="1973" kern="1200">
                <a:solidFill>
                  <a:schemeClr val="tx1"/>
                </a:solidFill>
                <a:latin typeface="+mn-lt"/>
                <a:ea typeface="+mn-ea"/>
                <a:cs typeface="+mn-cs"/>
              </a:defRPr>
            </a:lvl3pPr>
            <a:lvl4pPr marL="1503095" algn="l" defTabSz="1002063" rtl="0" eaLnBrk="1" latinLnBrk="0" hangingPunct="1">
              <a:defRPr sz="1973" kern="1200">
                <a:solidFill>
                  <a:schemeClr val="tx1"/>
                </a:solidFill>
                <a:latin typeface="+mn-lt"/>
                <a:ea typeface="+mn-ea"/>
                <a:cs typeface="+mn-cs"/>
              </a:defRPr>
            </a:lvl4pPr>
            <a:lvl5pPr marL="2004126" algn="l" defTabSz="1002063" rtl="0" eaLnBrk="1" latinLnBrk="0" hangingPunct="1">
              <a:defRPr sz="1973" kern="1200">
                <a:solidFill>
                  <a:schemeClr val="tx1"/>
                </a:solidFill>
                <a:latin typeface="+mn-lt"/>
                <a:ea typeface="+mn-ea"/>
                <a:cs typeface="+mn-cs"/>
              </a:defRPr>
            </a:lvl5pPr>
            <a:lvl6pPr marL="2505158" algn="l" defTabSz="1002063" rtl="0" eaLnBrk="1" latinLnBrk="0" hangingPunct="1">
              <a:defRPr sz="1973" kern="1200">
                <a:solidFill>
                  <a:schemeClr val="tx1"/>
                </a:solidFill>
                <a:latin typeface="+mn-lt"/>
                <a:ea typeface="+mn-ea"/>
                <a:cs typeface="+mn-cs"/>
              </a:defRPr>
            </a:lvl6pPr>
            <a:lvl7pPr marL="3006189" algn="l" defTabSz="1002063" rtl="0" eaLnBrk="1" latinLnBrk="0" hangingPunct="1">
              <a:defRPr sz="1973" kern="1200">
                <a:solidFill>
                  <a:schemeClr val="tx1"/>
                </a:solidFill>
                <a:latin typeface="+mn-lt"/>
                <a:ea typeface="+mn-ea"/>
                <a:cs typeface="+mn-cs"/>
              </a:defRPr>
            </a:lvl7pPr>
            <a:lvl8pPr marL="3507220" algn="l" defTabSz="1002063" rtl="0" eaLnBrk="1" latinLnBrk="0" hangingPunct="1">
              <a:defRPr sz="1973" kern="1200">
                <a:solidFill>
                  <a:schemeClr val="tx1"/>
                </a:solidFill>
                <a:latin typeface="+mn-lt"/>
                <a:ea typeface="+mn-ea"/>
                <a:cs typeface="+mn-cs"/>
              </a:defRPr>
            </a:lvl8pPr>
            <a:lvl9pPr marL="4008252" algn="l" defTabSz="1002063" rtl="0" eaLnBrk="1" latinLnBrk="0" hangingPunct="1">
              <a:defRPr sz="1973" kern="1200">
                <a:solidFill>
                  <a:schemeClr val="tx1"/>
                </a:solidFill>
                <a:latin typeface="+mn-lt"/>
                <a:ea typeface="+mn-ea"/>
                <a:cs typeface="+mn-cs"/>
              </a:defRPr>
            </a:lvl9pPr>
          </a:lstStyle>
          <a:p>
            <a:r>
              <a:rPr lang="en-IN" sz="1450" b="1" dirty="0">
                <a:solidFill>
                  <a:srgbClr val="E7E6E6">
                    <a:lumMod val="50000"/>
                  </a:srgbClr>
                </a:solidFill>
              </a:rPr>
              <a:t>©</a:t>
            </a:r>
            <a:r>
              <a:rPr lang="en-IN" sz="1400" dirty="0" err="1">
                <a:solidFill>
                  <a:srgbClr val="E7E6E6">
                    <a:lumMod val="50000"/>
                  </a:srgbClr>
                </a:solidFill>
              </a:rPr>
              <a:t>Maksuda</a:t>
            </a:r>
            <a:r>
              <a:rPr lang="en-IN" sz="1400" dirty="0">
                <a:solidFill>
                  <a:srgbClr val="E7E6E6">
                    <a:lumMod val="50000"/>
                  </a:srgbClr>
                </a:solidFill>
              </a:rPr>
              <a:t> </a:t>
            </a:r>
            <a:r>
              <a:rPr lang="en-IN" sz="1400" dirty="0" err="1">
                <a:solidFill>
                  <a:srgbClr val="E7E6E6">
                    <a:lumMod val="50000"/>
                  </a:srgbClr>
                </a:solidFill>
              </a:rPr>
              <a:t>Akter</a:t>
            </a:r>
            <a:r>
              <a:rPr lang="en-IN" sz="1400" dirty="0">
                <a:solidFill>
                  <a:srgbClr val="E7E6E6">
                    <a:lumMod val="50000"/>
                  </a:srgbClr>
                </a:solidFill>
              </a:rPr>
              <a:t> Rubi</a:t>
            </a:r>
          </a:p>
        </p:txBody>
      </p:sp>
      <p:cxnSp>
        <p:nvCxnSpPr>
          <p:cNvPr id="17" name="Straight Connector 16">
            <a:extLst>
              <a:ext uri="{FF2B5EF4-FFF2-40B4-BE49-F238E27FC236}">
                <a16:creationId xmlns:a16="http://schemas.microsoft.com/office/drawing/2014/main" xmlns="" id="{E0A9483E-03DF-439F-8952-7EC21310B002}"/>
              </a:ext>
            </a:extLst>
          </p:cNvPr>
          <p:cNvCxnSpPr>
            <a:cxnSpLocks/>
          </p:cNvCxnSpPr>
          <p:nvPr userDrawn="1"/>
        </p:nvCxnSpPr>
        <p:spPr>
          <a:xfrm>
            <a:off x="4927626" y="1039506"/>
            <a:ext cx="5264097" cy="0"/>
          </a:xfrm>
          <a:prstGeom prst="line">
            <a:avLst/>
          </a:prstGeom>
          <a:ln w="3810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xmlns="" id="{84EDE8D7-92BE-44FA-9B0D-3AD582FF555C}"/>
              </a:ext>
            </a:extLst>
          </p:cNvPr>
          <p:cNvCxnSpPr>
            <a:cxnSpLocks/>
          </p:cNvCxnSpPr>
          <p:nvPr userDrawn="1"/>
        </p:nvCxnSpPr>
        <p:spPr>
          <a:xfrm>
            <a:off x="9855253" y="1039506"/>
            <a:ext cx="5264097" cy="0"/>
          </a:xfrm>
          <a:prstGeom prst="line">
            <a:avLst/>
          </a:prstGeom>
          <a:ln w="38100">
            <a:solidFill>
              <a:schemeClr val="accent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xmlns="" id="{EC36F79D-3761-49A7-8C87-D3F4E738C322}"/>
              </a:ext>
            </a:extLst>
          </p:cNvPr>
          <p:cNvCxnSpPr>
            <a:cxnSpLocks/>
          </p:cNvCxnSpPr>
          <p:nvPr userDrawn="1"/>
        </p:nvCxnSpPr>
        <p:spPr>
          <a:xfrm>
            <a:off x="3" y="7309678"/>
            <a:ext cx="4927622" cy="0"/>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xmlns="" id="{E3AA0FD7-EC3A-4106-88A0-5CF0EF24ABC2}"/>
              </a:ext>
            </a:extLst>
          </p:cNvPr>
          <p:cNvCxnSpPr>
            <a:cxnSpLocks/>
          </p:cNvCxnSpPr>
          <p:nvPr userDrawn="1"/>
        </p:nvCxnSpPr>
        <p:spPr>
          <a:xfrm>
            <a:off x="4927625" y="7309678"/>
            <a:ext cx="5264097" cy="0"/>
          </a:xfrm>
          <a:prstGeom prst="line">
            <a:avLst/>
          </a:prstGeom>
          <a:ln w="38100">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xmlns="" id="{6E26433E-EB79-4748-87BA-6FC05811CA31}"/>
              </a:ext>
            </a:extLst>
          </p:cNvPr>
          <p:cNvCxnSpPr>
            <a:cxnSpLocks/>
          </p:cNvCxnSpPr>
          <p:nvPr userDrawn="1"/>
        </p:nvCxnSpPr>
        <p:spPr>
          <a:xfrm>
            <a:off x="9855252" y="7309678"/>
            <a:ext cx="5264097" cy="0"/>
          </a:xfrm>
          <a:prstGeom prst="line">
            <a:avLst/>
          </a:prstGeom>
          <a:ln w="38100">
            <a:solidFill>
              <a:schemeClr val="accent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45420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56041" rtl="0" eaLnBrk="1" latinLnBrk="0" hangingPunct="1">
        <a:lnSpc>
          <a:spcPct val="90000"/>
        </a:lnSpc>
        <a:spcBef>
          <a:spcPct val="0"/>
        </a:spcBef>
        <a:buNone/>
        <a:defRPr sz="5082" kern="1200">
          <a:solidFill>
            <a:schemeClr val="tx1"/>
          </a:solidFill>
          <a:latin typeface="+mj-lt"/>
          <a:ea typeface="+mj-ea"/>
          <a:cs typeface="+mj-cs"/>
        </a:defRPr>
      </a:lvl1pPr>
    </p:titleStyle>
    <p:bodyStyle>
      <a:lvl1pPr marL="264010" indent="-264010" algn="l" defTabSz="1056041" rtl="0"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l" defTabSz="1056041" rtl="0"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l" defTabSz="1056041" rtl="0"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p:bodyStyle>
    <p:otherStyle>
      <a:defPPr>
        <a:defRPr lang="en-US"/>
      </a:defPPr>
      <a:lvl1pPr marL="0" algn="l" defTabSz="1056041" rtl="0" eaLnBrk="1" latinLnBrk="0" hangingPunct="1">
        <a:defRPr sz="2079" kern="1200">
          <a:solidFill>
            <a:schemeClr val="tx1"/>
          </a:solidFill>
          <a:latin typeface="+mn-lt"/>
          <a:ea typeface="+mn-ea"/>
          <a:cs typeface="+mn-cs"/>
        </a:defRPr>
      </a:lvl1pPr>
      <a:lvl2pPr marL="528020" algn="l" defTabSz="1056041" rtl="0" eaLnBrk="1" latinLnBrk="0" hangingPunct="1">
        <a:defRPr sz="2079" kern="1200">
          <a:solidFill>
            <a:schemeClr val="tx1"/>
          </a:solidFill>
          <a:latin typeface="+mn-lt"/>
          <a:ea typeface="+mn-ea"/>
          <a:cs typeface="+mn-cs"/>
        </a:defRPr>
      </a:lvl2pPr>
      <a:lvl3pPr marL="1056041" algn="l" defTabSz="1056041" rtl="0" eaLnBrk="1" latinLnBrk="0" hangingPunct="1">
        <a:defRPr sz="2079" kern="1200">
          <a:solidFill>
            <a:schemeClr val="tx1"/>
          </a:solidFill>
          <a:latin typeface="+mn-lt"/>
          <a:ea typeface="+mn-ea"/>
          <a:cs typeface="+mn-cs"/>
        </a:defRPr>
      </a:lvl3pPr>
      <a:lvl4pPr marL="1584061" algn="l" defTabSz="1056041" rtl="0" eaLnBrk="1" latinLnBrk="0" hangingPunct="1">
        <a:defRPr sz="2079" kern="1200">
          <a:solidFill>
            <a:schemeClr val="tx1"/>
          </a:solidFill>
          <a:latin typeface="+mn-lt"/>
          <a:ea typeface="+mn-ea"/>
          <a:cs typeface="+mn-cs"/>
        </a:defRPr>
      </a:lvl4pPr>
      <a:lvl5pPr marL="2112081" algn="l" defTabSz="1056041" rtl="0" eaLnBrk="1" latinLnBrk="0" hangingPunct="1">
        <a:defRPr sz="2079" kern="1200">
          <a:solidFill>
            <a:schemeClr val="tx1"/>
          </a:solidFill>
          <a:latin typeface="+mn-lt"/>
          <a:ea typeface="+mn-ea"/>
          <a:cs typeface="+mn-cs"/>
        </a:defRPr>
      </a:lvl5pPr>
      <a:lvl6pPr marL="2640101" algn="l" defTabSz="1056041" rtl="0" eaLnBrk="1" latinLnBrk="0" hangingPunct="1">
        <a:defRPr sz="2079" kern="1200">
          <a:solidFill>
            <a:schemeClr val="tx1"/>
          </a:solidFill>
          <a:latin typeface="+mn-lt"/>
          <a:ea typeface="+mn-ea"/>
          <a:cs typeface="+mn-cs"/>
        </a:defRPr>
      </a:lvl6pPr>
      <a:lvl7pPr marL="3168122" algn="l" defTabSz="1056041" rtl="0" eaLnBrk="1" latinLnBrk="0" hangingPunct="1">
        <a:defRPr sz="2079" kern="1200">
          <a:solidFill>
            <a:schemeClr val="tx1"/>
          </a:solidFill>
          <a:latin typeface="+mn-lt"/>
          <a:ea typeface="+mn-ea"/>
          <a:cs typeface="+mn-cs"/>
        </a:defRPr>
      </a:lvl7pPr>
      <a:lvl8pPr marL="3696142" algn="l" defTabSz="1056041" rtl="0" eaLnBrk="1" latinLnBrk="0" hangingPunct="1">
        <a:defRPr sz="2079" kern="1200">
          <a:solidFill>
            <a:schemeClr val="tx1"/>
          </a:solidFill>
          <a:latin typeface="+mn-lt"/>
          <a:ea typeface="+mn-ea"/>
          <a:cs typeface="+mn-cs"/>
        </a:defRPr>
      </a:lvl8pPr>
      <a:lvl9pPr marL="4224162" algn="l" defTabSz="1056041" rtl="0" eaLnBrk="1" latinLnBrk="0" hangingPunct="1">
        <a:defRPr sz="2079"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494" userDrawn="1">
          <p15:clr>
            <a:srgbClr val="F26B43"/>
          </p15:clr>
        </p15:guide>
        <p15:guide id="2" pos="47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1.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4.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9.png"/><Relationship Id="rId3" Type="http://schemas.openxmlformats.org/officeDocument/2006/relationships/notesSlide" Target="../notesSlides/notesSlide6.xml"/><Relationship Id="rId7" Type="http://schemas.openxmlformats.org/officeDocument/2006/relationships/image" Target="../media/image4.wmf"/><Relationship Id="rId12"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7.png"/><Relationship Id="rId5" Type="http://schemas.openxmlformats.org/officeDocument/2006/relationships/image" Target="../media/image3.wmf"/><Relationship Id="rId10" Type="http://schemas.openxmlformats.org/officeDocument/2006/relationships/image" Target="../media/image6.wmf"/><Relationship Id="rId4" Type="http://schemas.openxmlformats.org/officeDocument/2006/relationships/oleObject" Target="../embeddings/oleObject3.bin"/><Relationship Id="rId9" Type="http://schemas.openxmlformats.org/officeDocument/2006/relationships/oleObject" Target="../embeddings/oleObject5.bin"/><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7.xml"/><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0.png"/><Relationship Id="rId5" Type="http://schemas.openxmlformats.org/officeDocument/2006/relationships/image" Target="../media/image3.wmf"/><Relationship Id="rId4" Type="http://schemas.openxmlformats.org/officeDocument/2006/relationships/oleObject" Target="../embeddings/oleObject6.bin"/><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5955728" y="7443131"/>
            <a:ext cx="3401854" cy="421669"/>
          </a:xfrm>
        </p:spPr>
        <p:txBody>
          <a:bodyPr/>
          <a:lstStyle/>
          <a:p>
            <a:fld id="{49F82BD9-7DAA-4EC3-995F-9B816A84184C}" type="slidenum">
              <a:rPr lang="en-IN" smtClean="0"/>
              <a:t>1</a:t>
            </a:fld>
            <a:endParaRPr lang="en-IN"/>
          </a:p>
        </p:txBody>
      </p:sp>
      <p:sp>
        <p:nvSpPr>
          <p:cNvPr id="8" name="Flowchart: Predefined Process 7"/>
          <p:cNvSpPr/>
          <p:nvPr/>
        </p:nvSpPr>
        <p:spPr>
          <a:xfrm>
            <a:off x="195666" y="1274505"/>
            <a:ext cx="9280476" cy="895489"/>
          </a:xfrm>
          <a:prstGeom prst="flowChartPredefinedProcess">
            <a:avLst/>
          </a:prstGeom>
          <a:solidFill>
            <a:schemeClr val="tx2">
              <a:lumMod val="40000"/>
              <a:lumOff val="60000"/>
            </a:schemeClr>
          </a:solidFill>
          <a:ln w="76200">
            <a:noFill/>
          </a:ln>
          <a:effectLst>
            <a:glow rad="228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000" b="1" dirty="0" smtClean="0">
                <a:ln/>
                <a:solidFill>
                  <a:schemeClr val="tx1">
                    <a:lumMod val="95000"/>
                    <a:lumOff val="5000"/>
                  </a:schemeClr>
                </a:solidFill>
                <a:effectLst>
                  <a:outerShdw blurRad="38100" dist="19050" dir="2700000" algn="tl" rotWithShape="0">
                    <a:prstClr val="black">
                      <a:lumMod val="50000"/>
                      <a:alpha val="40000"/>
                    </a:prstClr>
                  </a:outerShdw>
                </a:effectLst>
              </a:rPr>
              <a:t>Welcome To….</a:t>
            </a:r>
            <a:endParaRPr lang="en-US" sz="4000" b="1" i="1" dirty="0">
              <a:ln/>
              <a:solidFill>
                <a:srgbClr val="C00000"/>
              </a:solidFill>
              <a:effectLst>
                <a:outerShdw blurRad="38100" dist="19050" dir="2700000" algn="tl" rotWithShape="0">
                  <a:prstClr val="black">
                    <a:lumMod val="50000"/>
                    <a:alpha val="40000"/>
                  </a:prstClr>
                </a:outerShdw>
              </a:effectLst>
            </a:endParaRPr>
          </a:p>
        </p:txBody>
      </p:sp>
      <p:pic>
        <p:nvPicPr>
          <p:cNvPr id="1026" name="Picture 2" descr="C:\Users\User\Desktop\New folder\Summer'2020\Pic\Regression-Analys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66" y="2169994"/>
            <a:ext cx="9280476" cy="487225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C:\Users\User\Desktop\New folder\Summer'2020\Pic\cartoon_guide_regres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387" y="1274505"/>
            <a:ext cx="4967785" cy="27119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02437" y="6654372"/>
            <a:ext cx="1866934" cy="646331"/>
          </a:xfrm>
          <a:prstGeom prst="rect">
            <a:avLst/>
          </a:prstGeom>
          <a:ln>
            <a:noFill/>
          </a:ln>
        </p:spPr>
        <p:txBody>
          <a:bodyPr wrap="square">
            <a:spAutoFit/>
          </a:bodyPr>
          <a:lstStyle/>
          <a:p>
            <a:pPr lvl="0" algn="ctr" defTabSz="1466850">
              <a:lnSpc>
                <a:spcPct val="90000"/>
              </a:lnSpc>
              <a:spcBef>
                <a:spcPct val="0"/>
              </a:spcBef>
              <a:spcAft>
                <a:spcPct val="35000"/>
              </a:spcAft>
            </a:pPr>
            <a:r>
              <a:rPr lang="en-US" sz="4000" b="1" dirty="0" smtClean="0">
                <a:solidFill>
                  <a:schemeClr val="accent2">
                    <a:lumMod val="75000"/>
                  </a:schemeClr>
                </a:solidFill>
              </a:rPr>
              <a:t>(Part-2)</a:t>
            </a:r>
            <a:endParaRPr lang="en-US" sz="4000" b="1" dirty="0">
              <a:solidFill>
                <a:schemeClr val="accent2">
                  <a:lumMod val="75000"/>
                </a:schemeClr>
              </a:solidFill>
            </a:endParaRPr>
          </a:p>
        </p:txBody>
      </p:sp>
    </p:spTree>
    <p:extLst>
      <p:ext uri="{BB962C8B-B14F-4D97-AF65-F5344CB8AC3E}">
        <p14:creationId xmlns:p14="http://schemas.microsoft.com/office/powerpoint/2010/main" val="28490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38"/>
                                        </p:tgtEl>
                                        <p:attrNameLst>
                                          <p:attrName>style.visibility</p:attrName>
                                        </p:attrNameLst>
                                      </p:cBhvr>
                                      <p:to>
                                        <p:strVal val="visible"/>
                                      </p:to>
                                    </p:set>
                                    <p:animEffect transition="in" filter="fade">
                                      <p:cBhvr>
                                        <p:cTn id="22"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5955728" y="7443131"/>
            <a:ext cx="3401854" cy="421669"/>
          </a:xfrm>
        </p:spPr>
        <p:txBody>
          <a:bodyPr/>
          <a:lstStyle/>
          <a:p>
            <a:fld id="{49F82BD9-7DAA-4EC3-995F-9B816A84184C}" type="slidenum">
              <a:rPr lang="en-IN" smtClean="0"/>
              <a:t>10</a:t>
            </a:fld>
            <a:endParaRPr lang="en-IN"/>
          </a:p>
        </p:txBody>
      </p:sp>
      <mc:AlternateContent xmlns:mc="http://schemas.openxmlformats.org/markup-compatibility/2006" xmlns:a14="http://schemas.microsoft.com/office/drawing/2010/main">
        <mc:Choice Requires="a14">
          <p:sp>
            <p:nvSpPr>
              <p:cNvPr id="11" name="Rectangle 10"/>
              <p:cNvSpPr/>
              <p:nvPr/>
            </p:nvSpPr>
            <p:spPr>
              <a:xfrm>
                <a:off x="480602" y="278991"/>
                <a:ext cx="5292401" cy="532966"/>
              </a:xfrm>
              <a:prstGeom prst="rect">
                <a:avLst/>
              </a:prstGeom>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lvl="0"/>
                <a:r>
                  <a:rPr lang="en-US" sz="2800" b="1" dirty="0" smtClean="0"/>
                  <a:t> </a:t>
                </a:r>
                <a:r>
                  <a:rPr lang="en-US" sz="2800" b="1" dirty="0" smtClean="0">
                    <a:effectLst>
                      <a:outerShdw blurRad="38100" dist="38100" dir="2700000" algn="tl">
                        <a:srgbClr val="000000">
                          <a:alpha val="43137"/>
                        </a:srgbClr>
                      </a:outerShdw>
                    </a:effectLst>
                  </a:rPr>
                  <a:t>Coefficient of Determination(</a:t>
                </a:r>
                <a14:m>
                  <m:oMath xmlns:m="http://schemas.openxmlformats.org/officeDocument/2006/math">
                    <m:sSup>
                      <m:sSupPr>
                        <m:ctrlPr>
                          <a:rPr lang="en-US" sz="2800" b="1" i="1" smtClean="0">
                            <a:effectLst>
                              <a:outerShdw blurRad="38100" dist="38100" dir="2700000" algn="tl">
                                <a:srgbClr val="000000">
                                  <a:alpha val="43137"/>
                                </a:srgbClr>
                              </a:outerShdw>
                            </a:effectLst>
                            <a:latin typeface="Cambria Math"/>
                          </a:rPr>
                        </m:ctrlPr>
                      </m:sSupPr>
                      <m:e>
                        <m:r>
                          <a:rPr lang="en-US" sz="2800" b="1" i="1" smtClean="0">
                            <a:effectLst>
                              <a:outerShdw blurRad="38100" dist="38100" dir="2700000" algn="tl">
                                <a:srgbClr val="000000">
                                  <a:alpha val="43137"/>
                                </a:srgbClr>
                              </a:outerShdw>
                            </a:effectLst>
                            <a:latin typeface="Cambria Math"/>
                          </a:rPr>
                          <m:t>𝒓</m:t>
                        </m:r>
                      </m:e>
                      <m:sup>
                        <m:r>
                          <a:rPr lang="en-US" sz="2800" b="1" i="1" smtClean="0">
                            <a:effectLst>
                              <a:outerShdw blurRad="38100" dist="38100" dir="2700000" algn="tl">
                                <a:srgbClr val="000000">
                                  <a:alpha val="43137"/>
                                </a:srgbClr>
                              </a:outerShdw>
                            </a:effectLst>
                            <a:latin typeface="Cambria Math"/>
                          </a:rPr>
                          <m:t>𝟐</m:t>
                        </m:r>
                      </m:sup>
                    </m:sSup>
                  </m:oMath>
                </a14:m>
                <a:r>
                  <a:rPr lang="en-US" sz="2800" b="1" dirty="0" smtClean="0">
                    <a:effectLst>
                      <a:outerShdw blurRad="38100" dist="38100" dir="2700000" algn="tl">
                        <a:srgbClr val="000000">
                          <a:alpha val="43137"/>
                        </a:srgbClr>
                      </a:outerShdw>
                    </a:effectLst>
                  </a:rPr>
                  <a:t>)</a:t>
                </a:r>
                <a:endParaRPr lang="en-US" sz="2800" b="1" dirty="0">
                  <a:effectLst>
                    <a:outerShdw blurRad="38100" dist="38100" dir="2700000" algn="tl">
                      <a:srgbClr val="000000">
                        <a:alpha val="43137"/>
                      </a:srgbClr>
                    </a:outerShdw>
                  </a:effectLst>
                </a:endParaRPr>
              </a:p>
            </p:txBody>
          </p:sp>
        </mc:Choice>
        <mc:Fallback xmlns="">
          <p:sp>
            <p:nvSpPr>
              <p:cNvPr id="11" name="Rectangle 10"/>
              <p:cNvSpPr>
                <a:spLocks noRot="1" noChangeAspect="1" noMove="1" noResize="1" noEditPoints="1" noAdjustHandles="1" noChangeArrowheads="1" noChangeShapeType="1" noTextEdit="1"/>
              </p:cNvSpPr>
              <p:nvPr/>
            </p:nvSpPr>
            <p:spPr>
              <a:xfrm>
                <a:off x="480602" y="278991"/>
                <a:ext cx="5292401" cy="532966"/>
              </a:xfrm>
              <a:prstGeom prst="rect">
                <a:avLst/>
              </a:prstGeom>
              <a:blipFill rotWithShape="1">
                <a:blip r:embed="rId3"/>
                <a:stretch>
                  <a:fillRect/>
                </a:stretch>
              </a:blipFill>
              <a:ln w="38100">
                <a:solidFill>
                  <a:schemeClr val="tx1"/>
                </a:solidFill>
              </a:ln>
              <a:effectLst>
                <a:outerShdw blurRad="149987" dist="250190" dir="8460000" algn="ctr">
                  <a:srgbClr val="000000">
                    <a:alpha val="28000"/>
                  </a:srgbClr>
                </a:outerShdw>
              </a:effectLst>
            </p:spPr>
            <p:txBody>
              <a:bodyPr/>
              <a:lstStyle/>
              <a:p>
                <a:r>
                  <a:rPr lang="en-US">
                    <a:noFill/>
                  </a:rPr>
                  <a:t> </a:t>
                </a:r>
              </a:p>
            </p:txBody>
          </p:sp>
        </mc:Fallback>
      </mc:AlternateContent>
      <p:sp>
        <p:nvSpPr>
          <p:cNvPr id="4" name="Rectangle 3"/>
          <p:cNvSpPr/>
          <p:nvPr/>
        </p:nvSpPr>
        <p:spPr>
          <a:xfrm>
            <a:off x="835445" y="1431031"/>
            <a:ext cx="3381714" cy="395942"/>
          </a:xfrm>
          <a:prstGeom prst="rect">
            <a:avLst/>
          </a:prstGeom>
        </p:spPr>
        <p:txBody>
          <a:bodyPr wrap="square">
            <a:spAutoFit/>
          </a:bodyPr>
          <a:lstStyle/>
          <a:p>
            <a:r>
              <a:rPr lang="en-US" dirty="0"/>
              <a:t> </a:t>
            </a:r>
          </a:p>
        </p:txBody>
      </p:sp>
      <p:graphicFrame>
        <p:nvGraphicFramePr>
          <p:cNvPr id="12" name="Diagram 11"/>
          <p:cNvGraphicFramePr/>
          <p:nvPr>
            <p:extLst>
              <p:ext uri="{D42A27DB-BD31-4B8C-83A1-F6EECF244321}">
                <p14:modId xmlns:p14="http://schemas.microsoft.com/office/powerpoint/2010/main" val="3660524101"/>
              </p:ext>
            </p:extLst>
          </p:nvPr>
        </p:nvGraphicFramePr>
        <p:xfrm>
          <a:off x="1067454" y="2434219"/>
          <a:ext cx="6629883" cy="1346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5362"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0602" y="1431031"/>
            <a:ext cx="13839555" cy="320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63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78040" y="7340701"/>
            <a:ext cx="3401854" cy="421669"/>
          </a:xfrm>
          <a:prstGeom prst="ellipse">
            <a:avLst/>
          </a:prstGeom>
        </p:spPr>
        <p:txBody>
          <a:bodyPr vert="horz" lIns="91440" tIns="45720" rIns="91440" bIns="45720" rtlCol="0">
            <a:normAutofit/>
          </a:bodyPr>
          <a:lstStyle/>
          <a:p>
            <a:pPr defTabSz="914400">
              <a:lnSpc>
                <a:spcPct val="90000"/>
              </a:lnSpc>
              <a:spcAft>
                <a:spcPts val="600"/>
              </a:spcAft>
              <a:defRPr/>
            </a:pPr>
            <a:fld id="{49F82BD9-7DAA-4EC3-995F-9B816A84184C}" type="slidenum">
              <a:rPr lang="en-US">
                <a:solidFill>
                  <a:prstClr val="black">
                    <a:tint val="75000"/>
                  </a:prstClr>
                </a:solidFill>
              </a:rPr>
              <a:pPr defTabSz="914400">
                <a:lnSpc>
                  <a:spcPct val="90000"/>
                </a:lnSpc>
                <a:spcAft>
                  <a:spcPts val="600"/>
                </a:spcAft>
                <a:defRPr/>
              </a:pPr>
              <a:t>11</a:t>
            </a:fld>
            <a:endParaRPr lang="en-US">
              <a:solidFill>
                <a:prstClr val="black">
                  <a:tint val="75000"/>
                </a:prstClr>
              </a:solidFill>
            </a:endParaRPr>
          </a:p>
        </p:txBody>
      </p:sp>
      <p:pic>
        <p:nvPicPr>
          <p:cNvPr id="2050" name="Picture 2" descr="C:\Users\User\Desktop\New folder\Summer'2020\bigstock-Thank-You-2025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804" y="2272261"/>
            <a:ext cx="6526456" cy="399466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39" y="1135680"/>
            <a:ext cx="6360543" cy="62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urved Right Arrow 6"/>
          <p:cNvSpPr/>
          <p:nvPr/>
        </p:nvSpPr>
        <p:spPr>
          <a:xfrm>
            <a:off x="6714698" y="2866030"/>
            <a:ext cx="1146412" cy="2210938"/>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414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5955728" y="7443131"/>
            <a:ext cx="3401854" cy="421669"/>
          </a:xfrm>
        </p:spPr>
        <p:txBody>
          <a:bodyPr/>
          <a:lstStyle/>
          <a:p>
            <a:fld id="{49F82BD9-7DAA-4EC3-995F-9B816A84184C}" type="slidenum">
              <a:rPr lang="en-IN" smtClean="0"/>
              <a:t>2</a:t>
            </a:fld>
            <a:endParaRPr lang="en-IN"/>
          </a:p>
        </p:txBody>
      </p:sp>
      <p:sp>
        <p:nvSpPr>
          <p:cNvPr id="3" name="Rectangle 2"/>
          <p:cNvSpPr/>
          <p:nvPr/>
        </p:nvSpPr>
        <p:spPr>
          <a:xfrm>
            <a:off x="574907" y="252479"/>
            <a:ext cx="4392489" cy="646331"/>
          </a:xfrm>
          <a:prstGeom prst="rect">
            <a:avLst/>
          </a:prstGeom>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ctr"/>
            <a:r>
              <a:rPr lang="en-IN" sz="3600" b="1" dirty="0" smtClean="0">
                <a:effectLst>
                  <a:outerShdw blurRad="38100" dist="38100" dir="2700000" algn="tl">
                    <a:srgbClr val="000000">
                      <a:alpha val="43137"/>
                    </a:srgbClr>
                  </a:outerShdw>
                </a:effectLst>
              </a:rPr>
              <a:t>Learning Outcomes</a:t>
            </a:r>
            <a:endParaRPr lang="en-IN" sz="3600" b="1" dirty="0">
              <a:effectLst>
                <a:outerShdw blurRad="38100" dist="38100" dir="2700000" algn="tl">
                  <a:srgbClr val="000000">
                    <a:alpha val="43137"/>
                  </a:srgbClr>
                </a:outerShdw>
              </a:effectLst>
            </a:endParaRPr>
          </a:p>
        </p:txBody>
      </p:sp>
      <p:sp>
        <p:nvSpPr>
          <p:cNvPr id="4" name="Rectangle 3"/>
          <p:cNvSpPr/>
          <p:nvPr/>
        </p:nvSpPr>
        <p:spPr>
          <a:xfrm>
            <a:off x="604888" y="2638558"/>
            <a:ext cx="10053119" cy="2979277"/>
          </a:xfrm>
          <a:prstGeom prst="rect">
            <a:avLst/>
          </a:prstGeom>
          <a:solidFill>
            <a:schemeClr val="accent1">
              <a:lumMod val="20000"/>
              <a:lumOff val="80000"/>
            </a:schemeClr>
          </a:solidFill>
          <a:ln>
            <a:solidFill>
              <a:srgbClr val="DEC8EE"/>
            </a:solidFill>
          </a:ln>
        </p:spPr>
        <p:txBody>
          <a:bodyPr wrap="square">
            <a:spAutoFit/>
          </a:bodyPr>
          <a:lstStyle/>
          <a:p>
            <a:pPr marL="342900" lvl="0" indent="-342900" algn="just" defTabSz="1466850">
              <a:lnSpc>
                <a:spcPct val="150000"/>
              </a:lnSpc>
              <a:spcBef>
                <a:spcPct val="0"/>
              </a:spcBef>
              <a:spcAft>
                <a:spcPct val="35000"/>
              </a:spcAft>
              <a:buFont typeface="Wingdings" pitchFamily="2" charset="2"/>
              <a:buChar char="Ø"/>
            </a:pPr>
            <a:r>
              <a:rPr lang="en-US" sz="2800" dirty="0" smtClean="0"/>
              <a:t>Development </a:t>
            </a:r>
            <a:r>
              <a:rPr lang="en-US" sz="2800" dirty="0"/>
              <a:t>of Mathematical Equation for modeling the relationship of the variables</a:t>
            </a:r>
            <a:r>
              <a:rPr lang="en-US" sz="2800" dirty="0" smtClean="0"/>
              <a:t>.</a:t>
            </a:r>
          </a:p>
          <a:p>
            <a:pPr marL="342900" indent="-342900" algn="just" defTabSz="1466850">
              <a:lnSpc>
                <a:spcPct val="150000"/>
              </a:lnSpc>
              <a:spcBef>
                <a:spcPct val="0"/>
              </a:spcBef>
              <a:spcAft>
                <a:spcPct val="35000"/>
              </a:spcAft>
              <a:buFont typeface="Wingdings" pitchFamily="2" charset="2"/>
              <a:buChar char="Ø"/>
            </a:pPr>
            <a:r>
              <a:rPr lang="en-US" sz="2800" dirty="0"/>
              <a:t>Use of the Equation for the purpose of prediction.</a:t>
            </a:r>
          </a:p>
          <a:p>
            <a:pPr marL="342900" lvl="0" indent="-342900" algn="just" defTabSz="1466850">
              <a:lnSpc>
                <a:spcPct val="150000"/>
              </a:lnSpc>
              <a:spcBef>
                <a:spcPct val="0"/>
              </a:spcBef>
              <a:spcAft>
                <a:spcPct val="35000"/>
              </a:spcAft>
              <a:buFont typeface="Wingdings" pitchFamily="2" charset="2"/>
              <a:buChar char="Ø"/>
            </a:pPr>
            <a:endParaRPr lang="en-US" sz="2800" dirty="0"/>
          </a:p>
        </p:txBody>
      </p:sp>
      <p:sp>
        <p:nvSpPr>
          <p:cNvPr id="6" name="Rectangle 5"/>
          <p:cNvSpPr/>
          <p:nvPr/>
        </p:nvSpPr>
        <p:spPr>
          <a:xfrm>
            <a:off x="574907" y="1330783"/>
            <a:ext cx="11582081" cy="837473"/>
          </a:xfrm>
          <a:prstGeom prst="rect">
            <a:avLst/>
          </a:prstGeom>
        </p:spPr>
        <p:txBody>
          <a:bodyPr wrap="none">
            <a:spAutoFit/>
          </a:bodyPr>
          <a:lstStyle/>
          <a:p>
            <a:pPr algn="just" defTabSz="1466850">
              <a:lnSpc>
                <a:spcPct val="150000"/>
              </a:lnSpc>
              <a:spcBef>
                <a:spcPct val="0"/>
              </a:spcBef>
              <a:spcAft>
                <a:spcPct val="35000"/>
              </a:spcAft>
            </a:pPr>
            <a:r>
              <a:rPr lang="en-US" sz="3600" b="1" dirty="0"/>
              <a:t>When you will complete this chapter, you would be able to-</a:t>
            </a:r>
          </a:p>
        </p:txBody>
      </p:sp>
    </p:spTree>
    <p:extLst>
      <p:ext uri="{BB962C8B-B14F-4D97-AF65-F5344CB8AC3E}">
        <p14:creationId xmlns:p14="http://schemas.microsoft.com/office/powerpoint/2010/main" val="31816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5955728" y="7443131"/>
            <a:ext cx="3401854" cy="421669"/>
          </a:xfrm>
        </p:spPr>
        <p:txBody>
          <a:bodyPr/>
          <a:lstStyle/>
          <a:p>
            <a:fld id="{49F82BD9-7DAA-4EC3-995F-9B816A84184C}" type="slidenum">
              <a:rPr lang="en-IN" smtClean="0"/>
              <a:t>3</a:t>
            </a:fld>
            <a:endParaRPr lang="en-IN"/>
          </a:p>
        </p:txBody>
      </p:sp>
      <p:sp>
        <p:nvSpPr>
          <p:cNvPr id="3" name="Rectangle 2"/>
          <p:cNvSpPr/>
          <p:nvPr/>
        </p:nvSpPr>
        <p:spPr>
          <a:xfrm>
            <a:off x="332579" y="374525"/>
            <a:ext cx="1436612" cy="523220"/>
          </a:xfrm>
          <a:prstGeom prst="rect">
            <a:avLst/>
          </a:prstGeom>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algn="ctr"/>
            <a:r>
              <a:rPr lang="en-IN" sz="2800" b="1" dirty="0" smtClean="0">
                <a:effectLst>
                  <a:outerShdw blurRad="38100" dist="38100" dir="2700000" algn="tl">
                    <a:srgbClr val="000000">
                      <a:alpha val="43137"/>
                    </a:srgbClr>
                  </a:outerShdw>
                </a:effectLst>
              </a:rPr>
              <a:t>Outlines</a:t>
            </a:r>
            <a:endParaRPr lang="en-IN" sz="2800" b="1" dirty="0">
              <a:effectLst>
                <a:outerShdw blurRad="38100" dist="38100" dir="2700000" algn="tl">
                  <a:srgbClr val="000000">
                    <a:alpha val="43137"/>
                  </a:srgbClr>
                </a:outerShdw>
              </a:effectLst>
            </a:endParaRPr>
          </a:p>
        </p:txBody>
      </p:sp>
      <p:sp>
        <p:nvSpPr>
          <p:cNvPr id="4" name="Rectangle 3"/>
          <p:cNvSpPr/>
          <p:nvPr/>
        </p:nvSpPr>
        <p:spPr>
          <a:xfrm>
            <a:off x="796052" y="2461077"/>
            <a:ext cx="8947555" cy="2677656"/>
          </a:xfrm>
          <a:prstGeom prst="rect">
            <a:avLst/>
          </a:prstGeom>
          <a:solidFill>
            <a:schemeClr val="accent1">
              <a:lumMod val="20000"/>
              <a:lumOff val="80000"/>
            </a:schemeClr>
          </a:solidFill>
        </p:spPr>
        <p:txBody>
          <a:bodyPr wrap="square">
            <a:spAutoFit/>
          </a:bodyPr>
          <a:lstStyle/>
          <a:p>
            <a:pPr marL="342900" lvl="0" indent="-342900">
              <a:buFont typeface="Arial" pitchFamily="34" charset="0"/>
              <a:buChar char="•"/>
            </a:pPr>
            <a:r>
              <a:rPr lang="en-US" sz="2800" dirty="0" smtClean="0"/>
              <a:t>Definition </a:t>
            </a:r>
            <a:r>
              <a:rPr lang="en-US" sz="2800" dirty="0"/>
              <a:t>of Regression with </a:t>
            </a:r>
            <a:r>
              <a:rPr lang="en-US" sz="2800" dirty="0" smtClean="0"/>
              <a:t>Examples</a:t>
            </a:r>
          </a:p>
          <a:p>
            <a:pPr marL="342900" indent="-342900">
              <a:buFont typeface="Arial" pitchFamily="34" charset="0"/>
              <a:buChar char="•"/>
            </a:pPr>
            <a:r>
              <a:rPr lang="en-US" sz="2800" dirty="0"/>
              <a:t>Define Independent and  Dependent variables</a:t>
            </a:r>
          </a:p>
          <a:p>
            <a:pPr marL="342900" indent="-342900">
              <a:buFont typeface="Arial" pitchFamily="34" charset="0"/>
              <a:buChar char="•"/>
            </a:pPr>
            <a:r>
              <a:rPr lang="en-US" sz="2800" dirty="0"/>
              <a:t>Types of Regression with definition (Simple &amp; multiple)</a:t>
            </a:r>
          </a:p>
          <a:p>
            <a:pPr marL="342900" indent="-342900">
              <a:buFont typeface="Arial" pitchFamily="34" charset="0"/>
              <a:buChar char="•"/>
            </a:pPr>
            <a:r>
              <a:rPr lang="en-US" sz="2800" dirty="0"/>
              <a:t>Fit/ Estimate Simple linear regression Line/model</a:t>
            </a:r>
          </a:p>
          <a:p>
            <a:pPr marL="342900" indent="-342900">
              <a:buFont typeface="Arial" pitchFamily="34" charset="0"/>
              <a:buChar char="•"/>
            </a:pPr>
            <a:r>
              <a:rPr lang="en-US" sz="2800" dirty="0"/>
              <a:t>Estimation of regression coefficients with interpretation</a:t>
            </a:r>
          </a:p>
          <a:p>
            <a:pPr marL="342900" indent="-342900">
              <a:buFont typeface="Arial" pitchFamily="34" charset="0"/>
              <a:buChar char="•"/>
            </a:pPr>
            <a:r>
              <a:rPr lang="en-US" sz="2800" dirty="0" smtClean="0"/>
              <a:t>Interpret </a:t>
            </a:r>
            <a:r>
              <a:rPr lang="en-US" sz="2800" dirty="0"/>
              <a:t>Coefficient of </a:t>
            </a:r>
            <a:r>
              <a:rPr lang="en-US" sz="2800" dirty="0" smtClean="0"/>
              <a:t>determination</a:t>
            </a:r>
            <a:endParaRPr lang="en-US" sz="2800" dirty="0"/>
          </a:p>
        </p:txBody>
      </p:sp>
      <p:sp>
        <p:nvSpPr>
          <p:cNvPr id="6" name="Rectangle 5"/>
          <p:cNvSpPr/>
          <p:nvPr/>
        </p:nvSpPr>
        <p:spPr>
          <a:xfrm>
            <a:off x="662363" y="1637214"/>
            <a:ext cx="8164927" cy="646331"/>
          </a:xfrm>
          <a:prstGeom prst="rect">
            <a:avLst/>
          </a:prstGeom>
        </p:spPr>
        <p:txBody>
          <a:bodyPr wrap="none">
            <a:spAutoFit/>
          </a:bodyPr>
          <a:lstStyle/>
          <a:p>
            <a:r>
              <a:rPr lang="en-US" sz="3600" b="1" dirty="0"/>
              <a:t>From this lecture, you are going to learn…</a:t>
            </a:r>
          </a:p>
        </p:txBody>
      </p:sp>
      <p:sp>
        <p:nvSpPr>
          <p:cNvPr id="7" name="Right Brace 6"/>
          <p:cNvSpPr/>
          <p:nvPr/>
        </p:nvSpPr>
        <p:spPr>
          <a:xfrm>
            <a:off x="8827290" y="2461077"/>
            <a:ext cx="916317" cy="1719037"/>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10009323" y="2997431"/>
            <a:ext cx="1926863" cy="480131"/>
          </a:xfrm>
          <a:prstGeom prst="rect">
            <a:avLst/>
          </a:prstGeom>
          <a:ln>
            <a:noFill/>
          </a:ln>
        </p:spPr>
        <p:txBody>
          <a:bodyPr wrap="square">
            <a:spAutoFit/>
          </a:bodyPr>
          <a:lstStyle/>
          <a:p>
            <a:pPr lvl="0" algn="ctr" defTabSz="1466850">
              <a:lnSpc>
                <a:spcPct val="90000"/>
              </a:lnSpc>
              <a:spcBef>
                <a:spcPct val="0"/>
              </a:spcBef>
              <a:spcAft>
                <a:spcPct val="35000"/>
              </a:spcAft>
            </a:pPr>
            <a:r>
              <a:rPr lang="en-US" sz="2800" b="1" dirty="0" smtClean="0">
                <a:solidFill>
                  <a:schemeClr val="accent2">
                    <a:lumMod val="75000"/>
                  </a:schemeClr>
                </a:solidFill>
              </a:rPr>
              <a:t>(Part-1)</a:t>
            </a:r>
            <a:endParaRPr lang="en-US" sz="2800" b="1" dirty="0">
              <a:solidFill>
                <a:schemeClr val="accent2">
                  <a:lumMod val="75000"/>
                </a:schemeClr>
              </a:solidFill>
            </a:endParaRPr>
          </a:p>
        </p:txBody>
      </p:sp>
      <p:sp>
        <p:nvSpPr>
          <p:cNvPr id="10" name="Rectangle 9"/>
          <p:cNvSpPr/>
          <p:nvPr/>
        </p:nvSpPr>
        <p:spPr>
          <a:xfrm>
            <a:off x="10009323" y="4374473"/>
            <a:ext cx="1926863" cy="480131"/>
          </a:xfrm>
          <a:prstGeom prst="rect">
            <a:avLst/>
          </a:prstGeom>
          <a:ln>
            <a:noFill/>
          </a:ln>
        </p:spPr>
        <p:txBody>
          <a:bodyPr wrap="square">
            <a:spAutoFit/>
          </a:bodyPr>
          <a:lstStyle/>
          <a:p>
            <a:pPr lvl="0" algn="ctr" defTabSz="1466850">
              <a:lnSpc>
                <a:spcPct val="90000"/>
              </a:lnSpc>
              <a:spcBef>
                <a:spcPct val="0"/>
              </a:spcBef>
              <a:spcAft>
                <a:spcPct val="35000"/>
              </a:spcAft>
            </a:pPr>
            <a:r>
              <a:rPr lang="en-US" sz="2800" b="1" dirty="0" smtClean="0">
                <a:solidFill>
                  <a:schemeClr val="accent2">
                    <a:lumMod val="75000"/>
                  </a:schemeClr>
                </a:solidFill>
              </a:rPr>
              <a:t>(Part-2)</a:t>
            </a:r>
            <a:endParaRPr lang="en-US" sz="2800" b="1" dirty="0">
              <a:solidFill>
                <a:schemeClr val="accent2">
                  <a:lumMod val="75000"/>
                </a:schemeClr>
              </a:solidFill>
            </a:endParaRPr>
          </a:p>
        </p:txBody>
      </p:sp>
      <p:sp>
        <p:nvSpPr>
          <p:cNvPr id="8" name="Right Brace 7"/>
          <p:cNvSpPr/>
          <p:nvPr/>
        </p:nvSpPr>
        <p:spPr>
          <a:xfrm>
            <a:off x="9285448" y="4374473"/>
            <a:ext cx="458159" cy="76426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2396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p:bldP spid="7" grpId="0" animBg="1"/>
      <p:bldP spid="9" grpId="0"/>
      <p:bldP spid="10"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5955728" y="7443131"/>
            <a:ext cx="3401854" cy="421669"/>
          </a:xfrm>
        </p:spPr>
        <p:txBody>
          <a:bodyPr/>
          <a:lstStyle/>
          <a:p>
            <a:fld id="{49F82BD9-7DAA-4EC3-995F-9B816A84184C}" type="slidenum">
              <a:rPr lang="en-IN" smtClean="0"/>
              <a:t>4</a:t>
            </a:fld>
            <a:endParaRPr lang="en-IN"/>
          </a:p>
        </p:txBody>
      </p:sp>
      <p:sp>
        <p:nvSpPr>
          <p:cNvPr id="9" name="Rectangle 8"/>
          <p:cNvSpPr/>
          <p:nvPr/>
        </p:nvSpPr>
        <p:spPr>
          <a:xfrm>
            <a:off x="1595139" y="3359854"/>
            <a:ext cx="11929071" cy="12003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endParaRPr lang="en-US" sz="1900" kern="1200" dirty="0" smtClean="0"/>
          </a:p>
          <a:p>
            <a:pPr lvl="0" algn="ctr" defTabSz="844550">
              <a:lnSpc>
                <a:spcPct val="90000"/>
              </a:lnSpc>
              <a:spcBef>
                <a:spcPct val="0"/>
              </a:spcBef>
              <a:spcAft>
                <a:spcPct val="35000"/>
              </a:spcAft>
            </a:pPr>
            <a:endParaRPr lang="en-US" sz="1900" kern="1200" dirty="0" smtClean="0"/>
          </a:p>
        </p:txBody>
      </p:sp>
      <p:sp>
        <p:nvSpPr>
          <p:cNvPr id="11" name="Rectangle 10"/>
          <p:cNvSpPr/>
          <p:nvPr/>
        </p:nvSpPr>
        <p:spPr>
          <a:xfrm>
            <a:off x="121682" y="278991"/>
            <a:ext cx="11089502" cy="523220"/>
          </a:xfrm>
          <a:prstGeom prst="rect">
            <a:avLst/>
          </a:prstGeom>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2800" b="1" dirty="0" smtClean="0"/>
              <a:t> Example of </a:t>
            </a:r>
            <a:r>
              <a:rPr lang="en-US" sz="2800" b="1" dirty="0" smtClean="0">
                <a:ln/>
                <a:effectLst>
                  <a:outerShdw blurRad="38100" dist="19050" dir="2700000" algn="tl" rotWithShape="0">
                    <a:prstClr val="black">
                      <a:lumMod val="50000"/>
                      <a:alpha val="40000"/>
                    </a:prstClr>
                  </a:outerShdw>
                </a:effectLst>
              </a:rPr>
              <a:t>Estimation </a:t>
            </a:r>
            <a:r>
              <a:rPr lang="en-US" sz="2800" b="1" dirty="0">
                <a:ln/>
                <a:effectLst>
                  <a:outerShdw blurRad="38100" dist="19050" dir="2700000" algn="tl" rotWithShape="0">
                    <a:prstClr val="black">
                      <a:lumMod val="50000"/>
                      <a:alpha val="40000"/>
                    </a:prstClr>
                  </a:outerShdw>
                </a:effectLst>
              </a:rPr>
              <a:t>of regression coefficients with </a:t>
            </a:r>
            <a:r>
              <a:rPr lang="en-US" sz="2800" b="1" dirty="0" smtClean="0">
                <a:ln/>
                <a:effectLst>
                  <a:outerShdw blurRad="38100" dist="19050" dir="2700000" algn="tl" rotWithShape="0">
                    <a:prstClr val="black">
                      <a:lumMod val="50000"/>
                      <a:alpha val="40000"/>
                    </a:prstClr>
                  </a:outerShdw>
                </a:effectLst>
              </a:rPr>
              <a:t>interpretation</a:t>
            </a:r>
            <a:endParaRPr lang="en-US" sz="2800" b="1" dirty="0">
              <a:ln/>
              <a:effectLst>
                <a:outerShdw blurRad="38100" dist="19050" dir="2700000" algn="tl" rotWithShape="0">
                  <a:prstClr val="black">
                    <a:lumMod val="50000"/>
                    <a:alpha val="40000"/>
                  </a:prstClr>
                </a:outerShdw>
              </a:effectLst>
            </a:endParaRPr>
          </a:p>
        </p:txBody>
      </p:sp>
      <p:sp>
        <p:nvSpPr>
          <p:cNvPr id="3" name="Rectangle 2"/>
          <p:cNvSpPr/>
          <p:nvPr/>
        </p:nvSpPr>
        <p:spPr>
          <a:xfrm>
            <a:off x="617079" y="1345382"/>
            <a:ext cx="14081559" cy="1200329"/>
          </a:xfrm>
          <a:prstGeom prst="rect">
            <a:avLst/>
          </a:prstGeom>
        </p:spPr>
        <p:txBody>
          <a:bodyPr wrap="square">
            <a:spAutoFit/>
          </a:bodyPr>
          <a:lstStyle/>
          <a:p>
            <a:pPr algn="just"/>
            <a:r>
              <a:rPr lang="en-US" sz="2400" b="1" dirty="0"/>
              <a:t>Problem:</a:t>
            </a:r>
            <a:r>
              <a:rPr lang="en-US" sz="2400" dirty="0"/>
              <a:t> Suppose a company’s owner wants to forecast sales on the basis of advertising expenses. The owner would like to review the relationship between sales and the amount spent on advertising. Below is the information on sales and advertising expense for the last four months:</a:t>
            </a:r>
          </a:p>
        </p:txBody>
      </p:sp>
      <p:sp>
        <p:nvSpPr>
          <p:cNvPr id="8" name="Rectangle 2"/>
          <p:cNvSpPr>
            <a:spLocks noChangeArrowheads="1"/>
          </p:cNvSpPr>
          <p:nvPr/>
        </p:nvSpPr>
        <p:spPr bwMode="auto">
          <a:xfrm>
            <a:off x="0" y="0"/>
            <a:ext cx="15119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953159433"/>
              </p:ext>
            </p:extLst>
          </p:nvPr>
        </p:nvGraphicFramePr>
        <p:xfrm>
          <a:off x="11782235" y="2471113"/>
          <a:ext cx="2639423" cy="1488905"/>
        </p:xfrm>
        <a:graphic>
          <a:graphicData uri="http://schemas.openxmlformats.org/presentationml/2006/ole">
            <mc:AlternateContent xmlns:mc="http://schemas.openxmlformats.org/markup-compatibility/2006">
              <mc:Choice xmlns:v="urn:schemas-microsoft-com:vml" Requires="v">
                <p:oleObj spid="_x0000_s9304" r:id="rId4" imgW="1485900" imgH="838200" progId="Equation.DSMT4">
                  <p:embed/>
                </p:oleObj>
              </mc:Choice>
              <mc:Fallback>
                <p:oleObj r:id="rId4" imgW="1485900" imgH="838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82235" y="2471113"/>
                        <a:ext cx="2639423" cy="1488905"/>
                      </a:xfrm>
                      <a:prstGeom prst="rect">
                        <a:avLst/>
                      </a:prstGeom>
                      <a:noFill/>
                    </p:spPr>
                  </p:pic>
                </p:oleObj>
              </mc:Fallback>
            </mc:AlternateContent>
          </a:graphicData>
        </a:graphic>
      </p:graphicFrame>
      <p:sp>
        <p:nvSpPr>
          <p:cNvPr id="14" name="Rectangle 7"/>
          <p:cNvSpPr>
            <a:spLocks noChangeArrowheads="1"/>
          </p:cNvSpPr>
          <p:nvPr/>
        </p:nvSpPr>
        <p:spPr bwMode="auto">
          <a:xfrm>
            <a:off x="0" y="0"/>
            <a:ext cx="15119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3251105067"/>
              </p:ext>
            </p:extLst>
          </p:nvPr>
        </p:nvGraphicFramePr>
        <p:xfrm>
          <a:off x="12160154" y="4242141"/>
          <a:ext cx="1978925" cy="636083"/>
        </p:xfrm>
        <a:graphic>
          <a:graphicData uri="http://schemas.openxmlformats.org/presentationml/2006/ole">
            <mc:AlternateContent xmlns:mc="http://schemas.openxmlformats.org/markup-compatibility/2006">
              <mc:Choice xmlns:v="urn:schemas-microsoft-com:vml" Requires="v">
                <p:oleObj spid="_x0000_s9305" r:id="rId6" imgW="799753" imgH="253890" progId="Equation.DSMT4">
                  <p:embed/>
                </p:oleObj>
              </mc:Choice>
              <mc:Fallback>
                <p:oleObj r:id="rId6" imgW="799753" imgH="25389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60154" y="4242141"/>
                        <a:ext cx="1978925" cy="636083"/>
                      </a:xfrm>
                      <a:prstGeom prst="rect">
                        <a:avLst/>
                      </a:prstGeom>
                      <a:noFill/>
                    </p:spPr>
                  </p:pic>
                </p:oleObj>
              </mc:Fallback>
            </mc:AlternateContent>
          </a:graphicData>
        </a:graphic>
      </p:graphicFrame>
      <p:pic>
        <p:nvPicPr>
          <p:cNvPr id="9220"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28721" y="2718263"/>
            <a:ext cx="7806868" cy="184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617079" y="4516118"/>
                <a:ext cx="8591099" cy="267765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a) Draw scatter plot.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b) Determine the estimated regression model.</a:t>
                </a:r>
                <a:endParaRPr kumimoji="0" lang="en-US" sz="2400" b="0" i="0" u="none" strike="noStrike" cap="none" normalizeH="0" baseline="0" dirty="0" smtClean="0">
                  <a:ln>
                    <a:noFill/>
                  </a:ln>
                  <a:solidFill>
                    <a:schemeClr val="tx1"/>
                  </a:solidFill>
                  <a:effectLst/>
                  <a:cs typeface="Arial" pitchFamily="34" charset="0"/>
                </a:endParaRPr>
              </a:p>
              <a:p>
                <a:pPr lvl="0" algn="just" defTabSz="914400" eaLnBrk="0" fontAlgn="base" hangingPunct="0">
                  <a:spcBef>
                    <a:spcPct val="0"/>
                  </a:spcBef>
                  <a:spcAft>
                    <a:spcPct val="0"/>
                  </a:spcAf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c) Interpret the value </a:t>
                </a:r>
                <a14:m>
                  <m:oMath xmlns:m="http://schemas.openxmlformats.org/officeDocument/2006/math">
                    <m:sSub>
                      <m:sSubPr>
                        <m:ctrlPr>
                          <a:rPr lang="en-US" sz="2400" b="1" i="1">
                            <a:latin typeface="Cambria Math"/>
                          </a:rPr>
                        </m:ctrlPr>
                      </m:sSubPr>
                      <m:e>
                        <m:r>
                          <a:rPr lang="en-US" sz="2400" b="1" i="1">
                            <a:latin typeface="Cambria Math"/>
                          </a:rPr>
                          <m:t>𝜷</m:t>
                        </m:r>
                      </m:e>
                      <m:sub>
                        <m:r>
                          <a:rPr lang="en-US" sz="2400" b="1" i="1">
                            <a:latin typeface="Cambria Math"/>
                          </a:rPr>
                          <m:t>𝟎</m:t>
                        </m:r>
                      </m:sub>
                    </m:sSub>
                  </m:oMath>
                </a14:m>
                <a:r>
                  <a:rPr kumimoji="0" lang="en-US" sz="2400" b="0" i="0" u="none" strike="noStrike" cap="none" normalizeH="0" baseline="0" dirty="0" smtClean="0">
                    <a:ln>
                      <a:noFill/>
                    </a:ln>
                    <a:solidFill>
                      <a:schemeClr val="tx1"/>
                    </a:solidFill>
                    <a:effectLst/>
                    <a:cs typeface="Arial" pitchFamily="34" charset="0"/>
                  </a:rPr>
                  <a:t> and </a:t>
                </a:r>
                <a14:m>
                  <m:oMath xmlns:m="http://schemas.openxmlformats.org/officeDocument/2006/math">
                    <m:sSub>
                      <m:sSubPr>
                        <m:ctrlPr>
                          <a:rPr lang="en-US" sz="2400" b="1" i="1" smtClean="0">
                            <a:latin typeface="Cambria Math"/>
                          </a:rPr>
                        </m:ctrlPr>
                      </m:sSubPr>
                      <m:e>
                        <m:r>
                          <a:rPr lang="en-US" sz="2400" b="1" i="1">
                            <a:latin typeface="Cambria Math"/>
                          </a:rPr>
                          <m:t>𝜷</m:t>
                        </m:r>
                      </m:e>
                      <m:sub>
                        <m:r>
                          <a:rPr lang="en-US" sz="2400" b="1" i="1" smtClean="0">
                            <a:latin typeface="Cambria Math"/>
                          </a:rPr>
                          <m:t>𝟏</m:t>
                        </m:r>
                      </m:sub>
                    </m:sSub>
                  </m:oMath>
                </a14:m>
                <a:r>
                  <a:rPr kumimoji="0" lang="en-US" sz="2400" b="0" i="0" u="none" strike="noStrike" cap="none" normalizeH="0" baseline="0" dirty="0" smtClean="0">
                    <a:ln>
                      <a:noFill/>
                    </a:ln>
                    <a:solidFill>
                      <a:schemeClr val="tx1"/>
                    </a:solidFill>
                    <a:effectLst/>
                    <a:cs typeface="Arial" pitchFamily="34" charset="0"/>
                  </a:rPr>
                  <a:t>.</a:t>
                </a:r>
              </a:p>
              <a:p>
                <a:r>
                  <a:rPr lang="en-US" sz="2400" dirty="0" smtClean="0">
                    <a:cs typeface="Arial" pitchFamily="34" charset="0"/>
                  </a:rPr>
                  <a:t>d) </a:t>
                </a:r>
                <a:r>
                  <a:rPr lang="en-US" sz="2400" dirty="0"/>
                  <a:t>Estimate sales when </a:t>
                </a:r>
                <a:r>
                  <a:rPr lang="en-US" sz="2400" dirty="0" smtClean="0"/>
                  <a:t>$9 </a:t>
                </a:r>
                <a:r>
                  <a:rPr lang="en-US" sz="2400" dirty="0"/>
                  <a:t>million is spent on advertising.</a:t>
                </a:r>
              </a:p>
              <a:p>
                <a:r>
                  <a:rPr lang="en-US" sz="2400" b="1" dirty="0"/>
                  <a:t> </a:t>
                </a:r>
                <a:endParaRPr lang="en-US" sz="2400" dirty="0"/>
              </a:p>
              <a:p>
                <a:pPr lvl="0" algn="just" defTabSz="914400" eaLnBrk="0" fontAlgn="base" hangingPunct="0">
                  <a:spcBef>
                    <a:spcPct val="0"/>
                  </a:spcBef>
                  <a:spcAft>
                    <a:spcPct val="0"/>
                  </a:spcAft>
                </a:pPr>
                <a:endParaRPr kumimoji="0" lang="en-US" sz="2400" b="0" i="0" u="none" strike="noStrike" cap="none" normalizeH="0" baseline="0" dirty="0" smtClean="0">
                  <a:ln>
                    <a:noFill/>
                  </a:ln>
                  <a:solidFill>
                    <a:schemeClr val="tx1"/>
                  </a:solidFill>
                  <a:effectLst/>
                  <a:cs typeface="Arial" pitchFamily="34" charset="0"/>
                </a:endParaRPr>
              </a:p>
              <a:p>
                <a:pPr lvl="0" algn="just" defTabSz="914400" eaLnBrk="0" fontAlgn="base" hangingPunct="0">
                  <a:spcBef>
                    <a:spcPct val="0"/>
                  </a:spcBef>
                  <a:spcAft>
                    <a:spcPct val="0"/>
                  </a:spcAft>
                </a:pPr>
                <a:endParaRPr kumimoji="0" lang="en-US" sz="2400" b="0" i="0" u="none" strike="noStrike" cap="none" normalizeH="0" baseline="0" dirty="0" smtClean="0">
                  <a:ln>
                    <a:noFill/>
                  </a:ln>
                  <a:solidFill>
                    <a:schemeClr val="tx1"/>
                  </a:solidFill>
                  <a:effectLst/>
                  <a:cs typeface="Arial" pitchFamily="34" charset="0"/>
                </a:endParaRPr>
              </a:p>
            </p:txBody>
          </p:sp>
        </mc:Choice>
        <mc:Fallback xmlns="">
          <p:sp>
            <p:nvSpPr>
              <p:cNvPr id="6" name="Rectangle 7"/>
              <p:cNvSpPr>
                <a:spLocks noRot="1" noChangeAspect="1" noMove="1" noResize="1" noEditPoints="1" noAdjustHandles="1" noChangeArrowheads="1" noChangeShapeType="1" noTextEdit="1"/>
              </p:cNvSpPr>
              <p:nvPr/>
            </p:nvSpPr>
            <p:spPr bwMode="auto">
              <a:xfrm>
                <a:off x="617079" y="4516118"/>
                <a:ext cx="8591099" cy="2677656"/>
              </a:xfrm>
              <a:prstGeom prst="rect">
                <a:avLst/>
              </a:prstGeom>
              <a:blipFill rotWithShape="1">
                <a:blip r:embed="rId9"/>
                <a:stretch>
                  <a:fillRect l="-1064" t="-13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58991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fade">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5955728" y="7443131"/>
            <a:ext cx="3401854" cy="421669"/>
          </a:xfrm>
        </p:spPr>
        <p:txBody>
          <a:bodyPr/>
          <a:lstStyle/>
          <a:p>
            <a:fld id="{49F82BD9-7DAA-4EC3-995F-9B816A84184C}" type="slidenum">
              <a:rPr lang="en-IN" smtClean="0"/>
              <a:t>5</a:t>
            </a:fld>
            <a:endParaRPr lang="en-IN"/>
          </a:p>
        </p:txBody>
      </p:sp>
      <p:sp>
        <p:nvSpPr>
          <p:cNvPr id="9" name="Rectangle 8"/>
          <p:cNvSpPr/>
          <p:nvPr/>
        </p:nvSpPr>
        <p:spPr>
          <a:xfrm>
            <a:off x="1595139" y="3359854"/>
            <a:ext cx="11929071" cy="12003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endParaRPr lang="en-US" sz="1900" kern="1200" dirty="0" smtClean="0"/>
          </a:p>
          <a:p>
            <a:pPr lvl="0" algn="ctr" defTabSz="844550">
              <a:lnSpc>
                <a:spcPct val="90000"/>
              </a:lnSpc>
              <a:spcBef>
                <a:spcPct val="0"/>
              </a:spcBef>
              <a:spcAft>
                <a:spcPct val="35000"/>
              </a:spcAft>
            </a:pPr>
            <a:endParaRPr lang="en-US" sz="1900" kern="1200" dirty="0" smtClean="0"/>
          </a:p>
        </p:txBody>
      </p:sp>
      <p:sp>
        <p:nvSpPr>
          <p:cNvPr id="11" name="Rectangle 10"/>
          <p:cNvSpPr/>
          <p:nvPr/>
        </p:nvSpPr>
        <p:spPr>
          <a:xfrm>
            <a:off x="121682" y="278991"/>
            <a:ext cx="11089502" cy="523220"/>
          </a:xfrm>
          <a:prstGeom prst="rect">
            <a:avLst/>
          </a:prstGeom>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2800" b="1" dirty="0" smtClean="0"/>
              <a:t> Example of </a:t>
            </a:r>
            <a:r>
              <a:rPr lang="en-US" sz="2800" b="1" dirty="0" smtClean="0">
                <a:ln/>
                <a:effectLst>
                  <a:outerShdw blurRad="38100" dist="19050" dir="2700000" algn="tl" rotWithShape="0">
                    <a:prstClr val="black">
                      <a:lumMod val="50000"/>
                      <a:alpha val="40000"/>
                    </a:prstClr>
                  </a:outerShdw>
                </a:effectLst>
              </a:rPr>
              <a:t>Estimation </a:t>
            </a:r>
            <a:r>
              <a:rPr lang="en-US" sz="2800" b="1" dirty="0">
                <a:ln/>
                <a:effectLst>
                  <a:outerShdw blurRad="38100" dist="19050" dir="2700000" algn="tl" rotWithShape="0">
                    <a:prstClr val="black">
                      <a:lumMod val="50000"/>
                      <a:alpha val="40000"/>
                    </a:prstClr>
                  </a:outerShdw>
                </a:effectLst>
              </a:rPr>
              <a:t>of regression coefficients with </a:t>
            </a:r>
            <a:r>
              <a:rPr lang="en-US" sz="2800" b="1" dirty="0" smtClean="0">
                <a:ln/>
                <a:effectLst>
                  <a:outerShdw blurRad="38100" dist="19050" dir="2700000" algn="tl" rotWithShape="0">
                    <a:prstClr val="black">
                      <a:lumMod val="50000"/>
                      <a:alpha val="40000"/>
                    </a:prstClr>
                  </a:outerShdw>
                </a:effectLst>
              </a:rPr>
              <a:t>interpretation</a:t>
            </a:r>
            <a:endParaRPr lang="en-US" sz="2800" b="1" dirty="0">
              <a:ln/>
              <a:effectLst>
                <a:outerShdw blurRad="38100" dist="19050" dir="2700000" algn="tl" rotWithShape="0">
                  <a:prstClr val="black">
                    <a:lumMod val="50000"/>
                    <a:alpha val="40000"/>
                  </a:prstClr>
                </a:outerShdw>
              </a:effectLst>
            </a:endParaRPr>
          </a:p>
        </p:txBody>
      </p:sp>
      <p:sp>
        <p:nvSpPr>
          <p:cNvPr id="8" name="Rectangle 2"/>
          <p:cNvSpPr>
            <a:spLocks noChangeArrowheads="1"/>
          </p:cNvSpPr>
          <p:nvPr/>
        </p:nvSpPr>
        <p:spPr bwMode="auto">
          <a:xfrm>
            <a:off x="0" y="0"/>
            <a:ext cx="15119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7"/>
          <p:cNvSpPr>
            <a:spLocks noChangeArrowheads="1"/>
          </p:cNvSpPr>
          <p:nvPr/>
        </p:nvSpPr>
        <p:spPr bwMode="auto">
          <a:xfrm>
            <a:off x="0" y="0"/>
            <a:ext cx="15119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p:nvPr/>
        </p:nvSpPr>
        <p:spPr>
          <a:xfrm>
            <a:off x="617079" y="1233060"/>
            <a:ext cx="9195661" cy="1134606"/>
          </a:xfrm>
          <a:prstGeom prst="rect">
            <a:avLst/>
          </a:prstGeom>
          <a:effectLst/>
        </p:spPr>
        <p:txBody>
          <a:bodyPr wrap="square">
            <a:spAutoFit/>
          </a:bodyPr>
          <a:lstStyle/>
          <a:p>
            <a:r>
              <a:rPr lang="en-US" sz="2400" b="1" dirty="0"/>
              <a:t>Solution</a:t>
            </a:r>
            <a:r>
              <a:rPr lang="en-US" sz="2400" dirty="0"/>
              <a:t>: </a:t>
            </a:r>
          </a:p>
          <a:p>
            <a:r>
              <a:rPr lang="en-US" sz="2400" dirty="0"/>
              <a:t>            a) If we plot the data and draw scatter plot we get as below plot</a:t>
            </a:r>
          </a:p>
          <a:p>
            <a:r>
              <a:rPr lang="en-US" dirty="0"/>
              <a:t> </a:t>
            </a:r>
          </a:p>
        </p:txBody>
      </p:sp>
      <p:graphicFrame>
        <p:nvGraphicFramePr>
          <p:cNvPr id="16" name="Chart 15"/>
          <p:cNvGraphicFramePr/>
          <p:nvPr>
            <p:extLst>
              <p:ext uri="{D42A27DB-BD31-4B8C-83A1-F6EECF244321}">
                <p14:modId xmlns:p14="http://schemas.microsoft.com/office/powerpoint/2010/main" val="96643515"/>
              </p:ext>
            </p:extLst>
          </p:nvPr>
        </p:nvGraphicFramePr>
        <p:xfrm>
          <a:off x="4450898" y="2367666"/>
          <a:ext cx="5675739" cy="42175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145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fade">
                                      <p:cBhvr>
                                        <p:cTn id="12" dur="500"/>
                                        <p:tgtEl>
                                          <p:spTgt spid="16">
                                            <p:graphicEl>
                                              <a:chart seriesIdx="-3" categoryIdx="-3" bldStep="gridLegen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fade">
                                      <p:cBhvr>
                                        <p:cTn id="17" dur="500"/>
                                        <p:tgtEl>
                                          <p:spTgt spid="16">
                                            <p:graphicEl>
                                              <a:chart seriesIdx="-4" categoryIdx="0"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fade">
                                      <p:cBhvr>
                                        <p:cTn id="22" dur="500"/>
                                        <p:tgtEl>
                                          <p:spTgt spid="16">
                                            <p:graphicEl>
                                              <a:chart seriesIdx="-4" categoryIdx="1"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fade">
                                      <p:cBhvr>
                                        <p:cTn id="27" dur="500"/>
                                        <p:tgtEl>
                                          <p:spTgt spid="16">
                                            <p:graphicEl>
                                              <a:chart seriesIdx="-4" categoryIdx="2" bldStep="category"/>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fade">
                                      <p:cBhvr>
                                        <p:cTn id="32" dur="500"/>
                                        <p:tgtEl>
                                          <p:spTgt spid="16">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6" grpId="0">
        <p:bldSub>
          <a:bldChart bld="category"/>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5955728" y="7443131"/>
            <a:ext cx="3401854" cy="421669"/>
          </a:xfrm>
        </p:spPr>
        <p:txBody>
          <a:bodyPr/>
          <a:lstStyle/>
          <a:p>
            <a:fld id="{49F82BD9-7DAA-4EC3-995F-9B816A84184C}" type="slidenum">
              <a:rPr lang="en-IN" smtClean="0"/>
              <a:t>6</a:t>
            </a:fld>
            <a:endParaRPr lang="en-IN"/>
          </a:p>
        </p:txBody>
      </p:sp>
      <p:sp>
        <p:nvSpPr>
          <p:cNvPr id="11" name="Rectangle 10"/>
          <p:cNvSpPr/>
          <p:nvPr/>
        </p:nvSpPr>
        <p:spPr>
          <a:xfrm>
            <a:off x="121682" y="278991"/>
            <a:ext cx="11089502" cy="523220"/>
          </a:xfrm>
          <a:prstGeom prst="rect">
            <a:avLst/>
          </a:prstGeom>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2800" b="1" dirty="0" smtClean="0"/>
              <a:t> Example of </a:t>
            </a:r>
            <a:r>
              <a:rPr lang="en-US" sz="2800" b="1" dirty="0" smtClean="0">
                <a:ln/>
                <a:effectLst>
                  <a:outerShdw blurRad="38100" dist="19050" dir="2700000" algn="tl" rotWithShape="0">
                    <a:prstClr val="black">
                      <a:lumMod val="50000"/>
                      <a:alpha val="40000"/>
                    </a:prstClr>
                  </a:outerShdw>
                </a:effectLst>
              </a:rPr>
              <a:t>Estimation </a:t>
            </a:r>
            <a:r>
              <a:rPr lang="en-US" sz="2800" b="1" dirty="0">
                <a:ln/>
                <a:effectLst>
                  <a:outerShdw blurRad="38100" dist="19050" dir="2700000" algn="tl" rotWithShape="0">
                    <a:prstClr val="black">
                      <a:lumMod val="50000"/>
                      <a:alpha val="40000"/>
                    </a:prstClr>
                  </a:outerShdw>
                </a:effectLst>
              </a:rPr>
              <a:t>of regression coefficients with </a:t>
            </a:r>
            <a:r>
              <a:rPr lang="en-US" sz="2800" b="1" dirty="0" smtClean="0">
                <a:ln/>
                <a:effectLst>
                  <a:outerShdw blurRad="38100" dist="19050" dir="2700000" algn="tl" rotWithShape="0">
                    <a:prstClr val="black">
                      <a:lumMod val="50000"/>
                      <a:alpha val="40000"/>
                    </a:prstClr>
                  </a:outerShdw>
                </a:effectLst>
              </a:rPr>
              <a:t>interpretation</a:t>
            </a:r>
            <a:endParaRPr lang="en-US" sz="2800" b="1" dirty="0">
              <a:ln/>
              <a:effectLst>
                <a:outerShdw blurRad="38100" dist="19050" dir="2700000" algn="tl" rotWithShape="0">
                  <a:prstClr val="black">
                    <a:lumMod val="50000"/>
                    <a:alpha val="40000"/>
                  </a:prstClr>
                </a:outerShdw>
              </a:effectLst>
            </a:endParaRPr>
          </a:p>
        </p:txBody>
      </p:sp>
      <p:sp>
        <p:nvSpPr>
          <p:cNvPr id="8" name="Rectangle 2"/>
          <p:cNvSpPr>
            <a:spLocks noChangeArrowheads="1"/>
          </p:cNvSpPr>
          <p:nvPr/>
        </p:nvSpPr>
        <p:spPr bwMode="auto">
          <a:xfrm>
            <a:off x="0" y="0"/>
            <a:ext cx="15119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103978246"/>
              </p:ext>
            </p:extLst>
          </p:nvPr>
        </p:nvGraphicFramePr>
        <p:xfrm>
          <a:off x="306124" y="5570423"/>
          <a:ext cx="2639423" cy="1488905"/>
        </p:xfrm>
        <a:graphic>
          <a:graphicData uri="http://schemas.openxmlformats.org/presentationml/2006/ole">
            <mc:AlternateContent xmlns:mc="http://schemas.openxmlformats.org/markup-compatibility/2006">
              <mc:Choice xmlns:v="urn:schemas-microsoft-com:vml" Requires="v">
                <p:oleObj spid="_x0000_s12426" r:id="rId4" imgW="1485900" imgH="838200" progId="Equation.DSMT4">
                  <p:embed/>
                </p:oleObj>
              </mc:Choice>
              <mc:Fallback>
                <p:oleObj r:id="rId4" imgW="1485900" imgH="838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124" y="5570423"/>
                        <a:ext cx="2639423" cy="1488905"/>
                      </a:xfrm>
                      <a:prstGeom prst="rect">
                        <a:avLst/>
                      </a:prstGeom>
                      <a:noFill/>
                    </p:spPr>
                  </p:pic>
                </p:oleObj>
              </mc:Fallback>
            </mc:AlternateContent>
          </a:graphicData>
        </a:graphic>
      </p:graphicFrame>
      <p:sp>
        <p:nvSpPr>
          <p:cNvPr id="14" name="Rectangle 7"/>
          <p:cNvSpPr>
            <a:spLocks noChangeArrowheads="1"/>
          </p:cNvSpPr>
          <p:nvPr/>
        </p:nvSpPr>
        <p:spPr bwMode="auto">
          <a:xfrm>
            <a:off x="0" y="0"/>
            <a:ext cx="15119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2308200106"/>
              </p:ext>
            </p:extLst>
          </p:nvPr>
        </p:nvGraphicFramePr>
        <p:xfrm>
          <a:off x="3676958" y="6221066"/>
          <a:ext cx="1978925" cy="636083"/>
        </p:xfrm>
        <a:graphic>
          <a:graphicData uri="http://schemas.openxmlformats.org/presentationml/2006/ole">
            <mc:AlternateContent xmlns:mc="http://schemas.openxmlformats.org/markup-compatibility/2006">
              <mc:Choice xmlns:v="urn:schemas-microsoft-com:vml" Requires="v">
                <p:oleObj spid="_x0000_s12427" r:id="rId6" imgW="799753" imgH="253890" progId="Equation.DSMT4">
                  <p:embed/>
                </p:oleObj>
              </mc:Choice>
              <mc:Fallback>
                <p:oleObj r:id="rId6" imgW="799753" imgH="25389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6958" y="6221066"/>
                        <a:ext cx="1978925" cy="63608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4" name="Rectangle 3"/>
              <p:cNvSpPr/>
              <p:nvPr/>
            </p:nvSpPr>
            <p:spPr>
              <a:xfrm>
                <a:off x="617080" y="1233060"/>
                <a:ext cx="10594104" cy="1785232"/>
              </a:xfrm>
              <a:prstGeom prst="rect">
                <a:avLst/>
              </a:prstGeom>
            </p:spPr>
            <p:txBody>
              <a:bodyPr wrap="square">
                <a:spAutoFit/>
              </a:bodyPr>
              <a:lstStyle/>
              <a:p>
                <a:r>
                  <a:rPr lang="en-US" sz="2400" b="1" dirty="0"/>
                  <a:t>Solution</a:t>
                </a:r>
                <a:r>
                  <a:rPr lang="en-US" sz="2400" dirty="0"/>
                  <a:t>: </a:t>
                </a:r>
              </a:p>
              <a:p>
                <a:r>
                  <a:rPr lang="en-US" sz="2400" dirty="0"/>
                  <a:t>            b) </a:t>
                </a:r>
                <a:r>
                  <a:rPr lang="en-US" sz="2400" dirty="0" smtClean="0"/>
                  <a:t>Let</a:t>
                </a:r>
                <a:r>
                  <a:rPr lang="en-US" sz="2400" dirty="0"/>
                  <a:t>, Estimated Simple </a:t>
                </a:r>
                <a:r>
                  <a:rPr lang="en-US" sz="2400" dirty="0">
                    <a:ln/>
                  </a:rPr>
                  <a:t>linear regression Model,</a:t>
                </a:r>
              </a:p>
              <a:p>
                <a:pPr lvl="1" algn="just">
                  <a:lnSpc>
                    <a:spcPct val="150000"/>
                  </a:lnSpc>
                </a:pPr>
                <a14:m>
                  <m:oMathPara xmlns:m="http://schemas.openxmlformats.org/officeDocument/2006/math">
                    <m:oMathParaPr>
                      <m:jc m:val="centerGroup"/>
                    </m:oMathParaPr>
                    <m:oMath xmlns:m="http://schemas.openxmlformats.org/officeDocument/2006/math">
                      <m:sSub>
                        <m:sSubPr>
                          <m:ctrlPr>
                            <a:rPr lang="en-US" sz="2400" b="1" i="1">
                              <a:solidFill>
                                <a:prstClr val="black"/>
                              </a:solidFill>
                              <a:latin typeface="Cambria Math"/>
                            </a:rPr>
                          </m:ctrlPr>
                        </m:sSubPr>
                        <m:e>
                          <m:acc>
                            <m:accPr>
                              <m:chr m:val="̂"/>
                              <m:ctrlPr>
                                <a:rPr lang="en-US" sz="2400" b="1" i="1">
                                  <a:solidFill>
                                    <a:prstClr val="black"/>
                                  </a:solidFill>
                                  <a:latin typeface="Cambria Math"/>
                                </a:rPr>
                              </m:ctrlPr>
                            </m:accPr>
                            <m:e>
                              <m:r>
                                <a:rPr lang="en-US" sz="2400" b="1" i="1">
                                  <a:solidFill>
                                    <a:prstClr val="black"/>
                                  </a:solidFill>
                                  <a:latin typeface="Cambria Math"/>
                                </a:rPr>
                                <m:t>𝒀</m:t>
                              </m:r>
                            </m:e>
                          </m:acc>
                        </m:e>
                        <m:sub>
                          <m:r>
                            <a:rPr lang="en-US" sz="2400" b="1" i="1">
                              <a:solidFill>
                                <a:prstClr val="black"/>
                              </a:solidFill>
                              <a:latin typeface="Cambria Math"/>
                            </a:rPr>
                            <m:t>𝒊</m:t>
                          </m:r>
                        </m:sub>
                      </m:sSub>
                      <m:r>
                        <a:rPr lang="en-US" sz="2400" b="1" i="1">
                          <a:latin typeface="Cambria Math"/>
                        </a:rPr>
                        <m:t>=</m:t>
                      </m:r>
                      <m:sSub>
                        <m:sSubPr>
                          <m:ctrlPr>
                            <a:rPr lang="en-US" sz="2400" b="1" i="1">
                              <a:latin typeface="Cambria Math"/>
                            </a:rPr>
                          </m:ctrlPr>
                        </m:sSubPr>
                        <m:e>
                          <m:acc>
                            <m:accPr>
                              <m:chr m:val="̂"/>
                              <m:ctrlPr>
                                <a:rPr lang="en-US" sz="2400" b="1" i="1">
                                  <a:latin typeface="Cambria Math"/>
                                </a:rPr>
                              </m:ctrlPr>
                            </m:accPr>
                            <m:e>
                              <m:r>
                                <m:rPr>
                                  <m:sty m:val="p"/>
                                </m:rPr>
                                <a:rPr lang="el-GR" sz="2400" b="1" i="1">
                                  <a:latin typeface="Cambria Math"/>
                                </a:rPr>
                                <m:t>β</m:t>
                              </m:r>
                            </m:e>
                          </m:acc>
                        </m:e>
                        <m:sub>
                          <m:r>
                            <a:rPr lang="en-US" sz="2400" b="1" i="1">
                              <a:latin typeface="Cambria Math"/>
                            </a:rPr>
                            <m:t>𝟎</m:t>
                          </m:r>
                        </m:sub>
                      </m:sSub>
                      <m:r>
                        <a:rPr lang="en-US" sz="2400" b="1" i="1">
                          <a:latin typeface="Cambria Math"/>
                        </a:rPr>
                        <m:t>+</m:t>
                      </m:r>
                      <m:sSub>
                        <m:sSubPr>
                          <m:ctrlPr>
                            <a:rPr lang="en-US" sz="2400" b="1" i="1">
                              <a:solidFill>
                                <a:prstClr val="black"/>
                              </a:solidFill>
                              <a:latin typeface="Cambria Math"/>
                            </a:rPr>
                          </m:ctrlPr>
                        </m:sSubPr>
                        <m:e>
                          <m:acc>
                            <m:accPr>
                              <m:chr m:val="̂"/>
                              <m:ctrlPr>
                                <a:rPr lang="en-US" sz="2400" b="1" i="1">
                                  <a:solidFill>
                                    <a:prstClr val="black"/>
                                  </a:solidFill>
                                  <a:latin typeface="Cambria Math"/>
                                </a:rPr>
                              </m:ctrlPr>
                            </m:accPr>
                            <m:e>
                              <m:r>
                                <m:rPr>
                                  <m:sty m:val="p"/>
                                </m:rPr>
                                <a:rPr lang="el-GR" sz="2400" b="1" i="1">
                                  <a:solidFill>
                                    <a:prstClr val="black"/>
                                  </a:solidFill>
                                  <a:latin typeface="Cambria Math"/>
                                </a:rPr>
                                <m:t>β</m:t>
                              </m:r>
                            </m:e>
                          </m:acc>
                        </m:e>
                        <m:sub>
                          <m:r>
                            <a:rPr lang="en-US" sz="2400" b="1" i="1">
                              <a:solidFill>
                                <a:prstClr val="black"/>
                              </a:solidFill>
                              <a:latin typeface="Cambria Math"/>
                            </a:rPr>
                            <m:t>𝟏</m:t>
                          </m:r>
                        </m:sub>
                      </m:sSub>
                      <m:sSub>
                        <m:sSubPr>
                          <m:ctrlPr>
                            <a:rPr lang="en-US" sz="2400" b="1" i="1">
                              <a:latin typeface="Cambria Math"/>
                            </a:rPr>
                          </m:ctrlPr>
                        </m:sSubPr>
                        <m:e>
                          <m:r>
                            <a:rPr lang="en-US" sz="2400" b="1" i="1">
                              <a:latin typeface="Cambria Math"/>
                            </a:rPr>
                            <m:t>𝑿</m:t>
                          </m:r>
                        </m:e>
                        <m:sub>
                          <m:r>
                            <a:rPr lang="en-US" sz="2400" b="1" i="1">
                              <a:latin typeface="Cambria Math"/>
                            </a:rPr>
                            <m:t>𝒊</m:t>
                          </m:r>
                        </m:sub>
                      </m:sSub>
                      <m:r>
                        <a:rPr lang="en-US" sz="2400" b="1" i="1">
                          <a:latin typeface="Cambria Math"/>
                        </a:rPr>
                        <m:t>+</m:t>
                      </m:r>
                      <m:sSub>
                        <m:sSubPr>
                          <m:ctrlPr>
                            <a:rPr lang="en-US" sz="2400" b="1" i="1">
                              <a:latin typeface="Cambria Math"/>
                            </a:rPr>
                          </m:ctrlPr>
                        </m:sSubPr>
                        <m:e>
                          <m:r>
                            <a:rPr lang="en-US" sz="2400" b="1" i="1">
                              <a:latin typeface="Cambria Math"/>
                            </a:rPr>
                            <m:t>𝜺</m:t>
                          </m:r>
                        </m:e>
                        <m:sub>
                          <m:r>
                            <a:rPr lang="en-US" sz="2400" b="1" i="1">
                              <a:latin typeface="Cambria Math"/>
                            </a:rPr>
                            <m:t>𝒊</m:t>
                          </m:r>
                        </m:sub>
                      </m:sSub>
                    </m:oMath>
                  </m:oMathPara>
                </a14:m>
                <a:endParaRPr lang="en-US" sz="2400" dirty="0"/>
              </a:p>
              <a:p>
                <a:r>
                  <a:rPr lang="en-US" sz="2400" dirty="0" smtClean="0"/>
                  <a:t>we know that,</a:t>
                </a:r>
              </a:p>
            </p:txBody>
          </p:sp>
        </mc:Choice>
        <mc:Fallback xmlns="">
          <p:sp>
            <p:nvSpPr>
              <p:cNvPr id="4" name="Rectangle 3"/>
              <p:cNvSpPr>
                <a:spLocks noRot="1" noChangeAspect="1" noMove="1" noResize="1" noEditPoints="1" noAdjustHandles="1" noChangeArrowheads="1" noChangeShapeType="1" noTextEdit="1"/>
              </p:cNvSpPr>
              <p:nvPr/>
            </p:nvSpPr>
            <p:spPr>
              <a:xfrm>
                <a:off x="617080" y="1233060"/>
                <a:ext cx="10594104" cy="1785232"/>
              </a:xfrm>
              <a:prstGeom prst="rect">
                <a:avLst/>
              </a:prstGeom>
              <a:blipFill rotWithShape="1">
                <a:blip r:embed="rId8"/>
                <a:stretch>
                  <a:fillRect l="-863" t="-2730" b="-6826"/>
                </a:stretch>
              </a:blipFill>
            </p:spPr>
            <p:txBody>
              <a:bodyPr/>
              <a:lstStyle/>
              <a:p>
                <a:r>
                  <a:rPr lang="en-US">
                    <a:noFill/>
                  </a:rPr>
                  <a:t> </a:t>
                </a:r>
              </a:p>
            </p:txBody>
          </p:sp>
        </mc:Fallback>
      </mc:AlternateContent>
      <p:sp>
        <p:nvSpPr>
          <p:cNvPr id="3" name="Rectangle 2"/>
          <p:cNvSpPr>
            <a:spLocks noChangeArrowheads="1"/>
          </p:cNvSpPr>
          <p:nvPr/>
        </p:nvSpPr>
        <p:spPr bwMode="auto">
          <a:xfrm>
            <a:off x="0" y="0"/>
            <a:ext cx="15119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274598396"/>
              </p:ext>
            </p:extLst>
          </p:nvPr>
        </p:nvGraphicFramePr>
        <p:xfrm>
          <a:off x="1236936" y="3223009"/>
          <a:ext cx="2393248" cy="1692462"/>
        </p:xfrm>
        <a:graphic>
          <a:graphicData uri="http://schemas.openxmlformats.org/presentationml/2006/ole">
            <mc:AlternateContent xmlns:mc="http://schemas.openxmlformats.org/markup-compatibility/2006">
              <mc:Choice xmlns:v="urn:schemas-microsoft-com:vml" Requires="v">
                <p:oleObj spid="_x0000_s12428" r:id="rId9" imgW="1727200" imgH="1219200" progId="Equation.DSMT4">
                  <p:embed/>
                </p:oleObj>
              </mc:Choice>
              <mc:Fallback>
                <p:oleObj r:id="rId9" imgW="1727200" imgH="1219200" progId="Equation.DSMT4">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6936" y="3223009"/>
                        <a:ext cx="2393248" cy="1692462"/>
                      </a:xfrm>
                      <a:prstGeom prst="rect">
                        <a:avLst/>
                      </a:prstGeom>
                      <a:solidFill>
                        <a:srgbClr val="DEC8EE"/>
                      </a:solidFill>
                      <a:ln w="19050">
                        <a:solidFill>
                          <a:schemeClr val="tx1"/>
                        </a:solidFill>
                      </a:ln>
                    </p:spPr>
                  </p:pic>
                </p:oleObj>
              </mc:Fallback>
            </mc:AlternateContent>
          </a:graphicData>
        </a:graphic>
      </p:graphicFrame>
      <p:pic>
        <p:nvPicPr>
          <p:cNvPr id="12374" name="Picture 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38792" y="2830016"/>
            <a:ext cx="2941539" cy="298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75" name="Picture 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66683" y="2884606"/>
            <a:ext cx="1953387" cy="293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76" name="Picture 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79126" y="2843662"/>
            <a:ext cx="1340800" cy="295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77" name="Picture 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78982" y="2888301"/>
            <a:ext cx="1966990" cy="289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374"/>
                                        </p:tgtEl>
                                        <p:attrNameLst>
                                          <p:attrName>style.visibility</p:attrName>
                                        </p:attrNameLst>
                                      </p:cBhvr>
                                      <p:to>
                                        <p:strVal val="visible"/>
                                      </p:to>
                                    </p:set>
                                    <p:animEffect transition="in" filter="fade">
                                      <p:cBhvr>
                                        <p:cTn id="30" dur="500"/>
                                        <p:tgtEl>
                                          <p:spTgt spid="1237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375"/>
                                        </p:tgtEl>
                                        <p:attrNameLst>
                                          <p:attrName>style.visibility</p:attrName>
                                        </p:attrNameLst>
                                      </p:cBhvr>
                                      <p:to>
                                        <p:strVal val="visible"/>
                                      </p:to>
                                    </p:set>
                                    <p:animEffect transition="in" filter="fade">
                                      <p:cBhvr>
                                        <p:cTn id="35" dur="500"/>
                                        <p:tgtEl>
                                          <p:spTgt spid="1237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376"/>
                                        </p:tgtEl>
                                        <p:attrNameLst>
                                          <p:attrName>style.visibility</p:attrName>
                                        </p:attrNameLst>
                                      </p:cBhvr>
                                      <p:to>
                                        <p:strVal val="visible"/>
                                      </p:to>
                                    </p:set>
                                    <p:animEffect transition="in" filter="fade">
                                      <p:cBhvr>
                                        <p:cTn id="40" dur="500"/>
                                        <p:tgtEl>
                                          <p:spTgt spid="1237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377"/>
                                        </p:tgtEl>
                                        <p:attrNameLst>
                                          <p:attrName>style.visibility</p:attrName>
                                        </p:attrNameLst>
                                      </p:cBhvr>
                                      <p:to>
                                        <p:strVal val="visible"/>
                                      </p:to>
                                    </p:set>
                                    <p:animEffect transition="in" filter="fade">
                                      <p:cBhvr>
                                        <p:cTn id="45" dur="500"/>
                                        <p:tgtEl>
                                          <p:spTgt spid="1237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5955728" y="7443131"/>
            <a:ext cx="3401854" cy="421669"/>
          </a:xfrm>
        </p:spPr>
        <p:txBody>
          <a:bodyPr/>
          <a:lstStyle/>
          <a:p>
            <a:fld id="{49F82BD9-7DAA-4EC3-995F-9B816A84184C}" type="slidenum">
              <a:rPr lang="en-IN" smtClean="0"/>
              <a:t>7</a:t>
            </a:fld>
            <a:endParaRPr lang="en-IN"/>
          </a:p>
        </p:txBody>
      </p:sp>
      <p:sp>
        <p:nvSpPr>
          <p:cNvPr id="9" name="Rectangle 8"/>
          <p:cNvSpPr/>
          <p:nvPr/>
        </p:nvSpPr>
        <p:spPr>
          <a:xfrm>
            <a:off x="1595139" y="3359854"/>
            <a:ext cx="11929071" cy="12003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endParaRPr lang="en-US" sz="1900" kern="1200" dirty="0" smtClean="0"/>
          </a:p>
          <a:p>
            <a:pPr lvl="0" algn="ctr" defTabSz="844550">
              <a:lnSpc>
                <a:spcPct val="90000"/>
              </a:lnSpc>
              <a:spcBef>
                <a:spcPct val="0"/>
              </a:spcBef>
              <a:spcAft>
                <a:spcPct val="35000"/>
              </a:spcAft>
            </a:pPr>
            <a:endParaRPr lang="en-US" sz="1900" kern="1200" dirty="0" smtClean="0"/>
          </a:p>
        </p:txBody>
      </p:sp>
      <p:sp>
        <p:nvSpPr>
          <p:cNvPr id="11" name="Rectangle 10"/>
          <p:cNvSpPr/>
          <p:nvPr/>
        </p:nvSpPr>
        <p:spPr>
          <a:xfrm>
            <a:off x="121682" y="278991"/>
            <a:ext cx="11089502" cy="523220"/>
          </a:xfrm>
          <a:prstGeom prst="rect">
            <a:avLst/>
          </a:prstGeom>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2800" b="1" dirty="0" smtClean="0"/>
              <a:t> Example of </a:t>
            </a:r>
            <a:r>
              <a:rPr lang="en-US" sz="2800" b="1" dirty="0" smtClean="0">
                <a:ln/>
                <a:effectLst>
                  <a:outerShdw blurRad="38100" dist="19050" dir="2700000" algn="tl" rotWithShape="0">
                    <a:prstClr val="black">
                      <a:lumMod val="50000"/>
                      <a:alpha val="40000"/>
                    </a:prstClr>
                  </a:outerShdw>
                </a:effectLst>
              </a:rPr>
              <a:t>Estimation </a:t>
            </a:r>
            <a:r>
              <a:rPr lang="en-US" sz="2800" b="1" dirty="0">
                <a:ln/>
                <a:effectLst>
                  <a:outerShdw blurRad="38100" dist="19050" dir="2700000" algn="tl" rotWithShape="0">
                    <a:prstClr val="black">
                      <a:lumMod val="50000"/>
                      <a:alpha val="40000"/>
                    </a:prstClr>
                  </a:outerShdw>
                </a:effectLst>
              </a:rPr>
              <a:t>of regression coefficients with </a:t>
            </a:r>
            <a:r>
              <a:rPr lang="en-US" sz="2800" b="1" dirty="0" smtClean="0">
                <a:ln/>
                <a:effectLst>
                  <a:outerShdw blurRad="38100" dist="19050" dir="2700000" algn="tl" rotWithShape="0">
                    <a:prstClr val="black">
                      <a:lumMod val="50000"/>
                      <a:alpha val="40000"/>
                    </a:prstClr>
                  </a:outerShdw>
                </a:effectLst>
              </a:rPr>
              <a:t>interpretation</a:t>
            </a:r>
            <a:endParaRPr lang="en-US" sz="2800" b="1" dirty="0">
              <a:ln/>
              <a:effectLst>
                <a:outerShdw blurRad="38100" dist="19050" dir="2700000" algn="tl" rotWithShape="0">
                  <a:prstClr val="black">
                    <a:lumMod val="50000"/>
                    <a:alpha val="40000"/>
                  </a:prstClr>
                </a:outerShdw>
              </a:effectLst>
            </a:endParaRPr>
          </a:p>
        </p:txBody>
      </p:sp>
      <p:sp>
        <p:nvSpPr>
          <p:cNvPr id="4" name="Rectangle 3"/>
          <p:cNvSpPr/>
          <p:nvPr/>
        </p:nvSpPr>
        <p:spPr>
          <a:xfrm>
            <a:off x="835444" y="1431031"/>
            <a:ext cx="9195661" cy="395942"/>
          </a:xfrm>
          <a:prstGeom prst="rect">
            <a:avLst/>
          </a:prstGeom>
        </p:spPr>
        <p:txBody>
          <a:bodyPr wrap="square">
            <a:spAutoFit/>
          </a:bodyPr>
          <a:lstStyle/>
          <a:p>
            <a:r>
              <a:rPr lang="en-US" dirty="0"/>
              <a:t> </a:t>
            </a:r>
          </a:p>
        </p:txBody>
      </p:sp>
      <p:graphicFrame>
        <p:nvGraphicFramePr>
          <p:cNvPr id="3" name="Object 2"/>
          <p:cNvGraphicFramePr>
            <a:graphicFrameLocks noChangeAspect="1"/>
          </p:cNvGraphicFramePr>
          <p:nvPr>
            <p:extLst>
              <p:ext uri="{D42A27DB-BD31-4B8C-83A1-F6EECF244321}">
                <p14:modId xmlns:p14="http://schemas.microsoft.com/office/powerpoint/2010/main" val="2148281474"/>
              </p:ext>
            </p:extLst>
          </p:nvPr>
        </p:nvGraphicFramePr>
        <p:xfrm>
          <a:off x="835443" y="1935588"/>
          <a:ext cx="3136055" cy="1769056"/>
        </p:xfrm>
        <a:graphic>
          <a:graphicData uri="http://schemas.openxmlformats.org/presentationml/2006/ole">
            <mc:AlternateContent xmlns:mc="http://schemas.openxmlformats.org/markup-compatibility/2006">
              <mc:Choice xmlns:v="urn:schemas-microsoft-com:vml" Requires="v">
                <p:oleObj spid="_x0000_s13408" r:id="rId4" imgW="1485900" imgH="838200" progId="Equation.DSMT4">
                  <p:embed/>
                </p:oleObj>
              </mc:Choice>
              <mc:Fallback>
                <p:oleObj r:id="rId4" imgW="1485900" imgH="8382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443" y="1935588"/>
                        <a:ext cx="3136055" cy="1769056"/>
                      </a:xfrm>
                      <a:prstGeom prst="rect">
                        <a:avLst/>
                      </a:prstGeom>
                      <a:solidFill>
                        <a:srgbClr val="DEC8EE"/>
                      </a:solidFill>
                    </p:spPr>
                  </p:pic>
                </p:oleObj>
              </mc:Fallback>
            </mc:AlternateContent>
          </a:graphicData>
        </a:graphic>
      </p:graphicFrame>
      <mc:AlternateContent xmlns:mc="http://schemas.openxmlformats.org/markup-compatibility/2006" xmlns:a14="http://schemas.microsoft.com/office/drawing/2010/main">
        <mc:Choice Requires="a14">
          <p:sp>
            <p:nvSpPr>
              <p:cNvPr id="10" name="Rectangle 9"/>
              <p:cNvSpPr/>
              <p:nvPr/>
            </p:nvSpPr>
            <p:spPr>
              <a:xfrm>
                <a:off x="5842716" y="2346196"/>
                <a:ext cx="2632543" cy="536942"/>
              </a:xfrm>
              <a:prstGeom prst="rect">
                <a:avLst/>
              </a:prstGeom>
              <a:solidFill>
                <a:srgbClr val="DEC8E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2000" b="1" dirty="0" smtClean="0"/>
                  <a:t>=</a:t>
                </a:r>
                <a14:m>
                  <m:oMath xmlns:m="http://schemas.openxmlformats.org/officeDocument/2006/math">
                    <m:f>
                      <m:fPr>
                        <m:ctrlPr>
                          <a:rPr lang="en-US" sz="2000" b="1" i="1" smtClean="0">
                            <a:latin typeface="Cambria Math"/>
                          </a:rPr>
                        </m:ctrlPr>
                      </m:fPr>
                      <m:num>
                        <m:r>
                          <a:rPr lang="en-US" sz="2000" b="1" i="1" smtClean="0">
                            <a:latin typeface="Cambria Math"/>
                          </a:rPr>
                          <m:t>𝟏𝟏</m:t>
                        </m:r>
                      </m:num>
                      <m:den>
                        <m:r>
                          <a:rPr lang="en-US" sz="2000" b="1" i="1" smtClean="0">
                            <a:latin typeface="Cambria Math"/>
                          </a:rPr>
                          <m:t>𝟓</m:t>
                        </m:r>
                      </m:den>
                    </m:f>
                    <m:r>
                      <a:rPr lang="en-US" sz="2000" b="1" i="0" smtClean="0">
                        <a:latin typeface="Cambria Math"/>
                      </a:rPr>
                      <m:t>=</m:t>
                    </m:r>
                    <m:r>
                      <a:rPr lang="en-US" sz="2000" b="1" i="0" smtClean="0">
                        <a:latin typeface="Cambria Math"/>
                      </a:rPr>
                      <m:t>𝟐</m:t>
                    </m:r>
                    <m:r>
                      <a:rPr lang="en-US" sz="2000" b="1" i="0" smtClean="0">
                        <a:latin typeface="Cambria Math"/>
                      </a:rPr>
                      <m:t>.</m:t>
                    </m:r>
                    <m:r>
                      <a:rPr lang="en-US" sz="2000" b="1" i="0" smtClean="0">
                        <a:latin typeface="Cambria Math"/>
                      </a:rPr>
                      <m:t>𝟐</m:t>
                    </m:r>
                  </m:oMath>
                </a14:m>
                <a:r>
                  <a:rPr lang="en-US" sz="2000" b="1" dirty="0" smtClean="0"/>
                  <a:t> </a:t>
                </a:r>
                <a:endParaRPr lang="en-US" b="1" dirty="0"/>
              </a:p>
            </p:txBody>
          </p:sp>
        </mc:Choice>
        <mc:Fallback xmlns="">
          <p:sp>
            <p:nvSpPr>
              <p:cNvPr id="10" name="Rectangle 9"/>
              <p:cNvSpPr>
                <a:spLocks noRot="1" noChangeAspect="1" noMove="1" noResize="1" noEditPoints="1" noAdjustHandles="1" noChangeArrowheads="1" noChangeShapeType="1" noTextEdit="1"/>
              </p:cNvSpPr>
              <p:nvPr/>
            </p:nvSpPr>
            <p:spPr>
              <a:xfrm>
                <a:off x="5842716" y="2346196"/>
                <a:ext cx="2632543" cy="536942"/>
              </a:xfrm>
              <a:prstGeom prst="rect">
                <a:avLst/>
              </a:prstGeom>
              <a:blipFill rotWithShape="1">
                <a:blip r:embed="rId6"/>
                <a:stretch>
                  <a:fillRect/>
                </a:stretch>
              </a:blipFill>
              <a:ln>
                <a:noFill/>
              </a:ln>
              <a:effectLst>
                <a:outerShdw blurRad="149987" dist="250190" dir="8460000" algn="ctr">
                  <a:srgbClr val="000000">
                    <a:alpha val="28000"/>
                  </a:srgbClr>
                </a:outerShdw>
              </a:effectLst>
            </p:spPr>
            <p:txBody>
              <a:bodyPr/>
              <a:lstStyle/>
              <a:p>
                <a:r>
                  <a:rPr lang="en-US">
                    <a:noFill/>
                  </a:rPr>
                  <a:t> </a:t>
                </a:r>
              </a:p>
            </p:txBody>
          </p:sp>
        </mc:Fallback>
      </mc:AlternateContent>
      <p:graphicFrame>
        <p:nvGraphicFramePr>
          <p:cNvPr id="13" name="Object 12"/>
          <p:cNvGraphicFramePr>
            <a:graphicFrameLocks noChangeAspect="1"/>
          </p:cNvGraphicFramePr>
          <p:nvPr>
            <p:extLst>
              <p:ext uri="{D42A27DB-BD31-4B8C-83A1-F6EECF244321}">
                <p14:modId xmlns:p14="http://schemas.microsoft.com/office/powerpoint/2010/main" val="3529560011"/>
              </p:ext>
            </p:extLst>
          </p:nvPr>
        </p:nvGraphicFramePr>
        <p:xfrm>
          <a:off x="1202057" y="4375516"/>
          <a:ext cx="2373656" cy="762961"/>
        </p:xfrm>
        <a:graphic>
          <a:graphicData uri="http://schemas.openxmlformats.org/presentationml/2006/ole">
            <mc:AlternateContent xmlns:mc="http://schemas.openxmlformats.org/markup-compatibility/2006">
              <mc:Choice xmlns:v="urn:schemas-microsoft-com:vml" Requires="v">
                <p:oleObj spid="_x0000_s13409" r:id="rId7" imgW="799753" imgH="253890" progId="Equation.DSMT4">
                  <p:embed/>
                </p:oleObj>
              </mc:Choice>
              <mc:Fallback>
                <p:oleObj r:id="rId7" imgW="799753" imgH="25389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2057" y="4375516"/>
                        <a:ext cx="2373656" cy="762961"/>
                      </a:xfrm>
                      <a:prstGeom prst="rect">
                        <a:avLst/>
                      </a:prstGeom>
                      <a:solidFill>
                        <a:schemeClr val="accent6">
                          <a:lumMod val="60000"/>
                          <a:lumOff val="40000"/>
                        </a:schemeClr>
                      </a:solidFill>
                    </p:spPr>
                  </p:pic>
                </p:oleObj>
              </mc:Fallback>
            </mc:AlternateContent>
          </a:graphicData>
        </a:graphic>
      </p:graphicFrame>
      <p:sp>
        <p:nvSpPr>
          <p:cNvPr id="18" name="Rectangle 10"/>
          <p:cNvSpPr>
            <a:spLocks noChangeArrowheads="1"/>
          </p:cNvSpPr>
          <p:nvPr/>
        </p:nvSpPr>
        <p:spPr bwMode="auto">
          <a:xfrm>
            <a:off x="5842717" y="4325086"/>
            <a:ext cx="2782668" cy="369332"/>
          </a:xfrm>
          <a:prstGeom prst="rect">
            <a:avLst/>
          </a:prstGeom>
          <a:solidFill>
            <a:schemeClr val="accent6">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=7-2.2*2.5</a:t>
            </a:r>
          </a:p>
        </p:txBody>
      </p:sp>
      <p:sp>
        <p:nvSpPr>
          <p:cNvPr id="16" name="Right Arrow 15"/>
          <p:cNvSpPr/>
          <p:nvPr/>
        </p:nvSpPr>
        <p:spPr>
          <a:xfrm>
            <a:off x="4165179" y="2480433"/>
            <a:ext cx="1501254" cy="2684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4167791" y="4425947"/>
            <a:ext cx="1501254" cy="2684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835444" y="5658292"/>
                <a:ext cx="9149749" cy="966868"/>
              </a:xfrm>
              <a:prstGeom prst="rect">
                <a:avLst/>
              </a:prstGeom>
            </p:spPr>
            <p:txBody>
              <a:bodyPr wrap="none">
                <a:spAutoFit/>
              </a:bodyPr>
              <a:lstStyle/>
              <a:p>
                <a:r>
                  <a:rPr lang="en-US" dirty="0" smtClean="0"/>
                  <a:t> </a:t>
                </a:r>
                <a:r>
                  <a:rPr lang="en-US" sz="2400" dirty="0"/>
                  <a:t>Now if we put the </a:t>
                </a:r>
                <a:r>
                  <a:rPr lang="en-US" sz="2400" dirty="0" smtClean="0"/>
                  <a:t>values the </a:t>
                </a:r>
                <a:r>
                  <a:rPr lang="en-US" sz="2400" dirty="0"/>
                  <a:t>Estimated Simple </a:t>
                </a:r>
                <a:r>
                  <a:rPr lang="en-US" sz="2400" dirty="0">
                    <a:ln/>
                  </a:rPr>
                  <a:t>linear regression Model,</a:t>
                </a:r>
              </a:p>
              <a:p>
                <a:pPr lvl="1" algn="just">
                  <a:lnSpc>
                    <a:spcPct val="150000"/>
                  </a:lnSpc>
                </a:pPr>
                <a14:m>
                  <m:oMath xmlns:m="http://schemas.openxmlformats.org/officeDocument/2006/math">
                    <m:sSub>
                      <m:sSubPr>
                        <m:ctrlPr>
                          <a:rPr lang="en-US" sz="2400" b="1" i="1">
                            <a:solidFill>
                              <a:prstClr val="black"/>
                            </a:solidFill>
                            <a:latin typeface="Cambria Math"/>
                          </a:rPr>
                        </m:ctrlPr>
                      </m:sSubPr>
                      <m:e>
                        <m:acc>
                          <m:accPr>
                            <m:chr m:val="̂"/>
                            <m:ctrlPr>
                              <a:rPr lang="en-US" sz="2400" b="1" i="1">
                                <a:solidFill>
                                  <a:prstClr val="black"/>
                                </a:solidFill>
                                <a:latin typeface="Cambria Math"/>
                              </a:rPr>
                            </m:ctrlPr>
                          </m:accPr>
                          <m:e>
                            <m:r>
                              <a:rPr lang="en-US" sz="2400" b="1" i="1">
                                <a:solidFill>
                                  <a:prstClr val="black"/>
                                </a:solidFill>
                                <a:latin typeface="Cambria Math"/>
                              </a:rPr>
                              <m:t>𝒀</m:t>
                            </m:r>
                          </m:e>
                        </m:acc>
                      </m:e>
                      <m:sub>
                        <m:r>
                          <a:rPr lang="en-US" sz="2400" b="1" i="1">
                            <a:solidFill>
                              <a:prstClr val="black"/>
                            </a:solidFill>
                            <a:latin typeface="Cambria Math"/>
                          </a:rPr>
                          <m:t>𝒊</m:t>
                        </m:r>
                      </m:sub>
                    </m:sSub>
                    <m:r>
                      <a:rPr lang="en-US" sz="2400" b="1" i="1">
                        <a:latin typeface="Cambria Math"/>
                      </a:rPr>
                      <m:t>=</m:t>
                    </m:r>
                    <m:r>
                      <a:rPr lang="en-US" sz="2400" b="1" i="1" smtClean="0">
                        <a:latin typeface="Cambria Math"/>
                      </a:rPr>
                      <m:t>𝟏</m:t>
                    </m:r>
                    <m:r>
                      <a:rPr lang="en-US" sz="2400" b="1" i="1" smtClean="0">
                        <a:latin typeface="Cambria Math"/>
                      </a:rPr>
                      <m:t>.</m:t>
                    </m:r>
                    <m:r>
                      <a:rPr lang="en-US" sz="2400" b="1" i="1" smtClean="0">
                        <a:latin typeface="Cambria Math"/>
                      </a:rPr>
                      <m:t>𝟓</m:t>
                    </m:r>
                    <m:r>
                      <a:rPr lang="en-US" sz="2400" b="1" i="1">
                        <a:latin typeface="Cambria Math"/>
                      </a:rPr>
                      <m:t>+</m:t>
                    </m:r>
                    <m:r>
                      <a:rPr lang="en-US" sz="2400" b="1" i="1" smtClean="0">
                        <a:latin typeface="Cambria Math"/>
                      </a:rPr>
                      <m:t>𝟐</m:t>
                    </m:r>
                    <m:r>
                      <a:rPr lang="en-US" sz="2400" b="1" i="1" smtClean="0">
                        <a:latin typeface="Cambria Math"/>
                      </a:rPr>
                      <m:t>.</m:t>
                    </m:r>
                    <m:r>
                      <a:rPr lang="en-US" sz="2400" b="1" i="1" smtClean="0">
                        <a:latin typeface="Cambria Math"/>
                      </a:rPr>
                      <m:t>𝟐</m:t>
                    </m:r>
                    <m:sSub>
                      <m:sSubPr>
                        <m:ctrlPr>
                          <a:rPr lang="en-US" sz="2400" b="1" i="1">
                            <a:latin typeface="Cambria Math"/>
                          </a:rPr>
                        </m:ctrlPr>
                      </m:sSubPr>
                      <m:e>
                        <m:r>
                          <a:rPr lang="en-US" sz="2400" b="1" i="1">
                            <a:latin typeface="Cambria Math"/>
                          </a:rPr>
                          <m:t>𝑿</m:t>
                        </m:r>
                      </m:e>
                      <m:sub>
                        <m:r>
                          <a:rPr lang="en-US" sz="2400" b="1" i="1">
                            <a:latin typeface="Cambria Math"/>
                          </a:rPr>
                          <m:t>𝒊</m:t>
                        </m:r>
                      </m:sub>
                    </m:sSub>
                    <m:r>
                      <a:rPr lang="en-US" sz="2400" b="1" i="1">
                        <a:latin typeface="Cambria Math"/>
                      </a:rPr>
                      <m:t>+</m:t>
                    </m:r>
                    <m:sSub>
                      <m:sSubPr>
                        <m:ctrlPr>
                          <a:rPr lang="en-US" sz="2400" b="1" i="1">
                            <a:latin typeface="Cambria Math"/>
                          </a:rPr>
                        </m:ctrlPr>
                      </m:sSubPr>
                      <m:e>
                        <m:r>
                          <a:rPr lang="en-US" sz="2400" b="1" i="1">
                            <a:latin typeface="Cambria Math"/>
                          </a:rPr>
                          <m:t>𝜺</m:t>
                        </m:r>
                      </m:e>
                      <m:sub>
                        <m:r>
                          <a:rPr lang="en-US" sz="2400" b="1" i="1">
                            <a:latin typeface="Cambria Math"/>
                          </a:rPr>
                          <m:t>𝒊</m:t>
                        </m:r>
                      </m:sub>
                    </m:sSub>
                  </m:oMath>
                </a14:m>
                <a:r>
                  <a:rPr lang="en-US" sz="2400" b="1" dirty="0" smtClean="0"/>
                  <a:t>,</a:t>
                </a:r>
                <a:endParaRPr lang="en-US" sz="2400" dirty="0"/>
              </a:p>
            </p:txBody>
          </p:sp>
        </mc:Choice>
        <mc:Fallback xmlns="">
          <p:sp>
            <p:nvSpPr>
              <p:cNvPr id="19" name="Rectangle 18"/>
              <p:cNvSpPr>
                <a:spLocks noRot="1" noChangeAspect="1" noMove="1" noResize="1" noEditPoints="1" noAdjustHandles="1" noChangeArrowheads="1" noChangeShapeType="1" noTextEdit="1"/>
              </p:cNvSpPr>
              <p:nvPr/>
            </p:nvSpPr>
            <p:spPr>
              <a:xfrm>
                <a:off x="835444" y="5658292"/>
                <a:ext cx="9149749" cy="966868"/>
              </a:xfrm>
              <a:prstGeom prst="rect">
                <a:avLst/>
              </a:prstGeom>
              <a:blipFill rotWithShape="1">
                <a:blip r:embed="rId9"/>
                <a:stretch>
                  <a:fillRect l="-400" t="-5031" b="-13208"/>
                </a:stretch>
              </a:blipFill>
            </p:spPr>
            <p:txBody>
              <a:bodyPr/>
              <a:lstStyle/>
              <a:p>
                <a:r>
                  <a:rPr lang="en-US">
                    <a:noFill/>
                  </a:rPr>
                  <a:t> </a:t>
                </a:r>
              </a:p>
            </p:txBody>
          </p:sp>
        </mc:Fallback>
      </mc:AlternateContent>
    </p:spTree>
    <p:extLst>
      <p:ext uri="{BB962C8B-B14F-4D97-AF65-F5344CB8AC3E}">
        <p14:creationId xmlns:p14="http://schemas.microsoft.com/office/powerpoint/2010/main" val="282490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fade">
                                      <p:cBhvr>
                                        <p:cTn id="37" dur="500"/>
                                        <p:tgtEl>
                                          <p:spTgt spid="1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xEl>
                                              <p:pRg st="1" end="1"/>
                                            </p:txEl>
                                          </p:spTgt>
                                        </p:tgtEl>
                                        <p:attrNameLst>
                                          <p:attrName>style.visibility</p:attrName>
                                        </p:attrNameLst>
                                      </p:cBhvr>
                                      <p:to>
                                        <p:strVal val="visible"/>
                                      </p:to>
                                    </p:set>
                                    <p:animEffect transition="in" filter="fade">
                                      <p:cBhvr>
                                        <p:cTn id="4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16"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5955728" y="7443131"/>
            <a:ext cx="3401854" cy="421669"/>
          </a:xfrm>
        </p:spPr>
        <p:txBody>
          <a:bodyPr/>
          <a:lstStyle/>
          <a:p>
            <a:fld id="{49F82BD9-7DAA-4EC3-995F-9B816A84184C}" type="slidenum">
              <a:rPr lang="en-IN" smtClean="0"/>
              <a:t>8</a:t>
            </a:fld>
            <a:endParaRPr lang="en-IN"/>
          </a:p>
        </p:txBody>
      </p:sp>
      <p:sp>
        <p:nvSpPr>
          <p:cNvPr id="11" name="Rectangle 10"/>
          <p:cNvSpPr/>
          <p:nvPr/>
        </p:nvSpPr>
        <p:spPr>
          <a:xfrm>
            <a:off x="121682" y="278991"/>
            <a:ext cx="11089502" cy="523220"/>
          </a:xfrm>
          <a:prstGeom prst="rect">
            <a:avLst/>
          </a:prstGeom>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2800" b="1" dirty="0" smtClean="0"/>
              <a:t> Example of </a:t>
            </a:r>
            <a:r>
              <a:rPr lang="en-US" sz="2800" b="1" dirty="0" smtClean="0">
                <a:ln/>
                <a:effectLst>
                  <a:outerShdw blurRad="38100" dist="19050" dir="2700000" algn="tl" rotWithShape="0">
                    <a:prstClr val="black">
                      <a:lumMod val="50000"/>
                      <a:alpha val="40000"/>
                    </a:prstClr>
                  </a:outerShdw>
                </a:effectLst>
              </a:rPr>
              <a:t>Estimation </a:t>
            </a:r>
            <a:r>
              <a:rPr lang="en-US" sz="2800" b="1" dirty="0">
                <a:ln/>
                <a:effectLst>
                  <a:outerShdw blurRad="38100" dist="19050" dir="2700000" algn="tl" rotWithShape="0">
                    <a:prstClr val="black">
                      <a:lumMod val="50000"/>
                      <a:alpha val="40000"/>
                    </a:prstClr>
                  </a:outerShdw>
                </a:effectLst>
              </a:rPr>
              <a:t>of regression coefficients with </a:t>
            </a:r>
            <a:r>
              <a:rPr lang="en-US" sz="2800" b="1" dirty="0" smtClean="0">
                <a:ln/>
                <a:effectLst>
                  <a:outerShdw blurRad="38100" dist="19050" dir="2700000" algn="tl" rotWithShape="0">
                    <a:prstClr val="black">
                      <a:lumMod val="50000"/>
                      <a:alpha val="40000"/>
                    </a:prstClr>
                  </a:outerShdw>
                </a:effectLst>
              </a:rPr>
              <a:t>interpretation</a:t>
            </a:r>
            <a:endParaRPr lang="en-US" sz="2800" b="1" dirty="0">
              <a:ln/>
              <a:effectLst>
                <a:outerShdw blurRad="38100" dist="19050" dir="2700000" algn="tl" rotWithShape="0">
                  <a:prstClr val="black">
                    <a:lumMod val="50000"/>
                    <a:alpha val="40000"/>
                  </a:prstClr>
                </a:outerShdw>
              </a:effectLst>
            </a:endParaRPr>
          </a:p>
        </p:txBody>
      </p:sp>
      <p:sp>
        <p:nvSpPr>
          <p:cNvPr id="4" name="Rectangle 3"/>
          <p:cNvSpPr/>
          <p:nvPr/>
        </p:nvSpPr>
        <p:spPr>
          <a:xfrm>
            <a:off x="835445" y="1431031"/>
            <a:ext cx="3381714" cy="395942"/>
          </a:xfrm>
          <a:prstGeom prst="rect">
            <a:avLst/>
          </a:prstGeom>
        </p:spPr>
        <p:txBody>
          <a:bodyPr wrap="square">
            <a:spAutoFit/>
          </a:bodyPr>
          <a:lstStyle/>
          <a:p>
            <a:r>
              <a:rPr lang="en-US" dirty="0"/>
              <a:t> </a:t>
            </a:r>
          </a:p>
        </p:txBody>
      </p:sp>
      <p:sp>
        <p:nvSpPr>
          <p:cNvPr id="20" name="Rectangle 19"/>
          <p:cNvSpPr/>
          <p:nvPr/>
        </p:nvSpPr>
        <p:spPr>
          <a:xfrm>
            <a:off x="835441" y="1577032"/>
            <a:ext cx="2920130" cy="523220"/>
          </a:xfrm>
          <a:prstGeom prst="rect">
            <a:avLst/>
          </a:prstGeom>
        </p:spPr>
        <p:txBody>
          <a:bodyPr wrap="square">
            <a:spAutoFit/>
          </a:bodyPr>
          <a:lstStyle/>
          <a:p>
            <a:r>
              <a:rPr lang="en-US" sz="2400" b="1" dirty="0"/>
              <a:t>c) </a:t>
            </a:r>
            <a:r>
              <a:rPr lang="en-US" sz="2800" b="1" dirty="0"/>
              <a:t>Interpretation: </a:t>
            </a:r>
          </a:p>
        </p:txBody>
      </p:sp>
      <p:graphicFrame>
        <p:nvGraphicFramePr>
          <p:cNvPr id="24" name="Chart 23"/>
          <p:cNvGraphicFramePr/>
          <p:nvPr>
            <p:extLst>
              <p:ext uri="{D42A27DB-BD31-4B8C-83A1-F6EECF244321}">
                <p14:modId xmlns:p14="http://schemas.microsoft.com/office/powerpoint/2010/main" val="1763784755"/>
              </p:ext>
            </p:extLst>
          </p:nvPr>
        </p:nvGraphicFramePr>
        <p:xfrm>
          <a:off x="8800436" y="1988802"/>
          <a:ext cx="6223380" cy="4517850"/>
        </p:xfrm>
        <a:graphic>
          <a:graphicData uri="http://schemas.openxmlformats.org/drawingml/2006/chart">
            <c:chart xmlns:c="http://schemas.openxmlformats.org/drawingml/2006/chart" xmlns:r="http://schemas.openxmlformats.org/officeDocument/2006/relationships" r:id="rId3"/>
          </a:graphicData>
        </a:graphic>
      </p:graphicFrame>
      <p:sp>
        <p:nvSpPr>
          <p:cNvPr id="28" name="Rectangle 27"/>
          <p:cNvSpPr/>
          <p:nvPr/>
        </p:nvSpPr>
        <p:spPr>
          <a:xfrm>
            <a:off x="835445" y="1442700"/>
            <a:ext cx="9195661" cy="395942"/>
          </a:xfrm>
          <a:prstGeom prst="rect">
            <a:avLst/>
          </a:prstGeom>
        </p:spPr>
        <p:txBody>
          <a:bodyPr wrap="square">
            <a:spAutoFit/>
          </a:bodyPr>
          <a:lstStyle/>
          <a:p>
            <a:r>
              <a:rPr lang="en-US" dirty="0"/>
              <a:t> </a:t>
            </a:r>
          </a:p>
        </p:txBody>
      </p:sp>
      <mc:AlternateContent xmlns:mc="http://schemas.openxmlformats.org/markup-compatibility/2006">
        <mc:Choice xmlns:a14="http://schemas.microsoft.com/office/drawing/2010/main" Requires="a14">
          <p:sp>
            <p:nvSpPr>
              <p:cNvPr id="3" name="Rectangle 2"/>
              <p:cNvSpPr/>
              <p:nvPr/>
            </p:nvSpPr>
            <p:spPr>
              <a:xfrm>
                <a:off x="835440" y="2692677"/>
                <a:ext cx="7559675" cy="851002"/>
              </a:xfrm>
              <a:prstGeom prst="rect">
                <a:avLst/>
              </a:prstGeom>
              <a:ln>
                <a:solidFill>
                  <a:schemeClr val="tx1"/>
                </a:solidFill>
              </a:ln>
            </p:spPr>
            <p:txBody>
              <a:bodyPr>
                <a:spAutoFit/>
              </a:bodyPr>
              <a:lstStyle/>
              <a:p>
                <a:pPr lvl="0"/>
                <a14:m>
                  <m:oMath xmlns:m="http://schemas.openxmlformats.org/officeDocument/2006/math">
                    <m:sSub>
                      <m:sSubPr>
                        <m:ctrlPr>
                          <a:rPr lang="en-US" sz="2400" i="1" smtClean="0">
                            <a:effectLst/>
                            <a:latin typeface="Cambria Math"/>
                          </a:rPr>
                        </m:ctrlPr>
                      </m:sSubPr>
                      <m:e>
                        <m:acc>
                          <m:accPr>
                            <m:chr m:val="̂"/>
                            <m:ctrlPr>
                              <a:rPr lang="en-US" sz="2400" i="1">
                                <a:effectLst/>
                                <a:latin typeface="Cambria Math"/>
                              </a:rPr>
                            </m:ctrlPr>
                          </m:accPr>
                          <m:e>
                            <m:r>
                              <a:rPr lang="el-GR" sz="2400" i="1">
                                <a:effectLst/>
                                <a:latin typeface="Cambria Math"/>
                              </a:rPr>
                              <m:t>𝛽</m:t>
                            </m:r>
                          </m:e>
                        </m:acc>
                      </m:e>
                      <m:sub>
                        <m:r>
                          <a:rPr lang="en-US" sz="2400" b="0" i="1" smtClean="0">
                            <a:effectLst/>
                            <a:latin typeface="Cambria Math"/>
                          </a:rPr>
                          <m:t>1</m:t>
                        </m:r>
                      </m:sub>
                    </m:sSub>
                  </m:oMath>
                </a14:m>
                <a:r>
                  <a:rPr lang="en-US" sz="2400" dirty="0">
                    <a:effectLst/>
                  </a:rPr>
                  <a:t>=2.2 means that an increase of $1million in advertising cost, the sales revenue will increase $2.2 million.</a:t>
                </a:r>
              </a:p>
            </p:txBody>
          </p:sp>
        </mc:Choice>
        <mc:Fallback>
          <p:sp>
            <p:nvSpPr>
              <p:cNvPr id="3" name="Rectangle 2"/>
              <p:cNvSpPr>
                <a:spLocks noRot="1" noChangeAspect="1" noMove="1" noResize="1" noEditPoints="1" noAdjustHandles="1" noChangeArrowheads="1" noChangeShapeType="1" noTextEdit="1"/>
              </p:cNvSpPr>
              <p:nvPr/>
            </p:nvSpPr>
            <p:spPr>
              <a:xfrm>
                <a:off x="835440" y="2692677"/>
                <a:ext cx="7559675" cy="851002"/>
              </a:xfrm>
              <a:prstGeom prst="rect">
                <a:avLst/>
              </a:prstGeom>
              <a:blipFill rotWithShape="1">
                <a:blip r:embed="rId4"/>
                <a:stretch>
                  <a:fillRect l="-1127" t="-2837" b="-14894"/>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835441" y="4446000"/>
                <a:ext cx="7559675" cy="851002"/>
              </a:xfrm>
              <a:prstGeom prst="rect">
                <a:avLst/>
              </a:prstGeom>
              <a:ln>
                <a:solidFill>
                  <a:schemeClr val="tx1"/>
                </a:solidFill>
              </a:ln>
            </p:spPr>
            <p:txBody>
              <a:bodyPr>
                <a:spAutoFit/>
              </a:bodyPr>
              <a:lstStyle/>
              <a:p>
                <a:pPr lvl="0"/>
                <a14:m>
                  <m:oMath xmlns:m="http://schemas.openxmlformats.org/officeDocument/2006/math">
                    <m:sSub>
                      <m:sSubPr>
                        <m:ctrlPr>
                          <a:rPr lang="en-US" sz="2400" i="1" smtClean="0">
                            <a:effectLst/>
                            <a:latin typeface="Cambria Math"/>
                          </a:rPr>
                        </m:ctrlPr>
                      </m:sSubPr>
                      <m:e>
                        <m:acc>
                          <m:accPr>
                            <m:chr m:val="̂"/>
                            <m:ctrlPr>
                              <a:rPr lang="en-US" sz="2400" i="1">
                                <a:effectLst/>
                                <a:latin typeface="Cambria Math"/>
                              </a:rPr>
                            </m:ctrlPr>
                          </m:accPr>
                          <m:e>
                            <m:r>
                              <a:rPr lang="el-GR" sz="2400" i="1">
                                <a:effectLst/>
                                <a:latin typeface="Cambria Math"/>
                              </a:rPr>
                              <m:t>𝛽</m:t>
                            </m:r>
                          </m:e>
                        </m:acc>
                      </m:e>
                      <m:sub>
                        <m:r>
                          <a:rPr lang="en-US" sz="2400" b="0" i="1" smtClean="0">
                            <a:effectLst/>
                            <a:latin typeface="Cambria Math"/>
                          </a:rPr>
                          <m:t>0</m:t>
                        </m:r>
                      </m:sub>
                    </m:sSub>
                  </m:oMath>
                </a14:m>
                <a:r>
                  <a:rPr lang="en-US" sz="2400" dirty="0">
                    <a:effectLst/>
                  </a:rPr>
                  <a:t>=1.5 means that, if there is no advertisement cost, then sales revenue would be $1.5 million.</a:t>
                </a:r>
              </a:p>
            </p:txBody>
          </p:sp>
        </mc:Choice>
        <mc:Fallback>
          <p:sp>
            <p:nvSpPr>
              <p:cNvPr id="5" name="Rectangle 4"/>
              <p:cNvSpPr>
                <a:spLocks noRot="1" noChangeAspect="1" noMove="1" noResize="1" noEditPoints="1" noAdjustHandles="1" noChangeArrowheads="1" noChangeShapeType="1" noTextEdit="1"/>
              </p:cNvSpPr>
              <p:nvPr/>
            </p:nvSpPr>
            <p:spPr>
              <a:xfrm>
                <a:off x="835441" y="4446000"/>
                <a:ext cx="7559675" cy="851002"/>
              </a:xfrm>
              <a:prstGeom prst="rect">
                <a:avLst/>
              </a:prstGeom>
              <a:blipFill rotWithShape="1">
                <a:blip r:embed="rId5"/>
                <a:stretch>
                  <a:fillRect l="-1127" t="-2817" b="-14085"/>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71102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graphicEl>
                                              <a:chart seriesIdx="-3" categoryIdx="-3" bldStep="gridLegend"/>
                                            </p:graphicEl>
                                          </p:spTgt>
                                        </p:tgtEl>
                                        <p:attrNameLst>
                                          <p:attrName>style.visibility</p:attrName>
                                        </p:attrNameLst>
                                      </p:cBhvr>
                                      <p:to>
                                        <p:strVal val="visible"/>
                                      </p:to>
                                    </p:set>
                                    <p:animEffect transition="in" filter="fade">
                                      <p:cBhvr>
                                        <p:cTn id="22" dur="500"/>
                                        <p:tgtEl>
                                          <p:spTgt spid="24">
                                            <p:graphicEl>
                                              <a:chart seriesIdx="-3" categoryIdx="-3" bldStep="gridLegen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graphicEl>
                                              <a:chart seriesIdx="-4" categoryIdx="0" bldStep="category"/>
                                            </p:graphicEl>
                                          </p:spTgt>
                                        </p:tgtEl>
                                        <p:attrNameLst>
                                          <p:attrName>style.visibility</p:attrName>
                                        </p:attrNameLst>
                                      </p:cBhvr>
                                      <p:to>
                                        <p:strVal val="visible"/>
                                      </p:to>
                                    </p:set>
                                    <p:animEffect transition="in" filter="fade">
                                      <p:cBhvr>
                                        <p:cTn id="27" dur="500"/>
                                        <p:tgtEl>
                                          <p:spTgt spid="24">
                                            <p:graphicEl>
                                              <a:chart seriesIdx="-4" categoryIdx="0" bldStep="category"/>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graphicEl>
                                              <a:chart seriesIdx="-4" categoryIdx="1" bldStep="category"/>
                                            </p:graphicEl>
                                          </p:spTgt>
                                        </p:tgtEl>
                                        <p:attrNameLst>
                                          <p:attrName>style.visibility</p:attrName>
                                        </p:attrNameLst>
                                      </p:cBhvr>
                                      <p:to>
                                        <p:strVal val="visible"/>
                                      </p:to>
                                    </p:set>
                                    <p:animEffect transition="in" filter="fade">
                                      <p:cBhvr>
                                        <p:cTn id="32" dur="500"/>
                                        <p:tgtEl>
                                          <p:spTgt spid="24">
                                            <p:graphicEl>
                                              <a:chart seriesIdx="-4" categoryIdx="1" bldStep="category"/>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graphicEl>
                                              <a:chart seriesIdx="-4" categoryIdx="2" bldStep="category"/>
                                            </p:graphicEl>
                                          </p:spTgt>
                                        </p:tgtEl>
                                        <p:attrNameLst>
                                          <p:attrName>style.visibility</p:attrName>
                                        </p:attrNameLst>
                                      </p:cBhvr>
                                      <p:to>
                                        <p:strVal val="visible"/>
                                      </p:to>
                                    </p:set>
                                    <p:animEffect transition="in" filter="fade">
                                      <p:cBhvr>
                                        <p:cTn id="37" dur="500"/>
                                        <p:tgtEl>
                                          <p:spTgt spid="24">
                                            <p:graphicEl>
                                              <a:chart seriesIdx="-4" categoryIdx="2" bldStep="category"/>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graphicEl>
                                              <a:chart seriesIdx="-4" categoryIdx="3" bldStep="category"/>
                                            </p:graphicEl>
                                          </p:spTgt>
                                        </p:tgtEl>
                                        <p:attrNameLst>
                                          <p:attrName>style.visibility</p:attrName>
                                        </p:attrNameLst>
                                      </p:cBhvr>
                                      <p:to>
                                        <p:strVal val="visible"/>
                                      </p:to>
                                    </p:set>
                                    <p:animEffect transition="in" filter="fade">
                                      <p:cBhvr>
                                        <p:cTn id="42" dur="500"/>
                                        <p:tgtEl>
                                          <p:spTgt spid="24">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Graphic spid="24" grpId="0">
        <p:bldSub>
          <a:bldChart bld="category"/>
        </p:bldSub>
      </p:bldGraphic>
      <p:bldP spid="3"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5955728" y="7443131"/>
            <a:ext cx="3401854" cy="421669"/>
          </a:xfrm>
        </p:spPr>
        <p:txBody>
          <a:bodyPr/>
          <a:lstStyle/>
          <a:p>
            <a:fld id="{49F82BD9-7DAA-4EC3-995F-9B816A84184C}" type="slidenum">
              <a:rPr lang="en-IN" smtClean="0"/>
              <a:t>9</a:t>
            </a:fld>
            <a:endParaRPr lang="en-IN"/>
          </a:p>
        </p:txBody>
      </p:sp>
      <p:sp>
        <p:nvSpPr>
          <p:cNvPr id="11" name="Rectangle 10"/>
          <p:cNvSpPr/>
          <p:nvPr/>
        </p:nvSpPr>
        <p:spPr>
          <a:xfrm>
            <a:off x="121681" y="278992"/>
            <a:ext cx="14563309" cy="523220"/>
          </a:xfrm>
          <a:prstGeom prst="rect">
            <a:avLst/>
          </a:prstGeom>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2800" b="1" dirty="0" smtClean="0"/>
              <a:t> Prediction of Dependent variable in terms of independent variable and calculation of error</a:t>
            </a:r>
            <a:endParaRPr lang="en-US" sz="2800" b="1" dirty="0">
              <a:ln/>
              <a:effectLst>
                <a:outerShdw blurRad="38100" dist="19050" dir="2700000" algn="tl" rotWithShape="0">
                  <a:prstClr val="black">
                    <a:lumMod val="50000"/>
                    <a:alpha val="40000"/>
                  </a:prstClr>
                </a:outerShdw>
              </a:effectLst>
            </a:endParaRPr>
          </a:p>
        </p:txBody>
      </p:sp>
      <p:sp>
        <p:nvSpPr>
          <p:cNvPr id="4" name="Rectangle 3"/>
          <p:cNvSpPr/>
          <p:nvPr/>
        </p:nvSpPr>
        <p:spPr>
          <a:xfrm>
            <a:off x="835445" y="1431031"/>
            <a:ext cx="3381714" cy="395942"/>
          </a:xfrm>
          <a:prstGeom prst="rect">
            <a:avLst/>
          </a:prstGeom>
        </p:spPr>
        <p:txBody>
          <a:bodyPr wrap="square">
            <a:spAutoFit/>
          </a:bodyPr>
          <a:lstStyle/>
          <a:p>
            <a:r>
              <a:rPr lang="en-US" dirty="0"/>
              <a:t> </a:t>
            </a:r>
          </a:p>
        </p:txBody>
      </p:sp>
      <p:sp>
        <p:nvSpPr>
          <p:cNvPr id="20" name="Rectangle 19"/>
          <p:cNvSpPr/>
          <p:nvPr/>
        </p:nvSpPr>
        <p:spPr>
          <a:xfrm>
            <a:off x="835441" y="1577032"/>
            <a:ext cx="3189591" cy="523220"/>
          </a:xfrm>
          <a:prstGeom prst="rect">
            <a:avLst/>
          </a:prstGeom>
        </p:spPr>
        <p:txBody>
          <a:bodyPr wrap="none">
            <a:spAutoFit/>
          </a:bodyPr>
          <a:lstStyle/>
          <a:p>
            <a:r>
              <a:rPr lang="en-US" sz="2800" b="1" dirty="0"/>
              <a:t>d</a:t>
            </a:r>
            <a:r>
              <a:rPr lang="en-US" sz="2800" b="1" dirty="0" smtClean="0"/>
              <a:t>) </a:t>
            </a:r>
            <a:r>
              <a:rPr lang="en-US" sz="2800" b="1" dirty="0"/>
              <a:t>Now if x= </a:t>
            </a:r>
            <a:r>
              <a:rPr lang="en-US" sz="2800" b="1" dirty="0" smtClean="0"/>
              <a:t>9, </a:t>
            </a:r>
            <a:r>
              <a:rPr lang="en-US" sz="2800" b="1" dirty="0"/>
              <a:t>then </a:t>
            </a:r>
          </a:p>
        </p:txBody>
      </p:sp>
      <p:sp>
        <p:nvSpPr>
          <p:cNvPr id="27" name="Rectangle 26"/>
          <p:cNvSpPr/>
          <p:nvPr/>
        </p:nvSpPr>
        <p:spPr>
          <a:xfrm>
            <a:off x="480602" y="6180452"/>
            <a:ext cx="9195661" cy="395942"/>
          </a:xfrm>
          <a:prstGeom prst="rect">
            <a:avLst/>
          </a:prstGeom>
        </p:spPr>
        <p:txBody>
          <a:bodyPr wrap="square">
            <a:spAutoFit/>
          </a:bodyPr>
          <a:lstStyle/>
          <a:p>
            <a:r>
              <a:rPr lang="en-US" dirty="0"/>
              <a:t> </a:t>
            </a:r>
          </a:p>
        </p:txBody>
      </p:sp>
      <p:sp>
        <p:nvSpPr>
          <p:cNvPr id="3" name="Rectangle 2"/>
          <p:cNvSpPr/>
          <p:nvPr/>
        </p:nvSpPr>
        <p:spPr>
          <a:xfrm>
            <a:off x="835445" y="3945633"/>
            <a:ext cx="5768759" cy="523220"/>
          </a:xfrm>
          <a:prstGeom prst="rect">
            <a:avLst/>
          </a:prstGeom>
        </p:spPr>
        <p:txBody>
          <a:bodyPr wrap="none">
            <a:spAutoFit/>
          </a:bodyPr>
          <a:lstStyle/>
          <a:p>
            <a:r>
              <a:rPr lang="en-US" sz="2800" b="1" dirty="0" smtClean="0"/>
              <a:t>Calculation of error for a single value:</a:t>
            </a:r>
            <a:endParaRPr lang="en-US" sz="2800" b="1" dirty="0"/>
          </a:p>
        </p:txBody>
      </p:sp>
      <mc:AlternateContent xmlns:mc="http://schemas.openxmlformats.org/markup-compatibility/2006" xmlns:a14="http://schemas.microsoft.com/office/drawing/2010/main">
        <mc:Choice Requires="a14">
          <p:sp>
            <p:nvSpPr>
              <p:cNvPr id="5" name="Rectangle 4"/>
              <p:cNvSpPr/>
              <p:nvPr/>
            </p:nvSpPr>
            <p:spPr>
              <a:xfrm>
                <a:off x="978036" y="2141736"/>
                <a:ext cx="12476707" cy="965649"/>
              </a:xfrm>
              <a:prstGeom prst="rect">
                <a:avLst/>
              </a:prstGeom>
            </p:spPr>
            <p:txBody>
              <a:bodyPr wrap="square">
                <a:spAutoFit/>
              </a:bodyPr>
              <a:lstStyle/>
              <a:p>
                <a:pPr lvl="0"/>
                <a14:m>
                  <m:oMath xmlns:m="http://schemas.openxmlformats.org/officeDocument/2006/math">
                    <m:acc>
                      <m:accPr>
                        <m:chr m:val="̂"/>
                        <m:ctrlPr>
                          <a:rPr lang="en-US" sz="2800" b="1" i="1" smtClean="0">
                            <a:solidFill>
                              <a:prstClr val="black"/>
                            </a:solidFill>
                            <a:effectLst/>
                            <a:latin typeface="Cambria Math"/>
                          </a:rPr>
                        </m:ctrlPr>
                      </m:accPr>
                      <m:e>
                        <m:r>
                          <a:rPr lang="en-US" sz="2800" b="1">
                            <a:solidFill>
                              <a:prstClr val="black"/>
                            </a:solidFill>
                            <a:effectLst/>
                            <a:latin typeface="Cambria Math"/>
                          </a:rPr>
                          <m:t>𝐘</m:t>
                        </m:r>
                        <m:r>
                          <a:rPr lang="en-US" sz="2800" b="1">
                            <a:solidFill>
                              <a:prstClr val="black"/>
                            </a:solidFill>
                            <a:effectLst/>
                            <a:latin typeface="Cambria Math"/>
                          </a:rPr>
                          <m:t> </m:t>
                        </m:r>
                      </m:e>
                    </m:acc>
                  </m:oMath>
                </a14:m>
                <a:r>
                  <a:rPr lang="en-US" sz="2800" dirty="0">
                    <a:effectLst/>
                  </a:rPr>
                  <a:t>=1.5+2.2*9=21.3.So, when advertisement cost is $9 million, the expected sales revenue would be $21.3 million.</a:t>
                </a:r>
              </a:p>
            </p:txBody>
          </p:sp>
        </mc:Choice>
        <mc:Fallback xmlns="">
          <p:sp>
            <p:nvSpPr>
              <p:cNvPr id="5" name="Rectangle 4"/>
              <p:cNvSpPr>
                <a:spLocks noRot="1" noChangeAspect="1" noMove="1" noResize="1" noEditPoints="1" noAdjustHandles="1" noChangeArrowheads="1" noChangeShapeType="1" noTextEdit="1"/>
              </p:cNvSpPr>
              <p:nvPr/>
            </p:nvSpPr>
            <p:spPr>
              <a:xfrm>
                <a:off x="978036" y="2141736"/>
                <a:ext cx="12476707" cy="965649"/>
              </a:xfrm>
              <a:prstGeom prst="rect">
                <a:avLst/>
              </a:prstGeom>
              <a:blipFill rotWithShape="1">
                <a:blip r:embed="rId3"/>
                <a:stretch>
                  <a:fillRect l="-977" t="-4403" b="-163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164176" y="4797556"/>
                <a:ext cx="11585348" cy="1838965"/>
              </a:xfrm>
              <a:prstGeom prst="rect">
                <a:avLst/>
              </a:prstGeom>
            </p:spPr>
            <p:txBody>
              <a:bodyPr wrap="square">
                <a:spAutoFit/>
              </a:bodyPr>
              <a:lstStyle/>
              <a:p>
                <a:r>
                  <a:rPr lang="en-US" sz="2800" dirty="0" smtClean="0">
                    <a:effectLst/>
                  </a:rPr>
                  <a:t>In </a:t>
                </a:r>
                <a:r>
                  <a:rPr lang="en-US" sz="2800" dirty="0">
                    <a:effectLst/>
                  </a:rPr>
                  <a:t>the given data set , when X= 3</a:t>
                </a:r>
                <a:r>
                  <a:rPr lang="en-US" sz="2800">
                    <a:effectLst/>
                  </a:rPr>
                  <a:t>, </a:t>
                </a:r>
                <a:r>
                  <a:rPr lang="en-US" sz="2800" smtClean="0">
                    <a:effectLst/>
                  </a:rPr>
                  <a:t>Y=8. </a:t>
                </a:r>
                <a:r>
                  <a:rPr lang="en-US" sz="2800" dirty="0">
                    <a:effectLst/>
                  </a:rPr>
                  <a:t>But using the Estimated regression equation the value is,</a:t>
                </a:r>
              </a:p>
              <a:p>
                <a:pPr lvl="0"/>
                <a14:m>
                  <m:oMath xmlns:m="http://schemas.openxmlformats.org/officeDocument/2006/math">
                    <m:acc>
                      <m:accPr>
                        <m:chr m:val="̂"/>
                        <m:ctrlPr>
                          <a:rPr lang="en-US" sz="2800" i="1">
                            <a:solidFill>
                              <a:prstClr val="black"/>
                            </a:solidFill>
                            <a:effectLst/>
                            <a:latin typeface="Cambria Math"/>
                          </a:rPr>
                        </m:ctrlPr>
                      </m:accPr>
                      <m:e>
                        <m:r>
                          <a:rPr lang="en-US" sz="2800" i="1">
                            <a:solidFill>
                              <a:prstClr val="black"/>
                            </a:solidFill>
                            <a:effectLst/>
                            <a:latin typeface="Cambria Math"/>
                          </a:rPr>
                          <m:t>𝑌</m:t>
                        </m:r>
                        <m:r>
                          <a:rPr lang="en-US" sz="2800" i="1">
                            <a:solidFill>
                              <a:prstClr val="black"/>
                            </a:solidFill>
                            <a:effectLst/>
                            <a:latin typeface="Cambria Math"/>
                          </a:rPr>
                          <m:t> </m:t>
                        </m:r>
                      </m:e>
                    </m:acc>
                  </m:oMath>
                </a14:m>
                <a:r>
                  <a:rPr lang="en-US" sz="2800" i="1" dirty="0">
                    <a:effectLst/>
                  </a:rPr>
                  <a:t>=1.5+2.2*3=8.1.</a:t>
                </a:r>
              </a:p>
              <a:p>
                <a:pPr lvl="0"/>
                <a:r>
                  <a:rPr lang="en-US" sz="2800" i="1" dirty="0">
                    <a:effectLst/>
                  </a:rPr>
                  <a:t>So the amount of error is,   </a:t>
                </a:r>
                <a14:m>
                  <m:oMath xmlns:m="http://schemas.openxmlformats.org/officeDocument/2006/math">
                    <m:sSub>
                      <m:sSubPr>
                        <m:ctrlPr>
                          <a:rPr lang="en-US" sz="2800" i="1" dirty="0">
                            <a:effectLst/>
                            <a:latin typeface="Cambria Math"/>
                          </a:rPr>
                        </m:ctrlPr>
                      </m:sSubPr>
                      <m:e>
                        <m:r>
                          <a:rPr lang="en-US" sz="2800" i="1" dirty="0">
                            <a:effectLst/>
                            <a:latin typeface="Cambria Math"/>
                          </a:rPr>
                          <m:t>𝑌</m:t>
                        </m:r>
                      </m:e>
                      <m:sub>
                        <m:r>
                          <a:rPr lang="en-US" sz="2800" i="1" dirty="0">
                            <a:effectLst/>
                            <a:latin typeface="Cambria Math"/>
                          </a:rPr>
                          <m:t>𝑖</m:t>
                        </m:r>
                      </m:sub>
                    </m:sSub>
                    <m:r>
                      <a:rPr lang="en-US" sz="2800" i="1" dirty="0">
                        <a:effectLst/>
                        <a:latin typeface="Cambria Math"/>
                      </a:rPr>
                      <m:t>− </m:t>
                    </m:r>
                    <m:sSub>
                      <m:sSubPr>
                        <m:ctrlPr>
                          <a:rPr lang="en-US" sz="2800" i="1" dirty="0">
                            <a:effectLst/>
                            <a:latin typeface="Cambria Math"/>
                          </a:rPr>
                        </m:ctrlPr>
                      </m:sSubPr>
                      <m:e>
                        <m:acc>
                          <m:accPr>
                            <m:chr m:val="̂"/>
                            <m:ctrlPr>
                              <a:rPr lang="en-US" sz="2800" i="1" dirty="0">
                                <a:effectLst/>
                                <a:latin typeface="Cambria Math"/>
                              </a:rPr>
                            </m:ctrlPr>
                          </m:accPr>
                          <m:e>
                            <m:r>
                              <a:rPr lang="en-US" sz="2800" i="1" dirty="0">
                                <a:effectLst/>
                                <a:latin typeface="Cambria Math"/>
                              </a:rPr>
                              <m:t>𝑌</m:t>
                            </m:r>
                          </m:e>
                        </m:acc>
                      </m:e>
                      <m:sub>
                        <m:r>
                          <a:rPr lang="en-US" sz="2800" i="1" dirty="0">
                            <a:effectLst/>
                            <a:latin typeface="Cambria Math"/>
                          </a:rPr>
                          <m:t>𝑖</m:t>
                        </m:r>
                      </m:sub>
                    </m:sSub>
                  </m:oMath>
                </a14:m>
                <a:r>
                  <a:rPr lang="en-US" sz="2800" dirty="0">
                    <a:effectLst/>
                  </a:rPr>
                  <a:t> =8-8.1=-0.1. </a:t>
                </a:r>
              </a:p>
            </p:txBody>
          </p:sp>
        </mc:Choice>
        <mc:Fallback>
          <p:sp>
            <p:nvSpPr>
              <p:cNvPr id="6" name="Rectangle 5"/>
              <p:cNvSpPr>
                <a:spLocks noRot="1" noChangeAspect="1" noMove="1" noResize="1" noEditPoints="1" noAdjustHandles="1" noChangeArrowheads="1" noChangeShapeType="1" noTextEdit="1"/>
              </p:cNvSpPr>
              <p:nvPr/>
            </p:nvSpPr>
            <p:spPr>
              <a:xfrm>
                <a:off x="1164176" y="4797556"/>
                <a:ext cx="11585348" cy="1838965"/>
              </a:xfrm>
              <a:prstGeom prst="rect">
                <a:avLst/>
              </a:prstGeom>
              <a:blipFill rotWithShape="1">
                <a:blip r:embed="rId4"/>
                <a:stretch>
                  <a:fillRect l="-1105" t="-2980" b="-8609"/>
                </a:stretch>
              </a:blipFill>
            </p:spPr>
            <p:txBody>
              <a:bodyPr/>
              <a:lstStyle/>
              <a:p>
                <a:r>
                  <a:rPr lang="en-US">
                    <a:noFill/>
                  </a:rPr>
                  <a:t> </a:t>
                </a:r>
              </a:p>
            </p:txBody>
          </p:sp>
        </mc:Fallback>
      </mc:AlternateContent>
    </p:spTree>
    <p:extLst>
      <p:ext uri="{BB962C8B-B14F-4D97-AF65-F5344CB8AC3E}">
        <p14:creationId xmlns:p14="http://schemas.microsoft.com/office/powerpoint/2010/main" val="127038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5" grpId="0" build="p"/>
      <p:bldP spid="6"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073E87"/>
    </a:dk2>
    <a:lt2>
      <a:srgbClr val="C6E7FC"/>
    </a:lt2>
    <a:accent1>
      <a:srgbClr val="31B6FD"/>
    </a:accent1>
    <a:accent2>
      <a:srgbClr val="4584D3"/>
    </a:accent2>
    <a:accent3>
      <a:srgbClr val="217435"/>
    </a:accent3>
    <a:accent4>
      <a:srgbClr val="A5D028"/>
    </a:accent4>
    <a:accent5>
      <a:srgbClr val="F5C040"/>
    </a:accent5>
    <a:accent6>
      <a:srgbClr val="05E0DB"/>
    </a:accent6>
    <a:hlink>
      <a:srgbClr val="0080FF"/>
    </a:hlink>
    <a:folHlink>
      <a:srgbClr val="5EAEFF"/>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073E87"/>
    </a:dk2>
    <a:lt2>
      <a:srgbClr val="C6E7FC"/>
    </a:lt2>
    <a:accent1>
      <a:srgbClr val="31B6FD"/>
    </a:accent1>
    <a:accent2>
      <a:srgbClr val="4584D3"/>
    </a:accent2>
    <a:accent3>
      <a:srgbClr val="217435"/>
    </a:accent3>
    <a:accent4>
      <a:srgbClr val="A5D028"/>
    </a:accent4>
    <a:accent5>
      <a:srgbClr val="F5C040"/>
    </a:accent5>
    <a:accent6>
      <a:srgbClr val="05E0DB"/>
    </a:accent6>
    <a:hlink>
      <a:srgbClr val="0080FF"/>
    </a:hlink>
    <a:folHlink>
      <a:srgbClr val="5EAEFF"/>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7C64C5810D5B340B5AF730A05A47286" ma:contentTypeVersion="8" ma:contentTypeDescription="Ein neues Dokument erstellen." ma:contentTypeScope="" ma:versionID="683c182e13f78e36779d649cd0a7292b">
  <xsd:schema xmlns:xsd="http://www.w3.org/2001/XMLSchema" xmlns:xs="http://www.w3.org/2001/XMLSchema" xmlns:p="http://schemas.microsoft.com/office/2006/metadata/properties" xmlns:ns3="01e2b7a1-b8e0-4120-b79e-cd741afd5999" targetNamespace="http://schemas.microsoft.com/office/2006/metadata/properties" ma:root="true" ma:fieldsID="6da0001eca0b83fb1f54f6d1020b5c7c" ns3:_="">
    <xsd:import namespace="01e2b7a1-b8e0-4120-b79e-cd741afd599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2b7a1-b8e0-4120-b79e-cd741afd59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FAAD97-E65A-45F3-B3F1-A1E228F66B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2b7a1-b8e0-4120-b79e-cd741afd59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278ADD-8DA4-42BC-AFD5-B010DB7F1433}">
  <ds:schemaRefs>
    <ds:schemaRef ds:uri="http://schemas.microsoft.com/sharepoint/v3/contenttype/forms"/>
  </ds:schemaRefs>
</ds:datastoreItem>
</file>

<file path=customXml/itemProps3.xml><?xml version="1.0" encoding="utf-8"?>
<ds:datastoreItem xmlns:ds="http://schemas.openxmlformats.org/officeDocument/2006/customXml" ds:itemID="{AD882CEC-27A7-4760-B194-0F488A305EF3}">
  <ds:schemaRefs>
    <ds:schemaRef ds:uri="http://purl.org/dc/terms/"/>
    <ds:schemaRef ds:uri="http://schemas.openxmlformats.org/package/2006/metadata/core-properties"/>
    <ds:schemaRef ds:uri="http://purl.org/dc/dcmitype/"/>
    <ds:schemaRef ds:uri="http://schemas.microsoft.com/office/2006/documentManagement/types"/>
    <ds:schemaRef ds:uri="01e2b7a1-b8e0-4120-b79e-cd741afd5999"/>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1991</TotalTime>
  <Words>545</Words>
  <Application>Microsoft Office PowerPoint</Application>
  <PresentationFormat>Custom</PresentationFormat>
  <Paragraphs>83</Paragraphs>
  <Slides>11</Slides>
  <Notes>11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Office Theme</vt:lpstr>
      <vt:lpstr>1_Office Theme</vt:lpstr>
      <vt:lpstr>Equation.DSMT4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IBRAHIM</dc:creator>
  <cp:lastModifiedBy>User</cp:lastModifiedBy>
  <cp:revision>117</cp:revision>
  <dcterms:created xsi:type="dcterms:W3CDTF">2020-05-04T18:24:57Z</dcterms:created>
  <dcterms:modified xsi:type="dcterms:W3CDTF">2020-08-08T07:46:41Z</dcterms:modified>
</cp:coreProperties>
</file>