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5.xml" ContentType="application/vnd.openxmlformats-officedocument.theme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  <p:sldMasterId id="2147483666" r:id="rId2"/>
    <p:sldMasterId id="2147483679" r:id="rId3"/>
    <p:sldMasterId id="2147483692" r:id="rId4"/>
    <p:sldMasterId id="2147483705" r:id="rId5"/>
    <p:sldMasterId id="2147483715" r:id="rId6"/>
    <p:sldMasterId id="2147483725" r:id="rId7"/>
  </p:sldMasterIdLst>
  <p:notesMasterIdLst>
    <p:notesMasterId r:id="rId25"/>
  </p:notesMasterIdLst>
  <p:sldIdLst>
    <p:sldId id="256" r:id="rId8"/>
    <p:sldId id="257" r:id="rId9"/>
    <p:sldId id="267" r:id="rId10"/>
    <p:sldId id="299" r:id="rId11"/>
    <p:sldId id="292" r:id="rId12"/>
    <p:sldId id="300" r:id="rId13"/>
    <p:sldId id="285" r:id="rId14"/>
    <p:sldId id="286" r:id="rId15"/>
    <p:sldId id="295" r:id="rId16"/>
    <p:sldId id="296" r:id="rId17"/>
    <p:sldId id="294" r:id="rId18"/>
    <p:sldId id="297" r:id="rId19"/>
    <p:sldId id="287" r:id="rId20"/>
    <p:sldId id="288" r:id="rId21"/>
    <p:sldId id="290" r:id="rId22"/>
    <p:sldId id="289" r:id="rId23"/>
    <p:sldId id="280" r:id="rId2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CC99FF"/>
    <a:srgbClr val="007033"/>
    <a:srgbClr val="9EFF29"/>
    <a:srgbClr val="C80064"/>
    <a:srgbClr val="C33A1F"/>
    <a:srgbClr val="FF2549"/>
    <a:srgbClr val="003635"/>
    <a:srgbClr val="D6370C"/>
    <a:srgbClr val="1D3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96" d="100"/>
          <a:sy n="96" d="100"/>
        </p:scale>
        <p:origin x="-636" y="3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4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tableStyles" Target="tableStyles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theme" Target="theme/theme1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5554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1582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7528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92826" y="2352366"/>
            <a:ext cx="7005484" cy="1496963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Master </a:t>
            </a:r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6739" y="1224114"/>
            <a:ext cx="7382308" cy="678426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</a:t>
            </a:r>
            <a:r>
              <a:rPr lang="en-US" dirty="0" smtClean="0"/>
              <a:t>Master </a:t>
            </a:r>
            <a:r>
              <a:rPr lang="en-US" dirty="0"/>
              <a:t>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=""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5867400" cy="5143500"/>
            <a:chOff x="0" y="0"/>
            <a:chExt cx="3696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2880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kumimoji="1" lang="en-US" sz="1800" smtClean="0">
                <a:solidFill>
                  <a:srgbClr val="0033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" name="AutoShape 4"/>
            <p:cNvSpPr>
              <a:spLocks noChangeArrowheads="1"/>
            </p:cNvSpPr>
            <p:nvPr/>
          </p:nvSpPr>
          <p:spPr bwMode="white">
            <a:xfrm>
              <a:off x="432" y="624"/>
              <a:ext cx="3264" cy="12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kumimoji="1" lang="en-US" sz="1800" smtClean="0">
                <a:solidFill>
                  <a:srgbClr val="003366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7" name="Group 5"/>
          <p:cNvGrpSpPr>
            <a:grpSpLocks/>
          </p:cNvGrpSpPr>
          <p:nvPr/>
        </p:nvGrpSpPr>
        <p:grpSpPr bwMode="auto">
          <a:xfrm>
            <a:off x="3632200" y="3667125"/>
            <a:ext cx="4876800" cy="239316"/>
            <a:chOff x="2288" y="3080"/>
            <a:chExt cx="3072" cy="201"/>
          </a:xfrm>
        </p:grpSpPr>
        <p:sp>
          <p:nvSpPr>
            <p:cNvPr id="8" name="AutoShape 6"/>
            <p:cNvSpPr>
              <a:spLocks noChangeArrowheads="1"/>
            </p:cNvSpPr>
            <p:nvPr/>
          </p:nvSpPr>
          <p:spPr bwMode="auto">
            <a:xfrm flipH="1">
              <a:off x="2288" y="3080"/>
              <a:ext cx="2914" cy="200"/>
            </a:xfrm>
            <a:prstGeom prst="roundRect">
              <a:avLst>
                <a:gd name="adj" fmla="val 0"/>
              </a:avLst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9pPr>
            </a:lstStyle>
            <a:p>
              <a:pPr eaLnBrk="1" fontAlgn="base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SzPct val="75000"/>
                <a:buFont typeface="Wingdings" panose="05000000000000000000" pitchFamily="2" charset="2"/>
                <a:buNone/>
              </a:pPr>
              <a:endParaRPr lang="en-US" sz="1350" smtClean="0">
                <a:solidFill>
                  <a:srgbClr val="33CCCC"/>
                </a:solidFill>
              </a:endParaRPr>
            </a:p>
          </p:txBody>
        </p:sp>
        <p:sp>
          <p:nvSpPr>
            <p:cNvPr id="9" name="AutoShape 7"/>
            <p:cNvSpPr>
              <a:spLocks noChangeArrowheads="1"/>
            </p:cNvSpPr>
            <p:nvPr/>
          </p:nvSpPr>
          <p:spPr bwMode="auto">
            <a:xfrm>
              <a:off x="5196" y="3080"/>
              <a:ext cx="164" cy="201"/>
            </a:xfrm>
            <a:prstGeom prst="flowChartDelay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9pPr>
            </a:lstStyle>
            <a:p>
              <a:pPr eaLnBrk="1" fontAlgn="base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SzPct val="75000"/>
                <a:buFont typeface="Wingdings" panose="05000000000000000000" pitchFamily="2" charset="2"/>
                <a:buNone/>
              </a:pPr>
              <a:endParaRPr lang="en-US" sz="1350" smtClean="0">
                <a:solidFill>
                  <a:srgbClr val="33CCCC"/>
                </a:solidFill>
              </a:endParaRPr>
            </a:p>
          </p:txBody>
        </p:sp>
      </p:grpSp>
      <p:sp>
        <p:nvSpPr>
          <p:cNvPr id="10" name="Text Box 12"/>
          <p:cNvSpPr txBox="1">
            <a:spLocks noChangeArrowheads="1"/>
          </p:cNvSpPr>
          <p:nvPr userDrawn="1"/>
        </p:nvSpPr>
        <p:spPr bwMode="auto">
          <a:xfrm>
            <a:off x="6324601" y="4937522"/>
            <a:ext cx="2145139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900" i="1" smtClean="0">
                <a:solidFill>
                  <a:srgbClr val="003366"/>
                </a:solidFill>
                <a:latin typeface="Times" panose="02020603050405020304" pitchFamily="18" charset="0"/>
              </a:rPr>
              <a:t>©The McGraw-Hill Companies, Inc. 2008</a:t>
            </a:r>
          </a:p>
        </p:txBody>
      </p:sp>
      <p:sp>
        <p:nvSpPr>
          <p:cNvPr id="11" name="Text Box 13"/>
          <p:cNvSpPr txBox="1">
            <a:spLocks noChangeArrowheads="1"/>
          </p:cNvSpPr>
          <p:nvPr userDrawn="1"/>
        </p:nvSpPr>
        <p:spPr bwMode="auto">
          <a:xfrm>
            <a:off x="152400" y="4937522"/>
            <a:ext cx="109517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900" i="1" smtClean="0">
                <a:solidFill>
                  <a:srgbClr val="003366"/>
                </a:solidFill>
                <a:latin typeface="Times" panose="02020603050405020304" pitchFamily="18" charset="0"/>
              </a:rPr>
              <a:t>McGraw-Hill/Irwin</a:t>
            </a:r>
          </a:p>
        </p:txBody>
      </p:sp>
      <p:sp>
        <p:nvSpPr>
          <p:cNvPr id="34824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4673600" y="2195512"/>
            <a:ext cx="4013200" cy="1366838"/>
          </a:xfrm>
        </p:spPr>
        <p:txBody>
          <a:bodyPr anchor="b"/>
          <a:lstStyle>
            <a:lvl1pPr marL="0" indent="0">
              <a:buFont typeface="Wingdings" pitchFamily="2" charset="2"/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Chapter 1</a:t>
            </a:r>
          </a:p>
        </p:txBody>
      </p:sp>
      <p:sp>
        <p:nvSpPr>
          <p:cNvPr id="34827" name="AutoShape 11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742950"/>
            <a:ext cx="8229600" cy="1428750"/>
          </a:xfrm>
          <a:prstGeom prst="roundRect">
            <a:avLst>
              <a:gd name="adj" fmla="val 50000"/>
            </a:avLst>
          </a:prstGeom>
        </p:spPr>
        <p:txBody>
          <a:bodyPr anchor="ctr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Why Study Statistics</a:t>
            </a:r>
          </a:p>
        </p:txBody>
      </p:sp>
      <p:sp>
        <p:nvSpPr>
          <p:cNvPr id="12" name="Rectangle 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algn="r">
              <a:defRPr/>
            </a:lvl1pPr>
          </a:lstStyle>
          <a:p>
            <a:pPr>
              <a:defRPr/>
            </a:pPr>
            <a:endParaRPr lang="en-US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62790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3366"/>
              </a:solidFill>
            </a:endParaRP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EAB24BF-3314-4AF1-8E61-F64904AD78AA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7711420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3366"/>
              </a:solidFill>
            </a:endParaRP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744BE0-142F-4D72-9111-965D1021B374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7807222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1" y="1428751"/>
            <a:ext cx="3770313" cy="3136106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0913" y="1428751"/>
            <a:ext cx="3770312" cy="3136106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3366"/>
              </a:solidFill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F052806-D600-4F5F-A5A9-FC528E2A4F29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9505146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3366"/>
              </a:solidFill>
            </a:endParaRPr>
          </a:p>
        </p:txBody>
      </p:sp>
      <p:sp>
        <p:nvSpPr>
          <p:cNvPr id="8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D86D31-1741-4390-8A9E-7D07BEEA548B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4268077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3366"/>
              </a:solidFill>
            </a:endParaRP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EBD75A6-E54F-40C4-9E50-FB0D903EA69A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023369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3366"/>
              </a:solidFill>
            </a:endParaRPr>
          </a:p>
        </p:txBody>
      </p:sp>
      <p:sp>
        <p:nvSpPr>
          <p:cNvPr id="3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CD07823-C9B6-4A02-AFCE-318A97EF7937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2089197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947" y="290705"/>
            <a:ext cx="8259098" cy="763526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714" y="1327356"/>
            <a:ext cx="8246070" cy="3451120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3366"/>
              </a:solidFill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C397FA-5935-43C3-B6FB-639488C18686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1825847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3366"/>
              </a:solidFill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6011CE-651B-43EE-8310-F1456C62AB43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1226304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3366"/>
              </a:solidFill>
            </a:endParaRP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A72EAC-8A93-4A0D-9B16-EF68A1B45BEB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7054917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32563" y="342901"/>
            <a:ext cx="1998662" cy="422195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1" y="342901"/>
            <a:ext cx="5846763" cy="422195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3366"/>
              </a:solidFill>
            </a:endParaRP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4E70471-D1FF-46AA-B379-F24C9DCE2BBB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4726280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42900"/>
            <a:ext cx="79248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38201" y="1428751"/>
            <a:ext cx="3770313" cy="313610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0913" y="1428751"/>
            <a:ext cx="3770312" cy="313610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3366"/>
              </a:solidFill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7B33B13-F5E0-4534-85FB-3098E29C204E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8529341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5867400" cy="5143500"/>
            <a:chOff x="0" y="0"/>
            <a:chExt cx="3696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2880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kumimoji="1" lang="en-US" sz="1800" smtClean="0">
                <a:solidFill>
                  <a:srgbClr val="0033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" name="AutoShape 4"/>
            <p:cNvSpPr>
              <a:spLocks noChangeArrowheads="1"/>
            </p:cNvSpPr>
            <p:nvPr/>
          </p:nvSpPr>
          <p:spPr bwMode="white">
            <a:xfrm>
              <a:off x="432" y="624"/>
              <a:ext cx="3264" cy="12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kumimoji="1" lang="en-US" sz="1800" smtClean="0">
                <a:solidFill>
                  <a:srgbClr val="003366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7" name="Group 5"/>
          <p:cNvGrpSpPr>
            <a:grpSpLocks/>
          </p:cNvGrpSpPr>
          <p:nvPr/>
        </p:nvGrpSpPr>
        <p:grpSpPr bwMode="auto">
          <a:xfrm>
            <a:off x="3632200" y="3667125"/>
            <a:ext cx="4876800" cy="239316"/>
            <a:chOff x="2288" y="3080"/>
            <a:chExt cx="3072" cy="201"/>
          </a:xfrm>
        </p:grpSpPr>
        <p:sp>
          <p:nvSpPr>
            <p:cNvPr id="8" name="AutoShape 6"/>
            <p:cNvSpPr>
              <a:spLocks noChangeArrowheads="1"/>
            </p:cNvSpPr>
            <p:nvPr/>
          </p:nvSpPr>
          <p:spPr bwMode="auto">
            <a:xfrm flipH="1">
              <a:off x="2288" y="3080"/>
              <a:ext cx="2914" cy="200"/>
            </a:xfrm>
            <a:prstGeom prst="roundRect">
              <a:avLst>
                <a:gd name="adj" fmla="val 0"/>
              </a:avLst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9pPr>
            </a:lstStyle>
            <a:p>
              <a:pPr eaLnBrk="1" fontAlgn="base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SzPct val="75000"/>
                <a:buFont typeface="Wingdings" panose="05000000000000000000" pitchFamily="2" charset="2"/>
                <a:buNone/>
              </a:pPr>
              <a:endParaRPr lang="en-US" sz="1350" smtClean="0">
                <a:solidFill>
                  <a:srgbClr val="33CCCC"/>
                </a:solidFill>
              </a:endParaRPr>
            </a:p>
          </p:txBody>
        </p:sp>
        <p:sp>
          <p:nvSpPr>
            <p:cNvPr id="9" name="AutoShape 7"/>
            <p:cNvSpPr>
              <a:spLocks noChangeArrowheads="1"/>
            </p:cNvSpPr>
            <p:nvPr/>
          </p:nvSpPr>
          <p:spPr bwMode="auto">
            <a:xfrm>
              <a:off x="5196" y="3080"/>
              <a:ext cx="164" cy="201"/>
            </a:xfrm>
            <a:prstGeom prst="flowChartDelay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9pPr>
            </a:lstStyle>
            <a:p>
              <a:pPr eaLnBrk="1" fontAlgn="base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SzPct val="75000"/>
                <a:buFont typeface="Wingdings" panose="05000000000000000000" pitchFamily="2" charset="2"/>
                <a:buNone/>
              </a:pPr>
              <a:endParaRPr lang="en-US" sz="1350" smtClean="0">
                <a:solidFill>
                  <a:srgbClr val="33CCCC"/>
                </a:solidFill>
              </a:endParaRPr>
            </a:p>
          </p:txBody>
        </p:sp>
      </p:grpSp>
      <p:sp>
        <p:nvSpPr>
          <p:cNvPr id="10" name="Text Box 12"/>
          <p:cNvSpPr txBox="1">
            <a:spLocks noChangeArrowheads="1"/>
          </p:cNvSpPr>
          <p:nvPr userDrawn="1"/>
        </p:nvSpPr>
        <p:spPr bwMode="auto">
          <a:xfrm>
            <a:off x="6324601" y="4937522"/>
            <a:ext cx="2145139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900" i="1" smtClean="0">
                <a:solidFill>
                  <a:srgbClr val="003366"/>
                </a:solidFill>
                <a:latin typeface="Times" panose="02020603050405020304" pitchFamily="18" charset="0"/>
              </a:rPr>
              <a:t>©The McGraw-Hill Companies, Inc. 2008</a:t>
            </a:r>
          </a:p>
        </p:txBody>
      </p:sp>
      <p:sp>
        <p:nvSpPr>
          <p:cNvPr id="11" name="Text Box 13"/>
          <p:cNvSpPr txBox="1">
            <a:spLocks noChangeArrowheads="1"/>
          </p:cNvSpPr>
          <p:nvPr userDrawn="1"/>
        </p:nvSpPr>
        <p:spPr bwMode="auto">
          <a:xfrm>
            <a:off x="152400" y="4937522"/>
            <a:ext cx="109517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900" i="1" smtClean="0">
                <a:solidFill>
                  <a:srgbClr val="003366"/>
                </a:solidFill>
                <a:latin typeface="Times" panose="02020603050405020304" pitchFamily="18" charset="0"/>
              </a:rPr>
              <a:t>McGraw-Hill/Irwin</a:t>
            </a:r>
          </a:p>
        </p:txBody>
      </p:sp>
      <p:sp>
        <p:nvSpPr>
          <p:cNvPr id="34824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4673600" y="2195512"/>
            <a:ext cx="4013200" cy="1366838"/>
          </a:xfrm>
        </p:spPr>
        <p:txBody>
          <a:bodyPr anchor="b"/>
          <a:lstStyle>
            <a:lvl1pPr marL="0" indent="0">
              <a:buFont typeface="Wingdings" pitchFamily="2" charset="2"/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Chapter 1</a:t>
            </a:r>
          </a:p>
        </p:txBody>
      </p:sp>
      <p:sp>
        <p:nvSpPr>
          <p:cNvPr id="34827" name="AutoShape 11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742950"/>
            <a:ext cx="8229600" cy="1428750"/>
          </a:xfrm>
          <a:prstGeom prst="roundRect">
            <a:avLst>
              <a:gd name="adj" fmla="val 50000"/>
            </a:avLst>
          </a:prstGeom>
        </p:spPr>
        <p:txBody>
          <a:bodyPr anchor="ctr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Why Study Statistics</a:t>
            </a:r>
          </a:p>
        </p:txBody>
      </p:sp>
      <p:sp>
        <p:nvSpPr>
          <p:cNvPr id="12" name="Rectangle 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algn="r">
              <a:defRPr/>
            </a:lvl1pPr>
          </a:lstStyle>
          <a:p>
            <a:pPr>
              <a:defRPr/>
            </a:pPr>
            <a:endParaRPr lang="en-US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19988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3366"/>
              </a:solidFill>
            </a:endParaRP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EAB24BF-3314-4AF1-8E61-F64904AD78AA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3307698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3366"/>
              </a:solidFill>
            </a:endParaRP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744BE0-142F-4D72-9111-965D1021B374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0459694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1" y="1428751"/>
            <a:ext cx="3770313" cy="3136106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0913" y="1428751"/>
            <a:ext cx="3770312" cy="3136106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3366"/>
              </a:solidFill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F052806-D600-4F5F-A5A9-FC528E2A4F29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6677250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3366"/>
              </a:solidFill>
            </a:endParaRPr>
          </a:p>
        </p:txBody>
      </p:sp>
      <p:sp>
        <p:nvSpPr>
          <p:cNvPr id="8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D86D31-1741-4390-8A9E-7D07BEEA548B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9825479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1762" y="318046"/>
            <a:ext cx="6489566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97510" y="1069258"/>
            <a:ext cx="6511411" cy="3619239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3366"/>
              </a:solidFill>
            </a:endParaRP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EBD75A6-E54F-40C4-9E50-FB0D903EA69A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9886514"/>
      </p:ext>
    </p:extLst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3366"/>
              </a:solidFill>
            </a:endParaRPr>
          </a:p>
        </p:txBody>
      </p:sp>
      <p:sp>
        <p:nvSpPr>
          <p:cNvPr id="3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CD07823-C9B6-4A02-AFCE-318A97EF7937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7273243"/>
      </p:ext>
    </p:extLst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3366"/>
              </a:solidFill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C397FA-5935-43C3-B6FB-639488C18686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6411035"/>
      </p:ext>
    </p:extLst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3366"/>
              </a:solidFill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6011CE-651B-43EE-8310-F1456C62AB43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1373383"/>
      </p:ext>
    </p:extLst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3366"/>
              </a:solidFill>
            </a:endParaRP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A72EAC-8A93-4A0D-9B16-EF68A1B45BEB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2379235"/>
      </p:ext>
    </p:extLst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32563" y="342901"/>
            <a:ext cx="1998662" cy="422195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1" y="342901"/>
            <a:ext cx="5846763" cy="422195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3366"/>
              </a:solidFill>
            </a:endParaRP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4E70471-D1FF-46AA-B379-F24C9DCE2BBB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8499157"/>
      </p:ext>
    </p:extLst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42900"/>
            <a:ext cx="79248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38201" y="1428751"/>
            <a:ext cx="3770313" cy="313610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0913" y="1428751"/>
            <a:ext cx="3770312" cy="313610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3366"/>
              </a:solidFill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7B33B13-F5E0-4534-85FB-3098E29C204E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0761440"/>
      </p:ext>
    </p:extLst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5867400" cy="5143500"/>
            <a:chOff x="0" y="0"/>
            <a:chExt cx="3696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2880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kumimoji="1" lang="en-US" sz="1800" smtClean="0">
                <a:solidFill>
                  <a:srgbClr val="0033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" name="AutoShape 4"/>
            <p:cNvSpPr>
              <a:spLocks noChangeArrowheads="1"/>
            </p:cNvSpPr>
            <p:nvPr/>
          </p:nvSpPr>
          <p:spPr bwMode="white">
            <a:xfrm>
              <a:off x="432" y="624"/>
              <a:ext cx="3264" cy="12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kumimoji="1" lang="en-US" sz="1800" smtClean="0">
                <a:solidFill>
                  <a:srgbClr val="003366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7" name="Group 5"/>
          <p:cNvGrpSpPr>
            <a:grpSpLocks/>
          </p:cNvGrpSpPr>
          <p:nvPr/>
        </p:nvGrpSpPr>
        <p:grpSpPr bwMode="auto">
          <a:xfrm>
            <a:off x="3632200" y="3667125"/>
            <a:ext cx="4876800" cy="239316"/>
            <a:chOff x="2288" y="3080"/>
            <a:chExt cx="3072" cy="201"/>
          </a:xfrm>
        </p:grpSpPr>
        <p:sp>
          <p:nvSpPr>
            <p:cNvPr id="8" name="AutoShape 6"/>
            <p:cNvSpPr>
              <a:spLocks noChangeArrowheads="1"/>
            </p:cNvSpPr>
            <p:nvPr/>
          </p:nvSpPr>
          <p:spPr bwMode="auto">
            <a:xfrm flipH="1">
              <a:off x="2288" y="3080"/>
              <a:ext cx="2914" cy="200"/>
            </a:xfrm>
            <a:prstGeom prst="roundRect">
              <a:avLst>
                <a:gd name="adj" fmla="val 0"/>
              </a:avLst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9pPr>
            </a:lstStyle>
            <a:p>
              <a:pPr eaLnBrk="1" fontAlgn="base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SzPct val="75000"/>
                <a:buFont typeface="Wingdings" panose="05000000000000000000" pitchFamily="2" charset="2"/>
                <a:buNone/>
              </a:pPr>
              <a:endParaRPr lang="en-US" sz="1350" smtClean="0">
                <a:solidFill>
                  <a:srgbClr val="33CCCC"/>
                </a:solidFill>
              </a:endParaRPr>
            </a:p>
          </p:txBody>
        </p:sp>
        <p:sp>
          <p:nvSpPr>
            <p:cNvPr id="9" name="AutoShape 7"/>
            <p:cNvSpPr>
              <a:spLocks noChangeArrowheads="1"/>
            </p:cNvSpPr>
            <p:nvPr/>
          </p:nvSpPr>
          <p:spPr bwMode="auto">
            <a:xfrm>
              <a:off x="5196" y="3080"/>
              <a:ext cx="164" cy="201"/>
            </a:xfrm>
            <a:prstGeom prst="flowChartDelay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9pPr>
            </a:lstStyle>
            <a:p>
              <a:pPr eaLnBrk="1" fontAlgn="base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SzPct val="75000"/>
                <a:buFont typeface="Wingdings" panose="05000000000000000000" pitchFamily="2" charset="2"/>
                <a:buNone/>
              </a:pPr>
              <a:endParaRPr lang="en-US" sz="1350" smtClean="0">
                <a:solidFill>
                  <a:srgbClr val="33CCCC"/>
                </a:solidFill>
              </a:endParaRPr>
            </a:p>
          </p:txBody>
        </p:sp>
      </p:grpSp>
      <p:sp>
        <p:nvSpPr>
          <p:cNvPr id="10" name="Text Box 12"/>
          <p:cNvSpPr txBox="1">
            <a:spLocks noChangeArrowheads="1"/>
          </p:cNvSpPr>
          <p:nvPr userDrawn="1"/>
        </p:nvSpPr>
        <p:spPr bwMode="auto">
          <a:xfrm>
            <a:off x="6324601" y="4937522"/>
            <a:ext cx="2145139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900" i="1" smtClean="0">
                <a:solidFill>
                  <a:srgbClr val="003366"/>
                </a:solidFill>
                <a:latin typeface="Times" panose="02020603050405020304" pitchFamily="18" charset="0"/>
              </a:rPr>
              <a:t>©The McGraw-Hill Companies, Inc. 2008</a:t>
            </a:r>
          </a:p>
        </p:txBody>
      </p:sp>
      <p:sp>
        <p:nvSpPr>
          <p:cNvPr id="11" name="Text Box 13"/>
          <p:cNvSpPr txBox="1">
            <a:spLocks noChangeArrowheads="1"/>
          </p:cNvSpPr>
          <p:nvPr userDrawn="1"/>
        </p:nvSpPr>
        <p:spPr bwMode="auto">
          <a:xfrm>
            <a:off x="152400" y="4937522"/>
            <a:ext cx="109517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900" i="1" smtClean="0">
                <a:solidFill>
                  <a:srgbClr val="003366"/>
                </a:solidFill>
                <a:latin typeface="Times" panose="02020603050405020304" pitchFamily="18" charset="0"/>
              </a:rPr>
              <a:t>McGraw-Hill/Irwin</a:t>
            </a:r>
          </a:p>
        </p:txBody>
      </p:sp>
      <p:sp>
        <p:nvSpPr>
          <p:cNvPr id="34824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4673600" y="2195512"/>
            <a:ext cx="4013200" cy="1366838"/>
          </a:xfrm>
        </p:spPr>
        <p:txBody>
          <a:bodyPr anchor="b"/>
          <a:lstStyle>
            <a:lvl1pPr marL="0" indent="0">
              <a:buFont typeface="Wingdings" pitchFamily="2" charset="2"/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Chapter 1</a:t>
            </a:r>
          </a:p>
        </p:txBody>
      </p:sp>
      <p:sp>
        <p:nvSpPr>
          <p:cNvPr id="34827" name="AutoShape 11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742950"/>
            <a:ext cx="8229600" cy="1428750"/>
          </a:xfrm>
          <a:prstGeom prst="roundRect">
            <a:avLst>
              <a:gd name="adj" fmla="val 50000"/>
            </a:avLst>
          </a:prstGeom>
        </p:spPr>
        <p:txBody>
          <a:bodyPr anchor="ctr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Why Study Statistics</a:t>
            </a:r>
          </a:p>
        </p:txBody>
      </p:sp>
      <p:sp>
        <p:nvSpPr>
          <p:cNvPr id="12" name="Rectangle 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algn="r">
              <a:defRPr/>
            </a:lvl1pPr>
          </a:lstStyle>
          <a:p>
            <a:pPr>
              <a:defRPr/>
            </a:pPr>
            <a:endParaRPr lang="en-US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92487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3366"/>
              </a:solidFill>
            </a:endParaRP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EAB24BF-3314-4AF1-8E61-F64904AD78AA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4532965"/>
      </p:ext>
    </p:extLst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3366"/>
              </a:solidFill>
            </a:endParaRP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744BE0-142F-4D72-9111-965D1021B374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9099317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1" y="1428751"/>
            <a:ext cx="3770313" cy="3136106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0913" y="1428751"/>
            <a:ext cx="3770312" cy="3136106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3366"/>
              </a:solidFill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F052806-D600-4F5F-A5A9-FC528E2A4F29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1106375"/>
      </p:ext>
    </p:extLst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3366"/>
              </a:solidFill>
            </a:endParaRPr>
          </a:p>
        </p:txBody>
      </p:sp>
      <p:sp>
        <p:nvSpPr>
          <p:cNvPr id="8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D86D31-1741-4390-8A9E-7D07BEEA548B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2330434"/>
      </p:ext>
    </p:extLst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3366"/>
              </a:solidFill>
            </a:endParaRP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EBD75A6-E54F-40C4-9E50-FB0D903EA69A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7510052"/>
      </p:ext>
    </p:extLst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3366"/>
              </a:solidFill>
            </a:endParaRPr>
          </a:p>
        </p:txBody>
      </p:sp>
      <p:sp>
        <p:nvSpPr>
          <p:cNvPr id="3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CD07823-C9B6-4A02-AFCE-318A97EF7937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5556768"/>
      </p:ext>
    </p:extLst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3366"/>
              </a:solidFill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C397FA-5935-43C3-B6FB-639488C18686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7331712"/>
      </p:ext>
    </p:extLst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3366"/>
              </a:solidFill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6011CE-651B-43EE-8310-F1456C62AB43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7164296"/>
      </p:ext>
    </p:extLst>
  </p:cSld>
  <p:clrMapOvr>
    <a:masterClrMapping/>
  </p:clrMapOvr>
  <p:transition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3366"/>
              </a:solidFill>
            </a:endParaRP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A72EAC-8A93-4A0D-9B16-EF68A1B45BEB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7585628"/>
      </p:ext>
    </p:extLst>
  </p:cSld>
  <p:clrMapOvr>
    <a:masterClrMapping/>
  </p:clrMapOvr>
  <p:transition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32563" y="342901"/>
            <a:ext cx="1998662" cy="422195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1" y="342901"/>
            <a:ext cx="5846763" cy="422195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3366"/>
              </a:solidFill>
            </a:endParaRP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4E70471-D1FF-46AA-B379-F24C9DCE2BBB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9524056"/>
      </p:ext>
    </p:extLst>
  </p:cSld>
  <p:clrMapOvr>
    <a:masterClrMapping/>
  </p:clrMapOvr>
  <p:transition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42900"/>
            <a:ext cx="79248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38201" y="1428751"/>
            <a:ext cx="3770313" cy="313610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0913" y="1428751"/>
            <a:ext cx="3770312" cy="313610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3366"/>
              </a:solidFill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7B33B13-F5E0-4534-85FB-3098E29C204E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9980266"/>
      </p:ext>
    </p:extLst>
  </p:cSld>
  <p:clrMapOvr>
    <a:masterClrMapping/>
  </p:clrMapOvr>
  <p:transition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81000" y="742950"/>
            <a:ext cx="76200" cy="382905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sz="1800" smtClean="0">
              <a:solidFill>
                <a:srgbClr val="CCCC00"/>
              </a:solidFill>
            </a:endParaRPr>
          </a:p>
        </p:txBody>
      </p:sp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381001" y="228600"/>
            <a:ext cx="8391525" cy="4343400"/>
            <a:chOff x="240" y="192"/>
            <a:chExt cx="5286" cy="3648"/>
          </a:xfrm>
        </p:grpSpPr>
        <p:sp>
          <p:nvSpPr>
            <p:cNvPr id="6" name="Rectangle 9"/>
            <p:cNvSpPr>
              <a:spLocks noChangeArrowheads="1"/>
            </p:cNvSpPr>
            <p:nvPr/>
          </p:nvSpPr>
          <p:spPr bwMode="auto">
            <a:xfrm flipV="1">
              <a:off x="5236" y="192"/>
              <a:ext cx="288" cy="288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wrap="none" anchor="ctr"/>
            <a:lstStyle>
              <a:lvl1pPr eaLnBrk="0" hangingPunct="0">
                <a:defRPr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en-US" sz="1800" smtClean="0">
                <a:solidFill>
                  <a:srgbClr val="CCCC00"/>
                </a:solidFill>
              </a:endParaRPr>
            </a:p>
          </p:txBody>
        </p:sp>
        <p:sp>
          <p:nvSpPr>
            <p:cNvPr id="7" name="Rectangle 10"/>
            <p:cNvSpPr>
              <a:spLocks noChangeArrowheads="1"/>
            </p:cNvSpPr>
            <p:nvPr/>
          </p:nvSpPr>
          <p:spPr bwMode="auto">
            <a:xfrm flipV="1">
              <a:off x="240" y="192"/>
              <a:ext cx="5004" cy="288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en-US" sz="1800" smtClean="0">
                <a:solidFill>
                  <a:srgbClr val="CCCC00"/>
                </a:solidFill>
              </a:endParaRPr>
            </a:p>
          </p:txBody>
        </p:sp>
        <p:sp>
          <p:nvSpPr>
            <p:cNvPr id="8" name="Rectangle 11"/>
            <p:cNvSpPr>
              <a:spLocks noChangeArrowheads="1"/>
            </p:cNvSpPr>
            <p:nvPr/>
          </p:nvSpPr>
          <p:spPr bwMode="auto">
            <a:xfrm flipV="1">
              <a:off x="240" y="480"/>
              <a:ext cx="5004" cy="144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wrap="none" anchor="ctr"/>
            <a:lstStyle>
              <a:lvl1pPr eaLnBrk="0" hangingPunct="0">
                <a:defRPr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en-US" sz="1800" smtClean="0">
                <a:solidFill>
                  <a:srgbClr val="CCCC00"/>
                </a:solidFill>
              </a:endParaRPr>
            </a:p>
          </p:txBody>
        </p:sp>
        <p:sp>
          <p:nvSpPr>
            <p:cNvPr id="9" name="Rectangle 12"/>
            <p:cNvSpPr>
              <a:spLocks noChangeArrowheads="1"/>
            </p:cNvSpPr>
            <p:nvPr/>
          </p:nvSpPr>
          <p:spPr bwMode="auto">
            <a:xfrm flipV="1">
              <a:off x="5242" y="480"/>
              <a:ext cx="282" cy="144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en-US" sz="1800" smtClean="0">
                <a:solidFill>
                  <a:srgbClr val="CCCC00"/>
                </a:solidFill>
              </a:endParaRPr>
            </a:p>
          </p:txBody>
        </p:sp>
        <p:sp>
          <p:nvSpPr>
            <p:cNvPr id="10" name="Line 13"/>
            <p:cNvSpPr>
              <a:spLocks noChangeShapeType="1"/>
            </p:cNvSpPr>
            <p:nvPr/>
          </p:nvSpPr>
          <p:spPr bwMode="auto">
            <a:xfrm flipH="1">
              <a:off x="480" y="2256"/>
              <a:ext cx="48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350" smtClean="0">
                <a:solidFill>
                  <a:srgbClr val="CCCC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Rectangle 14"/>
            <p:cNvSpPr>
              <a:spLocks noChangeArrowheads="1"/>
            </p:cNvSpPr>
            <p:nvPr/>
          </p:nvSpPr>
          <p:spPr bwMode="auto">
            <a:xfrm>
              <a:off x="240" y="192"/>
              <a:ext cx="5286" cy="364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en-US" sz="1800" smtClean="0">
                <a:solidFill>
                  <a:srgbClr val="CCCC00"/>
                </a:solidFill>
              </a:endParaRPr>
            </a:p>
          </p:txBody>
        </p:sp>
      </p:grpSp>
      <p:sp>
        <p:nvSpPr>
          <p:cNvPr id="2253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762000" y="1028700"/>
            <a:ext cx="7696200" cy="1543050"/>
          </a:xfrm>
        </p:spPr>
        <p:txBody>
          <a:bodyPr/>
          <a:lstStyle>
            <a:lvl1pPr>
              <a:defRPr sz="4050"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253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762000" y="2824163"/>
            <a:ext cx="7696200" cy="154305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100">
                <a:latin typeface="Arial" charset="0"/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2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4686300"/>
            <a:ext cx="2133600" cy="3429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420000"/>
              </a:solidFill>
            </a:endParaRPr>
          </a:p>
        </p:txBody>
      </p:sp>
      <p:sp>
        <p:nvSpPr>
          <p:cNvPr id="13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420000"/>
              </a:solidFill>
            </a:endParaRPr>
          </a:p>
        </p:txBody>
      </p:sp>
      <p:sp>
        <p:nvSpPr>
          <p:cNvPr id="14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4686300"/>
            <a:ext cx="2133600" cy="342900"/>
          </a:xfrm>
        </p:spPr>
        <p:txBody>
          <a:bodyPr/>
          <a:lstStyle>
            <a:lvl1pPr>
              <a:defRPr b="1"/>
            </a:lvl1pPr>
          </a:lstStyle>
          <a:p>
            <a:fld id="{FCA22E61-FD42-4C7A-9DDF-474A12BAA3D1}" type="slidenum">
              <a:rPr lang="en-US">
                <a:solidFill>
                  <a:srgbClr val="420000"/>
                </a:solidFill>
              </a:rPr>
              <a:pPr/>
              <a:t>‹#›</a:t>
            </a:fld>
            <a:endParaRPr lang="en-US">
              <a:solidFill>
                <a:srgbClr val="42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6956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42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42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88893C-9C72-4420-91D6-8F227C1D2F79}" type="slidenum">
              <a:rPr lang="en-US">
                <a:solidFill>
                  <a:srgbClr val="420000"/>
                </a:solidFill>
              </a:rPr>
              <a:pPr/>
              <a:t>‹#›</a:t>
            </a:fld>
            <a:endParaRPr lang="en-US">
              <a:solidFill>
                <a:srgbClr val="42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4576199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42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42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FC9C698-E959-47F8-B175-977C12C25FDD}" type="slidenum">
              <a:rPr lang="en-US">
                <a:solidFill>
                  <a:srgbClr val="420000"/>
                </a:solidFill>
              </a:rPr>
              <a:pPr/>
              <a:t>‹#›</a:t>
            </a:fld>
            <a:endParaRPr lang="en-US">
              <a:solidFill>
                <a:srgbClr val="42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253583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3226594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3226594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42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42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4B206A-FEF3-46B2-A796-32F667056596}" type="slidenum">
              <a:rPr lang="en-US">
                <a:solidFill>
                  <a:srgbClr val="420000"/>
                </a:solidFill>
              </a:rPr>
              <a:pPr/>
              <a:t>‹#›</a:t>
            </a:fld>
            <a:endParaRPr lang="en-US">
              <a:solidFill>
                <a:srgbClr val="42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9432247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42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42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C60C32D-AC1F-46E0-9E5F-CFE6E715CF54}" type="slidenum">
              <a:rPr lang="en-US">
                <a:solidFill>
                  <a:srgbClr val="420000"/>
                </a:solidFill>
              </a:rPr>
              <a:pPr/>
              <a:t>‹#›</a:t>
            </a:fld>
            <a:endParaRPr lang="en-US">
              <a:solidFill>
                <a:srgbClr val="42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718028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42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42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8EE4130-DAD2-4646-8019-4C2F069D6C7F}" type="slidenum">
              <a:rPr lang="en-US">
                <a:solidFill>
                  <a:srgbClr val="420000"/>
                </a:solidFill>
              </a:rPr>
              <a:pPr/>
              <a:t>‹#›</a:t>
            </a:fld>
            <a:endParaRPr lang="en-US">
              <a:solidFill>
                <a:srgbClr val="42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5622352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42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42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6B15C5-D699-4133-B0C0-DFC15712020E}" type="slidenum">
              <a:rPr lang="en-US">
                <a:solidFill>
                  <a:srgbClr val="420000"/>
                </a:solidFill>
              </a:rPr>
              <a:pPr/>
              <a:t>‹#›</a:t>
            </a:fld>
            <a:endParaRPr lang="en-US">
              <a:solidFill>
                <a:srgbClr val="42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1544568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42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42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B4347D-59A0-425D-9FB6-5E8D2979CF6C}" type="slidenum">
              <a:rPr lang="en-US">
                <a:solidFill>
                  <a:srgbClr val="420000"/>
                </a:solidFill>
              </a:rPr>
              <a:pPr/>
              <a:t>‹#›</a:t>
            </a:fld>
            <a:endParaRPr lang="en-US">
              <a:solidFill>
                <a:srgbClr val="42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0386082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42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42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191D5A2-3B6C-495F-B2D3-57C47C4B339A}" type="slidenum">
              <a:rPr lang="en-US">
                <a:solidFill>
                  <a:srgbClr val="420000"/>
                </a:solidFill>
              </a:rPr>
              <a:pPr/>
              <a:t>‹#›</a:t>
            </a:fld>
            <a:endParaRPr lang="en-US">
              <a:solidFill>
                <a:srgbClr val="42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3253332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81000" y="742950"/>
            <a:ext cx="76200" cy="382905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sz="1800" smtClean="0">
              <a:solidFill>
                <a:srgbClr val="CCCC00"/>
              </a:solidFill>
            </a:endParaRPr>
          </a:p>
        </p:txBody>
      </p:sp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381001" y="228600"/>
            <a:ext cx="8391525" cy="4343400"/>
            <a:chOff x="240" y="192"/>
            <a:chExt cx="5286" cy="3648"/>
          </a:xfrm>
        </p:grpSpPr>
        <p:sp>
          <p:nvSpPr>
            <p:cNvPr id="6" name="Rectangle 9"/>
            <p:cNvSpPr>
              <a:spLocks noChangeArrowheads="1"/>
            </p:cNvSpPr>
            <p:nvPr/>
          </p:nvSpPr>
          <p:spPr bwMode="auto">
            <a:xfrm flipV="1">
              <a:off x="5236" y="192"/>
              <a:ext cx="288" cy="288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wrap="none" anchor="ctr"/>
            <a:lstStyle>
              <a:lvl1pPr eaLnBrk="0" hangingPunct="0">
                <a:defRPr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en-US" sz="1800" smtClean="0">
                <a:solidFill>
                  <a:srgbClr val="CCCC00"/>
                </a:solidFill>
              </a:endParaRPr>
            </a:p>
          </p:txBody>
        </p:sp>
        <p:sp>
          <p:nvSpPr>
            <p:cNvPr id="7" name="Rectangle 10"/>
            <p:cNvSpPr>
              <a:spLocks noChangeArrowheads="1"/>
            </p:cNvSpPr>
            <p:nvPr/>
          </p:nvSpPr>
          <p:spPr bwMode="auto">
            <a:xfrm flipV="1">
              <a:off x="240" y="192"/>
              <a:ext cx="5004" cy="288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en-US" sz="1800" smtClean="0">
                <a:solidFill>
                  <a:srgbClr val="CCCC00"/>
                </a:solidFill>
              </a:endParaRPr>
            </a:p>
          </p:txBody>
        </p:sp>
        <p:sp>
          <p:nvSpPr>
            <p:cNvPr id="8" name="Rectangle 11"/>
            <p:cNvSpPr>
              <a:spLocks noChangeArrowheads="1"/>
            </p:cNvSpPr>
            <p:nvPr/>
          </p:nvSpPr>
          <p:spPr bwMode="auto">
            <a:xfrm flipV="1">
              <a:off x="240" y="480"/>
              <a:ext cx="5004" cy="144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wrap="none" anchor="ctr"/>
            <a:lstStyle>
              <a:lvl1pPr eaLnBrk="0" hangingPunct="0">
                <a:defRPr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en-US" sz="1800" smtClean="0">
                <a:solidFill>
                  <a:srgbClr val="CCCC00"/>
                </a:solidFill>
              </a:endParaRPr>
            </a:p>
          </p:txBody>
        </p:sp>
        <p:sp>
          <p:nvSpPr>
            <p:cNvPr id="9" name="Rectangle 12"/>
            <p:cNvSpPr>
              <a:spLocks noChangeArrowheads="1"/>
            </p:cNvSpPr>
            <p:nvPr/>
          </p:nvSpPr>
          <p:spPr bwMode="auto">
            <a:xfrm flipV="1">
              <a:off x="5242" y="480"/>
              <a:ext cx="282" cy="144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en-US" sz="1800" smtClean="0">
                <a:solidFill>
                  <a:srgbClr val="CCCC00"/>
                </a:solidFill>
              </a:endParaRPr>
            </a:p>
          </p:txBody>
        </p:sp>
        <p:sp>
          <p:nvSpPr>
            <p:cNvPr id="10" name="Line 13"/>
            <p:cNvSpPr>
              <a:spLocks noChangeShapeType="1"/>
            </p:cNvSpPr>
            <p:nvPr/>
          </p:nvSpPr>
          <p:spPr bwMode="auto">
            <a:xfrm flipH="1">
              <a:off x="480" y="2256"/>
              <a:ext cx="48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350" smtClean="0">
                <a:solidFill>
                  <a:srgbClr val="CCCC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Rectangle 14"/>
            <p:cNvSpPr>
              <a:spLocks noChangeArrowheads="1"/>
            </p:cNvSpPr>
            <p:nvPr/>
          </p:nvSpPr>
          <p:spPr bwMode="auto">
            <a:xfrm>
              <a:off x="240" y="192"/>
              <a:ext cx="5286" cy="364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en-US" sz="1800" smtClean="0">
                <a:solidFill>
                  <a:srgbClr val="CCCC00"/>
                </a:solidFill>
              </a:endParaRPr>
            </a:p>
          </p:txBody>
        </p:sp>
      </p:grpSp>
      <p:sp>
        <p:nvSpPr>
          <p:cNvPr id="2253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762000" y="1028700"/>
            <a:ext cx="7696200" cy="1543050"/>
          </a:xfrm>
        </p:spPr>
        <p:txBody>
          <a:bodyPr/>
          <a:lstStyle>
            <a:lvl1pPr>
              <a:defRPr sz="4050"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253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762000" y="2824163"/>
            <a:ext cx="7696200" cy="154305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100">
                <a:latin typeface="Arial" charset="0"/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2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4686300"/>
            <a:ext cx="2133600" cy="3429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420000"/>
              </a:solidFill>
            </a:endParaRPr>
          </a:p>
        </p:txBody>
      </p:sp>
      <p:sp>
        <p:nvSpPr>
          <p:cNvPr id="13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420000"/>
              </a:solidFill>
            </a:endParaRPr>
          </a:p>
        </p:txBody>
      </p:sp>
      <p:sp>
        <p:nvSpPr>
          <p:cNvPr id="14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4686300"/>
            <a:ext cx="2133600" cy="342900"/>
          </a:xfrm>
        </p:spPr>
        <p:txBody>
          <a:bodyPr/>
          <a:lstStyle>
            <a:lvl1pPr>
              <a:defRPr b="1"/>
            </a:lvl1pPr>
          </a:lstStyle>
          <a:p>
            <a:fld id="{FCA22E61-FD42-4C7A-9DDF-474A12BAA3D1}" type="slidenum">
              <a:rPr lang="en-US">
                <a:solidFill>
                  <a:srgbClr val="420000"/>
                </a:solidFill>
              </a:rPr>
              <a:pPr/>
              <a:t>‹#›</a:t>
            </a:fld>
            <a:endParaRPr lang="en-US">
              <a:solidFill>
                <a:srgbClr val="42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438265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42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42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88893C-9C72-4420-91D6-8F227C1D2F79}" type="slidenum">
              <a:rPr lang="en-US">
                <a:solidFill>
                  <a:srgbClr val="420000"/>
                </a:solidFill>
              </a:rPr>
              <a:pPr/>
              <a:t>‹#›</a:t>
            </a:fld>
            <a:endParaRPr lang="en-US">
              <a:solidFill>
                <a:srgbClr val="42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2514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067" y="242150"/>
            <a:ext cx="8093365" cy="763525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2131" y="1677641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2131" y="2150038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7252" y="1677641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7252" y="2150038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42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42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FC9C698-E959-47F8-B175-977C12C25FDD}" type="slidenum">
              <a:rPr lang="en-US">
                <a:solidFill>
                  <a:srgbClr val="420000"/>
                </a:solidFill>
              </a:rPr>
              <a:pPr/>
              <a:t>‹#›</a:t>
            </a:fld>
            <a:endParaRPr lang="en-US">
              <a:solidFill>
                <a:srgbClr val="42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086628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3226594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3226594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42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42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4B206A-FEF3-46B2-A796-32F667056596}" type="slidenum">
              <a:rPr lang="en-US">
                <a:solidFill>
                  <a:srgbClr val="420000"/>
                </a:solidFill>
              </a:rPr>
              <a:pPr/>
              <a:t>‹#›</a:t>
            </a:fld>
            <a:endParaRPr lang="en-US">
              <a:solidFill>
                <a:srgbClr val="42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8839414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42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42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C60C32D-AC1F-46E0-9E5F-CFE6E715CF54}" type="slidenum">
              <a:rPr lang="en-US">
                <a:solidFill>
                  <a:srgbClr val="420000"/>
                </a:solidFill>
              </a:rPr>
              <a:pPr/>
              <a:t>‹#›</a:t>
            </a:fld>
            <a:endParaRPr lang="en-US">
              <a:solidFill>
                <a:srgbClr val="42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1541602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42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42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8EE4130-DAD2-4646-8019-4C2F069D6C7F}" type="slidenum">
              <a:rPr lang="en-US">
                <a:solidFill>
                  <a:srgbClr val="420000"/>
                </a:solidFill>
              </a:rPr>
              <a:pPr/>
              <a:t>‹#›</a:t>
            </a:fld>
            <a:endParaRPr lang="en-US">
              <a:solidFill>
                <a:srgbClr val="42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9718842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42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42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6B15C5-D699-4133-B0C0-DFC15712020E}" type="slidenum">
              <a:rPr lang="en-US">
                <a:solidFill>
                  <a:srgbClr val="420000"/>
                </a:solidFill>
              </a:rPr>
              <a:pPr/>
              <a:t>‹#›</a:t>
            </a:fld>
            <a:endParaRPr lang="en-US">
              <a:solidFill>
                <a:srgbClr val="42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7907011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42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42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B4347D-59A0-425D-9FB6-5E8D2979CF6C}" type="slidenum">
              <a:rPr lang="en-US">
                <a:solidFill>
                  <a:srgbClr val="420000"/>
                </a:solidFill>
              </a:rPr>
              <a:pPr/>
              <a:t>‹#›</a:t>
            </a:fld>
            <a:endParaRPr lang="en-US">
              <a:solidFill>
                <a:srgbClr val="42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9146493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42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42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191D5A2-3B6C-495F-B2D3-57C47C4B339A}" type="slidenum">
              <a:rPr lang="en-US">
                <a:solidFill>
                  <a:srgbClr val="420000"/>
                </a:solidFill>
              </a:rPr>
              <a:pPr/>
              <a:t>‹#›</a:t>
            </a:fld>
            <a:endParaRPr lang="en-US">
              <a:solidFill>
                <a:srgbClr val="42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6773123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81000" y="742950"/>
            <a:ext cx="76200" cy="382905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sz="1800" smtClean="0">
              <a:solidFill>
                <a:srgbClr val="CCCC00"/>
              </a:solidFill>
            </a:endParaRPr>
          </a:p>
        </p:txBody>
      </p:sp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381001" y="228600"/>
            <a:ext cx="8391525" cy="4343400"/>
            <a:chOff x="240" y="192"/>
            <a:chExt cx="5286" cy="3648"/>
          </a:xfrm>
        </p:grpSpPr>
        <p:sp>
          <p:nvSpPr>
            <p:cNvPr id="6" name="Rectangle 9"/>
            <p:cNvSpPr>
              <a:spLocks noChangeArrowheads="1"/>
            </p:cNvSpPr>
            <p:nvPr/>
          </p:nvSpPr>
          <p:spPr bwMode="auto">
            <a:xfrm flipV="1">
              <a:off x="5236" y="192"/>
              <a:ext cx="288" cy="288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wrap="none" anchor="ctr"/>
            <a:lstStyle>
              <a:lvl1pPr eaLnBrk="0" hangingPunct="0">
                <a:defRPr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en-US" sz="1800" smtClean="0">
                <a:solidFill>
                  <a:srgbClr val="CCCC00"/>
                </a:solidFill>
              </a:endParaRPr>
            </a:p>
          </p:txBody>
        </p:sp>
        <p:sp>
          <p:nvSpPr>
            <p:cNvPr id="7" name="Rectangle 10"/>
            <p:cNvSpPr>
              <a:spLocks noChangeArrowheads="1"/>
            </p:cNvSpPr>
            <p:nvPr/>
          </p:nvSpPr>
          <p:spPr bwMode="auto">
            <a:xfrm flipV="1">
              <a:off x="240" y="192"/>
              <a:ext cx="5004" cy="288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en-US" sz="1800" smtClean="0">
                <a:solidFill>
                  <a:srgbClr val="CCCC00"/>
                </a:solidFill>
              </a:endParaRPr>
            </a:p>
          </p:txBody>
        </p:sp>
        <p:sp>
          <p:nvSpPr>
            <p:cNvPr id="8" name="Rectangle 11"/>
            <p:cNvSpPr>
              <a:spLocks noChangeArrowheads="1"/>
            </p:cNvSpPr>
            <p:nvPr/>
          </p:nvSpPr>
          <p:spPr bwMode="auto">
            <a:xfrm flipV="1">
              <a:off x="240" y="480"/>
              <a:ext cx="5004" cy="144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wrap="none" anchor="ctr"/>
            <a:lstStyle>
              <a:lvl1pPr eaLnBrk="0" hangingPunct="0">
                <a:defRPr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en-US" sz="1800" smtClean="0">
                <a:solidFill>
                  <a:srgbClr val="CCCC00"/>
                </a:solidFill>
              </a:endParaRPr>
            </a:p>
          </p:txBody>
        </p:sp>
        <p:sp>
          <p:nvSpPr>
            <p:cNvPr id="9" name="Rectangle 12"/>
            <p:cNvSpPr>
              <a:spLocks noChangeArrowheads="1"/>
            </p:cNvSpPr>
            <p:nvPr/>
          </p:nvSpPr>
          <p:spPr bwMode="auto">
            <a:xfrm flipV="1">
              <a:off x="5242" y="480"/>
              <a:ext cx="282" cy="144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en-US" sz="1800" smtClean="0">
                <a:solidFill>
                  <a:srgbClr val="CCCC00"/>
                </a:solidFill>
              </a:endParaRPr>
            </a:p>
          </p:txBody>
        </p:sp>
        <p:sp>
          <p:nvSpPr>
            <p:cNvPr id="10" name="Line 13"/>
            <p:cNvSpPr>
              <a:spLocks noChangeShapeType="1"/>
            </p:cNvSpPr>
            <p:nvPr/>
          </p:nvSpPr>
          <p:spPr bwMode="auto">
            <a:xfrm flipH="1">
              <a:off x="480" y="2256"/>
              <a:ext cx="48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350" smtClean="0">
                <a:solidFill>
                  <a:srgbClr val="CCCC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Rectangle 14"/>
            <p:cNvSpPr>
              <a:spLocks noChangeArrowheads="1"/>
            </p:cNvSpPr>
            <p:nvPr/>
          </p:nvSpPr>
          <p:spPr bwMode="auto">
            <a:xfrm>
              <a:off x="240" y="192"/>
              <a:ext cx="5286" cy="364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en-US" sz="1800" smtClean="0">
                <a:solidFill>
                  <a:srgbClr val="CCCC00"/>
                </a:solidFill>
              </a:endParaRPr>
            </a:p>
          </p:txBody>
        </p:sp>
      </p:grpSp>
      <p:sp>
        <p:nvSpPr>
          <p:cNvPr id="2253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762000" y="1028700"/>
            <a:ext cx="7696200" cy="1543050"/>
          </a:xfrm>
        </p:spPr>
        <p:txBody>
          <a:bodyPr/>
          <a:lstStyle>
            <a:lvl1pPr>
              <a:defRPr sz="4050"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253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762000" y="2824163"/>
            <a:ext cx="7696200" cy="154305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100">
                <a:latin typeface="Arial" charset="0"/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2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4686300"/>
            <a:ext cx="2133600" cy="3429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420000"/>
              </a:solidFill>
            </a:endParaRPr>
          </a:p>
        </p:txBody>
      </p:sp>
      <p:sp>
        <p:nvSpPr>
          <p:cNvPr id="13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420000"/>
              </a:solidFill>
            </a:endParaRPr>
          </a:p>
        </p:txBody>
      </p:sp>
      <p:sp>
        <p:nvSpPr>
          <p:cNvPr id="14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4686300"/>
            <a:ext cx="2133600" cy="342900"/>
          </a:xfrm>
        </p:spPr>
        <p:txBody>
          <a:bodyPr/>
          <a:lstStyle>
            <a:lvl1pPr>
              <a:defRPr b="1"/>
            </a:lvl1pPr>
          </a:lstStyle>
          <a:p>
            <a:fld id="{FCA22E61-FD42-4C7A-9DDF-474A12BAA3D1}" type="slidenum">
              <a:rPr lang="en-US">
                <a:solidFill>
                  <a:srgbClr val="420000"/>
                </a:solidFill>
              </a:rPr>
              <a:pPr/>
              <a:t>‹#›</a:t>
            </a:fld>
            <a:endParaRPr lang="en-US">
              <a:solidFill>
                <a:srgbClr val="42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2493344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42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42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88893C-9C72-4420-91D6-8F227C1D2F79}" type="slidenum">
              <a:rPr lang="en-US">
                <a:solidFill>
                  <a:srgbClr val="420000"/>
                </a:solidFill>
              </a:rPr>
              <a:pPr/>
              <a:t>‹#›</a:t>
            </a:fld>
            <a:endParaRPr lang="en-US">
              <a:solidFill>
                <a:srgbClr val="42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9895802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42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42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FC9C698-E959-47F8-B175-977C12C25FDD}" type="slidenum">
              <a:rPr lang="en-US">
                <a:solidFill>
                  <a:srgbClr val="420000"/>
                </a:solidFill>
              </a:rPr>
              <a:pPr/>
              <a:t>‹#›</a:t>
            </a:fld>
            <a:endParaRPr lang="en-US">
              <a:solidFill>
                <a:srgbClr val="42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4634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3226594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3226594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42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42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4B206A-FEF3-46B2-A796-32F667056596}" type="slidenum">
              <a:rPr lang="en-US">
                <a:solidFill>
                  <a:srgbClr val="420000"/>
                </a:solidFill>
              </a:rPr>
              <a:pPr/>
              <a:t>‹#›</a:t>
            </a:fld>
            <a:endParaRPr lang="en-US">
              <a:solidFill>
                <a:srgbClr val="42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9450550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42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42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C60C32D-AC1F-46E0-9E5F-CFE6E715CF54}" type="slidenum">
              <a:rPr lang="en-US">
                <a:solidFill>
                  <a:srgbClr val="420000"/>
                </a:solidFill>
              </a:rPr>
              <a:pPr/>
              <a:t>‹#›</a:t>
            </a:fld>
            <a:endParaRPr lang="en-US">
              <a:solidFill>
                <a:srgbClr val="42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6480475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42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42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8EE4130-DAD2-4646-8019-4C2F069D6C7F}" type="slidenum">
              <a:rPr lang="en-US">
                <a:solidFill>
                  <a:srgbClr val="420000"/>
                </a:solidFill>
              </a:rPr>
              <a:pPr/>
              <a:t>‹#›</a:t>
            </a:fld>
            <a:endParaRPr lang="en-US">
              <a:solidFill>
                <a:srgbClr val="42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5021500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42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42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6B15C5-D699-4133-B0C0-DFC15712020E}" type="slidenum">
              <a:rPr lang="en-US">
                <a:solidFill>
                  <a:srgbClr val="420000"/>
                </a:solidFill>
              </a:rPr>
              <a:pPr/>
              <a:t>‹#›</a:t>
            </a:fld>
            <a:endParaRPr lang="en-US">
              <a:solidFill>
                <a:srgbClr val="42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7667270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42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42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B4347D-59A0-425D-9FB6-5E8D2979CF6C}" type="slidenum">
              <a:rPr lang="en-US">
                <a:solidFill>
                  <a:srgbClr val="420000"/>
                </a:solidFill>
              </a:rPr>
              <a:pPr/>
              <a:t>‹#›</a:t>
            </a:fld>
            <a:endParaRPr lang="en-US">
              <a:solidFill>
                <a:srgbClr val="42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5533753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42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42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191D5A2-3B6C-495F-B2D3-57C47C4B339A}" type="slidenum">
              <a:rPr lang="en-US">
                <a:solidFill>
                  <a:srgbClr val="420000"/>
                </a:solidFill>
              </a:rPr>
              <a:pPr/>
              <a:t>‹#›</a:t>
            </a:fld>
            <a:endParaRPr lang="en-US">
              <a:solidFill>
                <a:srgbClr val="42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6523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5" Type="http://schemas.openxmlformats.org/officeDocument/2006/relationships/slideLayout" Target="../slideLayouts/slideLayout53.xml"/><Relationship Id="rId10" Type="http://schemas.openxmlformats.org/officeDocument/2006/relationships/theme" Target="../theme/theme5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5.xml"/><Relationship Id="rId3" Type="http://schemas.openxmlformats.org/officeDocument/2006/relationships/slideLayout" Target="../slideLayouts/slideLayout60.xml"/><Relationship Id="rId7" Type="http://schemas.openxmlformats.org/officeDocument/2006/relationships/slideLayout" Target="../slideLayouts/slideLayout64.xml"/><Relationship Id="rId2" Type="http://schemas.openxmlformats.org/officeDocument/2006/relationships/slideLayout" Target="../slideLayouts/slideLayout59.xml"/><Relationship Id="rId1" Type="http://schemas.openxmlformats.org/officeDocument/2006/relationships/slideLayout" Target="../slideLayouts/slideLayout58.xml"/><Relationship Id="rId6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2.xml"/><Relationship Id="rId10" Type="http://schemas.openxmlformats.org/officeDocument/2006/relationships/theme" Target="../theme/theme6.xml"/><Relationship Id="rId4" Type="http://schemas.openxmlformats.org/officeDocument/2006/relationships/slideLayout" Target="../slideLayouts/slideLayout61.xml"/><Relationship Id="rId9" Type="http://schemas.openxmlformats.org/officeDocument/2006/relationships/slideLayout" Target="../slideLayouts/slideLayout66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5" Type="http://schemas.openxmlformats.org/officeDocument/2006/relationships/slideLayout" Target="../slideLayouts/slideLayout71.xml"/><Relationship Id="rId10" Type="http://schemas.openxmlformats.org/officeDocument/2006/relationships/theme" Target="../theme/theme7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5/26/2020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457200" cy="51435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SzPct val="75000"/>
              <a:buFont typeface="Wingdings" panose="05000000000000000000" pitchFamily="2" charset="2"/>
              <a:buNone/>
            </a:pPr>
            <a:endParaRPr lang="en-US" sz="1350" smtClean="0">
              <a:solidFill>
                <a:srgbClr val="33CCCC"/>
              </a:solidFill>
            </a:endParaRPr>
          </a:p>
        </p:txBody>
      </p:sp>
      <p:sp>
        <p:nvSpPr>
          <p:cNvPr id="1027" name="Freeform 3"/>
          <p:cNvSpPr>
            <a:spLocks/>
          </p:cNvSpPr>
          <p:nvPr/>
        </p:nvSpPr>
        <p:spPr bwMode="auto">
          <a:xfrm>
            <a:off x="0" y="0"/>
            <a:ext cx="3886200" cy="514350"/>
          </a:xfrm>
          <a:custGeom>
            <a:avLst/>
            <a:gdLst>
              <a:gd name="T0" fmla="*/ 1728 w 1728"/>
              <a:gd name="T1" fmla="*/ 0 h 735"/>
              <a:gd name="T2" fmla="*/ 1728 w 1728"/>
              <a:gd name="T3" fmla="*/ 480 h 735"/>
              <a:gd name="T4" fmla="*/ 380 w 1728"/>
              <a:gd name="T5" fmla="*/ 482 h 735"/>
              <a:gd name="T6" fmla="*/ 354 w 1728"/>
              <a:gd name="T7" fmla="*/ 480 h 735"/>
              <a:gd name="T8" fmla="*/ 308 w 1728"/>
              <a:gd name="T9" fmla="*/ 489 h 735"/>
              <a:gd name="T10" fmla="*/ 246 w 1728"/>
              <a:gd name="T11" fmla="*/ 531 h 735"/>
              <a:gd name="T12" fmla="*/ 206 w 1728"/>
              <a:gd name="T13" fmla="*/ 597 h 735"/>
              <a:gd name="T14" fmla="*/ 192 w 1728"/>
              <a:gd name="T15" fmla="*/ 666 h 735"/>
              <a:gd name="T16" fmla="*/ 192 w 1728"/>
              <a:gd name="T17" fmla="*/ 735 h 735"/>
              <a:gd name="T18" fmla="*/ 0 w 1728"/>
              <a:gd name="T19" fmla="*/ 735 h 735"/>
              <a:gd name="T20" fmla="*/ 0 w 1728"/>
              <a:gd name="T21" fmla="*/ 480 h 735"/>
              <a:gd name="T22" fmla="*/ 0 w 1728"/>
              <a:gd name="T23" fmla="*/ 0 h 735"/>
              <a:gd name="T24" fmla="*/ 1728 w 1728"/>
              <a:gd name="T25" fmla="*/ 0 h 73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1728" h="735">
                <a:moveTo>
                  <a:pt x="1728" y="0"/>
                </a:moveTo>
                <a:lnTo>
                  <a:pt x="1728" y="480"/>
                </a:lnTo>
                <a:lnTo>
                  <a:pt x="380" y="482"/>
                </a:lnTo>
                <a:lnTo>
                  <a:pt x="354" y="480"/>
                </a:lnTo>
                <a:lnTo>
                  <a:pt x="308" y="489"/>
                </a:lnTo>
                <a:cubicBezTo>
                  <a:pt x="290" y="498"/>
                  <a:pt x="263" y="513"/>
                  <a:pt x="246" y="531"/>
                </a:cubicBezTo>
                <a:cubicBezTo>
                  <a:pt x="229" y="549"/>
                  <a:pt x="215" y="574"/>
                  <a:pt x="206" y="597"/>
                </a:cubicBezTo>
                <a:cubicBezTo>
                  <a:pt x="197" y="620"/>
                  <a:pt x="194" y="643"/>
                  <a:pt x="192" y="666"/>
                </a:cubicBezTo>
                <a:lnTo>
                  <a:pt x="192" y="735"/>
                </a:lnTo>
                <a:lnTo>
                  <a:pt x="0" y="735"/>
                </a:lnTo>
                <a:lnTo>
                  <a:pt x="0" y="480"/>
                </a:lnTo>
                <a:lnTo>
                  <a:pt x="0" y="0"/>
                </a:lnTo>
                <a:lnTo>
                  <a:pt x="172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/>
          <a:lstStyle/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SzPct val="75000"/>
              <a:buFont typeface="Wingdings" panose="05000000000000000000" pitchFamily="2" charset="2"/>
              <a:buNone/>
            </a:pPr>
            <a:endParaRPr lang="en-US" sz="1350" smtClean="0">
              <a:solidFill>
                <a:srgbClr val="33CCCC"/>
              </a:solidFill>
            </a:endParaRPr>
          </a:p>
        </p:txBody>
      </p:sp>
      <p:grpSp>
        <p:nvGrpSpPr>
          <p:cNvPr id="1028" name="Group 4"/>
          <p:cNvGrpSpPr>
            <a:grpSpLocks/>
          </p:cNvGrpSpPr>
          <p:nvPr userDrawn="1"/>
        </p:nvGrpSpPr>
        <p:grpSpPr bwMode="auto">
          <a:xfrm>
            <a:off x="228600" y="1028700"/>
            <a:ext cx="7391400" cy="239316"/>
            <a:chOff x="144" y="1104"/>
            <a:chExt cx="4656" cy="201"/>
          </a:xfrm>
        </p:grpSpPr>
        <p:sp>
          <p:nvSpPr>
            <p:cNvPr id="1033" name="AutoShape 5"/>
            <p:cNvSpPr>
              <a:spLocks noChangeArrowheads="1"/>
            </p:cNvSpPr>
            <p:nvPr/>
          </p:nvSpPr>
          <p:spPr bwMode="auto">
            <a:xfrm>
              <a:off x="384" y="1104"/>
              <a:ext cx="4416" cy="200"/>
            </a:xfrm>
            <a:prstGeom prst="roundRect">
              <a:avLst>
                <a:gd name="adj" fmla="val 0"/>
              </a:avLst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9pPr>
            </a:lstStyle>
            <a:p>
              <a:pPr eaLnBrk="1" fontAlgn="base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SzPct val="75000"/>
                <a:buFont typeface="Wingdings" panose="05000000000000000000" pitchFamily="2" charset="2"/>
                <a:buNone/>
              </a:pPr>
              <a:endParaRPr lang="en-US" sz="1350" smtClean="0">
                <a:solidFill>
                  <a:srgbClr val="33CCCC"/>
                </a:solidFill>
              </a:endParaRPr>
            </a:p>
          </p:txBody>
        </p:sp>
        <p:sp>
          <p:nvSpPr>
            <p:cNvPr id="1034" name="AutoShape 6"/>
            <p:cNvSpPr>
              <a:spLocks noChangeArrowheads="1"/>
            </p:cNvSpPr>
            <p:nvPr/>
          </p:nvSpPr>
          <p:spPr bwMode="auto">
            <a:xfrm flipH="1">
              <a:off x="144" y="1104"/>
              <a:ext cx="248" cy="201"/>
            </a:xfrm>
            <a:prstGeom prst="flowChartDelay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9pPr>
            </a:lstStyle>
            <a:p>
              <a:pPr eaLnBrk="1" fontAlgn="base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SzPct val="75000"/>
                <a:buFont typeface="Wingdings" panose="05000000000000000000" pitchFamily="2" charset="2"/>
                <a:buNone/>
              </a:pPr>
              <a:endParaRPr lang="en-US" sz="1350" smtClean="0">
                <a:solidFill>
                  <a:srgbClr val="33CCCC"/>
                </a:solidFill>
              </a:endParaRPr>
            </a:p>
          </p:txBody>
        </p:sp>
      </p:grpSp>
      <p:sp>
        <p:nvSpPr>
          <p:cNvPr id="33799" name="AutoShape 7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342900"/>
            <a:ext cx="7924800" cy="685800"/>
          </a:xfrm>
          <a:prstGeom prst="roundRect">
            <a:avLst>
              <a:gd name="adj" fmla="val 21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3800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1" y="1428751"/>
            <a:ext cx="7693025" cy="3136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3801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791200" y="4686301"/>
            <a:ext cx="2897188" cy="355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050">
                <a:solidFill>
                  <a:schemeClr val="tx1"/>
                </a:solidFill>
                <a:latin typeface="Arial" charset="0"/>
              </a:defRPr>
            </a:lvl1pPr>
          </a:lstStyle>
          <a:p>
            <a:pPr fontAlgn="base">
              <a:spcAft>
                <a:spcPct val="0"/>
              </a:spcAft>
              <a:defRPr/>
            </a:pPr>
            <a:endParaRPr lang="en-US">
              <a:solidFill>
                <a:srgbClr val="003366"/>
              </a:solidFill>
            </a:endParaRPr>
          </a:p>
        </p:txBody>
      </p:sp>
      <p:sp>
        <p:nvSpPr>
          <p:cNvPr id="33802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" y="4895850"/>
            <a:ext cx="449263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fontAlgn="base">
              <a:spcAft>
                <a:spcPct val="0"/>
              </a:spcAft>
            </a:pPr>
            <a:fld id="{50C94EFC-6B8C-4FC5-83F6-566ED5193DE5}" type="slidenum">
              <a:rPr lang="en-US" smtClean="0">
                <a:solidFill>
                  <a:srgbClr val="FFFFFF"/>
                </a:solidFill>
              </a:rPr>
              <a:pPr fontAlgn="base">
                <a:spcAft>
                  <a:spcPct val="0"/>
                </a:spcAft>
              </a:pPr>
              <a:t>‹#›</a:t>
            </a:fld>
            <a:endParaRPr lang="en-US" smtClea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6723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</p:sldLayoutIdLst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37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37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3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38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38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38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38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38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9" grpId="0"/>
      <p:bldP spid="33800" grpId="0" build="p">
        <p:tmplLst>
          <p:tmpl lvl="1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80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3800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80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3800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80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3800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80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3800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80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380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Arial" charset="0"/>
        </a:defRPr>
      </a:lvl5pPr>
      <a:lvl6pPr marL="342900" algn="l" rtl="0" fontAlgn="base">
        <a:lnSpc>
          <a:spcPct val="90000"/>
        </a:lnSpc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Arial" charset="0"/>
        </a:defRPr>
      </a:lvl6pPr>
      <a:lvl7pPr marL="685800" algn="l" rtl="0" fontAlgn="base">
        <a:lnSpc>
          <a:spcPct val="90000"/>
        </a:lnSpc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Arial" charset="0"/>
        </a:defRPr>
      </a:lvl7pPr>
      <a:lvl8pPr marL="1028700" algn="l" rtl="0" fontAlgn="base">
        <a:lnSpc>
          <a:spcPct val="90000"/>
        </a:lnSpc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Arial" charset="0"/>
        </a:defRPr>
      </a:lvl8pPr>
      <a:lvl9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Arial" charset="0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buChar char="l"/>
        <a:defRPr sz="21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Char char="–"/>
        <a:defRPr sz="1800">
          <a:solidFill>
            <a:schemeClr val="tx1"/>
          </a:solidFill>
          <a:latin typeface="+mn-lt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buChar char="l"/>
        <a:defRPr sz="1500">
          <a:solidFill>
            <a:schemeClr val="tx1"/>
          </a:solidFill>
          <a:latin typeface="+mn-lt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0000"/>
        <a:buChar char="–"/>
        <a:defRPr sz="1500">
          <a:solidFill>
            <a:schemeClr val="tx1"/>
          </a:solidFill>
          <a:latin typeface="+mn-lt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l"/>
        <a:defRPr sz="1500">
          <a:solidFill>
            <a:schemeClr val="tx1"/>
          </a:solidFill>
          <a:latin typeface="+mn-lt"/>
        </a:defRPr>
      </a:lvl5pPr>
      <a:lvl6pPr marL="1885950" indent="-17145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6pPr>
      <a:lvl7pPr marL="2228850" indent="-17145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7pPr>
      <a:lvl8pPr marL="2571750" indent="-17145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8pPr>
      <a:lvl9pPr marL="2914650" indent="-17145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457200" cy="51435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SzPct val="75000"/>
              <a:buFont typeface="Wingdings" panose="05000000000000000000" pitchFamily="2" charset="2"/>
              <a:buNone/>
            </a:pPr>
            <a:endParaRPr lang="en-US" sz="1350" smtClean="0">
              <a:solidFill>
                <a:srgbClr val="33CCCC"/>
              </a:solidFill>
            </a:endParaRPr>
          </a:p>
        </p:txBody>
      </p:sp>
      <p:sp>
        <p:nvSpPr>
          <p:cNvPr id="1027" name="Freeform 3"/>
          <p:cNvSpPr>
            <a:spLocks/>
          </p:cNvSpPr>
          <p:nvPr/>
        </p:nvSpPr>
        <p:spPr bwMode="auto">
          <a:xfrm>
            <a:off x="0" y="0"/>
            <a:ext cx="3886200" cy="514350"/>
          </a:xfrm>
          <a:custGeom>
            <a:avLst/>
            <a:gdLst>
              <a:gd name="T0" fmla="*/ 1728 w 1728"/>
              <a:gd name="T1" fmla="*/ 0 h 735"/>
              <a:gd name="T2" fmla="*/ 1728 w 1728"/>
              <a:gd name="T3" fmla="*/ 480 h 735"/>
              <a:gd name="T4" fmla="*/ 380 w 1728"/>
              <a:gd name="T5" fmla="*/ 482 h 735"/>
              <a:gd name="T6" fmla="*/ 354 w 1728"/>
              <a:gd name="T7" fmla="*/ 480 h 735"/>
              <a:gd name="T8" fmla="*/ 308 w 1728"/>
              <a:gd name="T9" fmla="*/ 489 h 735"/>
              <a:gd name="T10" fmla="*/ 246 w 1728"/>
              <a:gd name="T11" fmla="*/ 531 h 735"/>
              <a:gd name="T12" fmla="*/ 206 w 1728"/>
              <a:gd name="T13" fmla="*/ 597 h 735"/>
              <a:gd name="T14" fmla="*/ 192 w 1728"/>
              <a:gd name="T15" fmla="*/ 666 h 735"/>
              <a:gd name="T16" fmla="*/ 192 w 1728"/>
              <a:gd name="T17" fmla="*/ 735 h 735"/>
              <a:gd name="T18" fmla="*/ 0 w 1728"/>
              <a:gd name="T19" fmla="*/ 735 h 735"/>
              <a:gd name="T20" fmla="*/ 0 w 1728"/>
              <a:gd name="T21" fmla="*/ 480 h 735"/>
              <a:gd name="T22" fmla="*/ 0 w 1728"/>
              <a:gd name="T23" fmla="*/ 0 h 735"/>
              <a:gd name="T24" fmla="*/ 1728 w 1728"/>
              <a:gd name="T25" fmla="*/ 0 h 73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1728" h="735">
                <a:moveTo>
                  <a:pt x="1728" y="0"/>
                </a:moveTo>
                <a:lnTo>
                  <a:pt x="1728" y="480"/>
                </a:lnTo>
                <a:lnTo>
                  <a:pt x="380" y="482"/>
                </a:lnTo>
                <a:lnTo>
                  <a:pt x="354" y="480"/>
                </a:lnTo>
                <a:lnTo>
                  <a:pt x="308" y="489"/>
                </a:lnTo>
                <a:cubicBezTo>
                  <a:pt x="290" y="498"/>
                  <a:pt x="263" y="513"/>
                  <a:pt x="246" y="531"/>
                </a:cubicBezTo>
                <a:cubicBezTo>
                  <a:pt x="229" y="549"/>
                  <a:pt x="215" y="574"/>
                  <a:pt x="206" y="597"/>
                </a:cubicBezTo>
                <a:cubicBezTo>
                  <a:pt x="197" y="620"/>
                  <a:pt x="194" y="643"/>
                  <a:pt x="192" y="666"/>
                </a:cubicBezTo>
                <a:lnTo>
                  <a:pt x="192" y="735"/>
                </a:lnTo>
                <a:lnTo>
                  <a:pt x="0" y="735"/>
                </a:lnTo>
                <a:lnTo>
                  <a:pt x="0" y="480"/>
                </a:lnTo>
                <a:lnTo>
                  <a:pt x="0" y="0"/>
                </a:lnTo>
                <a:lnTo>
                  <a:pt x="172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/>
          <a:lstStyle/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SzPct val="75000"/>
              <a:buFont typeface="Wingdings" panose="05000000000000000000" pitchFamily="2" charset="2"/>
              <a:buNone/>
            </a:pPr>
            <a:endParaRPr lang="en-US" sz="1350" smtClean="0">
              <a:solidFill>
                <a:srgbClr val="33CCCC"/>
              </a:solidFill>
            </a:endParaRPr>
          </a:p>
        </p:txBody>
      </p:sp>
      <p:grpSp>
        <p:nvGrpSpPr>
          <p:cNvPr id="1028" name="Group 4"/>
          <p:cNvGrpSpPr>
            <a:grpSpLocks/>
          </p:cNvGrpSpPr>
          <p:nvPr userDrawn="1"/>
        </p:nvGrpSpPr>
        <p:grpSpPr bwMode="auto">
          <a:xfrm>
            <a:off x="228600" y="1028700"/>
            <a:ext cx="7391400" cy="239316"/>
            <a:chOff x="144" y="1104"/>
            <a:chExt cx="4656" cy="201"/>
          </a:xfrm>
        </p:grpSpPr>
        <p:sp>
          <p:nvSpPr>
            <p:cNvPr id="1033" name="AutoShape 5"/>
            <p:cNvSpPr>
              <a:spLocks noChangeArrowheads="1"/>
            </p:cNvSpPr>
            <p:nvPr/>
          </p:nvSpPr>
          <p:spPr bwMode="auto">
            <a:xfrm>
              <a:off x="384" y="1104"/>
              <a:ext cx="4416" cy="200"/>
            </a:xfrm>
            <a:prstGeom prst="roundRect">
              <a:avLst>
                <a:gd name="adj" fmla="val 0"/>
              </a:avLst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9pPr>
            </a:lstStyle>
            <a:p>
              <a:pPr eaLnBrk="1" fontAlgn="base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SzPct val="75000"/>
                <a:buFont typeface="Wingdings" panose="05000000000000000000" pitchFamily="2" charset="2"/>
                <a:buNone/>
              </a:pPr>
              <a:endParaRPr lang="en-US" sz="1350" smtClean="0">
                <a:solidFill>
                  <a:srgbClr val="33CCCC"/>
                </a:solidFill>
              </a:endParaRPr>
            </a:p>
          </p:txBody>
        </p:sp>
        <p:sp>
          <p:nvSpPr>
            <p:cNvPr id="1034" name="AutoShape 6"/>
            <p:cNvSpPr>
              <a:spLocks noChangeArrowheads="1"/>
            </p:cNvSpPr>
            <p:nvPr/>
          </p:nvSpPr>
          <p:spPr bwMode="auto">
            <a:xfrm flipH="1">
              <a:off x="144" y="1104"/>
              <a:ext cx="248" cy="201"/>
            </a:xfrm>
            <a:prstGeom prst="flowChartDelay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9pPr>
            </a:lstStyle>
            <a:p>
              <a:pPr eaLnBrk="1" fontAlgn="base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SzPct val="75000"/>
                <a:buFont typeface="Wingdings" panose="05000000000000000000" pitchFamily="2" charset="2"/>
                <a:buNone/>
              </a:pPr>
              <a:endParaRPr lang="en-US" sz="1350" smtClean="0">
                <a:solidFill>
                  <a:srgbClr val="33CCCC"/>
                </a:solidFill>
              </a:endParaRPr>
            </a:p>
          </p:txBody>
        </p:sp>
      </p:grpSp>
      <p:sp>
        <p:nvSpPr>
          <p:cNvPr id="33799" name="AutoShape 7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342900"/>
            <a:ext cx="7924800" cy="685800"/>
          </a:xfrm>
          <a:prstGeom prst="roundRect">
            <a:avLst>
              <a:gd name="adj" fmla="val 21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3800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1" y="1428751"/>
            <a:ext cx="7693025" cy="3136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3801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791200" y="4686301"/>
            <a:ext cx="2897188" cy="355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050">
                <a:solidFill>
                  <a:schemeClr val="tx1"/>
                </a:solidFill>
                <a:latin typeface="Arial" charset="0"/>
              </a:defRPr>
            </a:lvl1pPr>
          </a:lstStyle>
          <a:p>
            <a:pPr fontAlgn="base">
              <a:spcAft>
                <a:spcPct val="0"/>
              </a:spcAft>
              <a:defRPr/>
            </a:pPr>
            <a:endParaRPr lang="en-US">
              <a:solidFill>
                <a:srgbClr val="003366"/>
              </a:solidFill>
            </a:endParaRPr>
          </a:p>
        </p:txBody>
      </p:sp>
      <p:sp>
        <p:nvSpPr>
          <p:cNvPr id="33802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" y="4895850"/>
            <a:ext cx="449263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fontAlgn="base">
              <a:spcAft>
                <a:spcPct val="0"/>
              </a:spcAft>
            </a:pPr>
            <a:fld id="{50C94EFC-6B8C-4FC5-83F6-566ED5193DE5}" type="slidenum">
              <a:rPr lang="en-US" smtClean="0">
                <a:solidFill>
                  <a:srgbClr val="FFFFFF"/>
                </a:solidFill>
              </a:rPr>
              <a:pPr fontAlgn="base">
                <a:spcAft>
                  <a:spcPct val="0"/>
                </a:spcAft>
              </a:pPr>
              <a:t>‹#›</a:t>
            </a:fld>
            <a:endParaRPr lang="en-US" smtClea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8644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</p:sldLayoutIdLst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37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37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3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38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38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38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38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38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9" grpId="0"/>
      <p:bldP spid="33800" grpId="0" build="p">
        <p:tmplLst>
          <p:tmpl lvl="1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80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3800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80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3800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80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3800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80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3800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80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380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Arial" charset="0"/>
        </a:defRPr>
      </a:lvl5pPr>
      <a:lvl6pPr marL="342900" algn="l" rtl="0" fontAlgn="base">
        <a:lnSpc>
          <a:spcPct val="90000"/>
        </a:lnSpc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Arial" charset="0"/>
        </a:defRPr>
      </a:lvl6pPr>
      <a:lvl7pPr marL="685800" algn="l" rtl="0" fontAlgn="base">
        <a:lnSpc>
          <a:spcPct val="90000"/>
        </a:lnSpc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Arial" charset="0"/>
        </a:defRPr>
      </a:lvl7pPr>
      <a:lvl8pPr marL="1028700" algn="l" rtl="0" fontAlgn="base">
        <a:lnSpc>
          <a:spcPct val="90000"/>
        </a:lnSpc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Arial" charset="0"/>
        </a:defRPr>
      </a:lvl8pPr>
      <a:lvl9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Arial" charset="0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buChar char="l"/>
        <a:defRPr sz="21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Char char="–"/>
        <a:defRPr sz="1800">
          <a:solidFill>
            <a:schemeClr val="tx1"/>
          </a:solidFill>
          <a:latin typeface="+mn-lt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buChar char="l"/>
        <a:defRPr sz="1500">
          <a:solidFill>
            <a:schemeClr val="tx1"/>
          </a:solidFill>
          <a:latin typeface="+mn-lt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0000"/>
        <a:buChar char="–"/>
        <a:defRPr sz="1500">
          <a:solidFill>
            <a:schemeClr val="tx1"/>
          </a:solidFill>
          <a:latin typeface="+mn-lt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l"/>
        <a:defRPr sz="1500">
          <a:solidFill>
            <a:schemeClr val="tx1"/>
          </a:solidFill>
          <a:latin typeface="+mn-lt"/>
        </a:defRPr>
      </a:lvl5pPr>
      <a:lvl6pPr marL="1885950" indent="-17145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6pPr>
      <a:lvl7pPr marL="2228850" indent="-17145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7pPr>
      <a:lvl8pPr marL="2571750" indent="-17145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8pPr>
      <a:lvl9pPr marL="2914650" indent="-17145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457200" cy="51435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SzPct val="75000"/>
              <a:buFont typeface="Wingdings" panose="05000000000000000000" pitchFamily="2" charset="2"/>
              <a:buNone/>
            </a:pPr>
            <a:endParaRPr lang="en-US" sz="1350" smtClean="0">
              <a:solidFill>
                <a:srgbClr val="33CCCC"/>
              </a:solidFill>
            </a:endParaRPr>
          </a:p>
        </p:txBody>
      </p:sp>
      <p:sp>
        <p:nvSpPr>
          <p:cNvPr id="1027" name="Freeform 3"/>
          <p:cNvSpPr>
            <a:spLocks/>
          </p:cNvSpPr>
          <p:nvPr/>
        </p:nvSpPr>
        <p:spPr bwMode="auto">
          <a:xfrm>
            <a:off x="0" y="0"/>
            <a:ext cx="3886200" cy="514350"/>
          </a:xfrm>
          <a:custGeom>
            <a:avLst/>
            <a:gdLst>
              <a:gd name="T0" fmla="*/ 1728 w 1728"/>
              <a:gd name="T1" fmla="*/ 0 h 735"/>
              <a:gd name="T2" fmla="*/ 1728 w 1728"/>
              <a:gd name="T3" fmla="*/ 480 h 735"/>
              <a:gd name="T4" fmla="*/ 380 w 1728"/>
              <a:gd name="T5" fmla="*/ 482 h 735"/>
              <a:gd name="T6" fmla="*/ 354 w 1728"/>
              <a:gd name="T7" fmla="*/ 480 h 735"/>
              <a:gd name="T8" fmla="*/ 308 w 1728"/>
              <a:gd name="T9" fmla="*/ 489 h 735"/>
              <a:gd name="T10" fmla="*/ 246 w 1728"/>
              <a:gd name="T11" fmla="*/ 531 h 735"/>
              <a:gd name="T12" fmla="*/ 206 w 1728"/>
              <a:gd name="T13" fmla="*/ 597 h 735"/>
              <a:gd name="T14" fmla="*/ 192 w 1728"/>
              <a:gd name="T15" fmla="*/ 666 h 735"/>
              <a:gd name="T16" fmla="*/ 192 w 1728"/>
              <a:gd name="T17" fmla="*/ 735 h 735"/>
              <a:gd name="T18" fmla="*/ 0 w 1728"/>
              <a:gd name="T19" fmla="*/ 735 h 735"/>
              <a:gd name="T20" fmla="*/ 0 w 1728"/>
              <a:gd name="T21" fmla="*/ 480 h 735"/>
              <a:gd name="T22" fmla="*/ 0 w 1728"/>
              <a:gd name="T23" fmla="*/ 0 h 735"/>
              <a:gd name="T24" fmla="*/ 1728 w 1728"/>
              <a:gd name="T25" fmla="*/ 0 h 73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1728" h="735">
                <a:moveTo>
                  <a:pt x="1728" y="0"/>
                </a:moveTo>
                <a:lnTo>
                  <a:pt x="1728" y="480"/>
                </a:lnTo>
                <a:lnTo>
                  <a:pt x="380" y="482"/>
                </a:lnTo>
                <a:lnTo>
                  <a:pt x="354" y="480"/>
                </a:lnTo>
                <a:lnTo>
                  <a:pt x="308" y="489"/>
                </a:lnTo>
                <a:cubicBezTo>
                  <a:pt x="290" y="498"/>
                  <a:pt x="263" y="513"/>
                  <a:pt x="246" y="531"/>
                </a:cubicBezTo>
                <a:cubicBezTo>
                  <a:pt x="229" y="549"/>
                  <a:pt x="215" y="574"/>
                  <a:pt x="206" y="597"/>
                </a:cubicBezTo>
                <a:cubicBezTo>
                  <a:pt x="197" y="620"/>
                  <a:pt x="194" y="643"/>
                  <a:pt x="192" y="666"/>
                </a:cubicBezTo>
                <a:lnTo>
                  <a:pt x="192" y="735"/>
                </a:lnTo>
                <a:lnTo>
                  <a:pt x="0" y="735"/>
                </a:lnTo>
                <a:lnTo>
                  <a:pt x="0" y="480"/>
                </a:lnTo>
                <a:lnTo>
                  <a:pt x="0" y="0"/>
                </a:lnTo>
                <a:lnTo>
                  <a:pt x="172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/>
          <a:lstStyle/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SzPct val="75000"/>
              <a:buFont typeface="Wingdings" panose="05000000000000000000" pitchFamily="2" charset="2"/>
              <a:buNone/>
            </a:pPr>
            <a:endParaRPr lang="en-US" sz="1350" smtClean="0">
              <a:solidFill>
                <a:srgbClr val="33CCCC"/>
              </a:solidFill>
            </a:endParaRPr>
          </a:p>
        </p:txBody>
      </p:sp>
      <p:grpSp>
        <p:nvGrpSpPr>
          <p:cNvPr id="1028" name="Group 4"/>
          <p:cNvGrpSpPr>
            <a:grpSpLocks/>
          </p:cNvGrpSpPr>
          <p:nvPr userDrawn="1"/>
        </p:nvGrpSpPr>
        <p:grpSpPr bwMode="auto">
          <a:xfrm>
            <a:off x="228600" y="1028700"/>
            <a:ext cx="7391400" cy="239316"/>
            <a:chOff x="144" y="1104"/>
            <a:chExt cx="4656" cy="201"/>
          </a:xfrm>
        </p:grpSpPr>
        <p:sp>
          <p:nvSpPr>
            <p:cNvPr id="1033" name="AutoShape 5"/>
            <p:cNvSpPr>
              <a:spLocks noChangeArrowheads="1"/>
            </p:cNvSpPr>
            <p:nvPr/>
          </p:nvSpPr>
          <p:spPr bwMode="auto">
            <a:xfrm>
              <a:off x="384" y="1104"/>
              <a:ext cx="4416" cy="200"/>
            </a:xfrm>
            <a:prstGeom prst="roundRect">
              <a:avLst>
                <a:gd name="adj" fmla="val 0"/>
              </a:avLst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9pPr>
            </a:lstStyle>
            <a:p>
              <a:pPr eaLnBrk="1" fontAlgn="base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SzPct val="75000"/>
                <a:buFont typeface="Wingdings" panose="05000000000000000000" pitchFamily="2" charset="2"/>
                <a:buNone/>
              </a:pPr>
              <a:endParaRPr lang="en-US" sz="1350" smtClean="0">
                <a:solidFill>
                  <a:srgbClr val="33CCCC"/>
                </a:solidFill>
              </a:endParaRPr>
            </a:p>
          </p:txBody>
        </p:sp>
        <p:sp>
          <p:nvSpPr>
            <p:cNvPr id="1034" name="AutoShape 6"/>
            <p:cNvSpPr>
              <a:spLocks noChangeArrowheads="1"/>
            </p:cNvSpPr>
            <p:nvPr/>
          </p:nvSpPr>
          <p:spPr bwMode="auto">
            <a:xfrm flipH="1">
              <a:off x="144" y="1104"/>
              <a:ext cx="248" cy="201"/>
            </a:xfrm>
            <a:prstGeom prst="flowChartDelay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9pPr>
            </a:lstStyle>
            <a:p>
              <a:pPr eaLnBrk="1" fontAlgn="base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SzPct val="75000"/>
                <a:buFont typeface="Wingdings" panose="05000000000000000000" pitchFamily="2" charset="2"/>
                <a:buNone/>
              </a:pPr>
              <a:endParaRPr lang="en-US" sz="1350" smtClean="0">
                <a:solidFill>
                  <a:srgbClr val="33CCCC"/>
                </a:solidFill>
              </a:endParaRPr>
            </a:p>
          </p:txBody>
        </p:sp>
      </p:grpSp>
      <p:sp>
        <p:nvSpPr>
          <p:cNvPr id="33799" name="AutoShape 7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342900"/>
            <a:ext cx="7924800" cy="685800"/>
          </a:xfrm>
          <a:prstGeom prst="roundRect">
            <a:avLst>
              <a:gd name="adj" fmla="val 21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3800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1" y="1428751"/>
            <a:ext cx="7693025" cy="3136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3801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791200" y="4686301"/>
            <a:ext cx="2897188" cy="355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050">
                <a:solidFill>
                  <a:schemeClr val="tx1"/>
                </a:solidFill>
                <a:latin typeface="Arial" charset="0"/>
              </a:defRPr>
            </a:lvl1pPr>
          </a:lstStyle>
          <a:p>
            <a:pPr fontAlgn="base">
              <a:spcAft>
                <a:spcPct val="0"/>
              </a:spcAft>
              <a:defRPr/>
            </a:pPr>
            <a:endParaRPr lang="en-US">
              <a:solidFill>
                <a:srgbClr val="003366"/>
              </a:solidFill>
            </a:endParaRPr>
          </a:p>
        </p:txBody>
      </p:sp>
      <p:sp>
        <p:nvSpPr>
          <p:cNvPr id="33802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" y="4895850"/>
            <a:ext cx="449263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fontAlgn="base">
              <a:spcAft>
                <a:spcPct val="0"/>
              </a:spcAft>
            </a:pPr>
            <a:fld id="{50C94EFC-6B8C-4FC5-83F6-566ED5193DE5}" type="slidenum">
              <a:rPr lang="en-US" smtClean="0">
                <a:solidFill>
                  <a:srgbClr val="FFFFFF"/>
                </a:solidFill>
              </a:rPr>
              <a:pPr fontAlgn="base">
                <a:spcAft>
                  <a:spcPct val="0"/>
                </a:spcAft>
              </a:pPr>
              <a:t>‹#›</a:t>
            </a:fld>
            <a:endParaRPr lang="en-US" smtClea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4981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</p:sldLayoutIdLst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37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37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3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38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38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38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38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38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9" grpId="0"/>
      <p:bldP spid="33800" grpId="0" build="p">
        <p:tmplLst>
          <p:tmpl lvl="1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80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3800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80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3800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80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3800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80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3800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80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380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Arial" charset="0"/>
        </a:defRPr>
      </a:lvl5pPr>
      <a:lvl6pPr marL="342900" algn="l" rtl="0" fontAlgn="base">
        <a:lnSpc>
          <a:spcPct val="90000"/>
        </a:lnSpc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Arial" charset="0"/>
        </a:defRPr>
      </a:lvl6pPr>
      <a:lvl7pPr marL="685800" algn="l" rtl="0" fontAlgn="base">
        <a:lnSpc>
          <a:spcPct val="90000"/>
        </a:lnSpc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Arial" charset="0"/>
        </a:defRPr>
      </a:lvl7pPr>
      <a:lvl8pPr marL="1028700" algn="l" rtl="0" fontAlgn="base">
        <a:lnSpc>
          <a:spcPct val="90000"/>
        </a:lnSpc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Arial" charset="0"/>
        </a:defRPr>
      </a:lvl8pPr>
      <a:lvl9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Arial" charset="0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buChar char="l"/>
        <a:defRPr sz="21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Char char="–"/>
        <a:defRPr sz="1800">
          <a:solidFill>
            <a:schemeClr val="tx1"/>
          </a:solidFill>
          <a:latin typeface="+mn-lt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buChar char="l"/>
        <a:defRPr sz="1500">
          <a:solidFill>
            <a:schemeClr val="tx1"/>
          </a:solidFill>
          <a:latin typeface="+mn-lt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0000"/>
        <a:buChar char="–"/>
        <a:defRPr sz="1500">
          <a:solidFill>
            <a:schemeClr val="tx1"/>
          </a:solidFill>
          <a:latin typeface="+mn-lt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l"/>
        <a:defRPr sz="1500">
          <a:solidFill>
            <a:schemeClr val="tx1"/>
          </a:solidFill>
          <a:latin typeface="+mn-lt"/>
        </a:defRPr>
      </a:lvl5pPr>
      <a:lvl6pPr marL="1885950" indent="-17145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6pPr>
      <a:lvl7pPr marL="2228850" indent="-17145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7pPr>
      <a:lvl8pPr marL="2571750" indent="-17145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8pPr>
      <a:lvl9pPr marL="2914650" indent="-17145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00050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32265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150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4686300"/>
            <a:ext cx="1676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750">
                <a:solidFill>
                  <a:schemeClr val="tx2"/>
                </a:solidFill>
                <a:latin typeface="Arial" charset="0"/>
                <a:cs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420000"/>
              </a:solidFill>
            </a:endParaRPr>
          </a:p>
        </p:txBody>
      </p:sp>
      <p:sp>
        <p:nvSpPr>
          <p:cNvPr id="2150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6300"/>
            <a:ext cx="28956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750">
                <a:solidFill>
                  <a:schemeClr val="tx2"/>
                </a:solidFill>
                <a:latin typeface="Arial" charset="0"/>
                <a:cs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420000"/>
              </a:solidFill>
            </a:endParaRPr>
          </a:p>
        </p:txBody>
      </p:sp>
      <p:sp>
        <p:nvSpPr>
          <p:cNvPr id="215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4686300"/>
            <a:ext cx="19050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750">
                <a:solidFill>
                  <a:schemeClr val="tx2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DF710C6-EE7F-459E-B867-4DB4A092B2A3}" type="slidenum">
              <a:rPr lang="en-US" smtClean="0">
                <a:solidFill>
                  <a:srgbClr val="42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mtClean="0">
              <a:solidFill>
                <a:srgbClr val="42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031" name="Group 7"/>
          <p:cNvGrpSpPr>
            <a:grpSpLocks/>
          </p:cNvGrpSpPr>
          <p:nvPr/>
        </p:nvGrpSpPr>
        <p:grpSpPr bwMode="auto">
          <a:xfrm>
            <a:off x="279400" y="114300"/>
            <a:ext cx="8686800" cy="1200150"/>
            <a:chOff x="176" y="96"/>
            <a:chExt cx="5472" cy="1008"/>
          </a:xfrm>
        </p:grpSpPr>
        <p:sp>
          <p:nvSpPr>
            <p:cNvPr id="1032" name="Line 8"/>
            <p:cNvSpPr>
              <a:spLocks noChangeShapeType="1"/>
            </p:cNvSpPr>
            <p:nvPr/>
          </p:nvSpPr>
          <p:spPr bwMode="auto">
            <a:xfrm flipH="1">
              <a:off x="288" y="1104"/>
              <a:ext cx="52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350" smtClean="0">
                <a:solidFill>
                  <a:srgbClr val="CCCC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33" name="Rectangle 9"/>
            <p:cNvSpPr>
              <a:spLocks noChangeArrowheads="1"/>
            </p:cNvSpPr>
            <p:nvPr/>
          </p:nvSpPr>
          <p:spPr bwMode="auto">
            <a:xfrm>
              <a:off x="5504" y="96"/>
              <a:ext cx="144" cy="144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en-US" sz="1800" smtClean="0">
                <a:solidFill>
                  <a:srgbClr val="CCCC00"/>
                </a:solidFill>
              </a:endParaRPr>
            </a:p>
          </p:txBody>
        </p:sp>
        <p:sp>
          <p:nvSpPr>
            <p:cNvPr id="1034" name="Rectangle 10"/>
            <p:cNvSpPr>
              <a:spLocks noChangeArrowheads="1"/>
            </p:cNvSpPr>
            <p:nvPr/>
          </p:nvSpPr>
          <p:spPr bwMode="auto">
            <a:xfrm>
              <a:off x="176" y="96"/>
              <a:ext cx="5326" cy="144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en-US" sz="1800" smtClean="0">
                <a:solidFill>
                  <a:srgbClr val="CCCC00"/>
                </a:solidFill>
              </a:endParaRPr>
            </a:p>
          </p:txBody>
        </p:sp>
        <p:sp>
          <p:nvSpPr>
            <p:cNvPr id="1035" name="Rectangle 11"/>
            <p:cNvSpPr>
              <a:spLocks noChangeArrowheads="1"/>
            </p:cNvSpPr>
            <p:nvPr/>
          </p:nvSpPr>
          <p:spPr bwMode="auto">
            <a:xfrm>
              <a:off x="176" y="240"/>
              <a:ext cx="5326" cy="88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en-US" sz="1800" smtClean="0">
                <a:solidFill>
                  <a:srgbClr val="CCCC00"/>
                </a:solidFill>
              </a:endParaRPr>
            </a:p>
          </p:txBody>
        </p:sp>
        <p:sp>
          <p:nvSpPr>
            <p:cNvPr id="1036" name="Rectangle 12"/>
            <p:cNvSpPr>
              <a:spLocks noChangeArrowheads="1"/>
            </p:cNvSpPr>
            <p:nvPr/>
          </p:nvSpPr>
          <p:spPr bwMode="auto">
            <a:xfrm>
              <a:off x="5504" y="241"/>
              <a:ext cx="144" cy="8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en-US" sz="1800" smtClean="0">
                <a:solidFill>
                  <a:srgbClr val="CCCC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0264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Calibri" pitchFamily="34" charset="0"/>
          <a:ea typeface="+mj-ea"/>
          <a:cs typeface="Calibri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Calibri" panose="020F0502020204030204" pitchFamily="34" charset="0"/>
          <a:cs typeface="Calibri" panose="020F050202020403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Calibri" panose="020F0502020204030204" pitchFamily="34" charset="0"/>
          <a:cs typeface="Calibri" panose="020F050202020403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Calibri" panose="020F0502020204030204" pitchFamily="34" charset="0"/>
          <a:cs typeface="Calibri" panose="020F050202020403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Calibri" panose="020F0502020204030204" pitchFamily="34" charset="0"/>
          <a:cs typeface="Calibri" panose="020F0502020204030204" pitchFamily="34" charset="0"/>
        </a:defRPr>
      </a:lvl5pPr>
      <a:lvl6pPr marL="342900"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Times New Roman" pitchFamily="18" charset="0"/>
        </a:defRPr>
      </a:lvl6pPr>
      <a:lvl7pPr marL="685800"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Times New Roman" pitchFamily="18" charset="0"/>
        </a:defRPr>
      </a:lvl7pPr>
      <a:lvl8pPr marL="1028700"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Times New Roman" pitchFamily="18" charset="0"/>
        </a:defRPr>
      </a:lvl8pPr>
      <a:lvl9pPr marL="1371600"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Times New Roman" pitchFamily="18" charset="0"/>
        </a:defRPr>
      </a:lvl9pPr>
    </p:titleStyle>
    <p:bodyStyle>
      <a:lvl1pPr marL="352425" indent="-352425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0000"/>
        <a:buFont typeface="Wingdings" panose="05000000000000000000" pitchFamily="2" charset="2"/>
        <a:buChar char="o"/>
        <a:defRPr sz="24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1pPr>
      <a:lvl2pPr marL="681038" indent="-327422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buChar char="n"/>
        <a:defRPr sz="2100">
          <a:solidFill>
            <a:schemeClr val="tx1"/>
          </a:solidFill>
          <a:latin typeface="Calibri" pitchFamily="34" charset="0"/>
          <a:cs typeface="Calibri" pitchFamily="34" charset="0"/>
        </a:defRPr>
      </a:lvl2pPr>
      <a:lvl3pPr marL="1033463" indent="-351235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o"/>
        <a:defRPr sz="1800">
          <a:solidFill>
            <a:schemeClr val="tx1"/>
          </a:solidFill>
          <a:latin typeface="Calibri" pitchFamily="34" charset="0"/>
          <a:cs typeface="Calibri" pitchFamily="34" charset="0"/>
        </a:defRPr>
      </a:lvl3pPr>
      <a:lvl4pPr marL="1370410" indent="-3286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buChar char="n"/>
        <a:defRPr sz="1500">
          <a:solidFill>
            <a:schemeClr val="tx1"/>
          </a:solidFill>
          <a:latin typeface="Calibri" pitchFamily="34" charset="0"/>
          <a:cs typeface="Calibri" pitchFamily="34" charset="0"/>
        </a:defRPr>
      </a:lvl4pPr>
      <a:lvl5pPr marL="1722835" indent="-35123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o"/>
        <a:defRPr sz="1500">
          <a:solidFill>
            <a:schemeClr val="tx1"/>
          </a:solidFill>
          <a:latin typeface="Calibri" pitchFamily="34" charset="0"/>
          <a:cs typeface="Calibri" pitchFamily="34" charset="0"/>
        </a:defRPr>
      </a:lvl5pPr>
      <a:lvl6pPr marL="2065735" indent="-351235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sz="1500">
          <a:solidFill>
            <a:schemeClr val="tx1"/>
          </a:solidFill>
          <a:latin typeface="+mn-lt"/>
        </a:defRPr>
      </a:lvl6pPr>
      <a:lvl7pPr marL="2408635" indent="-351235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sz="1500">
          <a:solidFill>
            <a:schemeClr val="tx1"/>
          </a:solidFill>
          <a:latin typeface="+mn-lt"/>
        </a:defRPr>
      </a:lvl7pPr>
      <a:lvl8pPr marL="2751535" indent="-351235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sz="1500">
          <a:solidFill>
            <a:schemeClr val="tx1"/>
          </a:solidFill>
          <a:latin typeface="+mn-lt"/>
        </a:defRPr>
      </a:lvl8pPr>
      <a:lvl9pPr marL="3094435" indent="-351235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sz="15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00050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32265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150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4686300"/>
            <a:ext cx="1676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750">
                <a:solidFill>
                  <a:schemeClr val="tx2"/>
                </a:solidFill>
                <a:latin typeface="Arial" charset="0"/>
                <a:cs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420000"/>
              </a:solidFill>
            </a:endParaRPr>
          </a:p>
        </p:txBody>
      </p:sp>
      <p:sp>
        <p:nvSpPr>
          <p:cNvPr id="2150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6300"/>
            <a:ext cx="28956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750">
                <a:solidFill>
                  <a:schemeClr val="tx2"/>
                </a:solidFill>
                <a:latin typeface="Arial" charset="0"/>
                <a:cs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420000"/>
              </a:solidFill>
            </a:endParaRPr>
          </a:p>
        </p:txBody>
      </p:sp>
      <p:sp>
        <p:nvSpPr>
          <p:cNvPr id="215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4686300"/>
            <a:ext cx="19050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750">
                <a:solidFill>
                  <a:schemeClr val="tx2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DF710C6-EE7F-459E-B867-4DB4A092B2A3}" type="slidenum">
              <a:rPr lang="en-US" smtClean="0">
                <a:solidFill>
                  <a:srgbClr val="42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mtClean="0">
              <a:solidFill>
                <a:srgbClr val="42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031" name="Group 7"/>
          <p:cNvGrpSpPr>
            <a:grpSpLocks/>
          </p:cNvGrpSpPr>
          <p:nvPr/>
        </p:nvGrpSpPr>
        <p:grpSpPr bwMode="auto">
          <a:xfrm>
            <a:off x="279400" y="114300"/>
            <a:ext cx="8686800" cy="1200150"/>
            <a:chOff x="176" y="96"/>
            <a:chExt cx="5472" cy="1008"/>
          </a:xfrm>
        </p:grpSpPr>
        <p:sp>
          <p:nvSpPr>
            <p:cNvPr id="1032" name="Line 8"/>
            <p:cNvSpPr>
              <a:spLocks noChangeShapeType="1"/>
            </p:cNvSpPr>
            <p:nvPr/>
          </p:nvSpPr>
          <p:spPr bwMode="auto">
            <a:xfrm flipH="1">
              <a:off x="288" y="1104"/>
              <a:ext cx="52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350" smtClean="0">
                <a:solidFill>
                  <a:srgbClr val="CCCC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33" name="Rectangle 9"/>
            <p:cNvSpPr>
              <a:spLocks noChangeArrowheads="1"/>
            </p:cNvSpPr>
            <p:nvPr/>
          </p:nvSpPr>
          <p:spPr bwMode="auto">
            <a:xfrm>
              <a:off x="5504" y="96"/>
              <a:ext cx="144" cy="144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en-US" sz="1800" smtClean="0">
                <a:solidFill>
                  <a:srgbClr val="CCCC00"/>
                </a:solidFill>
              </a:endParaRPr>
            </a:p>
          </p:txBody>
        </p:sp>
        <p:sp>
          <p:nvSpPr>
            <p:cNvPr id="1034" name="Rectangle 10"/>
            <p:cNvSpPr>
              <a:spLocks noChangeArrowheads="1"/>
            </p:cNvSpPr>
            <p:nvPr/>
          </p:nvSpPr>
          <p:spPr bwMode="auto">
            <a:xfrm>
              <a:off x="176" y="96"/>
              <a:ext cx="5326" cy="144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en-US" sz="1800" smtClean="0">
                <a:solidFill>
                  <a:srgbClr val="CCCC00"/>
                </a:solidFill>
              </a:endParaRPr>
            </a:p>
          </p:txBody>
        </p:sp>
        <p:sp>
          <p:nvSpPr>
            <p:cNvPr id="1035" name="Rectangle 11"/>
            <p:cNvSpPr>
              <a:spLocks noChangeArrowheads="1"/>
            </p:cNvSpPr>
            <p:nvPr/>
          </p:nvSpPr>
          <p:spPr bwMode="auto">
            <a:xfrm>
              <a:off x="176" y="240"/>
              <a:ext cx="5326" cy="88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en-US" sz="1800" smtClean="0">
                <a:solidFill>
                  <a:srgbClr val="CCCC00"/>
                </a:solidFill>
              </a:endParaRPr>
            </a:p>
          </p:txBody>
        </p:sp>
        <p:sp>
          <p:nvSpPr>
            <p:cNvPr id="1036" name="Rectangle 12"/>
            <p:cNvSpPr>
              <a:spLocks noChangeArrowheads="1"/>
            </p:cNvSpPr>
            <p:nvPr/>
          </p:nvSpPr>
          <p:spPr bwMode="auto">
            <a:xfrm>
              <a:off x="5504" y="241"/>
              <a:ext cx="144" cy="8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en-US" sz="1800" smtClean="0">
                <a:solidFill>
                  <a:srgbClr val="CCCC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16665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Calibri" pitchFamily="34" charset="0"/>
          <a:ea typeface="+mj-ea"/>
          <a:cs typeface="Calibri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Calibri" panose="020F0502020204030204" pitchFamily="34" charset="0"/>
          <a:cs typeface="Calibri" panose="020F050202020403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Calibri" panose="020F0502020204030204" pitchFamily="34" charset="0"/>
          <a:cs typeface="Calibri" panose="020F050202020403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Calibri" panose="020F0502020204030204" pitchFamily="34" charset="0"/>
          <a:cs typeface="Calibri" panose="020F050202020403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Calibri" panose="020F0502020204030204" pitchFamily="34" charset="0"/>
          <a:cs typeface="Calibri" panose="020F0502020204030204" pitchFamily="34" charset="0"/>
        </a:defRPr>
      </a:lvl5pPr>
      <a:lvl6pPr marL="342900"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Times New Roman" pitchFamily="18" charset="0"/>
        </a:defRPr>
      </a:lvl6pPr>
      <a:lvl7pPr marL="685800"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Times New Roman" pitchFamily="18" charset="0"/>
        </a:defRPr>
      </a:lvl7pPr>
      <a:lvl8pPr marL="1028700"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Times New Roman" pitchFamily="18" charset="0"/>
        </a:defRPr>
      </a:lvl8pPr>
      <a:lvl9pPr marL="1371600"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Times New Roman" pitchFamily="18" charset="0"/>
        </a:defRPr>
      </a:lvl9pPr>
    </p:titleStyle>
    <p:bodyStyle>
      <a:lvl1pPr marL="352425" indent="-352425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0000"/>
        <a:buFont typeface="Wingdings" panose="05000000000000000000" pitchFamily="2" charset="2"/>
        <a:buChar char="o"/>
        <a:defRPr sz="24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1pPr>
      <a:lvl2pPr marL="681038" indent="-327422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buChar char="n"/>
        <a:defRPr sz="2100">
          <a:solidFill>
            <a:schemeClr val="tx1"/>
          </a:solidFill>
          <a:latin typeface="Calibri" pitchFamily="34" charset="0"/>
          <a:cs typeface="Calibri" pitchFamily="34" charset="0"/>
        </a:defRPr>
      </a:lvl2pPr>
      <a:lvl3pPr marL="1033463" indent="-351235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o"/>
        <a:defRPr sz="1800">
          <a:solidFill>
            <a:schemeClr val="tx1"/>
          </a:solidFill>
          <a:latin typeface="Calibri" pitchFamily="34" charset="0"/>
          <a:cs typeface="Calibri" pitchFamily="34" charset="0"/>
        </a:defRPr>
      </a:lvl3pPr>
      <a:lvl4pPr marL="1370410" indent="-3286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buChar char="n"/>
        <a:defRPr sz="1500">
          <a:solidFill>
            <a:schemeClr val="tx1"/>
          </a:solidFill>
          <a:latin typeface="Calibri" pitchFamily="34" charset="0"/>
          <a:cs typeface="Calibri" pitchFamily="34" charset="0"/>
        </a:defRPr>
      </a:lvl4pPr>
      <a:lvl5pPr marL="1722835" indent="-35123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o"/>
        <a:defRPr sz="1500">
          <a:solidFill>
            <a:schemeClr val="tx1"/>
          </a:solidFill>
          <a:latin typeface="Calibri" pitchFamily="34" charset="0"/>
          <a:cs typeface="Calibri" pitchFamily="34" charset="0"/>
        </a:defRPr>
      </a:lvl5pPr>
      <a:lvl6pPr marL="2065735" indent="-351235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sz="1500">
          <a:solidFill>
            <a:schemeClr val="tx1"/>
          </a:solidFill>
          <a:latin typeface="+mn-lt"/>
        </a:defRPr>
      </a:lvl6pPr>
      <a:lvl7pPr marL="2408635" indent="-351235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sz="1500">
          <a:solidFill>
            <a:schemeClr val="tx1"/>
          </a:solidFill>
          <a:latin typeface="+mn-lt"/>
        </a:defRPr>
      </a:lvl7pPr>
      <a:lvl8pPr marL="2751535" indent="-351235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sz="1500">
          <a:solidFill>
            <a:schemeClr val="tx1"/>
          </a:solidFill>
          <a:latin typeface="+mn-lt"/>
        </a:defRPr>
      </a:lvl8pPr>
      <a:lvl9pPr marL="3094435" indent="-351235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sz="15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00050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32265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150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4686300"/>
            <a:ext cx="1676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750">
                <a:solidFill>
                  <a:schemeClr val="tx2"/>
                </a:solidFill>
                <a:latin typeface="Arial" charset="0"/>
                <a:cs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420000"/>
              </a:solidFill>
            </a:endParaRPr>
          </a:p>
        </p:txBody>
      </p:sp>
      <p:sp>
        <p:nvSpPr>
          <p:cNvPr id="2150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6300"/>
            <a:ext cx="28956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750">
                <a:solidFill>
                  <a:schemeClr val="tx2"/>
                </a:solidFill>
                <a:latin typeface="Arial" charset="0"/>
                <a:cs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420000"/>
              </a:solidFill>
            </a:endParaRPr>
          </a:p>
        </p:txBody>
      </p:sp>
      <p:sp>
        <p:nvSpPr>
          <p:cNvPr id="215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4686300"/>
            <a:ext cx="19050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750">
                <a:solidFill>
                  <a:schemeClr val="tx2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DF710C6-EE7F-459E-B867-4DB4A092B2A3}" type="slidenum">
              <a:rPr lang="en-US" smtClean="0">
                <a:solidFill>
                  <a:srgbClr val="42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mtClean="0">
              <a:solidFill>
                <a:srgbClr val="42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031" name="Group 7"/>
          <p:cNvGrpSpPr>
            <a:grpSpLocks/>
          </p:cNvGrpSpPr>
          <p:nvPr/>
        </p:nvGrpSpPr>
        <p:grpSpPr bwMode="auto">
          <a:xfrm>
            <a:off x="279400" y="114300"/>
            <a:ext cx="8686800" cy="1200150"/>
            <a:chOff x="176" y="96"/>
            <a:chExt cx="5472" cy="1008"/>
          </a:xfrm>
        </p:grpSpPr>
        <p:sp>
          <p:nvSpPr>
            <p:cNvPr id="1032" name="Line 8"/>
            <p:cNvSpPr>
              <a:spLocks noChangeShapeType="1"/>
            </p:cNvSpPr>
            <p:nvPr/>
          </p:nvSpPr>
          <p:spPr bwMode="auto">
            <a:xfrm flipH="1">
              <a:off x="288" y="1104"/>
              <a:ext cx="52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350" smtClean="0">
                <a:solidFill>
                  <a:srgbClr val="CCCC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33" name="Rectangle 9"/>
            <p:cNvSpPr>
              <a:spLocks noChangeArrowheads="1"/>
            </p:cNvSpPr>
            <p:nvPr/>
          </p:nvSpPr>
          <p:spPr bwMode="auto">
            <a:xfrm>
              <a:off x="5504" y="96"/>
              <a:ext cx="144" cy="144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en-US" sz="1800" smtClean="0">
                <a:solidFill>
                  <a:srgbClr val="CCCC00"/>
                </a:solidFill>
              </a:endParaRPr>
            </a:p>
          </p:txBody>
        </p:sp>
        <p:sp>
          <p:nvSpPr>
            <p:cNvPr id="1034" name="Rectangle 10"/>
            <p:cNvSpPr>
              <a:spLocks noChangeArrowheads="1"/>
            </p:cNvSpPr>
            <p:nvPr/>
          </p:nvSpPr>
          <p:spPr bwMode="auto">
            <a:xfrm>
              <a:off x="176" y="96"/>
              <a:ext cx="5326" cy="144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en-US" sz="1800" smtClean="0">
                <a:solidFill>
                  <a:srgbClr val="CCCC00"/>
                </a:solidFill>
              </a:endParaRPr>
            </a:p>
          </p:txBody>
        </p:sp>
        <p:sp>
          <p:nvSpPr>
            <p:cNvPr id="1035" name="Rectangle 11"/>
            <p:cNvSpPr>
              <a:spLocks noChangeArrowheads="1"/>
            </p:cNvSpPr>
            <p:nvPr/>
          </p:nvSpPr>
          <p:spPr bwMode="auto">
            <a:xfrm>
              <a:off x="176" y="240"/>
              <a:ext cx="5326" cy="88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en-US" sz="1800" smtClean="0">
                <a:solidFill>
                  <a:srgbClr val="CCCC00"/>
                </a:solidFill>
              </a:endParaRPr>
            </a:p>
          </p:txBody>
        </p:sp>
        <p:sp>
          <p:nvSpPr>
            <p:cNvPr id="1036" name="Rectangle 12"/>
            <p:cNvSpPr>
              <a:spLocks noChangeArrowheads="1"/>
            </p:cNvSpPr>
            <p:nvPr/>
          </p:nvSpPr>
          <p:spPr bwMode="auto">
            <a:xfrm>
              <a:off x="5504" y="241"/>
              <a:ext cx="144" cy="8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en-US" sz="1800" smtClean="0">
                <a:solidFill>
                  <a:srgbClr val="CCCC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00629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Calibri" pitchFamily="34" charset="0"/>
          <a:ea typeface="+mj-ea"/>
          <a:cs typeface="Calibri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Calibri" panose="020F0502020204030204" pitchFamily="34" charset="0"/>
          <a:cs typeface="Calibri" panose="020F050202020403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Calibri" panose="020F0502020204030204" pitchFamily="34" charset="0"/>
          <a:cs typeface="Calibri" panose="020F050202020403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Calibri" panose="020F0502020204030204" pitchFamily="34" charset="0"/>
          <a:cs typeface="Calibri" panose="020F050202020403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Calibri" panose="020F0502020204030204" pitchFamily="34" charset="0"/>
          <a:cs typeface="Calibri" panose="020F0502020204030204" pitchFamily="34" charset="0"/>
        </a:defRPr>
      </a:lvl5pPr>
      <a:lvl6pPr marL="342900"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Times New Roman" pitchFamily="18" charset="0"/>
        </a:defRPr>
      </a:lvl6pPr>
      <a:lvl7pPr marL="685800"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Times New Roman" pitchFamily="18" charset="0"/>
        </a:defRPr>
      </a:lvl7pPr>
      <a:lvl8pPr marL="1028700"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Times New Roman" pitchFamily="18" charset="0"/>
        </a:defRPr>
      </a:lvl8pPr>
      <a:lvl9pPr marL="1371600"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Times New Roman" pitchFamily="18" charset="0"/>
        </a:defRPr>
      </a:lvl9pPr>
    </p:titleStyle>
    <p:bodyStyle>
      <a:lvl1pPr marL="352425" indent="-352425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0000"/>
        <a:buFont typeface="Wingdings" panose="05000000000000000000" pitchFamily="2" charset="2"/>
        <a:buChar char="o"/>
        <a:defRPr sz="24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1pPr>
      <a:lvl2pPr marL="681038" indent="-327422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buChar char="n"/>
        <a:defRPr sz="2100">
          <a:solidFill>
            <a:schemeClr val="tx1"/>
          </a:solidFill>
          <a:latin typeface="Calibri" pitchFamily="34" charset="0"/>
          <a:cs typeface="Calibri" pitchFamily="34" charset="0"/>
        </a:defRPr>
      </a:lvl2pPr>
      <a:lvl3pPr marL="1033463" indent="-351235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o"/>
        <a:defRPr sz="1800">
          <a:solidFill>
            <a:schemeClr val="tx1"/>
          </a:solidFill>
          <a:latin typeface="Calibri" pitchFamily="34" charset="0"/>
          <a:cs typeface="Calibri" pitchFamily="34" charset="0"/>
        </a:defRPr>
      </a:lvl3pPr>
      <a:lvl4pPr marL="1370410" indent="-3286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buChar char="n"/>
        <a:defRPr sz="1500">
          <a:solidFill>
            <a:schemeClr val="tx1"/>
          </a:solidFill>
          <a:latin typeface="Calibri" pitchFamily="34" charset="0"/>
          <a:cs typeface="Calibri" pitchFamily="34" charset="0"/>
        </a:defRPr>
      </a:lvl4pPr>
      <a:lvl5pPr marL="1722835" indent="-35123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o"/>
        <a:defRPr sz="1500">
          <a:solidFill>
            <a:schemeClr val="tx1"/>
          </a:solidFill>
          <a:latin typeface="Calibri" pitchFamily="34" charset="0"/>
          <a:cs typeface="Calibri" pitchFamily="34" charset="0"/>
        </a:defRPr>
      </a:lvl5pPr>
      <a:lvl6pPr marL="2065735" indent="-351235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sz="1500">
          <a:solidFill>
            <a:schemeClr val="tx1"/>
          </a:solidFill>
          <a:latin typeface="+mn-lt"/>
        </a:defRPr>
      </a:lvl6pPr>
      <a:lvl7pPr marL="2408635" indent="-351235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sz="1500">
          <a:solidFill>
            <a:schemeClr val="tx1"/>
          </a:solidFill>
          <a:latin typeface="+mn-lt"/>
        </a:defRPr>
      </a:lvl7pPr>
      <a:lvl8pPr marL="2751535" indent="-351235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sz="1500">
          <a:solidFill>
            <a:schemeClr val="tx1"/>
          </a:solidFill>
          <a:latin typeface="+mn-lt"/>
        </a:defRPr>
      </a:lvl8pPr>
      <a:lvl9pPr marL="3094435" indent="-351235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sz="15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02628" y="522233"/>
            <a:ext cx="3979147" cy="2673143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algn="ctr"/>
            <a:r>
              <a:rPr lang="en-US" sz="3600" b="1" dirty="0" smtClean="0">
                <a:solidFill>
                  <a:schemeClr val="tx1"/>
                </a:solidFill>
              </a:rPr>
              <a:t>Chapter 1: Introduction to Statistics(part 2):</a:t>
            </a:r>
          </a:p>
          <a:p>
            <a:pPr algn="ctr"/>
            <a:r>
              <a:rPr lang="en-US" sz="3600" b="1" dirty="0" smtClean="0">
                <a:solidFill>
                  <a:srgbClr val="FF0000"/>
                </a:solidFill>
              </a:rPr>
              <a:t>Variable &amp; Data</a:t>
            </a:r>
            <a:endParaRPr lang="en-US" sz="3600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Title 3"/>
          <p:cNvSpPr txBox="1">
            <a:spLocks/>
          </p:cNvSpPr>
          <p:nvPr/>
        </p:nvSpPr>
        <p:spPr>
          <a:xfrm>
            <a:off x="4506686" y="233265"/>
            <a:ext cx="4562669" cy="858418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 fontScale="9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1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ＭＳ Ｐゴシック" panose="020B0600070205080204" pitchFamily="34" charset="-128"/>
              </a:rPr>
              <a:t>Types of variables with Level</a:t>
            </a:r>
          </a:p>
        </p:txBody>
      </p:sp>
      <p:sp>
        <p:nvSpPr>
          <p:cNvPr id="2" name="Rectangle 1"/>
          <p:cNvSpPr/>
          <p:nvPr/>
        </p:nvSpPr>
        <p:spPr>
          <a:xfrm>
            <a:off x="1" y="1275882"/>
            <a:ext cx="4387174" cy="131112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6350" lvl="0" algn="just">
              <a:lnSpc>
                <a:spcPct val="110000"/>
              </a:lnSpc>
              <a:spcBef>
                <a:spcPts val="800"/>
              </a:spcBef>
              <a:buSzPts val="1500"/>
            </a:pPr>
            <a:r>
              <a:rPr lang="en-US" b="1" dirty="0" smtClean="0"/>
              <a:t>Interval </a:t>
            </a:r>
            <a:r>
              <a:rPr lang="en-US" b="1" dirty="0"/>
              <a:t>level</a:t>
            </a:r>
            <a:r>
              <a:rPr lang="en-US" dirty="0"/>
              <a:t>: </a:t>
            </a:r>
            <a:r>
              <a:rPr lang="en-US" dirty="0" smtClean="0"/>
              <a:t>Numerical measurement is possible with meaningful </a:t>
            </a:r>
            <a:r>
              <a:rPr lang="en-US" dirty="0"/>
              <a:t>amount of differences between data </a:t>
            </a:r>
            <a:r>
              <a:rPr lang="en-US" dirty="0" smtClean="0"/>
              <a:t>values. </a:t>
            </a:r>
            <a:r>
              <a:rPr lang="en-US" dirty="0"/>
              <a:t>There is no natural zero point. </a:t>
            </a:r>
            <a:r>
              <a:rPr lang="en-US" dirty="0" smtClean="0"/>
              <a:t>(meaningless zero).</a:t>
            </a:r>
          </a:p>
        </p:txBody>
      </p:sp>
      <p:sp>
        <p:nvSpPr>
          <p:cNvPr id="4" name="Rectangle 3"/>
          <p:cNvSpPr/>
          <p:nvPr/>
        </p:nvSpPr>
        <p:spPr>
          <a:xfrm>
            <a:off x="4590495" y="1260622"/>
            <a:ext cx="4290858" cy="131112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6350" algn="just">
              <a:lnSpc>
                <a:spcPct val="110000"/>
              </a:lnSpc>
              <a:spcBef>
                <a:spcPts val="800"/>
              </a:spcBef>
              <a:buSzPts val="1500"/>
            </a:pPr>
            <a:r>
              <a:rPr lang="en-US" b="1" dirty="0" smtClean="0"/>
              <a:t>Ratio </a:t>
            </a:r>
            <a:r>
              <a:rPr lang="en-US" b="1" dirty="0"/>
              <a:t>level:</a:t>
            </a:r>
            <a:r>
              <a:rPr lang="en-US" dirty="0"/>
              <a:t> Numerical measurement is possible with meaningful amount of differences between data values and natural zero point. </a:t>
            </a:r>
            <a:r>
              <a:rPr lang="en-US" dirty="0" smtClean="0"/>
              <a:t>(meaningful zero).</a:t>
            </a:r>
            <a:endParaRPr lang="en-US" dirty="0"/>
          </a:p>
        </p:txBody>
      </p:sp>
      <p:pic>
        <p:nvPicPr>
          <p:cNvPr id="6147" name="Picture 3" descr="C:\Users\User\Desktop\New folder\Summer'2020\Pic\Temp\photo-1431499012454-31a9601150c9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6613" y="3410416"/>
            <a:ext cx="2374505" cy="1583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5123619" y="2749506"/>
            <a:ext cx="2740494" cy="33855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1600" dirty="0" smtClean="0"/>
              <a:t>Required time to solve a math.</a:t>
            </a:r>
            <a:endParaRPr lang="en-US" sz="1600" dirty="0"/>
          </a:p>
        </p:txBody>
      </p:sp>
      <p:sp>
        <p:nvSpPr>
          <p:cNvPr id="14" name="Down Arrow 13"/>
          <p:cNvSpPr/>
          <p:nvPr/>
        </p:nvSpPr>
        <p:spPr>
          <a:xfrm>
            <a:off x="6285144" y="3169078"/>
            <a:ext cx="178904" cy="16203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620079" y="2745873"/>
            <a:ext cx="2278293" cy="2248338"/>
            <a:chOff x="620079" y="2745873"/>
            <a:chExt cx="2278293" cy="2248338"/>
          </a:xfrm>
        </p:grpSpPr>
        <p:sp>
          <p:nvSpPr>
            <p:cNvPr id="5" name="Rectangle 4"/>
            <p:cNvSpPr/>
            <p:nvPr/>
          </p:nvSpPr>
          <p:spPr>
            <a:xfrm>
              <a:off x="1132194" y="2745873"/>
              <a:ext cx="1254061" cy="33855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r>
                <a:rPr lang="en-US" sz="1600" dirty="0" smtClean="0"/>
                <a:t>Temperature</a:t>
              </a:r>
              <a:endParaRPr lang="en-US" sz="1600" dirty="0"/>
            </a:p>
          </p:txBody>
        </p:sp>
        <p:sp>
          <p:nvSpPr>
            <p:cNvPr id="7" name="Down Arrow 6"/>
            <p:cNvSpPr/>
            <p:nvPr/>
          </p:nvSpPr>
          <p:spPr>
            <a:xfrm>
              <a:off x="1669774" y="3088060"/>
              <a:ext cx="178904" cy="162036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9" name="Picture 5" descr="C:\Users\User\Desktop\New folder\Summer'2020\Pic\Temp\download (2)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0079" y="3410416"/>
              <a:ext cx="2278293" cy="15837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712223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11" grpId="0" animBg="1"/>
      <p:bldP spid="1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Title 3"/>
          <p:cNvSpPr txBox="1">
            <a:spLocks/>
          </p:cNvSpPr>
          <p:nvPr/>
        </p:nvSpPr>
        <p:spPr>
          <a:xfrm>
            <a:off x="4506686" y="233265"/>
            <a:ext cx="4562669" cy="858418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1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ＭＳ Ｐゴシック" panose="020B0600070205080204" pitchFamily="34" charset="-128"/>
              </a:rPr>
              <a:t>Data and Variables</a:t>
            </a:r>
          </a:p>
          <a:p>
            <a:r>
              <a:rPr lang="en-US" sz="31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ＭＳ Ｐゴシック" panose="020B0600070205080204" pitchFamily="34" charset="-128"/>
              </a:rPr>
              <a:t>at a glance… </a:t>
            </a:r>
          </a:p>
        </p:txBody>
      </p:sp>
      <p:pic>
        <p:nvPicPr>
          <p:cNvPr id="5122" name="Picture 2" descr="C:\Users\User\Desktop\New folder\Summer'2020\Pic\linear-regression-dat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8023" y="1250776"/>
            <a:ext cx="4376417" cy="354585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Oval 15"/>
          <p:cNvSpPr/>
          <p:nvPr/>
        </p:nvSpPr>
        <p:spPr>
          <a:xfrm>
            <a:off x="2100105" y="1560844"/>
            <a:ext cx="803869" cy="37681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2903973" y="1457011"/>
            <a:ext cx="1436915" cy="55600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4340889" y="1356527"/>
            <a:ext cx="1703551" cy="65649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Elbow Connector 14"/>
          <p:cNvCxnSpPr>
            <a:stCxn id="16" idx="4"/>
            <a:endCxn id="31" idx="1"/>
          </p:cNvCxnSpPr>
          <p:nvPr/>
        </p:nvCxnSpPr>
        <p:spPr>
          <a:xfrm rot="16200000" flipH="1">
            <a:off x="4930367" y="-490672"/>
            <a:ext cx="243604" cy="5100259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17" idx="4"/>
          </p:cNvCxnSpPr>
          <p:nvPr/>
        </p:nvCxnSpPr>
        <p:spPr>
          <a:xfrm rot="16200000" flipH="1">
            <a:off x="5107023" y="528427"/>
            <a:ext cx="1010684" cy="3979868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18" idx="4"/>
          </p:cNvCxnSpPr>
          <p:nvPr/>
        </p:nvCxnSpPr>
        <p:spPr>
          <a:xfrm rot="16200000" flipH="1">
            <a:off x="5537148" y="1668535"/>
            <a:ext cx="1865648" cy="2554615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ight Brace 29"/>
          <p:cNvSpPr/>
          <p:nvPr/>
        </p:nvSpPr>
        <p:spPr>
          <a:xfrm>
            <a:off x="6084993" y="3971000"/>
            <a:ext cx="384979" cy="96274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7602299" y="1765761"/>
            <a:ext cx="1029235" cy="83099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Qualitative or attribute </a:t>
            </a:r>
            <a:r>
              <a:rPr lang="en-US" sz="1200" b="1" dirty="0" smtClean="0">
                <a:solidFill>
                  <a:srgbClr val="C00000"/>
                </a:solidFill>
              </a:rPr>
              <a:t>variable</a:t>
            </a:r>
          </a:p>
          <a:p>
            <a:r>
              <a:rPr lang="en-US" sz="1200" b="1" dirty="0" smtClean="0"/>
              <a:t>(Nominal) </a:t>
            </a:r>
            <a:endParaRPr lang="en-US" sz="1200" b="1" dirty="0"/>
          </a:p>
        </p:txBody>
      </p:sp>
      <p:sp>
        <p:nvSpPr>
          <p:cNvPr id="256" name="Rectangle 255"/>
          <p:cNvSpPr/>
          <p:nvPr/>
        </p:nvSpPr>
        <p:spPr>
          <a:xfrm>
            <a:off x="7602299" y="2654371"/>
            <a:ext cx="1029235" cy="83099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b="1" dirty="0" smtClean="0">
                <a:solidFill>
                  <a:srgbClr val="C00000"/>
                </a:solidFill>
              </a:rPr>
              <a:t>Quantitative</a:t>
            </a:r>
          </a:p>
          <a:p>
            <a:r>
              <a:rPr lang="en-US" sz="1200" b="1" dirty="0" smtClean="0">
                <a:solidFill>
                  <a:srgbClr val="C00000"/>
                </a:solidFill>
              </a:rPr>
              <a:t>variable </a:t>
            </a:r>
          </a:p>
          <a:p>
            <a:r>
              <a:rPr lang="en-US" sz="1200" b="1" dirty="0" smtClean="0">
                <a:solidFill>
                  <a:srgbClr val="C00000"/>
                </a:solidFill>
              </a:rPr>
              <a:t>(continuous)</a:t>
            </a:r>
          </a:p>
          <a:p>
            <a:r>
              <a:rPr lang="en-US" sz="1200" b="1" dirty="0" smtClean="0"/>
              <a:t>(Ratio)</a:t>
            </a:r>
            <a:endParaRPr lang="en-US" sz="1200" b="1" dirty="0">
              <a:solidFill>
                <a:srgbClr val="C00000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7602299" y="3555501"/>
            <a:ext cx="1029235" cy="83099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b="1" dirty="0" smtClean="0">
                <a:solidFill>
                  <a:srgbClr val="C00000"/>
                </a:solidFill>
              </a:rPr>
              <a:t>Quantitative</a:t>
            </a:r>
          </a:p>
          <a:p>
            <a:r>
              <a:rPr lang="en-US" sz="1200" b="1" dirty="0" smtClean="0">
                <a:solidFill>
                  <a:srgbClr val="C00000"/>
                </a:solidFill>
              </a:rPr>
              <a:t>variable </a:t>
            </a:r>
          </a:p>
          <a:p>
            <a:r>
              <a:rPr lang="en-US" sz="1200" b="1" dirty="0" smtClean="0">
                <a:solidFill>
                  <a:srgbClr val="C00000"/>
                </a:solidFill>
              </a:rPr>
              <a:t>(Discrete)</a:t>
            </a:r>
          </a:p>
          <a:p>
            <a:r>
              <a:rPr lang="en-US" sz="1200" b="1" dirty="0" smtClean="0"/>
              <a:t>(Ratio)</a:t>
            </a:r>
            <a:endParaRPr lang="en-US" sz="1200" b="1" dirty="0"/>
          </a:p>
        </p:txBody>
      </p:sp>
      <p:sp>
        <p:nvSpPr>
          <p:cNvPr id="42" name="Rectangle 41"/>
          <p:cNvSpPr/>
          <p:nvPr/>
        </p:nvSpPr>
        <p:spPr>
          <a:xfrm rot="10800000" flipH="1" flipV="1">
            <a:off x="6589945" y="4298482"/>
            <a:ext cx="630154" cy="30777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rgbClr val="C00000"/>
                </a:solidFill>
              </a:rPr>
              <a:t>Data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852072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30" grpId="0" animBg="1"/>
      <p:bldP spid="31" grpId="0" animBg="1"/>
      <p:bldP spid="256" grpId="0" animBg="1"/>
      <p:bldP spid="40" grpId="0" animBg="1"/>
      <p:bldP spid="4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Title 3"/>
          <p:cNvSpPr txBox="1">
            <a:spLocks/>
          </p:cNvSpPr>
          <p:nvPr/>
        </p:nvSpPr>
        <p:spPr>
          <a:xfrm>
            <a:off x="4506686" y="233265"/>
            <a:ext cx="4562669" cy="858418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 fontScale="9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1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ＭＳ Ｐゴシック" panose="020B0600070205080204" pitchFamily="34" charset="-128"/>
              </a:rPr>
              <a:t>Types of variables with Level</a:t>
            </a:r>
          </a:p>
        </p:txBody>
      </p:sp>
      <p:pic>
        <p:nvPicPr>
          <p:cNvPr id="8" name="Google Shape;104;p20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465312" y="1200398"/>
            <a:ext cx="6082748" cy="368965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17693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Title 3"/>
          <p:cNvSpPr txBox="1">
            <a:spLocks/>
          </p:cNvSpPr>
          <p:nvPr/>
        </p:nvSpPr>
        <p:spPr>
          <a:xfrm>
            <a:off x="4506686" y="233265"/>
            <a:ext cx="4562669" cy="858418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 EXERCISE</a:t>
            </a:r>
            <a:endParaRPr lang="en-US" sz="31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ＭＳ Ｐゴシック" panose="020B0600070205080204" pitchFamily="34" charset="-128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26572" y="1317989"/>
            <a:ext cx="8045858" cy="22498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20000"/>
              </a:lnSpc>
              <a:buSzPts val="2400"/>
            </a:pPr>
            <a:r>
              <a:rPr lang="en-US" b="1" dirty="0"/>
              <a:t>Classify the following as quantitative </a:t>
            </a:r>
            <a:r>
              <a:rPr lang="en-US" b="1" dirty="0" smtClean="0"/>
              <a:t>(discrete or continuous) or qualitative. Also mention the levels:</a:t>
            </a:r>
          </a:p>
          <a:p>
            <a:pPr lvl="0">
              <a:buSzPts val="1850"/>
              <a:buFont typeface="Arial" pitchFamily="34" charset="0"/>
              <a:buChar char="•"/>
            </a:pPr>
            <a:r>
              <a:rPr lang="en-US" dirty="0" smtClean="0"/>
              <a:t>Color of the eye</a:t>
            </a:r>
          </a:p>
          <a:p>
            <a:pPr lvl="0">
              <a:spcBef>
                <a:spcPts val="1000"/>
              </a:spcBef>
              <a:buSzPts val="1850"/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/>
              <a:t>Number of typewriters in a room</a:t>
            </a:r>
          </a:p>
          <a:p>
            <a:pPr lvl="0">
              <a:spcBef>
                <a:spcPts val="1000"/>
              </a:spcBef>
              <a:buSzPts val="1850"/>
              <a:buFont typeface="Arial" pitchFamily="34" charset="0"/>
              <a:buChar char="•"/>
            </a:pPr>
            <a:r>
              <a:rPr lang="en-US" dirty="0" smtClean="0"/>
              <a:t>Address</a:t>
            </a:r>
          </a:p>
          <a:p>
            <a:pPr lvl="0">
              <a:spcBef>
                <a:spcPts val="1000"/>
              </a:spcBef>
              <a:buSzPts val="1850"/>
              <a:buFont typeface="Arial" pitchFamily="34" charset="0"/>
              <a:buChar char="•"/>
            </a:pPr>
            <a:r>
              <a:rPr lang="en-US" dirty="0" smtClean="0">
                <a:solidFill>
                  <a:prstClr val="black"/>
                </a:solidFill>
              </a:rPr>
              <a:t>Telephone numbers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800430" y="2013564"/>
            <a:ext cx="4572000" cy="1585049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spcBef>
                <a:spcPts val="1000"/>
              </a:spcBef>
              <a:buSzPts val="1850"/>
              <a:buFont typeface="Arial" pitchFamily="34" charset="0"/>
              <a:buChar char="•"/>
            </a:pPr>
            <a:r>
              <a:rPr lang="en-US" dirty="0" smtClean="0">
                <a:solidFill>
                  <a:prstClr val="black"/>
                </a:solidFill>
              </a:rPr>
              <a:t>Rank </a:t>
            </a:r>
            <a:r>
              <a:rPr lang="en-US" dirty="0">
                <a:solidFill>
                  <a:prstClr val="black"/>
                </a:solidFill>
              </a:rPr>
              <a:t>of students</a:t>
            </a:r>
          </a:p>
          <a:p>
            <a:pPr lvl="0">
              <a:spcBef>
                <a:spcPts val="1000"/>
              </a:spcBef>
              <a:buSzPts val="1850"/>
              <a:buFont typeface="Arial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Speed of a car</a:t>
            </a:r>
          </a:p>
          <a:p>
            <a:pPr lvl="0">
              <a:spcBef>
                <a:spcPts val="1000"/>
              </a:spcBef>
              <a:buSzPts val="1850"/>
              <a:buFont typeface="Arial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Birth rates</a:t>
            </a:r>
          </a:p>
          <a:p>
            <a:pPr lvl="0">
              <a:spcBef>
                <a:spcPts val="1000"/>
              </a:spcBef>
              <a:buSzPts val="1850"/>
              <a:buFont typeface="Arial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Score in mathematics examination</a:t>
            </a:r>
          </a:p>
        </p:txBody>
      </p:sp>
    </p:spTree>
    <p:extLst>
      <p:ext uri="{BB962C8B-B14F-4D97-AF65-F5344CB8AC3E}">
        <p14:creationId xmlns:p14="http://schemas.microsoft.com/office/powerpoint/2010/main" val="1470808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Title 3"/>
          <p:cNvSpPr txBox="1">
            <a:spLocks/>
          </p:cNvSpPr>
          <p:nvPr/>
        </p:nvSpPr>
        <p:spPr>
          <a:xfrm>
            <a:off x="4506686" y="233265"/>
            <a:ext cx="4562669" cy="858418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 EXERCISE</a:t>
            </a:r>
            <a:endParaRPr lang="en-US" sz="31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ＭＳ Ｐゴシック" panose="020B0600070205080204" pitchFamily="34" charset="-128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26573" y="1317989"/>
            <a:ext cx="8164284" cy="4025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20000"/>
              </a:lnSpc>
              <a:buSzPts val="2400"/>
            </a:pPr>
            <a:r>
              <a:rPr lang="en-US" b="1" dirty="0"/>
              <a:t>Identify each of the following as continuous or </a:t>
            </a:r>
            <a:r>
              <a:rPr lang="en-US" b="1" dirty="0" smtClean="0"/>
              <a:t>discrete also find there levels:</a:t>
            </a:r>
          </a:p>
        </p:txBody>
      </p:sp>
      <p:sp>
        <p:nvSpPr>
          <p:cNvPr id="6" name="Google Shape;235;p32"/>
          <p:cNvSpPr txBox="1">
            <a:spLocks/>
          </p:cNvSpPr>
          <p:nvPr/>
        </p:nvSpPr>
        <p:spPr>
          <a:xfrm>
            <a:off x="438537" y="1742721"/>
            <a:ext cx="3970178" cy="27359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ts val="0"/>
              </a:spcBef>
              <a:buSzPts val="2400"/>
            </a:pPr>
            <a:r>
              <a:rPr lang="en-US" sz="1600" dirty="0" smtClean="0"/>
              <a:t>Weight </a:t>
            </a:r>
            <a:r>
              <a:rPr lang="en-US" sz="1600" dirty="0"/>
              <a:t>for airlines </a:t>
            </a:r>
            <a:r>
              <a:rPr lang="en-US" sz="1600" dirty="0" smtClean="0"/>
              <a:t>baggage</a:t>
            </a:r>
          </a:p>
          <a:p>
            <a:pPr>
              <a:lnSpc>
                <a:spcPct val="120000"/>
              </a:lnSpc>
              <a:spcBef>
                <a:spcPts val="0"/>
              </a:spcBef>
              <a:buSzPts val="2400"/>
            </a:pPr>
            <a:r>
              <a:rPr lang="en-US" sz="1600" dirty="0" smtClean="0"/>
              <a:t>Length of arc</a:t>
            </a:r>
          </a:p>
          <a:p>
            <a:pPr>
              <a:lnSpc>
                <a:spcPct val="120000"/>
              </a:lnSpc>
              <a:spcBef>
                <a:spcPts val="1000"/>
              </a:spcBef>
              <a:buSzPts val="2400"/>
            </a:pPr>
            <a:r>
              <a:rPr lang="en-US" sz="1600" dirty="0" smtClean="0"/>
              <a:t>Number of patients in each of the rooms of a hospital.</a:t>
            </a:r>
          </a:p>
          <a:p>
            <a:pPr>
              <a:lnSpc>
                <a:spcPct val="120000"/>
              </a:lnSpc>
              <a:spcBef>
                <a:spcPts val="1000"/>
              </a:spcBef>
              <a:buSzPts val="2400"/>
            </a:pPr>
            <a:r>
              <a:rPr lang="en-US" sz="1600" dirty="0" smtClean="0"/>
              <a:t>Number </a:t>
            </a:r>
            <a:r>
              <a:rPr lang="en-US" sz="1600" dirty="0"/>
              <a:t>of passengers in a </a:t>
            </a:r>
            <a:r>
              <a:rPr lang="en-US" sz="1600" dirty="0" smtClean="0"/>
              <a:t>plane</a:t>
            </a:r>
            <a:endParaRPr lang="en-US" sz="1600" dirty="0"/>
          </a:p>
          <a:p>
            <a:pPr>
              <a:lnSpc>
                <a:spcPct val="120000"/>
              </a:lnSpc>
              <a:spcBef>
                <a:spcPts val="1000"/>
              </a:spcBef>
              <a:buSzPts val="2400"/>
            </a:pPr>
            <a:r>
              <a:rPr lang="en-US" sz="1600" dirty="0"/>
              <a:t>Amount of sales in a business firm</a:t>
            </a:r>
          </a:p>
          <a:p>
            <a:pPr>
              <a:lnSpc>
                <a:spcPct val="120000"/>
              </a:lnSpc>
              <a:spcBef>
                <a:spcPts val="1000"/>
              </a:spcBef>
              <a:buSzPts val="2400"/>
            </a:pPr>
            <a:endParaRPr lang="en-US" sz="1600" dirty="0" smtClean="0"/>
          </a:p>
          <a:p>
            <a:pPr marL="0" indent="0">
              <a:lnSpc>
                <a:spcPct val="120000"/>
              </a:lnSpc>
              <a:spcBef>
                <a:spcPts val="1000"/>
              </a:spcBef>
              <a:buSzPts val="2000"/>
              <a:buFont typeface="Arial" pitchFamily="34" charset="0"/>
              <a:buNone/>
            </a:pPr>
            <a:endParaRPr lang="en-US" sz="1600" dirty="0"/>
          </a:p>
        </p:txBody>
      </p:sp>
      <p:sp>
        <p:nvSpPr>
          <p:cNvPr id="7" name="Google Shape;236;p32"/>
          <p:cNvSpPr txBox="1">
            <a:spLocks/>
          </p:cNvSpPr>
          <p:nvPr/>
        </p:nvSpPr>
        <p:spPr>
          <a:xfrm>
            <a:off x="4688633" y="1742721"/>
            <a:ext cx="3550298" cy="2871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spcBef>
                <a:spcPts val="1000"/>
              </a:spcBef>
              <a:buSzPts val="2400"/>
            </a:pPr>
            <a:r>
              <a:rPr lang="en-US" sz="1600" dirty="0" smtClean="0"/>
              <a:t>Speed of light</a:t>
            </a:r>
          </a:p>
          <a:p>
            <a:pPr>
              <a:lnSpc>
                <a:spcPct val="110000"/>
              </a:lnSpc>
              <a:spcBef>
                <a:spcPts val="1000"/>
              </a:spcBef>
              <a:buSzPts val="2400"/>
            </a:pPr>
            <a:r>
              <a:rPr lang="en-US" sz="1600" dirty="0" smtClean="0"/>
              <a:t>Area of a land</a:t>
            </a:r>
          </a:p>
          <a:p>
            <a:pPr>
              <a:lnSpc>
                <a:spcPct val="110000"/>
              </a:lnSpc>
              <a:spcBef>
                <a:spcPts val="1000"/>
              </a:spcBef>
              <a:buSzPts val="2400"/>
            </a:pPr>
            <a:r>
              <a:rPr lang="en-US" sz="1600" dirty="0" smtClean="0"/>
              <a:t>Lifetime of television tubes and batteries</a:t>
            </a:r>
          </a:p>
          <a:p>
            <a:pPr>
              <a:lnSpc>
                <a:spcPct val="110000"/>
              </a:lnSpc>
              <a:spcBef>
                <a:spcPts val="1000"/>
              </a:spcBef>
              <a:buSzPts val="2400"/>
            </a:pPr>
            <a:r>
              <a:rPr lang="en-US" sz="1600" dirty="0" smtClean="0"/>
              <a:t>Life span of a person.</a:t>
            </a:r>
          </a:p>
          <a:p>
            <a:pPr marL="0" indent="0">
              <a:lnSpc>
                <a:spcPct val="110000"/>
              </a:lnSpc>
              <a:spcBef>
                <a:spcPts val="1000"/>
              </a:spcBef>
              <a:buSzPts val="2000"/>
              <a:buFont typeface="Arial" pitchFamily="34" charset="0"/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808359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Title 3"/>
          <p:cNvSpPr txBox="1">
            <a:spLocks/>
          </p:cNvSpPr>
          <p:nvPr/>
        </p:nvSpPr>
        <p:spPr>
          <a:xfrm>
            <a:off x="4189445" y="0"/>
            <a:ext cx="4879911" cy="1091683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/>
              <a:t>Why Study Statistics </a:t>
            </a:r>
            <a:r>
              <a:rPr lang="en-US" sz="2400" b="1" dirty="0" smtClean="0"/>
              <a:t>in Engineering?</a:t>
            </a:r>
            <a:r>
              <a:rPr lang="en-US" sz="2400" b="1" dirty="0"/>
              <a:t/>
            </a:r>
            <a:br>
              <a:rPr lang="en-US" sz="2400" b="1" dirty="0"/>
            </a:br>
            <a:endParaRPr lang="en-US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ＭＳ Ｐゴシック" panose="020B0600070205080204" pitchFamily="34" charset="-128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05274" y="1528700"/>
            <a:ext cx="8136293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000" dirty="0"/>
              <a:t>Simulation is based on the statistical description of the behavior of objects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/>
              <a:t>Many machine learning algorithms are basically applied statistics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Any </a:t>
            </a:r>
            <a:r>
              <a:rPr lang="en-US" sz="2000" dirty="0"/>
              <a:t>kind of prediction usually uses some statistics (weather, stocks, …)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/>
              <a:t>Item Response Theory is a computational/statistical technique used to grade answers to tests, such as GRE and GMAT</a:t>
            </a:r>
            <a:r>
              <a:rPr lang="en-US" sz="2000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/>
              <a:t>If you work in an SQA (Software Quality Assurance) team, Good SQA teams use statistical analysis techniques to analyze such things as defect (bug) trends, arrival rates, resolution rates, density  </a:t>
            </a:r>
            <a:r>
              <a:rPr lang="en-US" sz="2000" dirty="0" err="1"/>
              <a:t>etc</a:t>
            </a:r>
            <a:r>
              <a:rPr lang="en-US" sz="2000" dirty="0"/>
              <a:t>; test scripts code coverage, data coverage etc.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205274" y="1159368"/>
            <a:ext cx="5150497" cy="369332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114300" indent="0" fontAlgn="base">
              <a:buNone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 of Statistics in Engineering:</a:t>
            </a:r>
          </a:p>
        </p:txBody>
      </p:sp>
    </p:spTree>
    <p:extLst>
      <p:ext uri="{BB962C8B-B14F-4D97-AF65-F5344CB8AC3E}">
        <p14:creationId xmlns:p14="http://schemas.microsoft.com/office/powerpoint/2010/main" val="674073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Title 3"/>
          <p:cNvSpPr txBox="1">
            <a:spLocks/>
          </p:cNvSpPr>
          <p:nvPr/>
        </p:nvSpPr>
        <p:spPr>
          <a:xfrm>
            <a:off x="4189445" y="0"/>
            <a:ext cx="4879911" cy="1091683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/>
              <a:t>Why Study Statistics </a:t>
            </a:r>
            <a:r>
              <a:rPr lang="en-US" sz="2400" b="1" dirty="0" smtClean="0"/>
              <a:t>in Engineering?</a:t>
            </a:r>
            <a:r>
              <a:rPr lang="en-US" sz="2400" b="1" dirty="0"/>
              <a:t/>
            </a:r>
            <a:br>
              <a:rPr lang="en-US" sz="2400" b="1" dirty="0"/>
            </a:br>
            <a:endParaRPr lang="en-US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ＭＳ Ｐゴシック" panose="020B0600070205080204" pitchFamily="34" charset="-128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05274" y="1159368"/>
            <a:ext cx="5150497" cy="369332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114300" indent="0" fontAlgn="base">
              <a:buNone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 of Statistics in Engineering:</a:t>
            </a:r>
          </a:p>
        </p:txBody>
      </p:sp>
      <p:sp>
        <p:nvSpPr>
          <p:cNvPr id="2" name="Rectangle 1"/>
          <p:cNvSpPr/>
          <p:nvPr/>
        </p:nvSpPr>
        <p:spPr>
          <a:xfrm>
            <a:off x="270586" y="1528700"/>
            <a:ext cx="8070979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algn="just">
              <a:buFont typeface="Arial" pitchFamily="34" charset="0"/>
              <a:buChar char="•"/>
            </a:pPr>
            <a:r>
              <a:rPr lang="en-US" sz="2000" dirty="0">
                <a:ln/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NETFLIX, Facebook, YouTube and many other platforms use Statistics to predict what show we might to watch next</a:t>
            </a:r>
            <a:r>
              <a:rPr lang="en-US" sz="2000" dirty="0" smtClean="0">
                <a:ln/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.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sz="2000" dirty="0">
                <a:ln/>
              </a:rPr>
              <a:t>Researchers from any field use Statistics to make conclusions from the data based on their inquiry.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sz="2000" dirty="0" smtClean="0">
                <a:ln/>
              </a:rPr>
              <a:t>Now </a:t>
            </a:r>
            <a:r>
              <a:rPr lang="en-US" sz="2000" dirty="0">
                <a:ln/>
              </a:rPr>
              <a:t>a day Data mining, Data Science, Artificial Intelligence, Machine Learning are in great interest</a:t>
            </a:r>
            <a:r>
              <a:rPr lang="en-US" sz="2000" dirty="0" smtClean="0">
                <a:ln/>
              </a:rPr>
              <a:t>.</a:t>
            </a:r>
            <a:r>
              <a:rPr lang="en-US" sz="2000" dirty="0"/>
              <a:t> All these great courses need the basic knowledge of Statistics to deal with the </a:t>
            </a:r>
            <a:r>
              <a:rPr lang="en-US" sz="2000" dirty="0" smtClean="0"/>
              <a:t>data.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sz="2000" dirty="0" smtClean="0"/>
              <a:t>There </a:t>
            </a:r>
            <a:r>
              <a:rPr lang="en-US" sz="2000" dirty="0"/>
              <a:t>are some text retrieval algorithms based on probability and </a:t>
            </a:r>
            <a:r>
              <a:rPr lang="en-US" sz="2000" dirty="0" smtClean="0"/>
              <a:t>statistics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sz="2000" dirty="0"/>
              <a:t>Many games use statistics for deciding if some events happen or </a:t>
            </a:r>
            <a:r>
              <a:rPr lang="en-US" sz="2000" dirty="0" smtClean="0"/>
              <a:t>not</a:t>
            </a:r>
            <a:endParaRPr lang="en-US" sz="2000" dirty="0"/>
          </a:p>
          <a:p>
            <a:pPr marL="285750" indent="-285750" algn="just">
              <a:buFont typeface="Arial" pitchFamily="34" charset="0"/>
              <a:buChar char="•"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4054866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User\Desktop\New folder\Summer'2020\Pic\pexels-photo-2072165.jpe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1" y="1194999"/>
            <a:ext cx="5360843" cy="3572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6359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6954" y="1377598"/>
            <a:ext cx="6871583" cy="3375273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b="1" dirty="0" smtClean="0"/>
              <a:t>After completing </a:t>
            </a:r>
            <a:r>
              <a:rPr lang="en-US" b="1" dirty="0"/>
              <a:t>this chapter, you </a:t>
            </a:r>
            <a:r>
              <a:rPr lang="en-US" b="1" dirty="0" smtClean="0"/>
              <a:t>will </a:t>
            </a:r>
            <a:r>
              <a:rPr lang="en-US" b="1" dirty="0"/>
              <a:t>be able to-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Understand about data.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Identify several  types of variables with their levels to store data in.</a:t>
            </a:r>
          </a:p>
          <a:p>
            <a:pPr marL="0" indent="0">
              <a:lnSpc>
                <a:spcPct val="90000"/>
              </a:lnSpc>
              <a:buNone/>
            </a:pPr>
            <a:endParaRPr lang="en-US" sz="2000" dirty="0"/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4655976" y="429208"/>
            <a:ext cx="4413379" cy="653143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Learning Outcomes</a:t>
            </a:r>
            <a:endParaRPr lang="en-US" sz="31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2" indent="0">
              <a:buNone/>
            </a:pPr>
            <a:r>
              <a:rPr lang="en-US" sz="2800" b="1" dirty="0"/>
              <a:t>From this lecture, you are going to learn…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/>
              <a:t>Variable and types of variable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/>
              <a:t>Data and types of data</a:t>
            </a:r>
            <a:endParaRPr lang="en-US" sz="24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/>
              <a:t>Levels of measurements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/>
              <a:t>Applications </a:t>
            </a:r>
            <a:r>
              <a:rPr lang="en-US" sz="2400" dirty="0"/>
              <a:t>Of Statistics </a:t>
            </a:r>
            <a:r>
              <a:rPr lang="en-US" sz="2400" dirty="0" smtClean="0"/>
              <a:t>In Engineering</a:t>
            </a:r>
          </a:p>
          <a:p>
            <a:endParaRPr lang="en-US" dirty="0"/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6074229" y="578498"/>
            <a:ext cx="2995126" cy="503853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Contents</a:t>
            </a:r>
            <a:endParaRPr lang="en-US" sz="31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87075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Title 3"/>
          <p:cNvSpPr txBox="1">
            <a:spLocks/>
          </p:cNvSpPr>
          <p:nvPr/>
        </p:nvSpPr>
        <p:spPr>
          <a:xfrm>
            <a:off x="4506686" y="233265"/>
            <a:ext cx="4562669" cy="858418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1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ＭＳ Ｐゴシック" panose="020B0600070205080204" pitchFamily="34" charset="-128"/>
              </a:rPr>
              <a:t>Variable &amp; Types</a:t>
            </a:r>
          </a:p>
        </p:txBody>
      </p:sp>
      <p:sp>
        <p:nvSpPr>
          <p:cNvPr id="2" name="Rectangle 1"/>
          <p:cNvSpPr/>
          <p:nvPr/>
        </p:nvSpPr>
        <p:spPr>
          <a:xfrm>
            <a:off x="110532" y="1235209"/>
            <a:ext cx="5616899" cy="73494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285750" lvl="0" indent="-285750" algn="just">
              <a:lnSpc>
                <a:spcPct val="120000"/>
              </a:lnSpc>
              <a:spcBef>
                <a:spcPts val="1000"/>
              </a:spcBef>
              <a:buSzPts val="2200"/>
              <a:buFont typeface="Wingdings" pitchFamily="2" charset="2"/>
              <a:buChar char="Ø"/>
            </a:pPr>
            <a:r>
              <a:rPr lang="en-US" b="1" dirty="0" smtClean="0">
                <a:solidFill>
                  <a:srgbClr val="C00000"/>
                </a:solidFill>
              </a:rPr>
              <a:t>Variable</a:t>
            </a:r>
            <a:r>
              <a:rPr lang="en-US" dirty="0" smtClean="0"/>
              <a:t> : Any </a:t>
            </a:r>
            <a:r>
              <a:rPr lang="en-US" dirty="0"/>
              <a:t>c</a:t>
            </a:r>
            <a:r>
              <a:rPr lang="en-US" dirty="0" smtClean="0"/>
              <a:t>haracteristic which may vary either in magnitude or in quality is called variable. </a:t>
            </a:r>
            <a:endParaRPr lang="en-US" dirty="0"/>
          </a:p>
        </p:txBody>
      </p:sp>
      <p:pic>
        <p:nvPicPr>
          <p:cNvPr id="4098" name="Picture 2" descr="C:\Users\User\Desktop\New folder\Summer'2020\Pic\picture1_1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7291" y="1867850"/>
            <a:ext cx="3252064" cy="2379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/>
          <p:cNvGrpSpPr/>
          <p:nvPr/>
        </p:nvGrpSpPr>
        <p:grpSpPr>
          <a:xfrm>
            <a:off x="447280" y="3043768"/>
            <a:ext cx="4538352" cy="2026215"/>
            <a:chOff x="325050" y="2561611"/>
            <a:chExt cx="4069044" cy="1679436"/>
          </a:xfrm>
        </p:grpSpPr>
        <p:pic>
          <p:nvPicPr>
            <p:cNvPr id="1026" name="Picture 2" descr="C:\Users\User\Desktop\New folder\Summer'2020\Pic\Temp\0_KUbI9s0EGs5dXznj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5050" y="2561611"/>
              <a:ext cx="3724294" cy="16794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7" name="Picture 3" descr="C:\Users\User\Desktop\New folder\Summer'2020\Pic\Temp\0_JaiYvZgwhxiaAXRK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04558" y="2631306"/>
              <a:ext cx="2589536" cy="14181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" name="Rectangle 3"/>
          <p:cNvSpPr/>
          <p:nvPr/>
        </p:nvSpPr>
        <p:spPr>
          <a:xfrm>
            <a:off x="447280" y="2115778"/>
            <a:ext cx="230922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Your height</a:t>
            </a:r>
            <a:r>
              <a:rPr lang="en-US" sz="1600" dirty="0" smtClean="0"/>
              <a:t>:? </a:t>
            </a:r>
          </a:p>
          <a:p>
            <a:r>
              <a:rPr lang="en-US" sz="1600" dirty="0" smtClean="0"/>
              <a:t>No. of Family members: ?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877450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Title 3"/>
          <p:cNvSpPr txBox="1">
            <a:spLocks/>
          </p:cNvSpPr>
          <p:nvPr/>
        </p:nvSpPr>
        <p:spPr>
          <a:xfrm>
            <a:off x="4506686" y="233265"/>
            <a:ext cx="4562669" cy="858418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1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ＭＳ Ｐゴシック" panose="020B0600070205080204" pitchFamily="34" charset="-128"/>
              </a:rPr>
              <a:t>Types of Quantitative variable</a:t>
            </a:r>
          </a:p>
        </p:txBody>
      </p:sp>
      <p:sp>
        <p:nvSpPr>
          <p:cNvPr id="3" name="Rectangle 2"/>
          <p:cNvSpPr/>
          <p:nvPr/>
        </p:nvSpPr>
        <p:spPr>
          <a:xfrm>
            <a:off x="154451" y="1260656"/>
            <a:ext cx="4352235" cy="97872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285750" lvl="0" indent="-285750" algn="just">
              <a:lnSpc>
                <a:spcPct val="120000"/>
              </a:lnSpc>
              <a:spcBef>
                <a:spcPts val="1000"/>
              </a:spcBef>
              <a:buSzPts val="2200"/>
              <a:buFont typeface="Wingdings" pitchFamily="2" charset="2"/>
              <a:buChar char="Ø"/>
            </a:pPr>
            <a:r>
              <a:rPr lang="en-US" sz="1600" b="1" dirty="0">
                <a:solidFill>
                  <a:srgbClr val="C00000"/>
                </a:solidFill>
              </a:rPr>
              <a:t>Qualitative or attribute variable: </a:t>
            </a:r>
            <a:r>
              <a:rPr lang="en-US" sz="1600" dirty="0"/>
              <a:t>N</a:t>
            </a:r>
            <a:r>
              <a:rPr lang="en-US" sz="1600" dirty="0" smtClean="0"/>
              <a:t>umerical </a:t>
            </a:r>
            <a:r>
              <a:rPr lang="en-US" sz="1600" dirty="0"/>
              <a:t>measurement is not possible and may have several mutually exclusive categories. </a:t>
            </a:r>
            <a:endParaRPr lang="en-US" sz="1600" dirty="0" smtClean="0"/>
          </a:p>
        </p:txBody>
      </p:sp>
      <p:pic>
        <p:nvPicPr>
          <p:cNvPr id="2052" name="Picture 4" descr="C:\Users\User\Desktop\New folder\Summer'2020\Pic\downloa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579" y="3391921"/>
            <a:ext cx="1474775" cy="147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361579" y="2391010"/>
            <a:ext cx="1496036" cy="52322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 smtClean="0"/>
              <a:t>Where is your Home District?</a:t>
            </a:r>
            <a:endParaRPr lang="en-US" sz="1400" dirty="0"/>
          </a:p>
        </p:txBody>
      </p:sp>
      <p:pic>
        <p:nvPicPr>
          <p:cNvPr id="2053" name="Picture 5" descr="C:\Users\User\Desktop\New folder\Summer'2020\Pic\Temp\height-comp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2193" y="3536319"/>
            <a:ext cx="2428778" cy="1275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4963547" y="2129400"/>
            <a:ext cx="1496036" cy="52322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 smtClean="0"/>
              <a:t>What is your Height?</a:t>
            </a:r>
            <a:endParaRPr lang="en-US" sz="1400" dirty="0"/>
          </a:p>
        </p:txBody>
      </p:sp>
      <p:pic>
        <p:nvPicPr>
          <p:cNvPr id="2054" name="Picture 6" descr="C:\Users\User\Desktop\New folder\Summer'2020\Pic\Temp\istockphoto-1155931666-612x612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0876" y="3740870"/>
            <a:ext cx="1702666" cy="1324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4612193" y="1246362"/>
            <a:ext cx="4457162" cy="68326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285750" lvl="0" indent="-285750" algn="just">
              <a:lnSpc>
                <a:spcPct val="120000"/>
              </a:lnSpc>
              <a:spcBef>
                <a:spcPts val="1000"/>
              </a:spcBef>
              <a:buSzPts val="2200"/>
              <a:buFont typeface="Wingdings" pitchFamily="2" charset="2"/>
              <a:buChar char="Ø"/>
            </a:pPr>
            <a:r>
              <a:rPr lang="en-US" sz="1600" dirty="0">
                <a:solidFill>
                  <a:srgbClr val="C00000"/>
                </a:solidFill>
              </a:rPr>
              <a:t>Q</a:t>
            </a:r>
            <a:r>
              <a:rPr lang="en-US" sz="1600" b="1" dirty="0">
                <a:solidFill>
                  <a:srgbClr val="C00000"/>
                </a:solidFill>
              </a:rPr>
              <a:t>uantitative variable:</a:t>
            </a:r>
            <a:r>
              <a:rPr lang="en-US" sz="1600" b="1" dirty="0"/>
              <a:t> </a:t>
            </a:r>
            <a:r>
              <a:rPr lang="en-US" sz="1600" dirty="0"/>
              <a:t>Numerical measurement is possible. </a:t>
            </a:r>
            <a:endParaRPr lang="en-US" sz="1600" b="1" dirty="0">
              <a:solidFill>
                <a:srgbClr val="C0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294920" y="2329454"/>
            <a:ext cx="1628622" cy="116955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 smtClean="0"/>
              <a:t>Your Religion?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 smtClean="0"/>
              <a:t>Muslim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 smtClean="0"/>
              <a:t>Hindu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 smtClean="0"/>
              <a:t>Christian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 smtClean="0"/>
              <a:t>Others</a:t>
            </a:r>
            <a:endParaRPr lang="en-US" sz="1400" dirty="0"/>
          </a:p>
        </p:txBody>
      </p:sp>
      <p:pic>
        <p:nvPicPr>
          <p:cNvPr id="2056" name="Picture 8" descr="C:\Users\User\Desktop\New folder\Summer'2020\Pic\Temp\b9e35167e598480c9272c46bdbf91f14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4958" y="3600717"/>
            <a:ext cx="1762022" cy="1210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7546311" y="2065619"/>
            <a:ext cx="1396721" cy="73866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 smtClean="0"/>
              <a:t>No of cars passing a road per minutes.</a:t>
            </a:r>
            <a:endParaRPr lang="en-US" sz="1400" dirty="0"/>
          </a:p>
        </p:txBody>
      </p:sp>
      <p:sp>
        <p:nvSpPr>
          <p:cNvPr id="23" name="Down Arrow 22"/>
          <p:cNvSpPr/>
          <p:nvPr/>
        </p:nvSpPr>
        <p:spPr>
          <a:xfrm>
            <a:off x="8120069" y="2944156"/>
            <a:ext cx="155826" cy="34687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Down Arrow 23"/>
          <p:cNvSpPr/>
          <p:nvPr/>
        </p:nvSpPr>
        <p:spPr>
          <a:xfrm>
            <a:off x="5633652" y="2804283"/>
            <a:ext cx="155826" cy="34687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Down Arrow 24"/>
          <p:cNvSpPr/>
          <p:nvPr/>
        </p:nvSpPr>
        <p:spPr>
          <a:xfrm>
            <a:off x="3031318" y="3536319"/>
            <a:ext cx="155826" cy="34687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Down Arrow 25"/>
          <p:cNvSpPr/>
          <p:nvPr/>
        </p:nvSpPr>
        <p:spPr>
          <a:xfrm>
            <a:off x="1021053" y="2944156"/>
            <a:ext cx="155826" cy="34687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412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" grpId="0" animBg="1"/>
      <p:bldP spid="11" grpId="0" animBg="1"/>
      <p:bldP spid="5" grpId="0" animBg="1"/>
      <p:bldP spid="16" grpId="0" animBg="1"/>
      <p:bldP spid="7" grpId="0" animBg="1"/>
      <p:bldP spid="23" grpId="0" animBg="1"/>
      <p:bldP spid="24" grpId="0" animBg="1"/>
      <p:bldP spid="25" grpId="0" animBg="1"/>
      <p:bldP spid="2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Title 3"/>
          <p:cNvSpPr txBox="1">
            <a:spLocks/>
          </p:cNvSpPr>
          <p:nvPr/>
        </p:nvSpPr>
        <p:spPr>
          <a:xfrm>
            <a:off x="4506686" y="233265"/>
            <a:ext cx="4562669" cy="858418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1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ＭＳ Ｐゴシック" panose="020B0600070205080204" pitchFamily="34" charset="-128"/>
              </a:rPr>
              <a:t>Types of Quantitative variable</a:t>
            </a:r>
          </a:p>
        </p:txBody>
      </p:sp>
      <p:sp>
        <p:nvSpPr>
          <p:cNvPr id="3" name="Rectangle 2"/>
          <p:cNvSpPr/>
          <p:nvPr/>
        </p:nvSpPr>
        <p:spPr>
          <a:xfrm>
            <a:off x="241161" y="1289093"/>
            <a:ext cx="4431323" cy="73494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>
              <a:lnSpc>
                <a:spcPct val="120000"/>
              </a:lnSpc>
              <a:buSzPts val="2400"/>
            </a:pPr>
            <a:r>
              <a:rPr lang="en-US" b="1" dirty="0">
                <a:solidFill>
                  <a:srgbClr val="C00000"/>
                </a:solidFill>
              </a:rPr>
              <a:t>Discrete </a:t>
            </a:r>
            <a:r>
              <a:rPr lang="en-US" b="1" dirty="0" smtClean="0">
                <a:solidFill>
                  <a:srgbClr val="C00000"/>
                </a:solidFill>
              </a:rPr>
              <a:t>variable:</a:t>
            </a:r>
            <a:r>
              <a:rPr lang="en-US" dirty="0" smtClean="0"/>
              <a:t> </a:t>
            </a:r>
            <a:r>
              <a:rPr lang="en-US" dirty="0"/>
              <a:t>A</a:t>
            </a:r>
            <a:r>
              <a:rPr lang="en-US" dirty="0" smtClean="0"/>
              <a:t>ssume </a:t>
            </a:r>
            <a:r>
              <a:rPr lang="en-US" i="1" dirty="0" smtClean="0">
                <a:solidFill>
                  <a:srgbClr val="C00000"/>
                </a:solidFill>
              </a:rPr>
              <a:t>isolated values </a:t>
            </a:r>
            <a:r>
              <a:rPr lang="en-US" dirty="0" smtClean="0"/>
              <a:t>which are </a:t>
            </a:r>
            <a:r>
              <a:rPr lang="en-US" i="1" dirty="0" smtClean="0">
                <a:solidFill>
                  <a:srgbClr val="C00000"/>
                </a:solidFill>
              </a:rPr>
              <a:t>countable</a:t>
            </a:r>
            <a:r>
              <a:rPr lang="en-US" dirty="0" smtClean="0"/>
              <a:t>. </a:t>
            </a:r>
            <a:endParaRPr lang="en-US" dirty="0"/>
          </a:p>
        </p:txBody>
      </p:sp>
      <p:pic>
        <p:nvPicPr>
          <p:cNvPr id="3074" name="Picture 2" descr="C:\Users\User\Desktop\New folder\Summer'2020\Pic\Temp\0_w-Trrv-3DkKuA0cl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516" y="2752993"/>
            <a:ext cx="2362620" cy="1181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4983982" y="1277057"/>
            <a:ext cx="3883688" cy="73494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>
              <a:lnSpc>
                <a:spcPct val="120000"/>
              </a:lnSpc>
              <a:spcBef>
                <a:spcPts val="1000"/>
              </a:spcBef>
              <a:buSzPts val="2400"/>
            </a:pPr>
            <a:r>
              <a:rPr lang="en-US" b="1" dirty="0">
                <a:solidFill>
                  <a:srgbClr val="C00000"/>
                </a:solidFill>
              </a:rPr>
              <a:t>Continuous variable: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Assume any value within a specified range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39969" y="2043294"/>
            <a:ext cx="2523811" cy="38779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>
              <a:lnSpc>
                <a:spcPct val="120000"/>
              </a:lnSpc>
              <a:spcBef>
                <a:spcPts val="1000"/>
              </a:spcBef>
              <a:buSzPts val="2400"/>
            </a:pPr>
            <a:r>
              <a:rPr lang="en-US" sz="1600" dirty="0" smtClean="0"/>
              <a:t>No. of sibling in your family</a:t>
            </a:r>
            <a:endParaRPr lang="en-US" sz="1600" dirty="0"/>
          </a:p>
        </p:txBody>
      </p:sp>
      <p:sp>
        <p:nvSpPr>
          <p:cNvPr id="5" name="Down Arrow 4"/>
          <p:cNvSpPr/>
          <p:nvPr/>
        </p:nvSpPr>
        <p:spPr>
          <a:xfrm>
            <a:off x="1511753" y="2431092"/>
            <a:ext cx="160146" cy="31564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5" name="Picture 3" descr="C:\Users\User\Desktop\New folder\Summer'2020\Pic\Temp\download (1)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0801" y="2752993"/>
            <a:ext cx="2319124" cy="1219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5515586" y="2052995"/>
            <a:ext cx="2523811" cy="36804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>
              <a:lnSpc>
                <a:spcPct val="120000"/>
              </a:lnSpc>
              <a:spcBef>
                <a:spcPts val="1000"/>
              </a:spcBef>
              <a:buSzPts val="2400"/>
            </a:pPr>
            <a:r>
              <a:rPr lang="en-US" sz="1600" dirty="0" smtClean="0"/>
              <a:t>Your Blood Pressure</a:t>
            </a:r>
            <a:endParaRPr lang="en-US" sz="1600" dirty="0"/>
          </a:p>
        </p:txBody>
      </p:sp>
      <p:sp>
        <p:nvSpPr>
          <p:cNvPr id="6" name="Rectangle 5"/>
          <p:cNvSpPr/>
          <p:nvPr/>
        </p:nvSpPr>
        <p:spPr>
          <a:xfrm>
            <a:off x="205468" y="4147863"/>
            <a:ext cx="3054699" cy="86793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>
              <a:lnSpc>
                <a:spcPct val="120000"/>
              </a:lnSpc>
              <a:spcBef>
                <a:spcPts val="1000"/>
              </a:spcBef>
              <a:buSzPts val="2400"/>
            </a:pPr>
            <a:r>
              <a:rPr lang="en-US" sz="1400" b="1" dirty="0"/>
              <a:t>Example: </a:t>
            </a:r>
            <a:r>
              <a:rPr lang="en-US" sz="1400" dirty="0"/>
              <a:t>The number of students in 20 classes, number of cars passing a certain road per minute (1, 2, 3, </a:t>
            </a:r>
            <a:r>
              <a:rPr lang="en-US" sz="1400" dirty="0" err="1"/>
              <a:t>etc</a:t>
            </a:r>
            <a:r>
              <a:rPr lang="en-US" sz="1400" dirty="0"/>
              <a:t>).</a:t>
            </a:r>
          </a:p>
        </p:txBody>
      </p:sp>
      <p:sp>
        <p:nvSpPr>
          <p:cNvPr id="7" name="Rectangle 6"/>
          <p:cNvSpPr/>
          <p:nvPr/>
        </p:nvSpPr>
        <p:spPr>
          <a:xfrm>
            <a:off x="5325625" y="4277129"/>
            <a:ext cx="3200401" cy="60939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>
              <a:lnSpc>
                <a:spcPct val="120000"/>
              </a:lnSpc>
              <a:spcBef>
                <a:spcPts val="1000"/>
              </a:spcBef>
              <a:buSzPts val="2400"/>
            </a:pPr>
            <a:r>
              <a:rPr lang="en-US" sz="1400" b="1" dirty="0"/>
              <a:t>Example:</a:t>
            </a:r>
            <a:r>
              <a:rPr lang="en-US" sz="1400" dirty="0"/>
              <a:t> The distance of students home from University, </a:t>
            </a:r>
            <a:r>
              <a:rPr lang="en-US" sz="1400" dirty="0" smtClean="0"/>
              <a:t> Temperature etc.</a:t>
            </a:r>
            <a:endParaRPr lang="en-US" sz="1400" dirty="0"/>
          </a:p>
        </p:txBody>
      </p:sp>
      <p:sp>
        <p:nvSpPr>
          <p:cNvPr id="13" name="Down Arrow 12"/>
          <p:cNvSpPr/>
          <p:nvPr/>
        </p:nvSpPr>
        <p:spPr>
          <a:xfrm>
            <a:off x="6707947" y="2412239"/>
            <a:ext cx="160146" cy="31564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811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" grpId="0" animBg="1"/>
      <p:bldP spid="4" grpId="0" animBg="1"/>
      <p:bldP spid="5" grpId="0" animBg="1"/>
      <p:bldP spid="10" grpId="0" animBg="1"/>
      <p:bldP spid="6" grpId="0" animBg="1"/>
      <p:bldP spid="7" grpId="0" animBg="1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7951" y="1208953"/>
            <a:ext cx="8724840" cy="4247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285750" lvl="0" indent="-285750">
              <a:lnSpc>
                <a:spcPct val="120000"/>
              </a:lnSpc>
              <a:spcBef>
                <a:spcPts val="1000"/>
              </a:spcBef>
              <a:buSzPts val="2200"/>
              <a:buFont typeface="Wingdings" pitchFamily="2" charset="2"/>
              <a:buChar char="Ø"/>
            </a:pPr>
            <a:r>
              <a:rPr lang="en-US" dirty="0" smtClean="0">
                <a:solidFill>
                  <a:srgbClr val="C00000"/>
                </a:solidFill>
              </a:rPr>
              <a:t>Data </a:t>
            </a:r>
            <a:r>
              <a:rPr lang="en-US" dirty="0" smtClean="0"/>
              <a:t>are numerical facts and figures collected from any field of investigation. </a:t>
            </a:r>
          </a:p>
        </p:txBody>
      </p:sp>
      <p:sp>
        <p:nvSpPr>
          <p:cNvPr id="5" name="Rectangle 4"/>
          <p:cNvSpPr/>
          <p:nvPr/>
        </p:nvSpPr>
        <p:spPr>
          <a:xfrm>
            <a:off x="319187" y="3263754"/>
            <a:ext cx="620554" cy="4247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lvl="0" algn="ctr">
              <a:lnSpc>
                <a:spcPct val="120000"/>
              </a:lnSpc>
              <a:spcBef>
                <a:spcPts val="1000"/>
              </a:spcBef>
              <a:buSzPts val="2200"/>
            </a:pPr>
            <a:r>
              <a:rPr lang="en-US" dirty="0">
                <a:solidFill>
                  <a:srgbClr val="C00000"/>
                </a:solidFill>
              </a:rPr>
              <a:t>Data</a:t>
            </a:r>
          </a:p>
        </p:txBody>
      </p:sp>
      <p:cxnSp>
        <p:nvCxnSpPr>
          <p:cNvPr id="7" name="Straight Arrow Connector 6"/>
          <p:cNvCxnSpPr>
            <a:stCxn id="5" idx="3"/>
          </p:cNvCxnSpPr>
          <p:nvPr/>
        </p:nvCxnSpPr>
        <p:spPr>
          <a:xfrm flipV="1">
            <a:off x="939741" y="2803507"/>
            <a:ext cx="1562305" cy="6726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3"/>
          </p:cNvCxnSpPr>
          <p:nvPr/>
        </p:nvCxnSpPr>
        <p:spPr>
          <a:xfrm>
            <a:off x="939741" y="3476120"/>
            <a:ext cx="1562305" cy="6839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2502046" y="2591141"/>
            <a:ext cx="1405578" cy="40254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lvl="0" algn="ctr">
              <a:lnSpc>
                <a:spcPct val="120000"/>
              </a:lnSpc>
              <a:spcBef>
                <a:spcPts val="1000"/>
              </a:spcBef>
              <a:buSzPts val="2200"/>
            </a:pPr>
            <a:r>
              <a:rPr lang="en-US" dirty="0" smtClean="0">
                <a:solidFill>
                  <a:srgbClr val="C00000"/>
                </a:solidFill>
              </a:rPr>
              <a:t>Primary Data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502046" y="3848232"/>
            <a:ext cx="1652119" cy="40254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lvl="0" algn="ctr">
              <a:lnSpc>
                <a:spcPct val="120000"/>
              </a:lnSpc>
              <a:spcBef>
                <a:spcPts val="1000"/>
              </a:spcBef>
              <a:buSzPts val="2200"/>
            </a:pPr>
            <a:r>
              <a:rPr lang="en-US" dirty="0" smtClean="0">
                <a:solidFill>
                  <a:srgbClr val="C00000"/>
                </a:solidFill>
              </a:rPr>
              <a:t>Secondary Data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3907624" y="2757788"/>
            <a:ext cx="860921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>
            <a:off x="4154404" y="4026645"/>
            <a:ext cx="614141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4879282" y="2319343"/>
            <a:ext cx="3999161" cy="95410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/>
            <a:r>
              <a:rPr lang="en-US" sz="1400" dirty="0" smtClean="0"/>
              <a:t>Obtained by </a:t>
            </a:r>
            <a:r>
              <a:rPr lang="en-US" sz="1400" b="1" i="1" dirty="0" smtClean="0">
                <a:solidFill>
                  <a:srgbClr val="C00000"/>
                </a:solidFill>
              </a:rPr>
              <a:t>Direct observation</a:t>
            </a:r>
            <a:r>
              <a:rPr lang="en-US" sz="1400" dirty="0" smtClean="0"/>
              <a:t>. Some methods to collect primary data are </a:t>
            </a:r>
            <a:r>
              <a:rPr lang="en-US" sz="1400" b="1" dirty="0" smtClean="0">
                <a:solidFill>
                  <a:srgbClr val="C00000"/>
                </a:solidFill>
              </a:rPr>
              <a:t>Observation </a:t>
            </a:r>
            <a:r>
              <a:rPr lang="en-US" sz="1400" b="1" dirty="0">
                <a:solidFill>
                  <a:srgbClr val="C00000"/>
                </a:solidFill>
              </a:rPr>
              <a:t>method</a:t>
            </a:r>
          </a:p>
          <a:p>
            <a:pPr lvl="0"/>
            <a:r>
              <a:rPr lang="en-US" sz="1400" b="1" dirty="0">
                <a:solidFill>
                  <a:srgbClr val="C00000"/>
                </a:solidFill>
              </a:rPr>
              <a:t>Interview method</a:t>
            </a:r>
          </a:p>
          <a:p>
            <a:pPr lvl="0"/>
            <a:r>
              <a:rPr lang="en-US" sz="1400" b="1" dirty="0">
                <a:solidFill>
                  <a:srgbClr val="C00000"/>
                </a:solidFill>
              </a:rPr>
              <a:t>Through </a:t>
            </a:r>
            <a:r>
              <a:rPr lang="en-US" sz="1400" b="1" dirty="0" smtClean="0">
                <a:solidFill>
                  <a:srgbClr val="C00000"/>
                </a:solidFill>
              </a:rPr>
              <a:t>questionnaires etc.</a:t>
            </a:r>
            <a:endParaRPr lang="en-US" sz="1400" b="1" dirty="0">
              <a:solidFill>
                <a:srgbClr val="C00000"/>
              </a:solidFill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795459" y="1633685"/>
            <a:ext cx="0" cy="3509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4879282" y="3595310"/>
            <a:ext cx="3999161" cy="73866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/>
            <a:r>
              <a:rPr lang="en-US" sz="1400" dirty="0" smtClean="0"/>
              <a:t>Obtained from  </a:t>
            </a:r>
            <a:r>
              <a:rPr lang="en-US" sz="1400" b="1" i="1" dirty="0" smtClean="0">
                <a:solidFill>
                  <a:srgbClr val="C00000"/>
                </a:solidFill>
              </a:rPr>
              <a:t>published or utilized data</a:t>
            </a:r>
            <a:r>
              <a:rPr lang="en-US" sz="1400" dirty="0" smtClean="0"/>
              <a:t>. Secondary data can be collected from </a:t>
            </a:r>
            <a:r>
              <a:rPr lang="en-US" sz="1400" b="1" dirty="0" smtClean="0">
                <a:solidFill>
                  <a:srgbClr val="C00000"/>
                </a:solidFill>
              </a:rPr>
              <a:t>publications newspapers, reports etc.</a:t>
            </a:r>
            <a:endParaRPr lang="en-US" sz="1400" b="1" dirty="0">
              <a:solidFill>
                <a:srgbClr val="C00000"/>
              </a:solidFill>
            </a:endParaRPr>
          </a:p>
        </p:txBody>
      </p:sp>
      <p:sp>
        <p:nvSpPr>
          <p:cNvPr id="15" name="Title 3"/>
          <p:cNvSpPr txBox="1">
            <a:spLocks/>
          </p:cNvSpPr>
          <p:nvPr/>
        </p:nvSpPr>
        <p:spPr>
          <a:xfrm>
            <a:off x="4618653" y="578498"/>
            <a:ext cx="4450702" cy="503853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and Types</a:t>
            </a:r>
            <a:endParaRPr lang="en-US" sz="31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74909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16" grpId="0" animBg="1"/>
      <p:bldP spid="17" grpId="0" animBg="1"/>
      <p:bldP spid="13" grpId="0" animBg="1"/>
      <p:bldP spid="19" grpId="0" animBg="1"/>
      <p:bldP spid="20" grpId="0" animBg="1"/>
      <p:bldP spid="2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Title 3"/>
          <p:cNvSpPr txBox="1">
            <a:spLocks/>
          </p:cNvSpPr>
          <p:nvPr/>
        </p:nvSpPr>
        <p:spPr>
          <a:xfrm>
            <a:off x="4506686" y="233265"/>
            <a:ext cx="4562669" cy="858418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 fontScale="9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1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ＭＳ Ｐゴシック" panose="020B0600070205080204" pitchFamily="34" charset="-128"/>
              </a:rPr>
              <a:t>Types of variables with Level</a:t>
            </a:r>
          </a:p>
        </p:txBody>
      </p:sp>
      <p:grpSp>
        <p:nvGrpSpPr>
          <p:cNvPr id="31" name="Group 30"/>
          <p:cNvGrpSpPr/>
          <p:nvPr/>
        </p:nvGrpSpPr>
        <p:grpSpPr>
          <a:xfrm>
            <a:off x="-30384" y="1258082"/>
            <a:ext cx="5486715" cy="3571875"/>
            <a:chOff x="1515310" y="1148180"/>
            <a:chExt cx="5486715" cy="3571875"/>
          </a:xfrm>
        </p:grpSpPr>
        <p:grpSp>
          <p:nvGrpSpPr>
            <p:cNvPr id="28" name="Group 27"/>
            <p:cNvGrpSpPr/>
            <p:nvPr/>
          </p:nvGrpSpPr>
          <p:grpSpPr>
            <a:xfrm>
              <a:off x="1515310" y="1148180"/>
              <a:ext cx="5486715" cy="3571875"/>
              <a:chOff x="1763327" y="1362988"/>
              <a:chExt cx="5486715" cy="3571875"/>
            </a:xfrm>
          </p:grpSpPr>
          <p:pic>
            <p:nvPicPr>
              <p:cNvPr id="3074" name="Picture 2" descr="C:\Users\User\Desktop\New folder\Summer'2020\Pic\Data-type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49223" y="1362988"/>
                <a:ext cx="5114925" cy="35718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5" name="Left Brace 14"/>
              <p:cNvSpPr/>
              <p:nvPr/>
            </p:nvSpPr>
            <p:spPr>
              <a:xfrm flipH="1">
                <a:off x="4221982" y="2934118"/>
                <a:ext cx="371789" cy="1155561"/>
              </a:xfrm>
              <a:prstGeom prst="leftBrac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6" name="Group 25"/>
              <p:cNvGrpSpPr/>
              <p:nvPr/>
            </p:nvGrpSpPr>
            <p:grpSpPr>
              <a:xfrm>
                <a:off x="1763327" y="2934115"/>
                <a:ext cx="5486715" cy="1155563"/>
                <a:chOff x="1763327" y="2934115"/>
                <a:chExt cx="5486715" cy="1155563"/>
              </a:xfrm>
            </p:grpSpPr>
            <p:sp>
              <p:nvSpPr>
                <p:cNvPr id="11" name="Left Brace 10"/>
                <p:cNvSpPr/>
                <p:nvPr/>
              </p:nvSpPr>
              <p:spPr>
                <a:xfrm>
                  <a:off x="1763327" y="2934116"/>
                  <a:ext cx="371789" cy="1155561"/>
                </a:xfrm>
                <a:prstGeom prst="leftBrace">
                  <a:avLst/>
                </a:prstGeom>
                <a:ln w="28575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Left Brace 15"/>
                <p:cNvSpPr/>
                <p:nvPr/>
              </p:nvSpPr>
              <p:spPr>
                <a:xfrm>
                  <a:off x="4422791" y="2934117"/>
                  <a:ext cx="371789" cy="1155561"/>
                </a:xfrm>
                <a:prstGeom prst="leftBrace">
                  <a:avLst/>
                </a:prstGeom>
                <a:ln w="28575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Left Brace 17"/>
                <p:cNvSpPr/>
                <p:nvPr/>
              </p:nvSpPr>
              <p:spPr>
                <a:xfrm flipH="1">
                  <a:off x="6878253" y="2934115"/>
                  <a:ext cx="371789" cy="1155561"/>
                </a:xfrm>
                <a:prstGeom prst="leftBrace">
                  <a:avLst/>
                </a:prstGeom>
                <a:ln w="28575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3" name="Straight Connector 12"/>
                <p:cNvCxnSpPr>
                  <a:stCxn id="11" idx="0"/>
                </p:cNvCxnSpPr>
                <p:nvPr/>
              </p:nvCxnSpPr>
              <p:spPr>
                <a:xfrm>
                  <a:off x="2135116" y="2934116"/>
                  <a:ext cx="2086865" cy="0"/>
                </a:xfrm>
                <a:prstGeom prst="line">
                  <a:avLst/>
                </a:prstGeom>
                <a:ln w="28575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/>
                <p:cNvCxnSpPr>
                  <a:stCxn id="11" idx="2"/>
                </p:cNvCxnSpPr>
                <p:nvPr/>
              </p:nvCxnSpPr>
              <p:spPr>
                <a:xfrm flipV="1">
                  <a:off x="2135116" y="4089676"/>
                  <a:ext cx="2086866" cy="1"/>
                </a:xfrm>
                <a:prstGeom prst="line">
                  <a:avLst/>
                </a:prstGeom>
                <a:ln w="28575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/>
                <p:cNvCxnSpPr>
                  <a:stCxn id="16" idx="0"/>
                  <a:endCxn id="18" idx="0"/>
                </p:cNvCxnSpPr>
                <p:nvPr/>
              </p:nvCxnSpPr>
              <p:spPr>
                <a:xfrm flipV="1">
                  <a:off x="4794580" y="2934115"/>
                  <a:ext cx="2083673" cy="2"/>
                </a:xfrm>
                <a:prstGeom prst="line">
                  <a:avLst/>
                </a:prstGeom>
                <a:ln w="28575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/>
                <p:cNvCxnSpPr>
                  <a:stCxn id="16" idx="2"/>
                  <a:endCxn id="18" idx="2"/>
                </p:cNvCxnSpPr>
                <p:nvPr/>
              </p:nvCxnSpPr>
              <p:spPr>
                <a:xfrm flipV="1">
                  <a:off x="4794580" y="4089676"/>
                  <a:ext cx="2083673" cy="2"/>
                </a:xfrm>
                <a:prstGeom prst="line">
                  <a:avLst/>
                </a:prstGeom>
                <a:ln w="28575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9" name="Rectangle 28"/>
            <p:cNvSpPr/>
            <p:nvPr/>
          </p:nvSpPr>
          <p:spPr>
            <a:xfrm>
              <a:off x="4632291" y="4098175"/>
              <a:ext cx="1997946" cy="584775"/>
            </a:xfrm>
            <a:prstGeom prst="rect">
              <a:avLst/>
            </a:prstGeom>
            <a:solidFill>
              <a:srgbClr val="CC99FF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square">
              <a:spAutoFit/>
            </a:bodyPr>
            <a:lstStyle/>
            <a:p>
              <a:pPr marL="342900" indent="-342900">
                <a:buAutoNum type="arabicPeriod"/>
              </a:pPr>
              <a:r>
                <a:rPr lang="en-US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Discrete Data or</a:t>
              </a:r>
            </a:p>
            <a:p>
              <a:pPr marL="342900" indent="-342900">
                <a:buAutoNum type="arabicPeriod"/>
              </a:pPr>
              <a:r>
                <a:rPr lang="en-US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Continuous Data </a:t>
              </a:r>
              <a:endPara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2181929" y="4089425"/>
              <a:ext cx="1497203" cy="584775"/>
            </a:xfrm>
            <a:prstGeom prst="rect">
              <a:avLst/>
            </a:prstGeom>
            <a:solidFill>
              <a:srgbClr val="CC99FF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square">
              <a:spAutoFit/>
            </a:bodyPr>
            <a:lstStyle/>
            <a:p>
              <a:r>
                <a:rPr lang="en-US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1. Categorical Data </a:t>
              </a:r>
              <a:endPara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5828044" y="1258082"/>
            <a:ext cx="3241311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So, there are four levels of measurements:</a:t>
            </a:r>
          </a:p>
          <a:p>
            <a:r>
              <a:rPr lang="en-US" sz="1600" b="1" dirty="0" smtClean="0"/>
              <a:t>1. </a:t>
            </a:r>
            <a:r>
              <a:rPr lang="en-US" sz="1600" dirty="0" smtClean="0"/>
              <a:t>Nominal level</a:t>
            </a:r>
            <a:r>
              <a:rPr lang="en-US" sz="1600" dirty="0"/>
              <a:t> </a:t>
            </a:r>
            <a:r>
              <a:rPr lang="en-US" sz="1600" dirty="0" smtClean="0"/>
              <a:t>data.</a:t>
            </a:r>
          </a:p>
          <a:p>
            <a:r>
              <a:rPr lang="en-US" sz="1600" dirty="0" smtClean="0"/>
              <a:t>2. Ordinal level data</a:t>
            </a:r>
          </a:p>
          <a:p>
            <a:r>
              <a:rPr lang="en-US" sz="1600" dirty="0" smtClean="0"/>
              <a:t>3. Interval level data</a:t>
            </a:r>
          </a:p>
          <a:p>
            <a:r>
              <a:rPr lang="en-US" sz="1600" dirty="0" smtClean="0"/>
              <a:t>4. Ratio level data.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863842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Title 3"/>
          <p:cNvSpPr txBox="1">
            <a:spLocks/>
          </p:cNvSpPr>
          <p:nvPr/>
        </p:nvSpPr>
        <p:spPr>
          <a:xfrm>
            <a:off x="4506686" y="233265"/>
            <a:ext cx="4562669" cy="858418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 fontScale="9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1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ＭＳ Ｐゴシック" panose="020B0600070205080204" pitchFamily="34" charset="-128"/>
              </a:rPr>
              <a:t>Types of variables with Level</a:t>
            </a:r>
          </a:p>
        </p:txBody>
      </p:sp>
      <p:sp>
        <p:nvSpPr>
          <p:cNvPr id="2" name="Rectangle 1"/>
          <p:cNvSpPr/>
          <p:nvPr/>
        </p:nvSpPr>
        <p:spPr>
          <a:xfrm>
            <a:off x="422029" y="1401326"/>
            <a:ext cx="3799775" cy="90486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177800" lvl="0" indent="-171450" algn="just">
              <a:lnSpc>
                <a:spcPct val="110000"/>
              </a:lnSpc>
              <a:buSzPts val="1500"/>
              <a:buChar char="●"/>
            </a:pPr>
            <a:r>
              <a:rPr lang="en-US" sz="1600" b="1" dirty="0"/>
              <a:t>Nominal level</a:t>
            </a:r>
            <a:r>
              <a:rPr lang="en-US" sz="1600" dirty="0"/>
              <a:t>: data that is classified into categories and cannot be arranged in any Particular order.  </a:t>
            </a:r>
            <a:endParaRPr lang="en-US" sz="1600" dirty="0" smtClean="0"/>
          </a:p>
        </p:txBody>
      </p:sp>
      <p:sp>
        <p:nvSpPr>
          <p:cNvPr id="3" name="Rectangle 2"/>
          <p:cNvSpPr/>
          <p:nvPr/>
        </p:nvSpPr>
        <p:spPr>
          <a:xfrm>
            <a:off x="4506686" y="1392141"/>
            <a:ext cx="4572000" cy="90486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marL="177800" lvl="0" indent="-171450" algn="just">
              <a:lnSpc>
                <a:spcPct val="110000"/>
              </a:lnSpc>
              <a:spcBef>
                <a:spcPts val="800"/>
              </a:spcBef>
              <a:buSzPts val="1500"/>
              <a:buChar char="●"/>
            </a:pPr>
            <a:r>
              <a:rPr lang="en-US" sz="1600" b="1" dirty="0"/>
              <a:t>Ordinal level</a:t>
            </a:r>
            <a:r>
              <a:rPr lang="en-US" sz="1600" dirty="0"/>
              <a:t>: involves data arranged in some order, but the differences between data values cannot be determined or are meaningless.</a:t>
            </a:r>
          </a:p>
        </p:txBody>
      </p:sp>
      <p:pic>
        <p:nvPicPr>
          <p:cNvPr id="8" name="Picture 4" descr="C:\Users\User\Desktop\New folder\Summer'2020\Pic\downloa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030" y="3516442"/>
            <a:ext cx="1148354" cy="1148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422029" y="2352310"/>
            <a:ext cx="1496036" cy="52322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 smtClean="0"/>
              <a:t>Where is your Home District?</a:t>
            </a:r>
            <a:endParaRPr lang="en-US" sz="1400" dirty="0"/>
          </a:p>
        </p:txBody>
      </p:sp>
      <p:sp>
        <p:nvSpPr>
          <p:cNvPr id="10" name="Rectangle 9"/>
          <p:cNvSpPr/>
          <p:nvPr/>
        </p:nvSpPr>
        <p:spPr>
          <a:xfrm>
            <a:off x="2294920" y="2346890"/>
            <a:ext cx="1628622" cy="116955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 smtClean="0"/>
              <a:t>Your Religion?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 smtClean="0"/>
              <a:t>Muslim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 smtClean="0"/>
              <a:t>Hindu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 smtClean="0"/>
              <a:t>Christian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 smtClean="0"/>
              <a:t>Others</a:t>
            </a:r>
            <a:endParaRPr lang="en-US" sz="1400" dirty="0"/>
          </a:p>
        </p:txBody>
      </p:sp>
      <p:sp>
        <p:nvSpPr>
          <p:cNvPr id="12" name="Down Arrow 11"/>
          <p:cNvSpPr/>
          <p:nvPr/>
        </p:nvSpPr>
        <p:spPr>
          <a:xfrm>
            <a:off x="1021053" y="2996130"/>
            <a:ext cx="155826" cy="34687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6" descr="C:\Users\User\Desktop\New folder\Summer'2020\Pic\Temp\istockphoto-1155931666-612x61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2038" y="3726862"/>
            <a:ext cx="1406907" cy="1094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Down Arrow 13"/>
          <p:cNvSpPr/>
          <p:nvPr/>
        </p:nvSpPr>
        <p:spPr>
          <a:xfrm>
            <a:off x="2875492" y="3516441"/>
            <a:ext cx="155826" cy="34687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 descr="C:\Users\User\Desktop\New folder\Summer'2020\Pic\Temp\ordinal-scale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4847" y="2401850"/>
            <a:ext cx="3943859" cy="118856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C:\Users\User\Desktop\New folder\Summer'2020\Pic\Temp\emoji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8883" y="3898114"/>
            <a:ext cx="2295968" cy="71142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>
            <a:off x="5535038" y="3590410"/>
            <a:ext cx="547710" cy="2729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6957391" y="3590410"/>
            <a:ext cx="612648" cy="2729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5459967" y="4653475"/>
            <a:ext cx="2224884" cy="46166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/>
              <a:t>Exam Grade.</a:t>
            </a:r>
          </a:p>
          <a:p>
            <a:r>
              <a:rPr lang="en-US" sz="1200" dirty="0" smtClean="0"/>
              <a:t>Position in a competition </a:t>
            </a:r>
            <a:r>
              <a:rPr lang="en-US" sz="1200" dirty="0" err="1" smtClean="0"/>
              <a:t>etc</a:t>
            </a:r>
            <a:endParaRPr lang="en-US" sz="1200" dirty="0"/>
          </a:p>
        </p:txBody>
      </p:sp>
      <p:sp>
        <p:nvSpPr>
          <p:cNvPr id="256" name="Rectangle 255"/>
          <p:cNvSpPr/>
          <p:nvPr/>
        </p:nvSpPr>
        <p:spPr>
          <a:xfrm>
            <a:off x="1112434" y="4760588"/>
            <a:ext cx="1881862" cy="27699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1200" dirty="0" smtClean="0"/>
              <a:t>Phone no., Blood group </a:t>
            </a:r>
            <a:r>
              <a:rPr lang="en-US" sz="1200" dirty="0" err="1" smtClean="0"/>
              <a:t>etc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634941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9" grpId="0" animBg="1"/>
      <p:bldP spid="10" grpId="0" animBg="1"/>
      <p:bldP spid="12" grpId="0" animBg="1"/>
      <p:bldP spid="14" grpId="0" animBg="1"/>
      <p:bldP spid="28" grpId="0" animBg="1"/>
      <p:bldP spid="25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apsules">
  <a:themeElements>
    <a:clrScheme name="Capsules 1">
      <a:dk1>
        <a:srgbClr val="003366"/>
      </a:dk1>
      <a:lt1>
        <a:srgbClr val="FFFFFF"/>
      </a:lt1>
      <a:dk2>
        <a:srgbClr val="006666"/>
      </a:dk2>
      <a:lt2>
        <a:srgbClr val="666699"/>
      </a:lt2>
      <a:accent1>
        <a:srgbClr val="33CCCC"/>
      </a:accent1>
      <a:accent2>
        <a:srgbClr val="99CC99"/>
      </a:accent2>
      <a:accent3>
        <a:srgbClr val="FFFFFF"/>
      </a:accent3>
      <a:accent4>
        <a:srgbClr val="002A56"/>
      </a:accent4>
      <a:accent5>
        <a:srgbClr val="ADE2E2"/>
      </a:accent5>
      <a:accent6>
        <a:srgbClr val="8AB98A"/>
      </a:accent6>
      <a:hlink>
        <a:srgbClr val="003366"/>
      </a:hlink>
      <a:folHlink>
        <a:srgbClr val="CC99FF"/>
      </a:folHlink>
    </a:clrScheme>
    <a:fontScheme name="Capsule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>
            <a:schemeClr val="tx1"/>
          </a:buClr>
          <a:buSzPct val="75000"/>
          <a:buFont typeface="Wingdings" pitchFamily="2" charset="2"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accent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>
            <a:schemeClr val="tx1"/>
          </a:buClr>
          <a:buSzPct val="75000"/>
          <a:buFont typeface="Wingdings" pitchFamily="2" charset="2"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accent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apsules 1">
        <a:dk1>
          <a:srgbClr val="003366"/>
        </a:dk1>
        <a:lt1>
          <a:srgbClr val="FFFFFF"/>
        </a:lt1>
        <a:dk2>
          <a:srgbClr val="006666"/>
        </a:dk2>
        <a:lt2>
          <a:srgbClr val="666699"/>
        </a:lt2>
        <a:accent1>
          <a:srgbClr val="33CCCC"/>
        </a:accent1>
        <a:accent2>
          <a:srgbClr val="99CC99"/>
        </a:accent2>
        <a:accent3>
          <a:srgbClr val="FFFFFF"/>
        </a:accent3>
        <a:accent4>
          <a:srgbClr val="002A56"/>
        </a:accent4>
        <a:accent5>
          <a:srgbClr val="ADE2E2"/>
        </a:accent5>
        <a:accent6>
          <a:srgbClr val="8AB98A"/>
        </a:accent6>
        <a:hlink>
          <a:srgbClr val="003366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2">
        <a:dk1>
          <a:srgbClr val="000000"/>
        </a:dk1>
        <a:lt1>
          <a:srgbClr val="FFFFFF"/>
        </a:lt1>
        <a:dk2>
          <a:srgbClr val="000000"/>
        </a:dk2>
        <a:lt2>
          <a:srgbClr val="808000"/>
        </a:lt2>
        <a:accent1>
          <a:srgbClr val="FFCC99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B900"/>
        </a:accent6>
        <a:hlink>
          <a:srgbClr val="336600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3">
        <a:dk1>
          <a:srgbClr val="006699"/>
        </a:dk1>
        <a:lt1>
          <a:srgbClr val="FFFFFF"/>
        </a:lt1>
        <a:dk2>
          <a:srgbClr val="6699FF"/>
        </a:dk2>
        <a:lt2>
          <a:srgbClr val="FFFFFF"/>
        </a:lt2>
        <a:accent1>
          <a:srgbClr val="33CCCC"/>
        </a:accent1>
        <a:accent2>
          <a:srgbClr val="006699"/>
        </a:accent2>
        <a:accent3>
          <a:srgbClr val="B8CAFF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99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4">
        <a:dk1>
          <a:srgbClr val="000000"/>
        </a:dk1>
        <a:lt1>
          <a:srgbClr val="FFFFFF"/>
        </a:lt1>
        <a:dk2>
          <a:srgbClr val="9900CC"/>
        </a:dk2>
        <a:lt2>
          <a:srgbClr val="006600"/>
        </a:lt2>
        <a:accent1>
          <a:srgbClr val="33CC33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ADE2AD"/>
        </a:accent5>
        <a:accent6>
          <a:srgbClr val="E7B95C"/>
        </a:accent6>
        <a:hlink>
          <a:srgbClr val="0033CC"/>
        </a:hlink>
        <a:folHlink>
          <a:srgbClr val="CC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5">
        <a:dk1>
          <a:srgbClr val="000066"/>
        </a:dk1>
        <a:lt1>
          <a:srgbClr val="FFFFFF"/>
        </a:lt1>
        <a:dk2>
          <a:srgbClr val="336699"/>
        </a:dk2>
        <a:lt2>
          <a:srgbClr val="FFFFEB"/>
        </a:lt2>
        <a:accent1>
          <a:srgbClr val="99CCFF"/>
        </a:accent1>
        <a:accent2>
          <a:srgbClr val="9999FF"/>
        </a:accent2>
        <a:accent3>
          <a:srgbClr val="ADB8CA"/>
        </a:accent3>
        <a:accent4>
          <a:srgbClr val="DADADA"/>
        </a:accent4>
        <a:accent5>
          <a:srgbClr val="CAE2FF"/>
        </a:accent5>
        <a:accent6>
          <a:srgbClr val="8A8A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6">
        <a:dk1>
          <a:srgbClr val="808000"/>
        </a:dk1>
        <a:lt1>
          <a:srgbClr val="FFFFFF"/>
        </a:lt1>
        <a:dk2>
          <a:srgbClr val="006666"/>
        </a:dk2>
        <a:lt2>
          <a:srgbClr val="FFFFFF"/>
        </a:lt2>
        <a:accent1>
          <a:srgbClr val="FFCC66"/>
        </a:accent1>
        <a:accent2>
          <a:srgbClr val="00ACA8"/>
        </a:accent2>
        <a:accent3>
          <a:srgbClr val="AAB8B8"/>
        </a:accent3>
        <a:accent4>
          <a:srgbClr val="DADADA"/>
        </a:accent4>
        <a:accent5>
          <a:srgbClr val="FFE2B8"/>
        </a:accent5>
        <a:accent6>
          <a:srgbClr val="009B98"/>
        </a:accent6>
        <a:hlink>
          <a:srgbClr val="CCCC00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7">
        <a:dk1>
          <a:srgbClr val="FFFFCC"/>
        </a:dk1>
        <a:lt1>
          <a:srgbClr val="FFFFFF"/>
        </a:lt1>
        <a:dk2>
          <a:srgbClr val="660033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B8AAAD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FFCC00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8">
        <a:dk1>
          <a:srgbClr val="FF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CC33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FF6600"/>
        </a:hlink>
        <a:folHlink>
          <a:srgbClr val="FF7C8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Capsules">
  <a:themeElements>
    <a:clrScheme name="Capsules 1">
      <a:dk1>
        <a:srgbClr val="003366"/>
      </a:dk1>
      <a:lt1>
        <a:srgbClr val="FFFFFF"/>
      </a:lt1>
      <a:dk2>
        <a:srgbClr val="006666"/>
      </a:dk2>
      <a:lt2>
        <a:srgbClr val="666699"/>
      </a:lt2>
      <a:accent1>
        <a:srgbClr val="33CCCC"/>
      </a:accent1>
      <a:accent2>
        <a:srgbClr val="99CC99"/>
      </a:accent2>
      <a:accent3>
        <a:srgbClr val="FFFFFF"/>
      </a:accent3>
      <a:accent4>
        <a:srgbClr val="002A56"/>
      </a:accent4>
      <a:accent5>
        <a:srgbClr val="ADE2E2"/>
      </a:accent5>
      <a:accent6>
        <a:srgbClr val="8AB98A"/>
      </a:accent6>
      <a:hlink>
        <a:srgbClr val="003366"/>
      </a:hlink>
      <a:folHlink>
        <a:srgbClr val="CC99FF"/>
      </a:folHlink>
    </a:clrScheme>
    <a:fontScheme name="Capsule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>
            <a:schemeClr val="tx1"/>
          </a:buClr>
          <a:buSzPct val="75000"/>
          <a:buFont typeface="Wingdings" pitchFamily="2" charset="2"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accent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>
            <a:schemeClr val="tx1"/>
          </a:buClr>
          <a:buSzPct val="75000"/>
          <a:buFont typeface="Wingdings" pitchFamily="2" charset="2"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accent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apsules 1">
        <a:dk1>
          <a:srgbClr val="003366"/>
        </a:dk1>
        <a:lt1>
          <a:srgbClr val="FFFFFF"/>
        </a:lt1>
        <a:dk2>
          <a:srgbClr val="006666"/>
        </a:dk2>
        <a:lt2>
          <a:srgbClr val="666699"/>
        </a:lt2>
        <a:accent1>
          <a:srgbClr val="33CCCC"/>
        </a:accent1>
        <a:accent2>
          <a:srgbClr val="99CC99"/>
        </a:accent2>
        <a:accent3>
          <a:srgbClr val="FFFFFF"/>
        </a:accent3>
        <a:accent4>
          <a:srgbClr val="002A56"/>
        </a:accent4>
        <a:accent5>
          <a:srgbClr val="ADE2E2"/>
        </a:accent5>
        <a:accent6>
          <a:srgbClr val="8AB98A"/>
        </a:accent6>
        <a:hlink>
          <a:srgbClr val="003366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2">
        <a:dk1>
          <a:srgbClr val="000000"/>
        </a:dk1>
        <a:lt1>
          <a:srgbClr val="FFFFFF"/>
        </a:lt1>
        <a:dk2>
          <a:srgbClr val="000000"/>
        </a:dk2>
        <a:lt2>
          <a:srgbClr val="808000"/>
        </a:lt2>
        <a:accent1>
          <a:srgbClr val="FFCC99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B900"/>
        </a:accent6>
        <a:hlink>
          <a:srgbClr val="336600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3">
        <a:dk1>
          <a:srgbClr val="006699"/>
        </a:dk1>
        <a:lt1>
          <a:srgbClr val="FFFFFF"/>
        </a:lt1>
        <a:dk2>
          <a:srgbClr val="6699FF"/>
        </a:dk2>
        <a:lt2>
          <a:srgbClr val="FFFFFF"/>
        </a:lt2>
        <a:accent1>
          <a:srgbClr val="33CCCC"/>
        </a:accent1>
        <a:accent2>
          <a:srgbClr val="006699"/>
        </a:accent2>
        <a:accent3>
          <a:srgbClr val="B8CAFF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99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4">
        <a:dk1>
          <a:srgbClr val="000000"/>
        </a:dk1>
        <a:lt1>
          <a:srgbClr val="FFFFFF"/>
        </a:lt1>
        <a:dk2>
          <a:srgbClr val="9900CC"/>
        </a:dk2>
        <a:lt2>
          <a:srgbClr val="006600"/>
        </a:lt2>
        <a:accent1>
          <a:srgbClr val="33CC33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ADE2AD"/>
        </a:accent5>
        <a:accent6>
          <a:srgbClr val="E7B95C"/>
        </a:accent6>
        <a:hlink>
          <a:srgbClr val="0033CC"/>
        </a:hlink>
        <a:folHlink>
          <a:srgbClr val="CC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5">
        <a:dk1>
          <a:srgbClr val="000066"/>
        </a:dk1>
        <a:lt1>
          <a:srgbClr val="FFFFFF"/>
        </a:lt1>
        <a:dk2>
          <a:srgbClr val="336699"/>
        </a:dk2>
        <a:lt2>
          <a:srgbClr val="FFFFEB"/>
        </a:lt2>
        <a:accent1>
          <a:srgbClr val="99CCFF"/>
        </a:accent1>
        <a:accent2>
          <a:srgbClr val="9999FF"/>
        </a:accent2>
        <a:accent3>
          <a:srgbClr val="ADB8CA"/>
        </a:accent3>
        <a:accent4>
          <a:srgbClr val="DADADA"/>
        </a:accent4>
        <a:accent5>
          <a:srgbClr val="CAE2FF"/>
        </a:accent5>
        <a:accent6>
          <a:srgbClr val="8A8A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6">
        <a:dk1>
          <a:srgbClr val="808000"/>
        </a:dk1>
        <a:lt1>
          <a:srgbClr val="FFFFFF"/>
        </a:lt1>
        <a:dk2>
          <a:srgbClr val="006666"/>
        </a:dk2>
        <a:lt2>
          <a:srgbClr val="FFFFFF"/>
        </a:lt2>
        <a:accent1>
          <a:srgbClr val="FFCC66"/>
        </a:accent1>
        <a:accent2>
          <a:srgbClr val="00ACA8"/>
        </a:accent2>
        <a:accent3>
          <a:srgbClr val="AAB8B8"/>
        </a:accent3>
        <a:accent4>
          <a:srgbClr val="DADADA"/>
        </a:accent4>
        <a:accent5>
          <a:srgbClr val="FFE2B8"/>
        </a:accent5>
        <a:accent6>
          <a:srgbClr val="009B98"/>
        </a:accent6>
        <a:hlink>
          <a:srgbClr val="CCCC00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7">
        <a:dk1>
          <a:srgbClr val="FFFFCC"/>
        </a:dk1>
        <a:lt1>
          <a:srgbClr val="FFFFFF"/>
        </a:lt1>
        <a:dk2>
          <a:srgbClr val="660033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B8AAAD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FFCC00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8">
        <a:dk1>
          <a:srgbClr val="FF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CC33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FF6600"/>
        </a:hlink>
        <a:folHlink>
          <a:srgbClr val="FF7C8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2_Capsules">
  <a:themeElements>
    <a:clrScheme name="Capsules 1">
      <a:dk1>
        <a:srgbClr val="003366"/>
      </a:dk1>
      <a:lt1>
        <a:srgbClr val="FFFFFF"/>
      </a:lt1>
      <a:dk2>
        <a:srgbClr val="006666"/>
      </a:dk2>
      <a:lt2>
        <a:srgbClr val="666699"/>
      </a:lt2>
      <a:accent1>
        <a:srgbClr val="33CCCC"/>
      </a:accent1>
      <a:accent2>
        <a:srgbClr val="99CC99"/>
      </a:accent2>
      <a:accent3>
        <a:srgbClr val="FFFFFF"/>
      </a:accent3>
      <a:accent4>
        <a:srgbClr val="002A56"/>
      </a:accent4>
      <a:accent5>
        <a:srgbClr val="ADE2E2"/>
      </a:accent5>
      <a:accent6>
        <a:srgbClr val="8AB98A"/>
      </a:accent6>
      <a:hlink>
        <a:srgbClr val="003366"/>
      </a:hlink>
      <a:folHlink>
        <a:srgbClr val="CC99FF"/>
      </a:folHlink>
    </a:clrScheme>
    <a:fontScheme name="Capsule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>
            <a:schemeClr val="tx1"/>
          </a:buClr>
          <a:buSzPct val="75000"/>
          <a:buFont typeface="Wingdings" pitchFamily="2" charset="2"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accent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>
            <a:schemeClr val="tx1"/>
          </a:buClr>
          <a:buSzPct val="75000"/>
          <a:buFont typeface="Wingdings" pitchFamily="2" charset="2"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accent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apsules 1">
        <a:dk1>
          <a:srgbClr val="003366"/>
        </a:dk1>
        <a:lt1>
          <a:srgbClr val="FFFFFF"/>
        </a:lt1>
        <a:dk2>
          <a:srgbClr val="006666"/>
        </a:dk2>
        <a:lt2>
          <a:srgbClr val="666699"/>
        </a:lt2>
        <a:accent1>
          <a:srgbClr val="33CCCC"/>
        </a:accent1>
        <a:accent2>
          <a:srgbClr val="99CC99"/>
        </a:accent2>
        <a:accent3>
          <a:srgbClr val="FFFFFF"/>
        </a:accent3>
        <a:accent4>
          <a:srgbClr val="002A56"/>
        </a:accent4>
        <a:accent5>
          <a:srgbClr val="ADE2E2"/>
        </a:accent5>
        <a:accent6>
          <a:srgbClr val="8AB98A"/>
        </a:accent6>
        <a:hlink>
          <a:srgbClr val="003366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2">
        <a:dk1>
          <a:srgbClr val="000000"/>
        </a:dk1>
        <a:lt1>
          <a:srgbClr val="FFFFFF"/>
        </a:lt1>
        <a:dk2>
          <a:srgbClr val="000000"/>
        </a:dk2>
        <a:lt2>
          <a:srgbClr val="808000"/>
        </a:lt2>
        <a:accent1>
          <a:srgbClr val="FFCC99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B900"/>
        </a:accent6>
        <a:hlink>
          <a:srgbClr val="336600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3">
        <a:dk1>
          <a:srgbClr val="006699"/>
        </a:dk1>
        <a:lt1>
          <a:srgbClr val="FFFFFF"/>
        </a:lt1>
        <a:dk2>
          <a:srgbClr val="6699FF"/>
        </a:dk2>
        <a:lt2>
          <a:srgbClr val="FFFFFF"/>
        </a:lt2>
        <a:accent1>
          <a:srgbClr val="33CCCC"/>
        </a:accent1>
        <a:accent2>
          <a:srgbClr val="006699"/>
        </a:accent2>
        <a:accent3>
          <a:srgbClr val="B8CAFF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99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4">
        <a:dk1>
          <a:srgbClr val="000000"/>
        </a:dk1>
        <a:lt1>
          <a:srgbClr val="FFFFFF"/>
        </a:lt1>
        <a:dk2>
          <a:srgbClr val="9900CC"/>
        </a:dk2>
        <a:lt2>
          <a:srgbClr val="006600"/>
        </a:lt2>
        <a:accent1>
          <a:srgbClr val="33CC33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ADE2AD"/>
        </a:accent5>
        <a:accent6>
          <a:srgbClr val="E7B95C"/>
        </a:accent6>
        <a:hlink>
          <a:srgbClr val="0033CC"/>
        </a:hlink>
        <a:folHlink>
          <a:srgbClr val="CC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5">
        <a:dk1>
          <a:srgbClr val="000066"/>
        </a:dk1>
        <a:lt1>
          <a:srgbClr val="FFFFFF"/>
        </a:lt1>
        <a:dk2>
          <a:srgbClr val="336699"/>
        </a:dk2>
        <a:lt2>
          <a:srgbClr val="FFFFEB"/>
        </a:lt2>
        <a:accent1>
          <a:srgbClr val="99CCFF"/>
        </a:accent1>
        <a:accent2>
          <a:srgbClr val="9999FF"/>
        </a:accent2>
        <a:accent3>
          <a:srgbClr val="ADB8CA"/>
        </a:accent3>
        <a:accent4>
          <a:srgbClr val="DADADA"/>
        </a:accent4>
        <a:accent5>
          <a:srgbClr val="CAE2FF"/>
        </a:accent5>
        <a:accent6>
          <a:srgbClr val="8A8A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6">
        <a:dk1>
          <a:srgbClr val="808000"/>
        </a:dk1>
        <a:lt1>
          <a:srgbClr val="FFFFFF"/>
        </a:lt1>
        <a:dk2>
          <a:srgbClr val="006666"/>
        </a:dk2>
        <a:lt2>
          <a:srgbClr val="FFFFFF"/>
        </a:lt2>
        <a:accent1>
          <a:srgbClr val="FFCC66"/>
        </a:accent1>
        <a:accent2>
          <a:srgbClr val="00ACA8"/>
        </a:accent2>
        <a:accent3>
          <a:srgbClr val="AAB8B8"/>
        </a:accent3>
        <a:accent4>
          <a:srgbClr val="DADADA"/>
        </a:accent4>
        <a:accent5>
          <a:srgbClr val="FFE2B8"/>
        </a:accent5>
        <a:accent6>
          <a:srgbClr val="009B98"/>
        </a:accent6>
        <a:hlink>
          <a:srgbClr val="CCCC00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7">
        <a:dk1>
          <a:srgbClr val="FFFFCC"/>
        </a:dk1>
        <a:lt1>
          <a:srgbClr val="FFFFFF"/>
        </a:lt1>
        <a:dk2>
          <a:srgbClr val="660033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B8AAAD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FFCC00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8">
        <a:dk1>
          <a:srgbClr val="FF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CC33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FF6600"/>
        </a:hlink>
        <a:folHlink>
          <a:srgbClr val="FF7C8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Quadrant">
  <a:themeElements>
    <a:clrScheme name="Quadrant 2">
      <a:dk1>
        <a:srgbClr val="000000"/>
      </a:dk1>
      <a:lt1>
        <a:srgbClr val="FFFFFF"/>
      </a:lt1>
      <a:dk2>
        <a:srgbClr val="420000"/>
      </a:dk2>
      <a:lt2>
        <a:srgbClr val="660000"/>
      </a:lt2>
      <a:accent1>
        <a:srgbClr val="CCCC00"/>
      </a:accent1>
      <a:accent2>
        <a:srgbClr val="999966"/>
      </a:accent2>
      <a:accent3>
        <a:srgbClr val="FFFFFF"/>
      </a:accent3>
      <a:accent4>
        <a:srgbClr val="000000"/>
      </a:accent4>
      <a:accent5>
        <a:srgbClr val="E2E2AA"/>
      </a:accent5>
      <a:accent6>
        <a:srgbClr val="8A8A5C"/>
      </a:accent6>
      <a:hlink>
        <a:srgbClr val="996633"/>
      </a:hlink>
      <a:folHlink>
        <a:srgbClr val="993300"/>
      </a:folHlink>
    </a:clrScheme>
    <a:fontScheme name="Quadrant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Quadrant 1">
        <a:dk1>
          <a:srgbClr val="5C5674"/>
        </a:dk1>
        <a:lt1>
          <a:srgbClr val="FFFFFF"/>
        </a:lt1>
        <a:dk2>
          <a:srgbClr val="85986A"/>
        </a:dk2>
        <a:lt2>
          <a:srgbClr val="FFFFFF"/>
        </a:lt2>
        <a:accent1>
          <a:srgbClr val="666633"/>
        </a:accent1>
        <a:accent2>
          <a:srgbClr val="ADC5B8"/>
        </a:accent2>
        <a:accent3>
          <a:srgbClr val="C2CAB9"/>
        </a:accent3>
        <a:accent4>
          <a:srgbClr val="DADADA"/>
        </a:accent4>
        <a:accent5>
          <a:srgbClr val="B8B8AD"/>
        </a:accent5>
        <a:accent6>
          <a:srgbClr val="9CB2A6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2">
        <a:dk1>
          <a:srgbClr val="000000"/>
        </a:dk1>
        <a:lt1>
          <a:srgbClr val="FFFFFF"/>
        </a:lt1>
        <a:dk2>
          <a:srgbClr val="420000"/>
        </a:dk2>
        <a:lt2>
          <a:srgbClr val="660000"/>
        </a:lt2>
        <a:accent1>
          <a:srgbClr val="CCCC00"/>
        </a:accent1>
        <a:accent2>
          <a:srgbClr val="999966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8A8A5C"/>
        </a:accent6>
        <a:hlink>
          <a:srgbClr val="996633"/>
        </a:hlink>
        <a:folHlink>
          <a:srgbClr val="99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3">
        <a:dk1>
          <a:srgbClr val="618052"/>
        </a:dk1>
        <a:lt1>
          <a:srgbClr val="FFFFE3"/>
        </a:lt1>
        <a:dk2>
          <a:srgbClr val="162E36"/>
        </a:dk2>
        <a:lt2>
          <a:srgbClr val="FFFFFF"/>
        </a:lt2>
        <a:accent1>
          <a:srgbClr val="336699"/>
        </a:accent1>
        <a:accent2>
          <a:srgbClr val="69888B"/>
        </a:accent2>
        <a:accent3>
          <a:srgbClr val="ABADAE"/>
        </a:accent3>
        <a:accent4>
          <a:srgbClr val="DADAC2"/>
        </a:accent4>
        <a:accent5>
          <a:srgbClr val="ADB8CA"/>
        </a:accent5>
        <a:accent6>
          <a:srgbClr val="5E7B7D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4">
        <a:dk1>
          <a:srgbClr val="000000"/>
        </a:dk1>
        <a:lt1>
          <a:srgbClr val="FFFFFF"/>
        </a:lt1>
        <a:dk2>
          <a:srgbClr val="000000"/>
        </a:dk2>
        <a:lt2>
          <a:srgbClr val="CC0000"/>
        </a:lt2>
        <a:accent1>
          <a:srgbClr val="FFCC00"/>
        </a:accent1>
        <a:accent2>
          <a:srgbClr val="3366CC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2D5CB9"/>
        </a:accent6>
        <a:hlink>
          <a:srgbClr val="666699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5">
        <a:dk1>
          <a:srgbClr val="666699"/>
        </a:dk1>
        <a:lt1>
          <a:srgbClr val="FFFFFF"/>
        </a:lt1>
        <a:dk2>
          <a:srgbClr val="000033"/>
        </a:dk2>
        <a:lt2>
          <a:srgbClr val="FFFFFF"/>
        </a:lt2>
        <a:accent1>
          <a:srgbClr val="9966FF"/>
        </a:accent1>
        <a:accent2>
          <a:srgbClr val="CCCCFF"/>
        </a:accent2>
        <a:accent3>
          <a:srgbClr val="AAAAAD"/>
        </a:accent3>
        <a:accent4>
          <a:srgbClr val="DADADA"/>
        </a:accent4>
        <a:accent5>
          <a:srgbClr val="CAB8FF"/>
        </a:accent5>
        <a:accent6>
          <a:srgbClr val="B9B9E7"/>
        </a:accent6>
        <a:hlink>
          <a:srgbClr val="CCCC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6">
        <a:dk1>
          <a:srgbClr val="000000"/>
        </a:dk1>
        <a:lt1>
          <a:srgbClr val="FFFFFF"/>
        </a:lt1>
        <a:dk2>
          <a:srgbClr val="000000"/>
        </a:dk2>
        <a:lt2>
          <a:srgbClr val="669966"/>
        </a:lt2>
        <a:accent1>
          <a:srgbClr val="CCCC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8AB9"/>
        </a:accent6>
        <a:hlink>
          <a:srgbClr val="000066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7">
        <a:dk1>
          <a:srgbClr val="0099CC"/>
        </a:dk1>
        <a:lt1>
          <a:srgbClr val="FFFFFF"/>
        </a:lt1>
        <a:dk2>
          <a:srgbClr val="000099"/>
        </a:dk2>
        <a:lt2>
          <a:srgbClr val="FFFFFF"/>
        </a:lt2>
        <a:accent1>
          <a:srgbClr val="0099CC"/>
        </a:accent1>
        <a:accent2>
          <a:srgbClr val="6600FF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5C00E7"/>
        </a:accent6>
        <a:hlink>
          <a:srgbClr val="FFCC00"/>
        </a:hlink>
        <a:folHlink>
          <a:srgbClr val="00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8">
        <a:dk1>
          <a:srgbClr val="000033"/>
        </a:dk1>
        <a:lt1>
          <a:srgbClr val="FFFFFF"/>
        </a:lt1>
        <a:dk2>
          <a:srgbClr val="003366"/>
        </a:dk2>
        <a:lt2>
          <a:srgbClr val="275C6D"/>
        </a:lt2>
        <a:accent1>
          <a:srgbClr val="A7D2DF"/>
        </a:accent1>
        <a:accent2>
          <a:srgbClr val="108DA6"/>
        </a:accent2>
        <a:accent3>
          <a:srgbClr val="FFFFFF"/>
        </a:accent3>
        <a:accent4>
          <a:srgbClr val="00002A"/>
        </a:accent4>
        <a:accent5>
          <a:srgbClr val="D0E5EC"/>
        </a:accent5>
        <a:accent6>
          <a:srgbClr val="0D7F96"/>
        </a:accent6>
        <a:hlink>
          <a:srgbClr val="666699"/>
        </a:hlink>
        <a:folHlink>
          <a:srgbClr val="99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9">
        <a:dk1>
          <a:srgbClr val="CC3300"/>
        </a:dk1>
        <a:lt1>
          <a:srgbClr val="FFFFFF"/>
        </a:lt1>
        <a:dk2>
          <a:srgbClr val="000000"/>
        </a:dk2>
        <a:lt2>
          <a:srgbClr val="FFFFCC"/>
        </a:lt2>
        <a:accent1>
          <a:srgbClr val="FF9900"/>
        </a:accent1>
        <a:accent2>
          <a:srgbClr val="993300"/>
        </a:accent2>
        <a:accent3>
          <a:srgbClr val="AAAAAA"/>
        </a:accent3>
        <a:accent4>
          <a:srgbClr val="DADADA"/>
        </a:accent4>
        <a:accent5>
          <a:srgbClr val="FFCAAA"/>
        </a:accent5>
        <a:accent6>
          <a:srgbClr val="8A2D00"/>
        </a:accent6>
        <a:hlink>
          <a:srgbClr val="CEC5A2"/>
        </a:hlink>
        <a:folHlink>
          <a:srgbClr val="DDDDDD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1_Quadrant">
  <a:themeElements>
    <a:clrScheme name="Quadrant 2">
      <a:dk1>
        <a:srgbClr val="000000"/>
      </a:dk1>
      <a:lt1>
        <a:srgbClr val="FFFFFF"/>
      </a:lt1>
      <a:dk2>
        <a:srgbClr val="420000"/>
      </a:dk2>
      <a:lt2>
        <a:srgbClr val="660000"/>
      </a:lt2>
      <a:accent1>
        <a:srgbClr val="CCCC00"/>
      </a:accent1>
      <a:accent2>
        <a:srgbClr val="999966"/>
      </a:accent2>
      <a:accent3>
        <a:srgbClr val="FFFFFF"/>
      </a:accent3>
      <a:accent4>
        <a:srgbClr val="000000"/>
      </a:accent4>
      <a:accent5>
        <a:srgbClr val="E2E2AA"/>
      </a:accent5>
      <a:accent6>
        <a:srgbClr val="8A8A5C"/>
      </a:accent6>
      <a:hlink>
        <a:srgbClr val="996633"/>
      </a:hlink>
      <a:folHlink>
        <a:srgbClr val="993300"/>
      </a:folHlink>
    </a:clrScheme>
    <a:fontScheme name="Quadrant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Quadrant 1">
        <a:dk1>
          <a:srgbClr val="5C5674"/>
        </a:dk1>
        <a:lt1>
          <a:srgbClr val="FFFFFF"/>
        </a:lt1>
        <a:dk2>
          <a:srgbClr val="85986A"/>
        </a:dk2>
        <a:lt2>
          <a:srgbClr val="FFFFFF"/>
        </a:lt2>
        <a:accent1>
          <a:srgbClr val="666633"/>
        </a:accent1>
        <a:accent2>
          <a:srgbClr val="ADC5B8"/>
        </a:accent2>
        <a:accent3>
          <a:srgbClr val="C2CAB9"/>
        </a:accent3>
        <a:accent4>
          <a:srgbClr val="DADADA"/>
        </a:accent4>
        <a:accent5>
          <a:srgbClr val="B8B8AD"/>
        </a:accent5>
        <a:accent6>
          <a:srgbClr val="9CB2A6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2">
        <a:dk1>
          <a:srgbClr val="000000"/>
        </a:dk1>
        <a:lt1>
          <a:srgbClr val="FFFFFF"/>
        </a:lt1>
        <a:dk2>
          <a:srgbClr val="420000"/>
        </a:dk2>
        <a:lt2>
          <a:srgbClr val="660000"/>
        </a:lt2>
        <a:accent1>
          <a:srgbClr val="CCCC00"/>
        </a:accent1>
        <a:accent2>
          <a:srgbClr val="999966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8A8A5C"/>
        </a:accent6>
        <a:hlink>
          <a:srgbClr val="996633"/>
        </a:hlink>
        <a:folHlink>
          <a:srgbClr val="99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3">
        <a:dk1>
          <a:srgbClr val="618052"/>
        </a:dk1>
        <a:lt1>
          <a:srgbClr val="FFFFE3"/>
        </a:lt1>
        <a:dk2>
          <a:srgbClr val="162E36"/>
        </a:dk2>
        <a:lt2>
          <a:srgbClr val="FFFFFF"/>
        </a:lt2>
        <a:accent1>
          <a:srgbClr val="336699"/>
        </a:accent1>
        <a:accent2>
          <a:srgbClr val="69888B"/>
        </a:accent2>
        <a:accent3>
          <a:srgbClr val="ABADAE"/>
        </a:accent3>
        <a:accent4>
          <a:srgbClr val="DADAC2"/>
        </a:accent4>
        <a:accent5>
          <a:srgbClr val="ADB8CA"/>
        </a:accent5>
        <a:accent6>
          <a:srgbClr val="5E7B7D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4">
        <a:dk1>
          <a:srgbClr val="000000"/>
        </a:dk1>
        <a:lt1>
          <a:srgbClr val="FFFFFF"/>
        </a:lt1>
        <a:dk2>
          <a:srgbClr val="000000"/>
        </a:dk2>
        <a:lt2>
          <a:srgbClr val="CC0000"/>
        </a:lt2>
        <a:accent1>
          <a:srgbClr val="FFCC00"/>
        </a:accent1>
        <a:accent2>
          <a:srgbClr val="3366CC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2D5CB9"/>
        </a:accent6>
        <a:hlink>
          <a:srgbClr val="666699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5">
        <a:dk1>
          <a:srgbClr val="666699"/>
        </a:dk1>
        <a:lt1>
          <a:srgbClr val="FFFFFF"/>
        </a:lt1>
        <a:dk2>
          <a:srgbClr val="000033"/>
        </a:dk2>
        <a:lt2>
          <a:srgbClr val="FFFFFF"/>
        </a:lt2>
        <a:accent1>
          <a:srgbClr val="9966FF"/>
        </a:accent1>
        <a:accent2>
          <a:srgbClr val="CCCCFF"/>
        </a:accent2>
        <a:accent3>
          <a:srgbClr val="AAAAAD"/>
        </a:accent3>
        <a:accent4>
          <a:srgbClr val="DADADA"/>
        </a:accent4>
        <a:accent5>
          <a:srgbClr val="CAB8FF"/>
        </a:accent5>
        <a:accent6>
          <a:srgbClr val="B9B9E7"/>
        </a:accent6>
        <a:hlink>
          <a:srgbClr val="CCCC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6">
        <a:dk1>
          <a:srgbClr val="000000"/>
        </a:dk1>
        <a:lt1>
          <a:srgbClr val="FFFFFF"/>
        </a:lt1>
        <a:dk2>
          <a:srgbClr val="000000"/>
        </a:dk2>
        <a:lt2>
          <a:srgbClr val="669966"/>
        </a:lt2>
        <a:accent1>
          <a:srgbClr val="CCCC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8AB9"/>
        </a:accent6>
        <a:hlink>
          <a:srgbClr val="000066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7">
        <a:dk1>
          <a:srgbClr val="0099CC"/>
        </a:dk1>
        <a:lt1>
          <a:srgbClr val="FFFFFF"/>
        </a:lt1>
        <a:dk2>
          <a:srgbClr val="000099"/>
        </a:dk2>
        <a:lt2>
          <a:srgbClr val="FFFFFF"/>
        </a:lt2>
        <a:accent1>
          <a:srgbClr val="0099CC"/>
        </a:accent1>
        <a:accent2>
          <a:srgbClr val="6600FF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5C00E7"/>
        </a:accent6>
        <a:hlink>
          <a:srgbClr val="FFCC00"/>
        </a:hlink>
        <a:folHlink>
          <a:srgbClr val="00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8">
        <a:dk1>
          <a:srgbClr val="000033"/>
        </a:dk1>
        <a:lt1>
          <a:srgbClr val="FFFFFF"/>
        </a:lt1>
        <a:dk2>
          <a:srgbClr val="003366"/>
        </a:dk2>
        <a:lt2>
          <a:srgbClr val="275C6D"/>
        </a:lt2>
        <a:accent1>
          <a:srgbClr val="A7D2DF"/>
        </a:accent1>
        <a:accent2>
          <a:srgbClr val="108DA6"/>
        </a:accent2>
        <a:accent3>
          <a:srgbClr val="FFFFFF"/>
        </a:accent3>
        <a:accent4>
          <a:srgbClr val="00002A"/>
        </a:accent4>
        <a:accent5>
          <a:srgbClr val="D0E5EC"/>
        </a:accent5>
        <a:accent6>
          <a:srgbClr val="0D7F96"/>
        </a:accent6>
        <a:hlink>
          <a:srgbClr val="666699"/>
        </a:hlink>
        <a:folHlink>
          <a:srgbClr val="99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9">
        <a:dk1>
          <a:srgbClr val="CC3300"/>
        </a:dk1>
        <a:lt1>
          <a:srgbClr val="FFFFFF"/>
        </a:lt1>
        <a:dk2>
          <a:srgbClr val="000000"/>
        </a:dk2>
        <a:lt2>
          <a:srgbClr val="FFFFCC"/>
        </a:lt2>
        <a:accent1>
          <a:srgbClr val="FF9900"/>
        </a:accent1>
        <a:accent2>
          <a:srgbClr val="993300"/>
        </a:accent2>
        <a:accent3>
          <a:srgbClr val="AAAAAA"/>
        </a:accent3>
        <a:accent4>
          <a:srgbClr val="DADADA"/>
        </a:accent4>
        <a:accent5>
          <a:srgbClr val="FFCAAA"/>
        </a:accent5>
        <a:accent6>
          <a:srgbClr val="8A2D00"/>
        </a:accent6>
        <a:hlink>
          <a:srgbClr val="CEC5A2"/>
        </a:hlink>
        <a:folHlink>
          <a:srgbClr val="DDDDDD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2_Quadrant">
  <a:themeElements>
    <a:clrScheme name="Quadrant 2">
      <a:dk1>
        <a:srgbClr val="000000"/>
      </a:dk1>
      <a:lt1>
        <a:srgbClr val="FFFFFF"/>
      </a:lt1>
      <a:dk2>
        <a:srgbClr val="420000"/>
      </a:dk2>
      <a:lt2>
        <a:srgbClr val="660000"/>
      </a:lt2>
      <a:accent1>
        <a:srgbClr val="CCCC00"/>
      </a:accent1>
      <a:accent2>
        <a:srgbClr val="999966"/>
      </a:accent2>
      <a:accent3>
        <a:srgbClr val="FFFFFF"/>
      </a:accent3>
      <a:accent4>
        <a:srgbClr val="000000"/>
      </a:accent4>
      <a:accent5>
        <a:srgbClr val="E2E2AA"/>
      </a:accent5>
      <a:accent6>
        <a:srgbClr val="8A8A5C"/>
      </a:accent6>
      <a:hlink>
        <a:srgbClr val="996633"/>
      </a:hlink>
      <a:folHlink>
        <a:srgbClr val="993300"/>
      </a:folHlink>
    </a:clrScheme>
    <a:fontScheme name="Quadrant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Quadrant 1">
        <a:dk1>
          <a:srgbClr val="5C5674"/>
        </a:dk1>
        <a:lt1>
          <a:srgbClr val="FFFFFF"/>
        </a:lt1>
        <a:dk2>
          <a:srgbClr val="85986A"/>
        </a:dk2>
        <a:lt2>
          <a:srgbClr val="FFFFFF"/>
        </a:lt2>
        <a:accent1>
          <a:srgbClr val="666633"/>
        </a:accent1>
        <a:accent2>
          <a:srgbClr val="ADC5B8"/>
        </a:accent2>
        <a:accent3>
          <a:srgbClr val="C2CAB9"/>
        </a:accent3>
        <a:accent4>
          <a:srgbClr val="DADADA"/>
        </a:accent4>
        <a:accent5>
          <a:srgbClr val="B8B8AD"/>
        </a:accent5>
        <a:accent6>
          <a:srgbClr val="9CB2A6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2">
        <a:dk1>
          <a:srgbClr val="000000"/>
        </a:dk1>
        <a:lt1>
          <a:srgbClr val="FFFFFF"/>
        </a:lt1>
        <a:dk2>
          <a:srgbClr val="420000"/>
        </a:dk2>
        <a:lt2>
          <a:srgbClr val="660000"/>
        </a:lt2>
        <a:accent1>
          <a:srgbClr val="CCCC00"/>
        </a:accent1>
        <a:accent2>
          <a:srgbClr val="999966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8A8A5C"/>
        </a:accent6>
        <a:hlink>
          <a:srgbClr val="996633"/>
        </a:hlink>
        <a:folHlink>
          <a:srgbClr val="99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3">
        <a:dk1>
          <a:srgbClr val="618052"/>
        </a:dk1>
        <a:lt1>
          <a:srgbClr val="FFFFE3"/>
        </a:lt1>
        <a:dk2>
          <a:srgbClr val="162E36"/>
        </a:dk2>
        <a:lt2>
          <a:srgbClr val="FFFFFF"/>
        </a:lt2>
        <a:accent1>
          <a:srgbClr val="336699"/>
        </a:accent1>
        <a:accent2>
          <a:srgbClr val="69888B"/>
        </a:accent2>
        <a:accent3>
          <a:srgbClr val="ABADAE"/>
        </a:accent3>
        <a:accent4>
          <a:srgbClr val="DADAC2"/>
        </a:accent4>
        <a:accent5>
          <a:srgbClr val="ADB8CA"/>
        </a:accent5>
        <a:accent6>
          <a:srgbClr val="5E7B7D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4">
        <a:dk1>
          <a:srgbClr val="000000"/>
        </a:dk1>
        <a:lt1>
          <a:srgbClr val="FFFFFF"/>
        </a:lt1>
        <a:dk2>
          <a:srgbClr val="000000"/>
        </a:dk2>
        <a:lt2>
          <a:srgbClr val="CC0000"/>
        </a:lt2>
        <a:accent1>
          <a:srgbClr val="FFCC00"/>
        </a:accent1>
        <a:accent2>
          <a:srgbClr val="3366CC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2D5CB9"/>
        </a:accent6>
        <a:hlink>
          <a:srgbClr val="666699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5">
        <a:dk1>
          <a:srgbClr val="666699"/>
        </a:dk1>
        <a:lt1>
          <a:srgbClr val="FFFFFF"/>
        </a:lt1>
        <a:dk2>
          <a:srgbClr val="000033"/>
        </a:dk2>
        <a:lt2>
          <a:srgbClr val="FFFFFF"/>
        </a:lt2>
        <a:accent1>
          <a:srgbClr val="9966FF"/>
        </a:accent1>
        <a:accent2>
          <a:srgbClr val="CCCCFF"/>
        </a:accent2>
        <a:accent3>
          <a:srgbClr val="AAAAAD"/>
        </a:accent3>
        <a:accent4>
          <a:srgbClr val="DADADA"/>
        </a:accent4>
        <a:accent5>
          <a:srgbClr val="CAB8FF"/>
        </a:accent5>
        <a:accent6>
          <a:srgbClr val="B9B9E7"/>
        </a:accent6>
        <a:hlink>
          <a:srgbClr val="CCCC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6">
        <a:dk1>
          <a:srgbClr val="000000"/>
        </a:dk1>
        <a:lt1>
          <a:srgbClr val="FFFFFF"/>
        </a:lt1>
        <a:dk2>
          <a:srgbClr val="000000"/>
        </a:dk2>
        <a:lt2>
          <a:srgbClr val="669966"/>
        </a:lt2>
        <a:accent1>
          <a:srgbClr val="CCCC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8AB9"/>
        </a:accent6>
        <a:hlink>
          <a:srgbClr val="000066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7">
        <a:dk1>
          <a:srgbClr val="0099CC"/>
        </a:dk1>
        <a:lt1>
          <a:srgbClr val="FFFFFF"/>
        </a:lt1>
        <a:dk2>
          <a:srgbClr val="000099"/>
        </a:dk2>
        <a:lt2>
          <a:srgbClr val="FFFFFF"/>
        </a:lt2>
        <a:accent1>
          <a:srgbClr val="0099CC"/>
        </a:accent1>
        <a:accent2>
          <a:srgbClr val="6600FF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5C00E7"/>
        </a:accent6>
        <a:hlink>
          <a:srgbClr val="FFCC00"/>
        </a:hlink>
        <a:folHlink>
          <a:srgbClr val="00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8">
        <a:dk1>
          <a:srgbClr val="000033"/>
        </a:dk1>
        <a:lt1>
          <a:srgbClr val="FFFFFF"/>
        </a:lt1>
        <a:dk2>
          <a:srgbClr val="003366"/>
        </a:dk2>
        <a:lt2>
          <a:srgbClr val="275C6D"/>
        </a:lt2>
        <a:accent1>
          <a:srgbClr val="A7D2DF"/>
        </a:accent1>
        <a:accent2>
          <a:srgbClr val="108DA6"/>
        </a:accent2>
        <a:accent3>
          <a:srgbClr val="FFFFFF"/>
        </a:accent3>
        <a:accent4>
          <a:srgbClr val="00002A"/>
        </a:accent4>
        <a:accent5>
          <a:srgbClr val="D0E5EC"/>
        </a:accent5>
        <a:accent6>
          <a:srgbClr val="0D7F96"/>
        </a:accent6>
        <a:hlink>
          <a:srgbClr val="666699"/>
        </a:hlink>
        <a:folHlink>
          <a:srgbClr val="99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9">
        <a:dk1>
          <a:srgbClr val="CC3300"/>
        </a:dk1>
        <a:lt1>
          <a:srgbClr val="FFFFFF"/>
        </a:lt1>
        <a:dk2>
          <a:srgbClr val="000000"/>
        </a:dk2>
        <a:lt2>
          <a:srgbClr val="FFFFCC"/>
        </a:lt2>
        <a:accent1>
          <a:srgbClr val="FF9900"/>
        </a:accent1>
        <a:accent2>
          <a:srgbClr val="993300"/>
        </a:accent2>
        <a:accent3>
          <a:srgbClr val="AAAAAA"/>
        </a:accent3>
        <a:accent4>
          <a:srgbClr val="DADADA"/>
        </a:accent4>
        <a:accent5>
          <a:srgbClr val="FFCAAA"/>
        </a:accent5>
        <a:accent6>
          <a:srgbClr val="8A2D00"/>
        </a:accent6>
        <a:hlink>
          <a:srgbClr val="CEC5A2"/>
        </a:hlink>
        <a:folHlink>
          <a:srgbClr val="DDDDDD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850</Words>
  <Application>Microsoft Office PowerPoint</Application>
  <PresentationFormat>On-screen Show (16:9)</PresentationFormat>
  <Paragraphs>121</Paragraphs>
  <Slides>17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7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Office Theme</vt:lpstr>
      <vt:lpstr>Capsules</vt:lpstr>
      <vt:lpstr>1_Capsules</vt:lpstr>
      <vt:lpstr>2_Capsules</vt:lpstr>
      <vt:lpstr>Quadrant</vt:lpstr>
      <vt:lpstr>1_Quadrant</vt:lpstr>
      <vt:lpstr>2_Quadrant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2020-05-26T06:34:13Z</dcterms:modified>
</cp:coreProperties>
</file>