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E224-D4E9-4147-A275-8E27C96F213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9968-6549-4D9D-B511-037EA2246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r’s Complement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562600"/>
          </a:xfrm>
        </p:spPr>
        <p:txBody>
          <a:bodyPr/>
          <a:lstStyle/>
          <a:p>
            <a:pPr eaLnBrk="1" hangingPunct="1"/>
            <a:r>
              <a:rPr lang="en-US" altLang="en-US" b="1" i="1" smtClean="0"/>
              <a:t>N</a:t>
            </a:r>
            <a:r>
              <a:rPr lang="en-US" altLang="en-US" smtClean="0"/>
              <a:t>, a positive number.</a:t>
            </a:r>
          </a:p>
          <a:p>
            <a:pPr eaLnBrk="1" hangingPunct="1"/>
            <a:r>
              <a:rPr lang="en-US" altLang="en-US" b="1" i="1" smtClean="0"/>
              <a:t>r</a:t>
            </a:r>
            <a:r>
              <a:rPr lang="en-US" altLang="en-US" smtClean="0"/>
              <a:t> is the base of </a:t>
            </a:r>
            <a:r>
              <a:rPr lang="en-US" altLang="en-US" b="1" i="1" smtClean="0"/>
              <a:t>N</a:t>
            </a:r>
            <a:r>
              <a:rPr lang="en-US" altLang="en-US" smtClean="0"/>
              <a:t> with an integer part of </a:t>
            </a:r>
            <a:r>
              <a:rPr lang="en-US" altLang="en-US" b="1" i="1" smtClean="0"/>
              <a:t>n</a:t>
            </a:r>
            <a:r>
              <a:rPr lang="en-US" altLang="en-US" smtClean="0"/>
              <a:t> digits.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i="1" smtClean="0"/>
              <a:t>r</a:t>
            </a:r>
            <a:r>
              <a:rPr lang="en-US" altLang="en-US" smtClean="0"/>
              <a:t>’s complement of </a:t>
            </a:r>
            <a:r>
              <a:rPr lang="en-US" altLang="en-US" b="1" i="1" smtClean="0"/>
              <a:t>N</a:t>
            </a:r>
            <a:r>
              <a:rPr lang="en-US" altLang="en-US" smtClean="0"/>
              <a:t> is defined as </a:t>
            </a:r>
            <a:r>
              <a:rPr lang="en-US" altLang="en-US" b="1" i="1" smtClean="0"/>
              <a:t>r</a:t>
            </a:r>
            <a:r>
              <a:rPr lang="en-US" altLang="en-US" b="1" i="1" baseline="30000" smtClean="0"/>
              <a:t>n</a:t>
            </a:r>
            <a:r>
              <a:rPr lang="en-US" altLang="en-US" b="1" i="1" smtClean="0"/>
              <a:t>-N</a:t>
            </a:r>
            <a:r>
              <a:rPr lang="en-US" altLang="en-US" smtClean="0"/>
              <a:t> for </a:t>
            </a:r>
            <a:r>
              <a:rPr lang="en-US" altLang="en-US" b="1" i="1" smtClean="0"/>
              <a:t>N</a:t>
            </a:r>
            <a:r>
              <a:rPr lang="en-US" altLang="en-US" smtClean="0"/>
              <a:t>≠0.</a:t>
            </a:r>
          </a:p>
          <a:p>
            <a:pPr eaLnBrk="1" hangingPunct="1"/>
            <a:r>
              <a:rPr lang="en-US" altLang="en-US" smtClean="0"/>
              <a:t>Find 10’s complement of  (25.639)</a:t>
            </a:r>
            <a:r>
              <a:rPr lang="en-US" altLang="en-US" baseline="-25000" smtClean="0"/>
              <a:t>10</a:t>
            </a:r>
            <a:endParaRPr lang="en-US" altLang="en-US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Here N=25.639, r=10, n=2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So Answer will be 10</a:t>
            </a:r>
            <a:r>
              <a:rPr lang="en-US" altLang="en-US" baseline="30000" smtClean="0"/>
              <a:t>2</a:t>
            </a:r>
            <a:r>
              <a:rPr lang="en-US" altLang="en-US" smtClean="0"/>
              <a:t>-25.639=74.361</a:t>
            </a:r>
          </a:p>
          <a:p>
            <a:pPr eaLnBrk="1" hangingPunct="1"/>
            <a:r>
              <a:rPr lang="en-US" altLang="en-US" smtClean="0"/>
              <a:t>Find 2’s complement of (1011.101)</a:t>
            </a:r>
            <a:r>
              <a:rPr lang="en-US" altLang="en-US" baseline="-25000" smtClean="0"/>
              <a:t>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Here N=1011.101,r=2,n=4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So answer will be (2</a:t>
            </a:r>
            <a:r>
              <a:rPr lang="en-US" altLang="en-US" baseline="30000" smtClean="0"/>
              <a:t>4</a:t>
            </a:r>
            <a:r>
              <a:rPr lang="en-US" altLang="en-US" smtClean="0"/>
              <a:t>)</a:t>
            </a:r>
            <a:r>
              <a:rPr lang="en-US" altLang="en-US" baseline="-25000" smtClean="0"/>
              <a:t>2</a:t>
            </a:r>
            <a:r>
              <a:rPr lang="en-US" altLang="en-US" smtClean="0"/>
              <a:t>-1011.101=10000-1011.101=0100.011</a:t>
            </a:r>
          </a:p>
        </p:txBody>
      </p:sp>
    </p:spTree>
    <p:extLst>
      <p:ext uri="{BB962C8B-B14F-4D97-AF65-F5344CB8AC3E}">
        <p14:creationId xmlns:p14="http://schemas.microsoft.com/office/powerpoint/2010/main" val="7493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448800" cy="762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Substraction with r’s Complements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9144000" cy="3352800"/>
          </a:xfrm>
          <a:extLst/>
        </p:spPr>
        <p:txBody>
          <a:bodyPr rtlCol="0">
            <a:normAutofit/>
          </a:bodyPr>
          <a:lstStyle/>
          <a:p>
            <a:pPr marL="0" lvl="8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200" dirty="0"/>
              <a:t>Subtract (76425 – 28321) using 10’s complements.</a:t>
            </a:r>
          </a:p>
          <a:p>
            <a:pPr marL="0" lvl="8">
              <a:spcBef>
                <a:spcPts val="0"/>
              </a:spcBef>
              <a:buNone/>
              <a:defRPr/>
            </a:pPr>
            <a:endParaRPr lang="en-US" sz="3200" dirty="0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1447800" y="4114801"/>
            <a:ext cx="9220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Substract (28531 – 345920)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762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Substraction with r’s Complements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9144000" cy="5867400"/>
          </a:xfrm>
          <a:extLst/>
        </p:spPr>
        <p:txBody>
          <a:bodyPr rtlCol="0">
            <a:normAutofit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/>
              <a:t>Subtract (11010011 – 10001100) using 2’s complement.</a:t>
            </a:r>
          </a:p>
          <a:p>
            <a:pPr>
              <a:buNone/>
              <a:defRPr/>
            </a:pPr>
            <a:r>
              <a:rPr lang="en-US" dirty="0" smtClean="0"/>
              <a:t>		</a:t>
            </a:r>
            <a:r>
              <a:rPr lang="en-US" dirty="0"/>
              <a:t>  2’s complement of 10001100 is 01110100</a:t>
            </a:r>
          </a:p>
          <a:p>
            <a:pPr lvl="8">
              <a:buFont typeface="Arial" pitchFamily="34" charset="0"/>
              <a:buNone/>
              <a:defRPr/>
            </a:pPr>
            <a:r>
              <a:rPr lang="en-US" sz="2800" dirty="0"/>
              <a:t>	1 1 0 1 0 0 1 1</a:t>
            </a:r>
          </a:p>
          <a:p>
            <a:pPr lvl="8">
              <a:buFont typeface="Arial" pitchFamily="34" charset="0"/>
              <a:buNone/>
              <a:defRPr/>
            </a:pPr>
            <a:r>
              <a:rPr lang="en-US" sz="2800" dirty="0"/>
              <a:t>+ 0 1 1 1 0 1 0 0</a:t>
            </a:r>
          </a:p>
          <a:p>
            <a:pPr marL="1920240" lvl="8">
              <a:buNone/>
              <a:defRPr/>
            </a:pPr>
            <a:r>
              <a:rPr lang="en-US" sz="2800" dirty="0"/>
              <a:t>    Carry             1 0 1 0 0 0 1 1 1</a:t>
            </a:r>
          </a:p>
          <a:p>
            <a:pPr>
              <a:buNone/>
              <a:defRPr/>
            </a:pPr>
            <a:r>
              <a:rPr lang="en-US" dirty="0"/>
              <a:t>	The difference is positive and is equal to 01000111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Q: Subtract (1000100 –1010100</a:t>
            </a:r>
            <a:r>
              <a:rPr lang="en-US" dirty="0" smtClean="0"/>
              <a:t>) using 2’s complement.</a:t>
            </a:r>
          </a:p>
          <a:p>
            <a:pPr>
              <a:buNone/>
              <a:defRPr/>
            </a:pPr>
            <a:r>
              <a:rPr lang="en-US" dirty="0" smtClean="0"/>
              <a:t>		2’s complement of 1010100 is 0101100</a:t>
            </a:r>
          </a:p>
          <a:p>
            <a:pPr>
              <a:buNone/>
              <a:defRPr/>
            </a:pPr>
            <a:r>
              <a:rPr lang="en-US" dirty="0" smtClean="0"/>
              <a:t>					</a:t>
            </a:r>
            <a:r>
              <a:rPr lang="en-US" dirty="0"/>
              <a:t>	1000100</a:t>
            </a:r>
          </a:p>
          <a:p>
            <a:pPr>
              <a:buNone/>
              <a:defRPr/>
            </a:pPr>
            <a:r>
              <a:rPr lang="en-US" dirty="0"/>
              <a:t>					       +   0101100</a:t>
            </a:r>
          </a:p>
          <a:p>
            <a:pPr>
              <a:buNone/>
              <a:defRPr/>
            </a:pPr>
            <a:r>
              <a:rPr lang="en-US" dirty="0"/>
              <a:t>				no carry	1110000</a:t>
            </a:r>
          </a:p>
          <a:p>
            <a:pPr>
              <a:buNone/>
              <a:defRPr/>
            </a:pPr>
            <a:r>
              <a:rPr lang="en-US" dirty="0"/>
              <a:t>Answer will be 2’s complement of 1110000= – 0001000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2513014"/>
            <a:ext cx="2438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5408614"/>
            <a:ext cx="3352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(r-1)’s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56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i="1" dirty="0" smtClean="0"/>
              <a:t>N</a:t>
            </a:r>
            <a:r>
              <a:rPr lang="en-US" dirty="0" smtClean="0"/>
              <a:t>, a positive number.</a:t>
            </a:r>
          </a:p>
          <a:p>
            <a:pPr>
              <a:defRPr/>
            </a:pPr>
            <a:r>
              <a:rPr lang="en-US" b="1" i="1" dirty="0" smtClean="0"/>
              <a:t>r</a:t>
            </a:r>
            <a:r>
              <a:rPr lang="en-US" dirty="0" smtClean="0"/>
              <a:t> is the base of </a:t>
            </a:r>
            <a:r>
              <a:rPr lang="en-US" b="1" i="1" dirty="0" smtClean="0"/>
              <a:t>N</a:t>
            </a:r>
            <a:r>
              <a:rPr lang="en-US" dirty="0" smtClean="0"/>
              <a:t> with an integer part of </a:t>
            </a:r>
            <a:r>
              <a:rPr lang="en-US" b="1" i="1" dirty="0" smtClean="0"/>
              <a:t>n</a:t>
            </a:r>
            <a:r>
              <a:rPr lang="en-US" dirty="0" smtClean="0"/>
              <a:t> digits and fraction part of </a:t>
            </a:r>
            <a:r>
              <a:rPr lang="en-US" b="1" i="1" dirty="0" smtClean="0"/>
              <a:t>m</a:t>
            </a:r>
            <a:r>
              <a:rPr lang="en-US" dirty="0" smtClean="0"/>
              <a:t> digits.</a:t>
            </a:r>
          </a:p>
          <a:p>
            <a:pPr>
              <a:defRPr/>
            </a:pPr>
            <a:r>
              <a:rPr lang="en-US" dirty="0" smtClean="0"/>
              <a:t>The (</a:t>
            </a:r>
            <a:r>
              <a:rPr lang="en-US" b="1" i="1" dirty="0" smtClean="0"/>
              <a:t>r-1</a:t>
            </a:r>
            <a:r>
              <a:rPr lang="en-US" dirty="0" smtClean="0"/>
              <a:t>)’s complement of </a:t>
            </a:r>
            <a:r>
              <a:rPr lang="en-US" b="1" i="1" dirty="0" smtClean="0"/>
              <a:t>N</a:t>
            </a:r>
            <a:r>
              <a:rPr lang="en-US" dirty="0" smtClean="0"/>
              <a:t> is defined as </a:t>
            </a:r>
            <a:r>
              <a:rPr lang="en-US" b="1" i="1" dirty="0" smtClean="0"/>
              <a:t>r</a:t>
            </a:r>
            <a:r>
              <a:rPr lang="en-US" b="1" i="1" baseline="30000" dirty="0" smtClean="0"/>
              <a:t>n</a:t>
            </a:r>
            <a:r>
              <a:rPr lang="en-US" b="1" i="1" dirty="0" smtClean="0"/>
              <a:t>-r</a:t>
            </a:r>
            <a:r>
              <a:rPr lang="en-US" b="1" i="1" baseline="30000" dirty="0" smtClean="0"/>
              <a:t>-m</a:t>
            </a:r>
            <a:r>
              <a:rPr lang="en-US" b="1" i="1" dirty="0" smtClean="0"/>
              <a:t>-N</a:t>
            </a:r>
            <a:r>
              <a:rPr lang="en-US" dirty="0" smtClean="0"/>
              <a:t> for </a:t>
            </a:r>
            <a:r>
              <a:rPr lang="en-US" b="1" i="1" dirty="0" smtClean="0"/>
              <a:t>N</a:t>
            </a:r>
            <a:r>
              <a:rPr lang="en-US" dirty="0" smtClean="0"/>
              <a:t>≠0.</a:t>
            </a:r>
          </a:p>
          <a:p>
            <a:pPr>
              <a:defRPr/>
            </a:pPr>
            <a:r>
              <a:rPr lang="en-US" dirty="0" smtClean="0"/>
              <a:t>Find 9’s complement of  (25.639)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lvl="2">
              <a:buNone/>
              <a:defRPr/>
            </a:pPr>
            <a:r>
              <a:rPr lang="en-US" dirty="0" smtClean="0"/>
              <a:t>	Here </a:t>
            </a:r>
            <a:r>
              <a:rPr lang="en-US" b="1" i="1" dirty="0" smtClean="0"/>
              <a:t>N</a:t>
            </a:r>
            <a:r>
              <a:rPr lang="en-US" dirty="0" smtClean="0"/>
              <a:t>=25.639, </a:t>
            </a:r>
            <a:r>
              <a:rPr lang="en-US" b="1" i="1" dirty="0" smtClean="0"/>
              <a:t>r</a:t>
            </a:r>
            <a:r>
              <a:rPr lang="en-US" dirty="0" smtClean="0"/>
              <a:t>=10, </a:t>
            </a:r>
            <a:r>
              <a:rPr lang="en-US" b="1" i="1" dirty="0" smtClean="0"/>
              <a:t>n</a:t>
            </a:r>
            <a:r>
              <a:rPr lang="en-US" dirty="0" smtClean="0"/>
              <a:t>=2 and </a:t>
            </a:r>
            <a:r>
              <a:rPr lang="en-US" b="1" i="1" dirty="0" smtClean="0"/>
              <a:t>m</a:t>
            </a:r>
            <a:r>
              <a:rPr lang="en-US" dirty="0" smtClean="0"/>
              <a:t>=3</a:t>
            </a:r>
          </a:p>
          <a:p>
            <a:pPr lvl="2">
              <a:buNone/>
              <a:defRPr/>
            </a:pPr>
            <a:r>
              <a:rPr lang="en-US" dirty="0" smtClean="0"/>
              <a:t>	So Answer will be 10</a:t>
            </a:r>
            <a:r>
              <a:rPr lang="en-US" baseline="30000" dirty="0" smtClean="0"/>
              <a:t>2</a:t>
            </a:r>
            <a:r>
              <a:rPr lang="en-US" dirty="0" smtClean="0"/>
              <a:t>-10</a:t>
            </a:r>
            <a:r>
              <a:rPr lang="en-US" baseline="30000" dirty="0" smtClean="0"/>
              <a:t>-3</a:t>
            </a:r>
            <a:r>
              <a:rPr lang="en-US" dirty="0" smtClean="0"/>
              <a:t>-25.639=99.999-25.639=74.361</a:t>
            </a:r>
          </a:p>
          <a:p>
            <a:pPr>
              <a:defRPr/>
            </a:pPr>
            <a:r>
              <a:rPr lang="en-US" dirty="0" smtClean="0"/>
              <a:t>Find 1’s complement of (1011.101)</a:t>
            </a:r>
            <a:r>
              <a:rPr lang="en-US" baseline="-25000" dirty="0" smtClean="0"/>
              <a:t>2</a:t>
            </a:r>
          </a:p>
          <a:p>
            <a:pPr lvl="2">
              <a:buNone/>
              <a:defRPr/>
            </a:pPr>
            <a:r>
              <a:rPr lang="en-US" dirty="0" smtClean="0"/>
              <a:t>Here </a:t>
            </a:r>
            <a:r>
              <a:rPr lang="en-US" b="1" i="1" dirty="0" smtClean="0"/>
              <a:t>N</a:t>
            </a:r>
            <a:r>
              <a:rPr lang="en-US" dirty="0" smtClean="0"/>
              <a:t>=1011.101, </a:t>
            </a:r>
            <a:r>
              <a:rPr lang="en-US" b="1" i="1" dirty="0" smtClean="0"/>
              <a:t>r</a:t>
            </a:r>
            <a:r>
              <a:rPr lang="en-US" dirty="0" smtClean="0"/>
              <a:t>=2, </a:t>
            </a:r>
            <a:r>
              <a:rPr lang="en-US" b="1" i="1" dirty="0" smtClean="0"/>
              <a:t>n</a:t>
            </a:r>
            <a:r>
              <a:rPr lang="en-US" dirty="0" smtClean="0"/>
              <a:t>=4 and </a:t>
            </a:r>
            <a:r>
              <a:rPr lang="en-US" b="1" i="1" dirty="0" smtClean="0"/>
              <a:t>m</a:t>
            </a:r>
            <a:r>
              <a:rPr lang="en-US" dirty="0" smtClean="0"/>
              <a:t>=-3</a:t>
            </a:r>
          </a:p>
          <a:p>
            <a:pPr lvl="2">
              <a:buNone/>
              <a:defRPr/>
            </a:pPr>
            <a:r>
              <a:rPr lang="en-US" dirty="0" smtClean="0"/>
              <a:t>So answer will be (2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-(2</a:t>
            </a:r>
            <a:r>
              <a:rPr lang="en-US" baseline="30000" dirty="0" smtClean="0"/>
              <a:t>-3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r>
              <a:rPr lang="en-US" dirty="0" smtClean="0"/>
              <a:t>-1011.101=1111.111-1011.101=0100.010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Substraction with (r-1)’s Complements example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90600"/>
            <a:ext cx="9144000" cy="3200400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524000" y="4487864"/>
            <a:ext cx="914400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Example:  </a:t>
            </a:r>
            <a:r>
              <a:rPr lang="en-US" altLang="en-US" sz="2400"/>
              <a:t>Suntraction (28321 – 76425) using 9’s complements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Answer </a:t>
            </a:r>
            <a:r>
              <a:rPr lang="en-US" altLang="en-US" sz="2400"/>
              <a:t>    9’s complement of 76425 is 23574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Then add      28321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+23574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51895  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Answer will be 9’s complement of 51895 is    – 48104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6018214"/>
            <a:ext cx="1219200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90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Substraction with (r-1)’s Complements example</a:t>
            </a:r>
            <a:endParaRPr lang="en-US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066800"/>
            <a:ext cx="9144000" cy="2971800"/>
          </a:xfrm>
        </p:spPr>
      </p:pic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524000" y="41148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Example:      </a:t>
            </a:r>
            <a:r>
              <a:rPr lang="en-US" altLang="en-US" sz="2400"/>
              <a:t>Perform subtraction operation Y-X=1000011-1010100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The r’s Complement</vt:lpstr>
      <vt:lpstr>Substraction with r’s Complements Example</vt:lpstr>
      <vt:lpstr>Substraction with r’s Complements Example</vt:lpstr>
      <vt:lpstr>The (r-1)’s Complement</vt:lpstr>
      <vt:lpstr>Substraction with (r-1)’s Complements example</vt:lpstr>
      <vt:lpstr>Substraction with (r-1)’s Complements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r’s Complement</dc:title>
  <dc:creator>Windows User</dc:creator>
  <cp:lastModifiedBy>Windows User</cp:lastModifiedBy>
  <cp:revision>1</cp:revision>
  <dcterms:created xsi:type="dcterms:W3CDTF">2021-03-02T07:24:27Z</dcterms:created>
  <dcterms:modified xsi:type="dcterms:W3CDTF">2021-03-02T07:26:46Z</dcterms:modified>
</cp:coreProperties>
</file>