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693400" cy="6019800"/>
  <p:notesSz cx="10693400" cy="6019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333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2333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21375" y="106364"/>
            <a:ext cx="1442947" cy="48236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881462" y="98938"/>
            <a:ext cx="193675" cy="482600"/>
          </a:xfrm>
          <a:custGeom>
            <a:avLst/>
            <a:gdLst/>
            <a:ahLst/>
            <a:cxnLst/>
            <a:rect l="l" t="t" r="r" b="b"/>
            <a:pathLst>
              <a:path w="193675" h="482600">
                <a:moveTo>
                  <a:pt x="193075" y="482367"/>
                </a:moveTo>
                <a:lnTo>
                  <a:pt x="0" y="482367"/>
                </a:lnTo>
                <a:lnTo>
                  <a:pt x="0" y="0"/>
                </a:lnTo>
                <a:lnTo>
                  <a:pt x="193075" y="0"/>
                </a:lnTo>
                <a:lnTo>
                  <a:pt x="193075" y="48236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00958" y="98938"/>
            <a:ext cx="121285" cy="482600"/>
          </a:xfrm>
          <a:custGeom>
            <a:avLst/>
            <a:gdLst/>
            <a:ahLst/>
            <a:cxnLst/>
            <a:rect l="l" t="t" r="r" b="b"/>
            <a:pathLst>
              <a:path w="121284" h="482600">
                <a:moveTo>
                  <a:pt x="121097" y="482367"/>
                </a:moveTo>
                <a:lnTo>
                  <a:pt x="0" y="482367"/>
                </a:lnTo>
                <a:lnTo>
                  <a:pt x="0" y="0"/>
                </a:lnTo>
                <a:lnTo>
                  <a:pt x="121097" y="0"/>
                </a:lnTo>
                <a:lnTo>
                  <a:pt x="121097" y="48236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950584"/>
            <a:ext cx="10693400" cy="67310"/>
          </a:xfrm>
          <a:custGeom>
            <a:avLst/>
            <a:gdLst/>
            <a:ahLst/>
            <a:cxnLst/>
            <a:rect l="l" t="t" r="r" b="b"/>
            <a:pathLst>
              <a:path w="10693400" h="67310">
                <a:moveTo>
                  <a:pt x="0" y="0"/>
                </a:moveTo>
                <a:lnTo>
                  <a:pt x="10693399" y="0"/>
                </a:lnTo>
                <a:lnTo>
                  <a:pt x="10693399" y="66833"/>
                </a:lnTo>
                <a:lnTo>
                  <a:pt x="0" y="66833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6364"/>
            <a:ext cx="8517890" cy="474980"/>
          </a:xfrm>
          <a:custGeom>
            <a:avLst/>
            <a:gdLst/>
            <a:ahLst/>
            <a:cxnLst/>
            <a:rect l="l" t="t" r="r" b="b"/>
            <a:pathLst>
              <a:path w="8517890" h="474980">
                <a:moveTo>
                  <a:pt x="8517564" y="474941"/>
                </a:moveTo>
                <a:lnTo>
                  <a:pt x="0" y="474941"/>
                </a:lnTo>
                <a:lnTo>
                  <a:pt x="0" y="0"/>
                </a:lnTo>
                <a:lnTo>
                  <a:pt x="8517564" y="0"/>
                </a:lnTo>
                <a:lnTo>
                  <a:pt x="8517564" y="474941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06364"/>
            <a:ext cx="8517890" cy="474980"/>
          </a:xfrm>
          <a:custGeom>
            <a:avLst/>
            <a:gdLst/>
            <a:ahLst/>
            <a:cxnLst/>
            <a:rect l="l" t="t" r="r" b="b"/>
            <a:pathLst>
              <a:path w="8517890" h="474980">
                <a:moveTo>
                  <a:pt x="0" y="0"/>
                </a:moveTo>
                <a:lnTo>
                  <a:pt x="8517564" y="0"/>
                </a:lnTo>
                <a:lnTo>
                  <a:pt x="8517564" y="474941"/>
                </a:lnTo>
                <a:lnTo>
                  <a:pt x="0" y="474941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51" y="152054"/>
            <a:ext cx="8488045" cy="346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854" y="2142679"/>
            <a:ext cx="9636125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333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76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77.png"/><Relationship Id="rId10" Type="http://schemas.openxmlformats.org/officeDocument/2006/relationships/image" Target="../media/image88.png"/><Relationship Id="rId11" Type="http://schemas.openxmlformats.org/officeDocument/2006/relationships/image" Target="../media/image89.jpg"/><Relationship Id="rId1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80.png"/><Relationship Id="rId5" Type="http://schemas.openxmlformats.org/officeDocument/2006/relationships/image" Target="../media/image92.png"/><Relationship Id="rId6" Type="http://schemas.openxmlformats.org/officeDocument/2006/relationships/image" Target="../media/image75.png"/><Relationship Id="rId7" Type="http://schemas.openxmlformats.org/officeDocument/2006/relationships/image" Target="../media/image81.png"/><Relationship Id="rId8" Type="http://schemas.openxmlformats.org/officeDocument/2006/relationships/image" Target="../media/image93.png"/><Relationship Id="rId9" Type="http://schemas.openxmlformats.org/officeDocument/2006/relationships/image" Target="../media/image94.jpg"/><Relationship Id="rId10" Type="http://schemas.openxmlformats.org/officeDocument/2006/relationships/image" Target="../media/image95.jpg"/><Relationship Id="rId11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80.png"/><Relationship Id="rId5" Type="http://schemas.openxmlformats.org/officeDocument/2006/relationships/image" Target="../media/image96.png"/><Relationship Id="rId6" Type="http://schemas.openxmlformats.org/officeDocument/2006/relationships/image" Target="../media/image77.png"/><Relationship Id="rId7" Type="http://schemas.openxmlformats.org/officeDocument/2006/relationships/image" Target="../media/image87.png"/><Relationship Id="rId8" Type="http://schemas.openxmlformats.org/officeDocument/2006/relationships/image" Target="../media/image81.png"/><Relationship Id="rId9" Type="http://schemas.openxmlformats.org/officeDocument/2006/relationships/image" Target="../media/image97.png"/><Relationship Id="rId10" Type="http://schemas.openxmlformats.org/officeDocument/2006/relationships/image" Target="../media/image98.jpg"/><Relationship Id="rId11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69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jpg"/><Relationship Id="rId15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87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114.png"/><Relationship Id="rId9" Type="http://schemas.openxmlformats.org/officeDocument/2006/relationships/image" Target="../media/image115.jpg"/><Relationship Id="rId10" Type="http://schemas.openxmlformats.org/officeDocument/2006/relationships/image" Target="../media/image116.jpg"/><Relationship Id="rId11" Type="http://schemas.openxmlformats.org/officeDocument/2006/relationships/image" Target="../media/image117.jpg"/><Relationship Id="rId12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76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77.png"/><Relationship Id="rId10" Type="http://schemas.openxmlformats.org/officeDocument/2006/relationships/image" Target="../media/image118.png"/><Relationship Id="rId11" Type="http://schemas.openxmlformats.org/officeDocument/2006/relationships/image" Target="../media/image116.jpg"/><Relationship Id="rId12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80.png"/><Relationship Id="rId4" Type="http://schemas.openxmlformats.org/officeDocument/2006/relationships/image" Target="../media/image63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jpg"/><Relationship Id="rId8" Type="http://schemas.openxmlformats.org/officeDocument/2006/relationships/image" Target="../media/image123.jpg"/><Relationship Id="rId9" Type="http://schemas.openxmlformats.org/officeDocument/2006/relationships/image" Target="../media/image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41.png"/><Relationship Id="rId15" Type="http://schemas.openxmlformats.org/officeDocument/2006/relationships/image" Target="../media/image57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13.png"/><Relationship Id="rId6" Type="http://schemas.openxmlformats.org/officeDocument/2006/relationships/image" Target="../media/image1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3.png"/><Relationship Id="rId3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jpg"/><Relationship Id="rId9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jp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jpg"/><Relationship Id="rId8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82.png"/><Relationship Id="rId9" Type="http://schemas.openxmlformats.org/officeDocument/2006/relationships/image" Target="../media/image83.jpg"/><Relationship Id="rId10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81"/>
              <a:ext cx="10693399" cy="601503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81100" y="857124"/>
              <a:ext cx="7369175" cy="4638675"/>
            </a:xfrm>
            <a:custGeom>
              <a:avLst/>
              <a:gdLst/>
              <a:ahLst/>
              <a:cxnLst/>
              <a:rect l="l" t="t" r="r" b="b"/>
              <a:pathLst>
                <a:path w="7369175" h="4638675">
                  <a:moveTo>
                    <a:pt x="7368832" y="4638568"/>
                  </a:moveTo>
                  <a:lnTo>
                    <a:pt x="0" y="4638568"/>
                  </a:lnTo>
                  <a:lnTo>
                    <a:pt x="0" y="0"/>
                  </a:lnTo>
                  <a:lnTo>
                    <a:pt x="7368832" y="0"/>
                  </a:lnTo>
                  <a:lnTo>
                    <a:pt x="7368832" y="463856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81100" y="857124"/>
              <a:ext cx="7369175" cy="4638675"/>
            </a:xfrm>
            <a:custGeom>
              <a:avLst/>
              <a:gdLst/>
              <a:ahLst/>
              <a:cxnLst/>
              <a:rect l="l" t="t" r="r" b="b"/>
              <a:pathLst>
                <a:path w="7369175" h="4638675">
                  <a:moveTo>
                    <a:pt x="0" y="0"/>
                  </a:moveTo>
                  <a:lnTo>
                    <a:pt x="7368832" y="0"/>
                  </a:lnTo>
                  <a:lnTo>
                    <a:pt x="7368832" y="4638568"/>
                  </a:lnTo>
                  <a:lnTo>
                    <a:pt x="0" y="4638568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2031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81"/>
              <a:ext cx="10259820" cy="601503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381"/>
              <a:ext cx="10538201" cy="601503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912569" y="3262140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59131" y="522642"/>
                  </a:moveTo>
                  <a:lnTo>
                    <a:pt x="0" y="522642"/>
                  </a:lnTo>
                  <a:lnTo>
                    <a:pt x="0" y="0"/>
                  </a:lnTo>
                  <a:lnTo>
                    <a:pt x="59131" y="0"/>
                  </a:lnTo>
                  <a:lnTo>
                    <a:pt x="59131" y="522642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12569" y="3262140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0" y="0"/>
                  </a:moveTo>
                  <a:lnTo>
                    <a:pt x="59131" y="0"/>
                  </a:lnTo>
                  <a:lnTo>
                    <a:pt x="59131" y="522642"/>
                  </a:lnTo>
                  <a:lnTo>
                    <a:pt x="0" y="522642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4907" y="2747271"/>
              <a:ext cx="171145" cy="21987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712834" y="2747200"/>
              <a:ext cx="511175" cy="220345"/>
            </a:xfrm>
            <a:custGeom>
              <a:avLst/>
              <a:gdLst/>
              <a:ahLst/>
              <a:cxnLst/>
              <a:rect l="l" t="t" r="r" b="b"/>
              <a:pathLst>
                <a:path w="511175" h="220344">
                  <a:moveTo>
                    <a:pt x="142862" y="187960"/>
                  </a:moveTo>
                  <a:lnTo>
                    <a:pt x="36690" y="187960"/>
                  </a:lnTo>
                  <a:lnTo>
                    <a:pt x="36690" y="121920"/>
                  </a:lnTo>
                  <a:lnTo>
                    <a:pt x="128066" y="121920"/>
                  </a:lnTo>
                  <a:lnTo>
                    <a:pt x="128066" y="91440"/>
                  </a:lnTo>
                  <a:lnTo>
                    <a:pt x="36690" y="91440"/>
                  </a:lnTo>
                  <a:lnTo>
                    <a:pt x="36690" y="31750"/>
                  </a:lnTo>
                  <a:lnTo>
                    <a:pt x="141401" y="31750"/>
                  </a:lnTo>
                  <a:lnTo>
                    <a:pt x="141401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144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  <a:path w="511175" h="220344">
                  <a:moveTo>
                    <a:pt x="329577" y="219951"/>
                  </a:moveTo>
                  <a:lnTo>
                    <a:pt x="258432" y="109004"/>
                  </a:lnTo>
                  <a:lnTo>
                    <a:pt x="327914" y="76"/>
                  </a:lnTo>
                  <a:lnTo>
                    <a:pt x="284975" y="76"/>
                  </a:lnTo>
                  <a:lnTo>
                    <a:pt x="236613" y="77165"/>
                  </a:lnTo>
                  <a:lnTo>
                    <a:pt x="188239" y="76"/>
                  </a:lnTo>
                  <a:lnTo>
                    <a:pt x="145313" y="76"/>
                  </a:lnTo>
                  <a:lnTo>
                    <a:pt x="214782" y="109004"/>
                  </a:lnTo>
                  <a:lnTo>
                    <a:pt x="143637" y="219951"/>
                  </a:lnTo>
                  <a:lnTo>
                    <a:pt x="186931" y="219951"/>
                  </a:lnTo>
                  <a:lnTo>
                    <a:pt x="236613" y="141198"/>
                  </a:lnTo>
                  <a:lnTo>
                    <a:pt x="286283" y="219951"/>
                  </a:lnTo>
                  <a:lnTo>
                    <a:pt x="329577" y="219951"/>
                  </a:lnTo>
                  <a:close/>
                </a:path>
                <a:path w="511175" h="220344">
                  <a:moveTo>
                    <a:pt x="511048" y="0"/>
                  </a:moveTo>
                  <a:lnTo>
                    <a:pt x="339178" y="0"/>
                  </a:lnTo>
                  <a:lnTo>
                    <a:pt x="339178" y="31750"/>
                  </a:lnTo>
                  <a:lnTo>
                    <a:pt x="406920" y="31750"/>
                  </a:lnTo>
                  <a:lnTo>
                    <a:pt x="406920" y="219710"/>
                  </a:lnTo>
                  <a:lnTo>
                    <a:pt x="443179" y="219710"/>
                  </a:lnTo>
                  <a:lnTo>
                    <a:pt x="443179" y="31750"/>
                  </a:lnTo>
                  <a:lnTo>
                    <a:pt x="511048" y="31750"/>
                  </a:lnTo>
                  <a:lnTo>
                    <a:pt x="511048" y="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4948" y="2744370"/>
              <a:ext cx="172233" cy="22567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529685" y="2747200"/>
              <a:ext cx="142875" cy="219710"/>
            </a:xfrm>
            <a:custGeom>
              <a:avLst/>
              <a:gdLst/>
              <a:ahLst/>
              <a:cxnLst/>
              <a:rect l="l" t="t" r="r" b="b"/>
              <a:pathLst>
                <a:path w="142875" h="219710">
                  <a:moveTo>
                    <a:pt x="142862" y="187960"/>
                  </a:moveTo>
                  <a:lnTo>
                    <a:pt x="36690" y="187960"/>
                  </a:lnTo>
                  <a:lnTo>
                    <a:pt x="36690" y="121920"/>
                  </a:lnTo>
                  <a:lnTo>
                    <a:pt x="128066" y="121920"/>
                  </a:lnTo>
                  <a:lnTo>
                    <a:pt x="128066" y="91440"/>
                  </a:lnTo>
                  <a:lnTo>
                    <a:pt x="36690" y="91440"/>
                  </a:lnTo>
                  <a:lnTo>
                    <a:pt x="36690" y="31750"/>
                  </a:lnTo>
                  <a:lnTo>
                    <a:pt x="141414" y="31750"/>
                  </a:lnTo>
                  <a:lnTo>
                    <a:pt x="141414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144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3063" y="2747271"/>
              <a:ext cx="171145" cy="21987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75239" y="2747200"/>
              <a:ext cx="142875" cy="219710"/>
            </a:xfrm>
            <a:custGeom>
              <a:avLst/>
              <a:gdLst/>
              <a:ahLst/>
              <a:cxnLst/>
              <a:rect l="l" t="t" r="r" b="b"/>
              <a:pathLst>
                <a:path w="142875" h="219710">
                  <a:moveTo>
                    <a:pt x="142862" y="187960"/>
                  </a:moveTo>
                  <a:lnTo>
                    <a:pt x="36703" y="187960"/>
                  </a:lnTo>
                  <a:lnTo>
                    <a:pt x="36703" y="121920"/>
                  </a:lnTo>
                  <a:lnTo>
                    <a:pt x="128079" y="121920"/>
                  </a:lnTo>
                  <a:lnTo>
                    <a:pt x="128079" y="91440"/>
                  </a:lnTo>
                  <a:lnTo>
                    <a:pt x="36703" y="91440"/>
                  </a:lnTo>
                  <a:lnTo>
                    <a:pt x="36703" y="31750"/>
                  </a:lnTo>
                  <a:lnTo>
                    <a:pt x="141414" y="31750"/>
                  </a:lnTo>
                  <a:lnTo>
                    <a:pt x="141414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144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8621" y="2747271"/>
              <a:ext cx="218863" cy="21987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1104" y="2747271"/>
              <a:ext cx="160702" cy="21987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84179" y="2744380"/>
              <a:ext cx="1102995" cy="226060"/>
            </a:xfrm>
            <a:custGeom>
              <a:avLst/>
              <a:gdLst/>
              <a:ahLst/>
              <a:cxnLst/>
              <a:rect l="l" t="t" r="r" b="b"/>
              <a:pathLst>
                <a:path w="1102995" h="226060">
                  <a:moveTo>
                    <a:pt x="136766" y="190779"/>
                  </a:moveTo>
                  <a:lnTo>
                    <a:pt x="36690" y="190779"/>
                  </a:lnTo>
                  <a:lnTo>
                    <a:pt x="36690" y="2819"/>
                  </a:lnTo>
                  <a:lnTo>
                    <a:pt x="0" y="2819"/>
                  </a:lnTo>
                  <a:lnTo>
                    <a:pt x="0" y="190779"/>
                  </a:lnTo>
                  <a:lnTo>
                    <a:pt x="0" y="222529"/>
                  </a:lnTo>
                  <a:lnTo>
                    <a:pt x="136766" y="222529"/>
                  </a:lnTo>
                  <a:lnTo>
                    <a:pt x="136766" y="190779"/>
                  </a:lnTo>
                  <a:close/>
                </a:path>
                <a:path w="1102995" h="226060">
                  <a:moveTo>
                    <a:pt x="325196" y="104419"/>
                  </a:moveTo>
                  <a:lnTo>
                    <a:pt x="318782" y="61239"/>
                  </a:lnTo>
                  <a:lnTo>
                    <a:pt x="288798" y="17284"/>
                  </a:lnTo>
                  <a:lnTo>
                    <a:pt x="288798" y="119507"/>
                  </a:lnTo>
                  <a:lnTo>
                    <a:pt x="287934" y="136639"/>
                  </a:lnTo>
                  <a:lnTo>
                    <a:pt x="275018" y="174688"/>
                  </a:lnTo>
                  <a:lnTo>
                    <a:pt x="236143" y="193332"/>
                  </a:lnTo>
                  <a:lnTo>
                    <a:pt x="224790" y="192163"/>
                  </a:lnTo>
                  <a:lnTo>
                    <a:pt x="191274" y="164261"/>
                  </a:lnTo>
                  <a:lnTo>
                    <a:pt x="183057" y="119507"/>
                  </a:lnTo>
                  <a:lnTo>
                    <a:pt x="183134" y="104419"/>
                  </a:lnTo>
                  <a:lnTo>
                    <a:pt x="191185" y="61506"/>
                  </a:lnTo>
                  <a:lnTo>
                    <a:pt x="224510" y="33655"/>
                  </a:lnTo>
                  <a:lnTo>
                    <a:pt x="235851" y="32486"/>
                  </a:lnTo>
                  <a:lnTo>
                    <a:pt x="247650" y="33642"/>
                  </a:lnTo>
                  <a:lnTo>
                    <a:pt x="280924" y="61442"/>
                  </a:lnTo>
                  <a:lnTo>
                    <a:pt x="288721" y="104419"/>
                  </a:lnTo>
                  <a:lnTo>
                    <a:pt x="288798" y="119507"/>
                  </a:lnTo>
                  <a:lnTo>
                    <a:pt x="288798" y="17284"/>
                  </a:lnTo>
                  <a:lnTo>
                    <a:pt x="287248" y="15824"/>
                  </a:lnTo>
                  <a:lnTo>
                    <a:pt x="272110" y="7035"/>
                  </a:lnTo>
                  <a:lnTo>
                    <a:pt x="254977" y="1752"/>
                  </a:lnTo>
                  <a:lnTo>
                    <a:pt x="235851" y="0"/>
                  </a:lnTo>
                  <a:lnTo>
                    <a:pt x="217004" y="1778"/>
                  </a:lnTo>
                  <a:lnTo>
                    <a:pt x="171462" y="28562"/>
                  </a:lnTo>
                  <a:lnTo>
                    <a:pt x="152857" y="62255"/>
                  </a:lnTo>
                  <a:lnTo>
                    <a:pt x="146773" y="104419"/>
                  </a:lnTo>
                  <a:lnTo>
                    <a:pt x="146659" y="119507"/>
                  </a:lnTo>
                  <a:lnTo>
                    <a:pt x="148209" y="142798"/>
                  </a:lnTo>
                  <a:lnTo>
                    <a:pt x="160693" y="181698"/>
                  </a:lnTo>
                  <a:lnTo>
                    <a:pt x="200215" y="218554"/>
                  </a:lnTo>
                  <a:lnTo>
                    <a:pt x="236143" y="225679"/>
                  </a:lnTo>
                  <a:lnTo>
                    <a:pt x="255384" y="223901"/>
                  </a:lnTo>
                  <a:lnTo>
                    <a:pt x="272656" y="218554"/>
                  </a:lnTo>
                  <a:lnTo>
                    <a:pt x="287845" y="209638"/>
                  </a:lnTo>
                  <a:lnTo>
                    <a:pt x="300977" y="197180"/>
                  </a:lnTo>
                  <a:lnTo>
                    <a:pt x="303593" y="193332"/>
                  </a:lnTo>
                  <a:lnTo>
                    <a:pt x="311569" y="181635"/>
                  </a:lnTo>
                  <a:lnTo>
                    <a:pt x="319125" y="163563"/>
                  </a:lnTo>
                  <a:lnTo>
                    <a:pt x="323684" y="142836"/>
                  </a:lnTo>
                  <a:lnTo>
                    <a:pt x="325196" y="119507"/>
                  </a:lnTo>
                  <a:lnTo>
                    <a:pt x="325196" y="104419"/>
                  </a:lnTo>
                  <a:close/>
                </a:path>
                <a:path w="1102995" h="226060">
                  <a:moveTo>
                    <a:pt x="518591" y="2895"/>
                  </a:moveTo>
                  <a:lnTo>
                    <a:pt x="476821" y="2895"/>
                  </a:lnTo>
                  <a:lnTo>
                    <a:pt x="424459" y="103847"/>
                  </a:lnTo>
                  <a:lnTo>
                    <a:pt x="372325" y="2895"/>
                  </a:lnTo>
                  <a:lnTo>
                    <a:pt x="330187" y="2895"/>
                  </a:lnTo>
                  <a:lnTo>
                    <a:pt x="406044" y="140614"/>
                  </a:lnTo>
                  <a:lnTo>
                    <a:pt x="406044" y="222770"/>
                  </a:lnTo>
                  <a:lnTo>
                    <a:pt x="442734" y="222770"/>
                  </a:lnTo>
                  <a:lnTo>
                    <a:pt x="442734" y="140614"/>
                  </a:lnTo>
                  <a:lnTo>
                    <a:pt x="518591" y="2895"/>
                  </a:lnTo>
                  <a:close/>
                </a:path>
                <a:path w="1102995" h="226060">
                  <a:moveTo>
                    <a:pt x="696315" y="222770"/>
                  </a:moveTo>
                  <a:lnTo>
                    <a:pt x="675170" y="167513"/>
                  </a:lnTo>
                  <a:lnTo>
                    <a:pt x="663067" y="135902"/>
                  </a:lnTo>
                  <a:lnTo>
                    <a:pt x="631939" y="54533"/>
                  </a:lnTo>
                  <a:lnTo>
                    <a:pt x="626618" y="40627"/>
                  </a:lnTo>
                  <a:lnTo>
                    <a:pt x="626618" y="135902"/>
                  </a:lnTo>
                  <a:lnTo>
                    <a:pt x="567448" y="135902"/>
                  </a:lnTo>
                  <a:lnTo>
                    <a:pt x="597027" y="54533"/>
                  </a:lnTo>
                  <a:lnTo>
                    <a:pt x="626618" y="135902"/>
                  </a:lnTo>
                  <a:lnTo>
                    <a:pt x="626618" y="40627"/>
                  </a:lnTo>
                  <a:lnTo>
                    <a:pt x="612190" y="2895"/>
                  </a:lnTo>
                  <a:lnTo>
                    <a:pt x="581723" y="2895"/>
                  </a:lnTo>
                  <a:lnTo>
                    <a:pt x="497890" y="222770"/>
                  </a:lnTo>
                  <a:lnTo>
                    <a:pt x="535825" y="222770"/>
                  </a:lnTo>
                  <a:lnTo>
                    <a:pt x="555840" y="167513"/>
                  </a:lnTo>
                  <a:lnTo>
                    <a:pt x="638073" y="167513"/>
                  </a:lnTo>
                  <a:lnTo>
                    <a:pt x="658241" y="222770"/>
                  </a:lnTo>
                  <a:lnTo>
                    <a:pt x="696315" y="222770"/>
                  </a:lnTo>
                  <a:close/>
                </a:path>
                <a:path w="1102995" h="226060">
                  <a:moveTo>
                    <a:pt x="865670" y="157505"/>
                  </a:moveTo>
                  <a:lnTo>
                    <a:pt x="848436" y="113347"/>
                  </a:lnTo>
                  <a:lnTo>
                    <a:pt x="837603" y="106311"/>
                  </a:lnTo>
                  <a:lnTo>
                    <a:pt x="840409" y="105105"/>
                  </a:lnTo>
                  <a:lnTo>
                    <a:pt x="844829" y="100368"/>
                  </a:lnTo>
                  <a:lnTo>
                    <a:pt x="850341" y="92824"/>
                  </a:lnTo>
                  <a:lnTo>
                    <a:pt x="850874" y="92100"/>
                  </a:lnTo>
                  <a:lnTo>
                    <a:pt x="854875" y="85636"/>
                  </a:lnTo>
                  <a:lnTo>
                    <a:pt x="857732" y="78714"/>
                  </a:lnTo>
                  <a:lnTo>
                    <a:pt x="859447" y="71348"/>
                  </a:lnTo>
                  <a:lnTo>
                    <a:pt x="860018" y="63525"/>
                  </a:lnTo>
                  <a:lnTo>
                    <a:pt x="858786" y="48780"/>
                  </a:lnTo>
                  <a:lnTo>
                    <a:pt x="855103" y="36182"/>
                  </a:lnTo>
                  <a:lnTo>
                    <a:pt x="854125" y="34518"/>
                  </a:lnTo>
                  <a:lnTo>
                    <a:pt x="848956" y="25717"/>
                  </a:lnTo>
                  <a:lnTo>
                    <a:pt x="840359" y="17399"/>
                  </a:lnTo>
                  <a:lnTo>
                    <a:pt x="829640" y="11049"/>
                  </a:lnTo>
                  <a:lnTo>
                    <a:pt x="829119" y="10871"/>
                  </a:lnTo>
                  <a:lnTo>
                    <a:pt x="829119" y="157797"/>
                  </a:lnTo>
                  <a:lnTo>
                    <a:pt x="828509" y="165150"/>
                  </a:lnTo>
                  <a:lnTo>
                    <a:pt x="800100" y="190741"/>
                  </a:lnTo>
                  <a:lnTo>
                    <a:pt x="791552" y="191300"/>
                  </a:lnTo>
                  <a:lnTo>
                    <a:pt x="749935" y="191300"/>
                  </a:lnTo>
                  <a:lnTo>
                    <a:pt x="749935" y="124002"/>
                  </a:lnTo>
                  <a:lnTo>
                    <a:pt x="792861" y="124002"/>
                  </a:lnTo>
                  <a:lnTo>
                    <a:pt x="827024" y="143598"/>
                  </a:lnTo>
                  <a:lnTo>
                    <a:pt x="829119" y="157797"/>
                  </a:lnTo>
                  <a:lnTo>
                    <a:pt x="829119" y="10871"/>
                  </a:lnTo>
                  <a:lnTo>
                    <a:pt x="823315" y="8763"/>
                  </a:lnTo>
                  <a:lnTo>
                    <a:pt x="823315" y="63233"/>
                  </a:lnTo>
                  <a:lnTo>
                    <a:pt x="823315" y="72517"/>
                  </a:lnTo>
                  <a:lnTo>
                    <a:pt x="787641" y="92824"/>
                  </a:lnTo>
                  <a:lnTo>
                    <a:pt x="749935" y="92824"/>
                  </a:lnTo>
                  <a:lnTo>
                    <a:pt x="749935" y="34518"/>
                  </a:lnTo>
                  <a:lnTo>
                    <a:pt x="788441" y="34518"/>
                  </a:lnTo>
                  <a:lnTo>
                    <a:pt x="803694" y="36550"/>
                  </a:lnTo>
                  <a:lnTo>
                    <a:pt x="814603" y="42024"/>
                  </a:lnTo>
                  <a:lnTo>
                    <a:pt x="821143" y="50914"/>
                  </a:lnTo>
                  <a:lnTo>
                    <a:pt x="823315" y="63233"/>
                  </a:lnTo>
                  <a:lnTo>
                    <a:pt x="823315" y="8763"/>
                  </a:lnTo>
                  <a:lnTo>
                    <a:pt x="817143" y="6527"/>
                  </a:lnTo>
                  <a:lnTo>
                    <a:pt x="802843" y="3797"/>
                  </a:lnTo>
                  <a:lnTo>
                    <a:pt x="786765" y="2895"/>
                  </a:lnTo>
                  <a:lnTo>
                    <a:pt x="713232" y="2895"/>
                  </a:lnTo>
                  <a:lnTo>
                    <a:pt x="713232" y="222770"/>
                  </a:lnTo>
                  <a:lnTo>
                    <a:pt x="791552" y="222770"/>
                  </a:lnTo>
                  <a:lnTo>
                    <a:pt x="834136" y="213309"/>
                  </a:lnTo>
                  <a:lnTo>
                    <a:pt x="860539" y="185432"/>
                  </a:lnTo>
                  <a:lnTo>
                    <a:pt x="864387" y="172389"/>
                  </a:lnTo>
                  <a:lnTo>
                    <a:pt x="865670" y="157505"/>
                  </a:lnTo>
                  <a:close/>
                </a:path>
                <a:path w="1102995" h="226060">
                  <a:moveTo>
                    <a:pt x="930186" y="2895"/>
                  </a:moveTo>
                  <a:lnTo>
                    <a:pt x="893495" y="2895"/>
                  </a:lnTo>
                  <a:lnTo>
                    <a:pt x="893495" y="222770"/>
                  </a:lnTo>
                  <a:lnTo>
                    <a:pt x="930186" y="222770"/>
                  </a:lnTo>
                  <a:lnTo>
                    <a:pt x="930186" y="2895"/>
                  </a:lnTo>
                  <a:close/>
                </a:path>
                <a:path w="1102995" h="226060">
                  <a:moveTo>
                    <a:pt x="1102487" y="190779"/>
                  </a:moveTo>
                  <a:lnTo>
                    <a:pt x="1002411" y="190779"/>
                  </a:lnTo>
                  <a:lnTo>
                    <a:pt x="1002411" y="2819"/>
                  </a:lnTo>
                  <a:lnTo>
                    <a:pt x="965720" y="2819"/>
                  </a:lnTo>
                  <a:lnTo>
                    <a:pt x="965720" y="190779"/>
                  </a:lnTo>
                  <a:lnTo>
                    <a:pt x="965720" y="222529"/>
                  </a:lnTo>
                  <a:lnTo>
                    <a:pt x="1102487" y="222529"/>
                  </a:lnTo>
                  <a:lnTo>
                    <a:pt x="1102487" y="190779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5306" y="2747192"/>
              <a:ext cx="411561" cy="21995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480396" y="268496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6327" y="2747271"/>
              <a:ext cx="160702" cy="21987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9402" y="2744370"/>
              <a:ext cx="349513" cy="22567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8736" y="2744370"/>
              <a:ext cx="172233" cy="22567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7003478" y="2747276"/>
              <a:ext cx="590550" cy="220345"/>
            </a:xfrm>
            <a:custGeom>
              <a:avLst/>
              <a:gdLst/>
              <a:ahLst/>
              <a:cxnLst/>
              <a:rect l="l" t="t" r="r" b="b"/>
              <a:pathLst>
                <a:path w="590550" h="220344">
                  <a:moveTo>
                    <a:pt x="354368" y="219875"/>
                  </a:moveTo>
                  <a:lnTo>
                    <a:pt x="333222" y="164617"/>
                  </a:lnTo>
                  <a:lnTo>
                    <a:pt x="321132" y="133007"/>
                  </a:lnTo>
                  <a:lnTo>
                    <a:pt x="290004" y="51638"/>
                  </a:lnTo>
                  <a:lnTo>
                    <a:pt x="284683" y="37744"/>
                  </a:lnTo>
                  <a:lnTo>
                    <a:pt x="284683" y="133007"/>
                  </a:lnTo>
                  <a:lnTo>
                    <a:pt x="225501" y="133007"/>
                  </a:lnTo>
                  <a:lnTo>
                    <a:pt x="255092" y="51638"/>
                  </a:lnTo>
                  <a:lnTo>
                    <a:pt x="284683" y="133007"/>
                  </a:lnTo>
                  <a:lnTo>
                    <a:pt x="284683" y="37744"/>
                  </a:lnTo>
                  <a:lnTo>
                    <a:pt x="270243" y="0"/>
                  </a:lnTo>
                  <a:lnTo>
                    <a:pt x="239788" y="0"/>
                  </a:lnTo>
                  <a:lnTo>
                    <a:pt x="160032" y="209169"/>
                  </a:lnTo>
                  <a:lnTo>
                    <a:pt x="118656" y="134302"/>
                  </a:lnTo>
                  <a:lnTo>
                    <a:pt x="114287" y="126403"/>
                  </a:lnTo>
                  <a:lnTo>
                    <a:pt x="121729" y="122847"/>
                  </a:lnTo>
                  <a:lnTo>
                    <a:pt x="128676" y="118046"/>
                  </a:lnTo>
                  <a:lnTo>
                    <a:pt x="135140" y="112001"/>
                  </a:lnTo>
                  <a:lnTo>
                    <a:pt x="141122" y="104724"/>
                  </a:lnTo>
                  <a:lnTo>
                    <a:pt x="142265" y="102831"/>
                  </a:lnTo>
                  <a:lnTo>
                    <a:pt x="146126" y="96456"/>
                  </a:lnTo>
                  <a:lnTo>
                    <a:pt x="149707" y="87528"/>
                  </a:lnTo>
                  <a:lnTo>
                    <a:pt x="151853" y="77965"/>
                  </a:lnTo>
                  <a:lnTo>
                    <a:pt x="152577" y="67729"/>
                  </a:lnTo>
                  <a:lnTo>
                    <a:pt x="151295" y="52247"/>
                  </a:lnTo>
                  <a:lnTo>
                    <a:pt x="147421" y="38684"/>
                  </a:lnTo>
                  <a:lnTo>
                    <a:pt x="143510" y="31623"/>
                  </a:lnTo>
                  <a:lnTo>
                    <a:pt x="140995" y="27076"/>
                  </a:lnTo>
                  <a:lnTo>
                    <a:pt x="131978" y="17411"/>
                  </a:lnTo>
                  <a:lnTo>
                    <a:pt x="120650" y="9791"/>
                  </a:lnTo>
                  <a:lnTo>
                    <a:pt x="116027" y="7924"/>
                  </a:lnTo>
                  <a:lnTo>
                    <a:pt x="116027" y="67729"/>
                  </a:lnTo>
                  <a:lnTo>
                    <a:pt x="115392" y="74752"/>
                  </a:lnTo>
                  <a:lnTo>
                    <a:pt x="84797" y="102196"/>
                  </a:lnTo>
                  <a:lnTo>
                    <a:pt x="75120" y="102831"/>
                  </a:lnTo>
                  <a:lnTo>
                    <a:pt x="36690" y="102831"/>
                  </a:lnTo>
                  <a:lnTo>
                    <a:pt x="36690" y="31623"/>
                  </a:lnTo>
                  <a:lnTo>
                    <a:pt x="74256" y="31623"/>
                  </a:lnTo>
                  <a:lnTo>
                    <a:pt x="110566" y="46799"/>
                  </a:lnTo>
                  <a:lnTo>
                    <a:pt x="116027" y="67729"/>
                  </a:lnTo>
                  <a:lnTo>
                    <a:pt x="116027" y="7924"/>
                  </a:lnTo>
                  <a:lnTo>
                    <a:pt x="107251" y="4356"/>
                  </a:lnTo>
                  <a:lnTo>
                    <a:pt x="91782" y="1092"/>
                  </a:lnTo>
                  <a:lnTo>
                    <a:pt x="74256" y="0"/>
                  </a:lnTo>
                  <a:lnTo>
                    <a:pt x="0" y="0"/>
                  </a:lnTo>
                  <a:lnTo>
                    <a:pt x="0" y="219875"/>
                  </a:lnTo>
                  <a:lnTo>
                    <a:pt x="36690" y="219875"/>
                  </a:lnTo>
                  <a:lnTo>
                    <a:pt x="36690" y="134302"/>
                  </a:lnTo>
                  <a:lnTo>
                    <a:pt x="79336" y="134302"/>
                  </a:lnTo>
                  <a:lnTo>
                    <a:pt x="125158" y="219875"/>
                  </a:lnTo>
                  <a:lnTo>
                    <a:pt x="155956" y="219875"/>
                  </a:lnTo>
                  <a:lnTo>
                    <a:pt x="162001" y="219875"/>
                  </a:lnTo>
                  <a:lnTo>
                    <a:pt x="193878" y="219875"/>
                  </a:lnTo>
                  <a:lnTo>
                    <a:pt x="213893" y="164617"/>
                  </a:lnTo>
                  <a:lnTo>
                    <a:pt x="296138" y="164617"/>
                  </a:lnTo>
                  <a:lnTo>
                    <a:pt x="316293" y="219875"/>
                  </a:lnTo>
                  <a:lnTo>
                    <a:pt x="354368" y="219875"/>
                  </a:lnTo>
                  <a:close/>
                </a:path>
                <a:path w="590550" h="220344">
                  <a:moveTo>
                    <a:pt x="590156" y="0"/>
                  </a:moveTo>
                  <a:lnTo>
                    <a:pt x="546862" y="0"/>
                  </a:lnTo>
                  <a:lnTo>
                    <a:pt x="480796" y="164833"/>
                  </a:lnTo>
                  <a:lnTo>
                    <a:pt x="414591" y="0"/>
                  </a:lnTo>
                  <a:lnTo>
                    <a:pt x="371297" y="0"/>
                  </a:lnTo>
                  <a:lnTo>
                    <a:pt x="371297" y="219875"/>
                  </a:lnTo>
                  <a:lnTo>
                    <a:pt x="407847" y="219875"/>
                  </a:lnTo>
                  <a:lnTo>
                    <a:pt x="407847" y="133070"/>
                  </a:lnTo>
                  <a:lnTo>
                    <a:pt x="400735" y="44526"/>
                  </a:lnTo>
                  <a:lnTo>
                    <a:pt x="467169" y="219875"/>
                  </a:lnTo>
                  <a:lnTo>
                    <a:pt x="494144" y="219875"/>
                  </a:lnTo>
                  <a:lnTo>
                    <a:pt x="560717" y="44818"/>
                  </a:lnTo>
                  <a:lnTo>
                    <a:pt x="553605" y="133070"/>
                  </a:lnTo>
                  <a:lnTo>
                    <a:pt x="553605" y="219875"/>
                  </a:lnTo>
                  <a:lnTo>
                    <a:pt x="590156" y="219875"/>
                  </a:lnTo>
                  <a:lnTo>
                    <a:pt x="590156" y="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065934" y="3297750"/>
            <a:ext cx="446405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>
                <a:solidFill>
                  <a:srgbClr val="161C23"/>
                </a:solidFill>
                <a:latin typeface="Roboto"/>
                <a:cs typeface="Roboto"/>
              </a:rPr>
              <a:t>Creating</a:t>
            </a:r>
            <a:r>
              <a:rPr dirty="0" sz="2300" spc="35">
                <a:solidFill>
                  <a:srgbClr val="161C23"/>
                </a:solidFill>
                <a:latin typeface="Roboto"/>
                <a:cs typeface="Roboto"/>
              </a:rPr>
              <a:t> </a:t>
            </a:r>
            <a:r>
              <a:rPr dirty="0" sz="2300">
                <a:solidFill>
                  <a:srgbClr val="161C23"/>
                </a:solidFill>
                <a:latin typeface="Roboto"/>
                <a:cs typeface="Roboto"/>
              </a:rPr>
              <a:t>a</a:t>
            </a:r>
            <a:r>
              <a:rPr dirty="0" sz="2300" spc="85">
                <a:solidFill>
                  <a:srgbClr val="161C23"/>
                </a:solidFill>
                <a:latin typeface="Roboto"/>
                <a:cs typeface="Roboto"/>
              </a:rPr>
              <a:t> </a:t>
            </a:r>
            <a:r>
              <a:rPr dirty="0" sz="2300" spc="-40">
                <a:solidFill>
                  <a:srgbClr val="161C23"/>
                </a:solidFill>
                <a:latin typeface="Roboto"/>
                <a:cs typeface="Roboto"/>
              </a:rPr>
              <a:t>future-</a:t>
            </a:r>
            <a:r>
              <a:rPr dirty="0" sz="2300">
                <a:solidFill>
                  <a:srgbClr val="161C23"/>
                </a:solidFill>
                <a:latin typeface="Roboto"/>
                <a:cs typeface="Roboto"/>
              </a:rPr>
              <a:t>ready</a:t>
            </a:r>
            <a:r>
              <a:rPr dirty="0" sz="2300" spc="5">
                <a:solidFill>
                  <a:srgbClr val="161C23"/>
                </a:solidFill>
                <a:latin typeface="Roboto"/>
                <a:cs typeface="Roboto"/>
              </a:rPr>
              <a:t> </a:t>
            </a:r>
            <a:r>
              <a:rPr dirty="0" sz="2300" spc="-10">
                <a:solidFill>
                  <a:srgbClr val="161C23"/>
                </a:solidFill>
                <a:latin typeface="Roboto"/>
                <a:cs typeface="Roboto"/>
              </a:rPr>
              <a:t>workforce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74886" y="4627964"/>
            <a:ext cx="2137410" cy="471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0"/>
              </a:spcBef>
            </a:pPr>
            <a:r>
              <a:rPr dirty="0" sz="1250">
                <a:latin typeface="Roboto"/>
                <a:cs typeface="Roboto"/>
              </a:rPr>
              <a:t>Student</a:t>
            </a:r>
            <a:r>
              <a:rPr dirty="0" sz="1250" spc="225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Name</a:t>
            </a:r>
            <a:r>
              <a:rPr dirty="0" sz="1250" spc="185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:ASIKA</a:t>
            </a:r>
            <a:r>
              <a:rPr dirty="0" sz="1250" spc="130">
                <a:latin typeface="Roboto"/>
                <a:cs typeface="Roboto"/>
              </a:rPr>
              <a:t> </a:t>
            </a:r>
            <a:r>
              <a:rPr dirty="0" sz="1250" spc="-50">
                <a:latin typeface="Roboto"/>
                <a:cs typeface="Roboto"/>
              </a:rPr>
              <a:t>S </a:t>
            </a:r>
            <a:r>
              <a:rPr dirty="0" sz="1250">
                <a:latin typeface="Roboto"/>
                <a:cs typeface="Roboto"/>
              </a:rPr>
              <a:t>Student</a:t>
            </a:r>
            <a:r>
              <a:rPr dirty="0" sz="1250" spc="120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ID</a:t>
            </a:r>
            <a:r>
              <a:rPr dirty="0" sz="1250" spc="35">
                <a:latin typeface="Roboto"/>
                <a:cs typeface="Roboto"/>
              </a:rPr>
              <a:t> </a:t>
            </a:r>
            <a:r>
              <a:rPr dirty="0" sz="1250" spc="-10">
                <a:latin typeface="Roboto"/>
                <a:cs typeface="Roboto"/>
              </a:rPr>
              <a:t>:au820621104012</a:t>
            </a:r>
            <a:endParaRPr sz="1250">
              <a:latin typeface="Roboto"/>
              <a:cs typeface="Roboto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286637" y="1419357"/>
            <a:ext cx="7051675" cy="4397375"/>
            <a:chOff x="1286637" y="1419357"/>
            <a:chExt cx="7051675" cy="4397375"/>
          </a:xfrm>
        </p:grpSpPr>
        <p:sp>
          <p:nvSpPr>
            <p:cNvPr id="28" name="object 28" descr=""/>
            <p:cNvSpPr/>
            <p:nvPr/>
          </p:nvSpPr>
          <p:spPr>
            <a:xfrm>
              <a:off x="1286637" y="4578591"/>
              <a:ext cx="6960234" cy="15240"/>
            </a:xfrm>
            <a:custGeom>
              <a:avLst/>
              <a:gdLst/>
              <a:ahLst/>
              <a:cxnLst/>
              <a:rect l="l" t="t" r="r" b="b"/>
              <a:pathLst>
                <a:path w="6960234" h="15239">
                  <a:moveTo>
                    <a:pt x="118808" y="0"/>
                  </a:moveTo>
                  <a:lnTo>
                    <a:pt x="0" y="0"/>
                  </a:lnTo>
                  <a:lnTo>
                    <a:pt x="0" y="14846"/>
                  </a:lnTo>
                  <a:lnTo>
                    <a:pt x="118808" y="14846"/>
                  </a:lnTo>
                  <a:lnTo>
                    <a:pt x="118808" y="0"/>
                  </a:lnTo>
                  <a:close/>
                </a:path>
                <a:path w="6960234" h="15239">
                  <a:moveTo>
                    <a:pt x="178219" y="0"/>
                  </a:moveTo>
                  <a:lnTo>
                    <a:pt x="163360" y="0"/>
                  </a:lnTo>
                  <a:lnTo>
                    <a:pt x="163360" y="14846"/>
                  </a:lnTo>
                  <a:lnTo>
                    <a:pt x="178219" y="14846"/>
                  </a:lnTo>
                  <a:lnTo>
                    <a:pt x="178219" y="0"/>
                  </a:lnTo>
                  <a:close/>
                </a:path>
                <a:path w="6960234" h="15239">
                  <a:moveTo>
                    <a:pt x="237629" y="0"/>
                  </a:moveTo>
                  <a:lnTo>
                    <a:pt x="222770" y="0"/>
                  </a:lnTo>
                  <a:lnTo>
                    <a:pt x="222770" y="14846"/>
                  </a:lnTo>
                  <a:lnTo>
                    <a:pt x="237629" y="14846"/>
                  </a:lnTo>
                  <a:lnTo>
                    <a:pt x="237629" y="0"/>
                  </a:lnTo>
                  <a:close/>
                </a:path>
                <a:path w="6960234" h="15239">
                  <a:moveTo>
                    <a:pt x="401002" y="0"/>
                  </a:moveTo>
                  <a:lnTo>
                    <a:pt x="282181" y="0"/>
                  </a:lnTo>
                  <a:lnTo>
                    <a:pt x="282181" y="14846"/>
                  </a:lnTo>
                  <a:lnTo>
                    <a:pt x="401002" y="14846"/>
                  </a:lnTo>
                  <a:lnTo>
                    <a:pt x="401002" y="0"/>
                  </a:lnTo>
                  <a:close/>
                </a:path>
                <a:path w="6960234" h="15239">
                  <a:moveTo>
                    <a:pt x="460400" y="0"/>
                  </a:moveTo>
                  <a:lnTo>
                    <a:pt x="445554" y="0"/>
                  </a:lnTo>
                  <a:lnTo>
                    <a:pt x="445554" y="14846"/>
                  </a:lnTo>
                  <a:lnTo>
                    <a:pt x="460400" y="14846"/>
                  </a:lnTo>
                  <a:lnTo>
                    <a:pt x="460400" y="0"/>
                  </a:lnTo>
                  <a:close/>
                </a:path>
                <a:path w="6960234" h="15239">
                  <a:moveTo>
                    <a:pt x="519811" y="0"/>
                  </a:moveTo>
                  <a:lnTo>
                    <a:pt x="504964" y="0"/>
                  </a:lnTo>
                  <a:lnTo>
                    <a:pt x="504964" y="14846"/>
                  </a:lnTo>
                  <a:lnTo>
                    <a:pt x="519811" y="14846"/>
                  </a:lnTo>
                  <a:lnTo>
                    <a:pt x="519811" y="0"/>
                  </a:lnTo>
                  <a:close/>
                </a:path>
                <a:path w="6960234" h="15239">
                  <a:moveTo>
                    <a:pt x="683183" y="0"/>
                  </a:moveTo>
                  <a:lnTo>
                    <a:pt x="564362" y="0"/>
                  </a:lnTo>
                  <a:lnTo>
                    <a:pt x="564362" y="14846"/>
                  </a:lnTo>
                  <a:lnTo>
                    <a:pt x="683183" y="14846"/>
                  </a:lnTo>
                  <a:lnTo>
                    <a:pt x="683183" y="0"/>
                  </a:lnTo>
                  <a:close/>
                </a:path>
                <a:path w="6960234" h="15239">
                  <a:moveTo>
                    <a:pt x="742594" y="0"/>
                  </a:moveTo>
                  <a:lnTo>
                    <a:pt x="727735" y="0"/>
                  </a:lnTo>
                  <a:lnTo>
                    <a:pt x="727735" y="14846"/>
                  </a:lnTo>
                  <a:lnTo>
                    <a:pt x="742594" y="14846"/>
                  </a:lnTo>
                  <a:lnTo>
                    <a:pt x="742594" y="0"/>
                  </a:lnTo>
                  <a:close/>
                </a:path>
                <a:path w="6960234" h="15239">
                  <a:moveTo>
                    <a:pt x="802005" y="0"/>
                  </a:moveTo>
                  <a:lnTo>
                    <a:pt x="787146" y="0"/>
                  </a:lnTo>
                  <a:lnTo>
                    <a:pt x="787146" y="14846"/>
                  </a:lnTo>
                  <a:lnTo>
                    <a:pt x="802005" y="14846"/>
                  </a:lnTo>
                  <a:lnTo>
                    <a:pt x="802005" y="0"/>
                  </a:lnTo>
                  <a:close/>
                </a:path>
                <a:path w="6960234" h="15239">
                  <a:moveTo>
                    <a:pt x="965365" y="0"/>
                  </a:moveTo>
                  <a:lnTo>
                    <a:pt x="846556" y="0"/>
                  </a:lnTo>
                  <a:lnTo>
                    <a:pt x="846556" y="14846"/>
                  </a:lnTo>
                  <a:lnTo>
                    <a:pt x="965365" y="14846"/>
                  </a:lnTo>
                  <a:lnTo>
                    <a:pt x="965365" y="0"/>
                  </a:lnTo>
                  <a:close/>
                </a:path>
                <a:path w="6960234" h="15239">
                  <a:moveTo>
                    <a:pt x="1024775" y="0"/>
                  </a:moveTo>
                  <a:lnTo>
                    <a:pt x="1009929" y="0"/>
                  </a:lnTo>
                  <a:lnTo>
                    <a:pt x="1009929" y="14846"/>
                  </a:lnTo>
                  <a:lnTo>
                    <a:pt x="1024775" y="14846"/>
                  </a:lnTo>
                  <a:lnTo>
                    <a:pt x="1024775" y="0"/>
                  </a:lnTo>
                  <a:close/>
                </a:path>
                <a:path w="6960234" h="15239">
                  <a:moveTo>
                    <a:pt x="1084186" y="0"/>
                  </a:moveTo>
                  <a:lnTo>
                    <a:pt x="1069340" y="0"/>
                  </a:lnTo>
                  <a:lnTo>
                    <a:pt x="1069340" y="14846"/>
                  </a:lnTo>
                  <a:lnTo>
                    <a:pt x="1084186" y="14846"/>
                  </a:lnTo>
                  <a:lnTo>
                    <a:pt x="1084186" y="0"/>
                  </a:lnTo>
                  <a:close/>
                </a:path>
                <a:path w="6960234" h="15239">
                  <a:moveTo>
                    <a:pt x="1247559" y="0"/>
                  </a:moveTo>
                  <a:lnTo>
                    <a:pt x="1128737" y="0"/>
                  </a:lnTo>
                  <a:lnTo>
                    <a:pt x="1128737" y="14846"/>
                  </a:lnTo>
                  <a:lnTo>
                    <a:pt x="1247559" y="14846"/>
                  </a:lnTo>
                  <a:lnTo>
                    <a:pt x="1247559" y="0"/>
                  </a:lnTo>
                  <a:close/>
                </a:path>
                <a:path w="6960234" h="15239">
                  <a:moveTo>
                    <a:pt x="1306969" y="0"/>
                  </a:moveTo>
                  <a:lnTo>
                    <a:pt x="1292110" y="0"/>
                  </a:lnTo>
                  <a:lnTo>
                    <a:pt x="1292110" y="14846"/>
                  </a:lnTo>
                  <a:lnTo>
                    <a:pt x="1306969" y="14846"/>
                  </a:lnTo>
                  <a:lnTo>
                    <a:pt x="1306969" y="0"/>
                  </a:lnTo>
                  <a:close/>
                </a:path>
                <a:path w="6960234" h="15239">
                  <a:moveTo>
                    <a:pt x="1366367" y="0"/>
                  </a:moveTo>
                  <a:lnTo>
                    <a:pt x="1351521" y="0"/>
                  </a:lnTo>
                  <a:lnTo>
                    <a:pt x="1351521" y="14846"/>
                  </a:lnTo>
                  <a:lnTo>
                    <a:pt x="1366367" y="14846"/>
                  </a:lnTo>
                  <a:lnTo>
                    <a:pt x="1366367" y="0"/>
                  </a:lnTo>
                  <a:close/>
                </a:path>
                <a:path w="6960234" h="15239">
                  <a:moveTo>
                    <a:pt x="1529740" y="0"/>
                  </a:moveTo>
                  <a:lnTo>
                    <a:pt x="1410931" y="0"/>
                  </a:lnTo>
                  <a:lnTo>
                    <a:pt x="1410931" y="14846"/>
                  </a:lnTo>
                  <a:lnTo>
                    <a:pt x="1529740" y="14846"/>
                  </a:lnTo>
                  <a:lnTo>
                    <a:pt x="1529740" y="0"/>
                  </a:lnTo>
                  <a:close/>
                </a:path>
                <a:path w="6960234" h="15239">
                  <a:moveTo>
                    <a:pt x="1589151" y="0"/>
                  </a:moveTo>
                  <a:lnTo>
                    <a:pt x="1574304" y="0"/>
                  </a:lnTo>
                  <a:lnTo>
                    <a:pt x="1574304" y="14846"/>
                  </a:lnTo>
                  <a:lnTo>
                    <a:pt x="1589151" y="14846"/>
                  </a:lnTo>
                  <a:lnTo>
                    <a:pt x="1589151" y="0"/>
                  </a:lnTo>
                  <a:close/>
                </a:path>
                <a:path w="6960234" h="15239">
                  <a:moveTo>
                    <a:pt x="1648561" y="0"/>
                  </a:moveTo>
                  <a:lnTo>
                    <a:pt x="1633702" y="0"/>
                  </a:lnTo>
                  <a:lnTo>
                    <a:pt x="1633702" y="14846"/>
                  </a:lnTo>
                  <a:lnTo>
                    <a:pt x="1648561" y="14846"/>
                  </a:lnTo>
                  <a:lnTo>
                    <a:pt x="1648561" y="0"/>
                  </a:lnTo>
                  <a:close/>
                </a:path>
                <a:path w="6960234" h="15239">
                  <a:moveTo>
                    <a:pt x="1811934" y="0"/>
                  </a:moveTo>
                  <a:lnTo>
                    <a:pt x="1693113" y="0"/>
                  </a:lnTo>
                  <a:lnTo>
                    <a:pt x="1693113" y="14846"/>
                  </a:lnTo>
                  <a:lnTo>
                    <a:pt x="1811934" y="14846"/>
                  </a:lnTo>
                  <a:lnTo>
                    <a:pt x="1811934" y="0"/>
                  </a:lnTo>
                  <a:close/>
                </a:path>
                <a:path w="6960234" h="15239">
                  <a:moveTo>
                    <a:pt x="1871345" y="0"/>
                  </a:moveTo>
                  <a:lnTo>
                    <a:pt x="1856486" y="0"/>
                  </a:lnTo>
                  <a:lnTo>
                    <a:pt x="1856486" y="14846"/>
                  </a:lnTo>
                  <a:lnTo>
                    <a:pt x="1871345" y="14846"/>
                  </a:lnTo>
                  <a:lnTo>
                    <a:pt x="1871345" y="0"/>
                  </a:lnTo>
                  <a:close/>
                </a:path>
                <a:path w="6960234" h="15239">
                  <a:moveTo>
                    <a:pt x="1930742" y="0"/>
                  </a:moveTo>
                  <a:lnTo>
                    <a:pt x="1915896" y="0"/>
                  </a:lnTo>
                  <a:lnTo>
                    <a:pt x="1915896" y="14846"/>
                  </a:lnTo>
                  <a:lnTo>
                    <a:pt x="1930742" y="14846"/>
                  </a:lnTo>
                  <a:lnTo>
                    <a:pt x="1930742" y="0"/>
                  </a:lnTo>
                  <a:close/>
                </a:path>
                <a:path w="6960234" h="15239">
                  <a:moveTo>
                    <a:pt x="2094115" y="0"/>
                  </a:moveTo>
                  <a:lnTo>
                    <a:pt x="1975307" y="0"/>
                  </a:lnTo>
                  <a:lnTo>
                    <a:pt x="1975307" y="14846"/>
                  </a:lnTo>
                  <a:lnTo>
                    <a:pt x="2094115" y="14846"/>
                  </a:lnTo>
                  <a:lnTo>
                    <a:pt x="2094115" y="0"/>
                  </a:lnTo>
                  <a:close/>
                </a:path>
                <a:path w="6960234" h="15239">
                  <a:moveTo>
                    <a:pt x="2153526" y="0"/>
                  </a:moveTo>
                  <a:lnTo>
                    <a:pt x="2138680" y="0"/>
                  </a:lnTo>
                  <a:lnTo>
                    <a:pt x="2138680" y="14846"/>
                  </a:lnTo>
                  <a:lnTo>
                    <a:pt x="2153526" y="14846"/>
                  </a:lnTo>
                  <a:lnTo>
                    <a:pt x="2153526" y="0"/>
                  </a:lnTo>
                  <a:close/>
                </a:path>
                <a:path w="6960234" h="15239">
                  <a:moveTo>
                    <a:pt x="2212937" y="0"/>
                  </a:moveTo>
                  <a:lnTo>
                    <a:pt x="2198078" y="0"/>
                  </a:lnTo>
                  <a:lnTo>
                    <a:pt x="2198078" y="14846"/>
                  </a:lnTo>
                  <a:lnTo>
                    <a:pt x="2212937" y="14846"/>
                  </a:lnTo>
                  <a:lnTo>
                    <a:pt x="2212937" y="0"/>
                  </a:lnTo>
                  <a:close/>
                </a:path>
                <a:path w="6960234" h="15239">
                  <a:moveTo>
                    <a:pt x="2323223" y="0"/>
                  </a:moveTo>
                  <a:lnTo>
                    <a:pt x="2257488" y="0"/>
                  </a:lnTo>
                  <a:lnTo>
                    <a:pt x="2257488" y="14846"/>
                  </a:lnTo>
                  <a:lnTo>
                    <a:pt x="2323223" y="14846"/>
                  </a:lnTo>
                  <a:lnTo>
                    <a:pt x="2323223" y="0"/>
                  </a:lnTo>
                  <a:close/>
                </a:path>
                <a:path w="6960234" h="15239">
                  <a:moveTo>
                    <a:pt x="5489892" y="0"/>
                  </a:moveTo>
                  <a:lnTo>
                    <a:pt x="5371084" y="0"/>
                  </a:lnTo>
                  <a:lnTo>
                    <a:pt x="5371084" y="14846"/>
                  </a:lnTo>
                  <a:lnTo>
                    <a:pt x="5489892" y="14846"/>
                  </a:lnTo>
                  <a:lnTo>
                    <a:pt x="5489892" y="0"/>
                  </a:lnTo>
                  <a:close/>
                </a:path>
                <a:path w="6960234" h="15239">
                  <a:moveTo>
                    <a:pt x="5549303" y="0"/>
                  </a:moveTo>
                  <a:lnTo>
                    <a:pt x="5534457" y="0"/>
                  </a:lnTo>
                  <a:lnTo>
                    <a:pt x="5534457" y="14846"/>
                  </a:lnTo>
                  <a:lnTo>
                    <a:pt x="5549303" y="14846"/>
                  </a:lnTo>
                  <a:lnTo>
                    <a:pt x="5549303" y="0"/>
                  </a:lnTo>
                  <a:close/>
                </a:path>
                <a:path w="6960234" h="15239">
                  <a:moveTo>
                    <a:pt x="5608713" y="0"/>
                  </a:moveTo>
                  <a:lnTo>
                    <a:pt x="5593854" y="0"/>
                  </a:lnTo>
                  <a:lnTo>
                    <a:pt x="5593854" y="14846"/>
                  </a:lnTo>
                  <a:lnTo>
                    <a:pt x="5608713" y="14846"/>
                  </a:lnTo>
                  <a:lnTo>
                    <a:pt x="5608713" y="0"/>
                  </a:lnTo>
                  <a:close/>
                </a:path>
                <a:path w="6960234" h="15239">
                  <a:moveTo>
                    <a:pt x="5772086" y="0"/>
                  </a:moveTo>
                  <a:lnTo>
                    <a:pt x="5653265" y="0"/>
                  </a:lnTo>
                  <a:lnTo>
                    <a:pt x="5653265" y="14846"/>
                  </a:lnTo>
                  <a:lnTo>
                    <a:pt x="5772086" y="14846"/>
                  </a:lnTo>
                  <a:lnTo>
                    <a:pt x="5772086" y="0"/>
                  </a:lnTo>
                  <a:close/>
                </a:path>
                <a:path w="6960234" h="15239">
                  <a:moveTo>
                    <a:pt x="5831484" y="0"/>
                  </a:moveTo>
                  <a:lnTo>
                    <a:pt x="5816638" y="0"/>
                  </a:lnTo>
                  <a:lnTo>
                    <a:pt x="5816638" y="14846"/>
                  </a:lnTo>
                  <a:lnTo>
                    <a:pt x="5831484" y="14846"/>
                  </a:lnTo>
                  <a:lnTo>
                    <a:pt x="5831484" y="0"/>
                  </a:lnTo>
                  <a:close/>
                </a:path>
                <a:path w="6960234" h="15239">
                  <a:moveTo>
                    <a:pt x="5890895" y="0"/>
                  </a:moveTo>
                  <a:lnTo>
                    <a:pt x="5876048" y="0"/>
                  </a:lnTo>
                  <a:lnTo>
                    <a:pt x="5876048" y="14846"/>
                  </a:lnTo>
                  <a:lnTo>
                    <a:pt x="5890895" y="14846"/>
                  </a:lnTo>
                  <a:lnTo>
                    <a:pt x="5890895" y="0"/>
                  </a:lnTo>
                  <a:close/>
                </a:path>
                <a:path w="6960234" h="15239">
                  <a:moveTo>
                    <a:pt x="6054268" y="0"/>
                  </a:moveTo>
                  <a:lnTo>
                    <a:pt x="5935459" y="0"/>
                  </a:lnTo>
                  <a:lnTo>
                    <a:pt x="5935459" y="14846"/>
                  </a:lnTo>
                  <a:lnTo>
                    <a:pt x="6054268" y="14846"/>
                  </a:lnTo>
                  <a:lnTo>
                    <a:pt x="6054268" y="0"/>
                  </a:lnTo>
                  <a:close/>
                </a:path>
                <a:path w="6960234" h="15239">
                  <a:moveTo>
                    <a:pt x="6113678" y="0"/>
                  </a:moveTo>
                  <a:lnTo>
                    <a:pt x="6098819" y="0"/>
                  </a:lnTo>
                  <a:lnTo>
                    <a:pt x="6098819" y="14846"/>
                  </a:lnTo>
                  <a:lnTo>
                    <a:pt x="6113678" y="14846"/>
                  </a:lnTo>
                  <a:lnTo>
                    <a:pt x="6113678" y="0"/>
                  </a:lnTo>
                  <a:close/>
                </a:path>
                <a:path w="6960234" h="15239">
                  <a:moveTo>
                    <a:pt x="6173089" y="0"/>
                  </a:moveTo>
                  <a:lnTo>
                    <a:pt x="6158230" y="0"/>
                  </a:lnTo>
                  <a:lnTo>
                    <a:pt x="6158230" y="14846"/>
                  </a:lnTo>
                  <a:lnTo>
                    <a:pt x="6173089" y="14846"/>
                  </a:lnTo>
                  <a:lnTo>
                    <a:pt x="6173089" y="0"/>
                  </a:lnTo>
                  <a:close/>
                </a:path>
                <a:path w="6960234" h="15239">
                  <a:moveTo>
                    <a:pt x="6336462" y="0"/>
                  </a:moveTo>
                  <a:lnTo>
                    <a:pt x="6217640" y="0"/>
                  </a:lnTo>
                  <a:lnTo>
                    <a:pt x="6217640" y="14846"/>
                  </a:lnTo>
                  <a:lnTo>
                    <a:pt x="6336462" y="14846"/>
                  </a:lnTo>
                  <a:lnTo>
                    <a:pt x="6336462" y="0"/>
                  </a:lnTo>
                  <a:close/>
                </a:path>
                <a:path w="6960234" h="15239">
                  <a:moveTo>
                    <a:pt x="6395860" y="0"/>
                  </a:moveTo>
                  <a:lnTo>
                    <a:pt x="6381013" y="0"/>
                  </a:lnTo>
                  <a:lnTo>
                    <a:pt x="6381013" y="14846"/>
                  </a:lnTo>
                  <a:lnTo>
                    <a:pt x="6395860" y="14846"/>
                  </a:lnTo>
                  <a:lnTo>
                    <a:pt x="6395860" y="0"/>
                  </a:lnTo>
                  <a:close/>
                </a:path>
                <a:path w="6960234" h="15239">
                  <a:moveTo>
                    <a:pt x="6455270" y="0"/>
                  </a:moveTo>
                  <a:lnTo>
                    <a:pt x="6440424" y="0"/>
                  </a:lnTo>
                  <a:lnTo>
                    <a:pt x="6440424" y="14846"/>
                  </a:lnTo>
                  <a:lnTo>
                    <a:pt x="6455270" y="14846"/>
                  </a:lnTo>
                  <a:lnTo>
                    <a:pt x="6455270" y="0"/>
                  </a:lnTo>
                  <a:close/>
                </a:path>
                <a:path w="6960234" h="15239">
                  <a:moveTo>
                    <a:pt x="6618643" y="0"/>
                  </a:moveTo>
                  <a:lnTo>
                    <a:pt x="6499822" y="0"/>
                  </a:lnTo>
                  <a:lnTo>
                    <a:pt x="6499822" y="14846"/>
                  </a:lnTo>
                  <a:lnTo>
                    <a:pt x="6618643" y="14846"/>
                  </a:lnTo>
                  <a:lnTo>
                    <a:pt x="6618643" y="0"/>
                  </a:lnTo>
                  <a:close/>
                </a:path>
                <a:path w="6960234" h="15239">
                  <a:moveTo>
                    <a:pt x="6678054" y="0"/>
                  </a:moveTo>
                  <a:lnTo>
                    <a:pt x="6663195" y="0"/>
                  </a:lnTo>
                  <a:lnTo>
                    <a:pt x="6663195" y="14846"/>
                  </a:lnTo>
                  <a:lnTo>
                    <a:pt x="6678054" y="14846"/>
                  </a:lnTo>
                  <a:lnTo>
                    <a:pt x="6678054" y="0"/>
                  </a:lnTo>
                  <a:close/>
                </a:path>
                <a:path w="6960234" h="15239">
                  <a:moveTo>
                    <a:pt x="6737464" y="0"/>
                  </a:moveTo>
                  <a:lnTo>
                    <a:pt x="6722605" y="0"/>
                  </a:lnTo>
                  <a:lnTo>
                    <a:pt x="6722605" y="14846"/>
                  </a:lnTo>
                  <a:lnTo>
                    <a:pt x="6737464" y="14846"/>
                  </a:lnTo>
                  <a:lnTo>
                    <a:pt x="6737464" y="0"/>
                  </a:lnTo>
                  <a:close/>
                </a:path>
                <a:path w="6960234" h="15239">
                  <a:moveTo>
                    <a:pt x="6900824" y="0"/>
                  </a:moveTo>
                  <a:lnTo>
                    <a:pt x="6782016" y="0"/>
                  </a:lnTo>
                  <a:lnTo>
                    <a:pt x="6782016" y="14846"/>
                  </a:lnTo>
                  <a:lnTo>
                    <a:pt x="6900824" y="14846"/>
                  </a:lnTo>
                  <a:lnTo>
                    <a:pt x="6900824" y="0"/>
                  </a:lnTo>
                  <a:close/>
                </a:path>
                <a:path w="6960234" h="15239">
                  <a:moveTo>
                    <a:pt x="6960235" y="0"/>
                  </a:moveTo>
                  <a:lnTo>
                    <a:pt x="6945389" y="0"/>
                  </a:lnTo>
                  <a:lnTo>
                    <a:pt x="6945389" y="14846"/>
                  </a:lnTo>
                  <a:lnTo>
                    <a:pt x="6960235" y="14846"/>
                  </a:lnTo>
                  <a:lnTo>
                    <a:pt x="6960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5638" y="1463191"/>
              <a:ext cx="1341051" cy="77908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6001" y="1419357"/>
              <a:ext cx="781848" cy="77908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3188" y="1507024"/>
              <a:ext cx="1856314" cy="60375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0249" y="5511800"/>
              <a:ext cx="1612900" cy="304800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6638985" y="4270190"/>
            <a:ext cx="11601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Roboto"/>
                <a:cs typeface="Roboto"/>
              </a:rPr>
              <a:t>College</a:t>
            </a:r>
            <a:r>
              <a:rPr dirty="0" sz="1400" spc="-3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Name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39002" y="4654698"/>
            <a:ext cx="195072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>
                <a:latin typeface="Roboto"/>
                <a:cs typeface="Roboto"/>
              </a:rPr>
              <a:t>Arasu</a:t>
            </a:r>
            <a:r>
              <a:rPr dirty="0" sz="1250" spc="130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Engineering</a:t>
            </a:r>
            <a:r>
              <a:rPr dirty="0" sz="1250" spc="110">
                <a:latin typeface="Roboto"/>
                <a:cs typeface="Roboto"/>
              </a:rPr>
              <a:t> </a:t>
            </a:r>
            <a:r>
              <a:rPr dirty="0" sz="1250" spc="-10">
                <a:latin typeface="Roboto"/>
                <a:cs typeface="Roboto"/>
              </a:rPr>
              <a:t>College</a:t>
            </a:r>
            <a:endParaRPr sz="1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662257"/>
            <a:ext cx="10693400" cy="5154930"/>
            <a:chOff x="0" y="662257"/>
            <a:chExt cx="10693400" cy="51549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323" y="922670"/>
              <a:ext cx="398101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44" y="966065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906" y="966065"/>
              <a:ext cx="112897" cy="18437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335" y="924990"/>
              <a:ext cx="129258" cy="17590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0888" y="937870"/>
              <a:ext cx="305509" cy="16534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813306" y="915720"/>
              <a:ext cx="90170" cy="185420"/>
            </a:xfrm>
            <a:custGeom>
              <a:avLst/>
              <a:gdLst/>
              <a:ahLst/>
              <a:cxnLst/>
              <a:rect l="l" t="t" r="r" b="b"/>
              <a:pathLst>
                <a:path w="90169" h="185419">
                  <a:moveTo>
                    <a:pt x="30175" y="52666"/>
                  </a:moveTo>
                  <a:lnTo>
                    <a:pt x="1625" y="52666"/>
                  </a:lnTo>
                  <a:lnTo>
                    <a:pt x="1625" y="185178"/>
                  </a:lnTo>
                  <a:lnTo>
                    <a:pt x="30175" y="185178"/>
                  </a:lnTo>
                  <a:lnTo>
                    <a:pt x="30175" y="52666"/>
                  </a:lnTo>
                  <a:close/>
                </a:path>
                <a:path w="90169" h="185419">
                  <a:moveTo>
                    <a:pt x="32372" y="18478"/>
                  </a:moveTo>
                  <a:lnTo>
                    <a:pt x="30949" y="14744"/>
                  </a:lnTo>
                  <a:lnTo>
                    <a:pt x="28079" y="11658"/>
                  </a:lnTo>
                  <a:lnTo>
                    <a:pt x="25222" y="8521"/>
                  </a:lnTo>
                  <a:lnTo>
                    <a:pt x="21234" y="6959"/>
                  </a:lnTo>
                  <a:lnTo>
                    <a:pt x="10909" y="6959"/>
                  </a:lnTo>
                  <a:lnTo>
                    <a:pt x="6908" y="8521"/>
                  </a:lnTo>
                  <a:lnTo>
                    <a:pt x="1371" y="14744"/>
                  </a:lnTo>
                  <a:lnTo>
                    <a:pt x="0" y="18478"/>
                  </a:lnTo>
                  <a:lnTo>
                    <a:pt x="25" y="27101"/>
                  </a:lnTo>
                  <a:lnTo>
                    <a:pt x="1371" y="30721"/>
                  </a:lnTo>
                  <a:lnTo>
                    <a:pt x="4127" y="33820"/>
                  </a:lnTo>
                  <a:lnTo>
                    <a:pt x="6908" y="36868"/>
                  </a:lnTo>
                  <a:lnTo>
                    <a:pt x="10909" y="38404"/>
                  </a:lnTo>
                  <a:lnTo>
                    <a:pt x="21234" y="38404"/>
                  </a:lnTo>
                  <a:lnTo>
                    <a:pt x="25222" y="36868"/>
                  </a:lnTo>
                  <a:lnTo>
                    <a:pt x="30949" y="30759"/>
                  </a:lnTo>
                  <a:lnTo>
                    <a:pt x="32372" y="27101"/>
                  </a:lnTo>
                  <a:lnTo>
                    <a:pt x="32372" y="18478"/>
                  </a:lnTo>
                  <a:close/>
                </a:path>
                <a:path w="90169" h="185419">
                  <a:moveTo>
                    <a:pt x="89585" y="0"/>
                  </a:moveTo>
                  <a:lnTo>
                    <a:pt x="61036" y="0"/>
                  </a:lnTo>
                  <a:lnTo>
                    <a:pt x="61036" y="185178"/>
                  </a:lnTo>
                  <a:lnTo>
                    <a:pt x="89585" y="185178"/>
                  </a:lnTo>
                  <a:lnTo>
                    <a:pt x="89585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6679" y="966065"/>
              <a:ext cx="106864" cy="13714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3488" y="924990"/>
              <a:ext cx="250858" cy="17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045" y="966065"/>
              <a:ext cx="112897" cy="184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9248" y="966065"/>
              <a:ext cx="113478" cy="13714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483" y="1424987"/>
              <a:ext cx="8688387" cy="428690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662257"/>
              <a:ext cx="10693400" cy="4695283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647395"/>
            <a:ext cx="10693400" cy="5169535"/>
            <a:chOff x="0" y="647395"/>
            <a:chExt cx="10693400" cy="5169535"/>
          </a:xfrm>
        </p:grpSpPr>
        <p:sp>
          <p:nvSpPr>
            <p:cNvPr id="4" name="object 4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857" y="915708"/>
              <a:ext cx="270757" cy="18750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74" y="966065"/>
              <a:ext cx="183096" cy="13482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16649" y="922670"/>
              <a:ext cx="32384" cy="178435"/>
            </a:xfrm>
            <a:custGeom>
              <a:avLst/>
              <a:gdLst/>
              <a:ahLst/>
              <a:cxnLst/>
              <a:rect l="l" t="t" r="r" b="b"/>
              <a:pathLst>
                <a:path w="32384" h="178434">
                  <a:moveTo>
                    <a:pt x="21233" y="31444"/>
                  </a:moveTo>
                  <a:lnTo>
                    <a:pt x="10906" y="31444"/>
                  </a:lnTo>
                  <a:lnTo>
                    <a:pt x="6903" y="29916"/>
                  </a:lnTo>
                  <a:lnTo>
                    <a:pt x="4119" y="26861"/>
                  </a:lnTo>
                  <a:lnTo>
                    <a:pt x="1373" y="23766"/>
                  </a:lnTo>
                  <a:lnTo>
                    <a:pt x="14" y="20150"/>
                  </a:lnTo>
                  <a:lnTo>
                    <a:pt x="0" y="11525"/>
                  </a:lnTo>
                  <a:lnTo>
                    <a:pt x="1373" y="7793"/>
                  </a:lnTo>
                  <a:lnTo>
                    <a:pt x="6903" y="1566"/>
                  </a:lnTo>
                  <a:lnTo>
                    <a:pt x="10906" y="0"/>
                  </a:lnTo>
                  <a:lnTo>
                    <a:pt x="21233" y="0"/>
                  </a:lnTo>
                  <a:lnTo>
                    <a:pt x="25217" y="1566"/>
                  </a:lnTo>
                  <a:lnTo>
                    <a:pt x="28079" y="4699"/>
                  </a:lnTo>
                  <a:lnTo>
                    <a:pt x="30941" y="7793"/>
                  </a:lnTo>
                  <a:lnTo>
                    <a:pt x="32372" y="11525"/>
                  </a:lnTo>
                  <a:lnTo>
                    <a:pt x="32372" y="20150"/>
                  </a:lnTo>
                  <a:lnTo>
                    <a:pt x="30941" y="23805"/>
                  </a:lnTo>
                  <a:lnTo>
                    <a:pt x="25217" y="29916"/>
                  </a:lnTo>
                  <a:lnTo>
                    <a:pt x="21233" y="31444"/>
                  </a:lnTo>
                  <a:close/>
                </a:path>
                <a:path w="32384" h="178434">
                  <a:moveTo>
                    <a:pt x="30168" y="178223"/>
                  </a:moveTo>
                  <a:lnTo>
                    <a:pt x="1624" y="178223"/>
                  </a:lnTo>
                  <a:lnTo>
                    <a:pt x="1624" y="45716"/>
                  </a:lnTo>
                  <a:lnTo>
                    <a:pt x="30168" y="45716"/>
                  </a:lnTo>
                  <a:lnTo>
                    <a:pt x="30168" y="178223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1" y="966065"/>
              <a:ext cx="105704" cy="13482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265" y="925104"/>
              <a:ext cx="371878" cy="2253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70135" y="922670"/>
              <a:ext cx="32384" cy="178435"/>
            </a:xfrm>
            <a:custGeom>
              <a:avLst/>
              <a:gdLst/>
              <a:ahLst/>
              <a:cxnLst/>
              <a:rect l="l" t="t" r="r" b="b"/>
              <a:pathLst>
                <a:path w="32385" h="178434">
                  <a:moveTo>
                    <a:pt x="21233" y="31444"/>
                  </a:moveTo>
                  <a:lnTo>
                    <a:pt x="10906" y="31444"/>
                  </a:lnTo>
                  <a:lnTo>
                    <a:pt x="6903" y="29916"/>
                  </a:lnTo>
                  <a:lnTo>
                    <a:pt x="4119" y="26861"/>
                  </a:lnTo>
                  <a:lnTo>
                    <a:pt x="1372" y="23766"/>
                  </a:lnTo>
                  <a:lnTo>
                    <a:pt x="14" y="20150"/>
                  </a:lnTo>
                  <a:lnTo>
                    <a:pt x="0" y="11525"/>
                  </a:lnTo>
                  <a:lnTo>
                    <a:pt x="1372" y="7793"/>
                  </a:lnTo>
                  <a:lnTo>
                    <a:pt x="6903" y="1566"/>
                  </a:lnTo>
                  <a:lnTo>
                    <a:pt x="10906" y="0"/>
                  </a:lnTo>
                  <a:lnTo>
                    <a:pt x="21233" y="0"/>
                  </a:lnTo>
                  <a:lnTo>
                    <a:pt x="25217" y="1566"/>
                  </a:lnTo>
                  <a:lnTo>
                    <a:pt x="28079" y="4699"/>
                  </a:lnTo>
                  <a:lnTo>
                    <a:pt x="30941" y="7793"/>
                  </a:lnTo>
                  <a:lnTo>
                    <a:pt x="32372" y="11525"/>
                  </a:lnTo>
                  <a:lnTo>
                    <a:pt x="32372" y="20150"/>
                  </a:lnTo>
                  <a:lnTo>
                    <a:pt x="30941" y="23805"/>
                  </a:lnTo>
                  <a:lnTo>
                    <a:pt x="25217" y="29916"/>
                  </a:lnTo>
                  <a:lnTo>
                    <a:pt x="21233" y="31444"/>
                  </a:lnTo>
                  <a:close/>
                </a:path>
                <a:path w="32385" h="178434">
                  <a:moveTo>
                    <a:pt x="30168" y="178223"/>
                  </a:moveTo>
                  <a:lnTo>
                    <a:pt x="1624" y="178223"/>
                  </a:lnTo>
                  <a:lnTo>
                    <a:pt x="1624" y="45716"/>
                  </a:lnTo>
                  <a:lnTo>
                    <a:pt x="30168" y="45716"/>
                  </a:lnTo>
                  <a:lnTo>
                    <a:pt x="30168" y="178223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9426" y="966065"/>
              <a:ext cx="105704" cy="13482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5751" y="924990"/>
              <a:ext cx="250858" cy="17822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8307" y="966065"/>
              <a:ext cx="112897" cy="18437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1510" y="966065"/>
              <a:ext cx="113478" cy="13714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718" y="1453629"/>
              <a:ext cx="8907985" cy="420097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647395"/>
              <a:ext cx="10693400" cy="47250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720739"/>
            <a:ext cx="10693400" cy="5095875"/>
            <a:chOff x="0" y="720739"/>
            <a:chExt cx="10693400" cy="50958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673" y="915708"/>
              <a:ext cx="270757" cy="18750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189" y="966065"/>
              <a:ext cx="183096" cy="1348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35465" y="922670"/>
              <a:ext cx="32384" cy="178435"/>
            </a:xfrm>
            <a:custGeom>
              <a:avLst/>
              <a:gdLst/>
              <a:ahLst/>
              <a:cxnLst/>
              <a:rect l="l" t="t" r="r" b="b"/>
              <a:pathLst>
                <a:path w="32384" h="178434">
                  <a:moveTo>
                    <a:pt x="21233" y="31444"/>
                  </a:moveTo>
                  <a:lnTo>
                    <a:pt x="10906" y="31444"/>
                  </a:lnTo>
                  <a:lnTo>
                    <a:pt x="6903" y="29916"/>
                  </a:lnTo>
                  <a:lnTo>
                    <a:pt x="4119" y="26861"/>
                  </a:lnTo>
                  <a:lnTo>
                    <a:pt x="1373" y="23766"/>
                  </a:lnTo>
                  <a:lnTo>
                    <a:pt x="14" y="20150"/>
                  </a:lnTo>
                  <a:lnTo>
                    <a:pt x="0" y="11525"/>
                  </a:lnTo>
                  <a:lnTo>
                    <a:pt x="1373" y="7793"/>
                  </a:lnTo>
                  <a:lnTo>
                    <a:pt x="6903" y="1566"/>
                  </a:lnTo>
                  <a:lnTo>
                    <a:pt x="10906" y="0"/>
                  </a:lnTo>
                  <a:lnTo>
                    <a:pt x="21233" y="0"/>
                  </a:lnTo>
                  <a:lnTo>
                    <a:pt x="25217" y="1566"/>
                  </a:lnTo>
                  <a:lnTo>
                    <a:pt x="28079" y="4699"/>
                  </a:lnTo>
                  <a:lnTo>
                    <a:pt x="30941" y="7793"/>
                  </a:lnTo>
                  <a:lnTo>
                    <a:pt x="32372" y="11525"/>
                  </a:lnTo>
                  <a:lnTo>
                    <a:pt x="32372" y="20150"/>
                  </a:lnTo>
                  <a:lnTo>
                    <a:pt x="30941" y="23805"/>
                  </a:lnTo>
                  <a:lnTo>
                    <a:pt x="25217" y="29916"/>
                  </a:lnTo>
                  <a:lnTo>
                    <a:pt x="21233" y="31444"/>
                  </a:lnTo>
                  <a:close/>
                </a:path>
                <a:path w="32384" h="178434">
                  <a:moveTo>
                    <a:pt x="30168" y="178223"/>
                  </a:moveTo>
                  <a:lnTo>
                    <a:pt x="1624" y="178223"/>
                  </a:lnTo>
                  <a:lnTo>
                    <a:pt x="1624" y="45716"/>
                  </a:lnTo>
                  <a:lnTo>
                    <a:pt x="30168" y="45716"/>
                  </a:lnTo>
                  <a:lnTo>
                    <a:pt x="30168" y="178223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756" y="966065"/>
              <a:ext cx="105704" cy="13482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081" y="925104"/>
              <a:ext cx="476654" cy="1781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7228" y="966065"/>
              <a:ext cx="113478" cy="13714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4270" y="924990"/>
              <a:ext cx="250858" cy="17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6826" y="966065"/>
              <a:ext cx="112897" cy="184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0030" y="966065"/>
              <a:ext cx="113478" cy="13714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744" y="1510914"/>
              <a:ext cx="8860246" cy="416278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720739"/>
              <a:ext cx="10693400" cy="457831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70098" y="918831"/>
            <a:ext cx="379095" cy="187960"/>
            <a:chOff x="2170098" y="918831"/>
            <a:chExt cx="379095" cy="1879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0098" y="969188"/>
              <a:ext cx="110473" cy="1371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705" y="918831"/>
              <a:ext cx="113014" cy="18750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7375" y="969188"/>
              <a:ext cx="105704" cy="134827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619556" y="918831"/>
            <a:ext cx="1396365" cy="187960"/>
            <a:chOff x="2619556" y="918831"/>
            <a:chExt cx="1396365" cy="18796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9556" y="918831"/>
              <a:ext cx="475436" cy="18750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7296" y="925793"/>
              <a:ext cx="246075" cy="1805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4257" y="925793"/>
              <a:ext cx="365265" cy="18054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0781" y="969188"/>
              <a:ext cx="245031" cy="137148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4106433" y="928113"/>
            <a:ext cx="519430" cy="226060"/>
            <a:chOff x="4106433" y="928113"/>
            <a:chExt cx="519430" cy="226060"/>
          </a:xfrm>
        </p:grpSpPr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6433" y="928113"/>
              <a:ext cx="250858" cy="17822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8989" y="969188"/>
              <a:ext cx="112897" cy="18437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2192" y="969188"/>
              <a:ext cx="113478" cy="137148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0" y="29637"/>
            <a:ext cx="10693400" cy="5960745"/>
            <a:chOff x="0" y="29637"/>
            <a:chExt cx="10693400" cy="5960745"/>
          </a:xfrm>
        </p:grpSpPr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264" y="918831"/>
              <a:ext cx="1515072" cy="18750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139" y="1472759"/>
              <a:ext cx="8673110" cy="41150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29637"/>
              <a:ext cx="10693400" cy="596052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94766" y="922670"/>
            <a:ext cx="766445" cy="180975"/>
            <a:chOff x="2494766" y="922670"/>
            <a:chExt cx="766445" cy="1809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4766" y="922670"/>
              <a:ext cx="129722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4677" y="922670"/>
              <a:ext cx="349948" cy="18054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5886" y="966065"/>
              <a:ext cx="245031" cy="13714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3351537" y="924991"/>
            <a:ext cx="519430" cy="226060"/>
            <a:chOff x="3351537" y="924991"/>
            <a:chExt cx="519430" cy="22606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1537" y="924991"/>
              <a:ext cx="250858" cy="1782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4094" y="966065"/>
              <a:ext cx="112897" cy="1843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7297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0" y="163206"/>
            <a:ext cx="10693400" cy="5693410"/>
            <a:chOff x="0" y="163206"/>
            <a:chExt cx="10693400" cy="5693410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230" y="915708"/>
              <a:ext cx="1834215" cy="23473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139" y="1358152"/>
              <a:ext cx="8615824" cy="42582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63206"/>
              <a:ext cx="10693400" cy="569338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84784"/>
              <a:ext cx="10693400" cy="485022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71323" y="922670"/>
            <a:ext cx="666750" cy="227965"/>
            <a:chOff x="571323" y="922670"/>
            <a:chExt cx="666750" cy="227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323" y="922670"/>
              <a:ext cx="398101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44" y="966065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906" y="966065"/>
              <a:ext cx="112897" cy="18437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326335" y="924991"/>
            <a:ext cx="460375" cy="178435"/>
            <a:chOff x="1326335" y="924991"/>
            <a:chExt cx="460375" cy="17843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335" y="924991"/>
              <a:ext cx="129258" cy="17590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0888" y="937870"/>
              <a:ext cx="305509" cy="16534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6679" y="966065"/>
            <a:ext cx="106864" cy="137148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2113488" y="924991"/>
            <a:ext cx="519430" cy="226060"/>
            <a:chOff x="2113488" y="924991"/>
            <a:chExt cx="519430" cy="226060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3488" y="924991"/>
              <a:ext cx="250858" cy="17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045" y="966065"/>
              <a:ext cx="112897" cy="184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9248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0" y="163206"/>
            <a:ext cx="10693400" cy="5693410"/>
            <a:chOff x="0" y="163206"/>
            <a:chExt cx="10693400" cy="5693410"/>
          </a:xfrm>
        </p:grpSpPr>
        <p:sp>
          <p:nvSpPr>
            <p:cNvPr id="16" name="object 16" descr=""/>
            <p:cNvSpPr/>
            <p:nvPr/>
          </p:nvSpPr>
          <p:spPr>
            <a:xfrm>
              <a:off x="1813306" y="915720"/>
              <a:ext cx="90170" cy="185420"/>
            </a:xfrm>
            <a:custGeom>
              <a:avLst/>
              <a:gdLst/>
              <a:ahLst/>
              <a:cxnLst/>
              <a:rect l="l" t="t" r="r" b="b"/>
              <a:pathLst>
                <a:path w="90169" h="185419">
                  <a:moveTo>
                    <a:pt x="30175" y="52666"/>
                  </a:moveTo>
                  <a:lnTo>
                    <a:pt x="1625" y="52666"/>
                  </a:lnTo>
                  <a:lnTo>
                    <a:pt x="1625" y="185178"/>
                  </a:lnTo>
                  <a:lnTo>
                    <a:pt x="30175" y="185178"/>
                  </a:lnTo>
                  <a:lnTo>
                    <a:pt x="30175" y="52666"/>
                  </a:lnTo>
                  <a:close/>
                </a:path>
                <a:path w="90169" h="185419">
                  <a:moveTo>
                    <a:pt x="32372" y="18478"/>
                  </a:moveTo>
                  <a:lnTo>
                    <a:pt x="30949" y="14744"/>
                  </a:lnTo>
                  <a:lnTo>
                    <a:pt x="28079" y="11658"/>
                  </a:lnTo>
                  <a:lnTo>
                    <a:pt x="25222" y="8521"/>
                  </a:lnTo>
                  <a:lnTo>
                    <a:pt x="21234" y="6959"/>
                  </a:lnTo>
                  <a:lnTo>
                    <a:pt x="10909" y="6959"/>
                  </a:lnTo>
                  <a:lnTo>
                    <a:pt x="6908" y="8521"/>
                  </a:lnTo>
                  <a:lnTo>
                    <a:pt x="1371" y="14744"/>
                  </a:lnTo>
                  <a:lnTo>
                    <a:pt x="0" y="18478"/>
                  </a:lnTo>
                  <a:lnTo>
                    <a:pt x="25" y="27101"/>
                  </a:lnTo>
                  <a:lnTo>
                    <a:pt x="1371" y="30721"/>
                  </a:lnTo>
                  <a:lnTo>
                    <a:pt x="4127" y="33820"/>
                  </a:lnTo>
                  <a:lnTo>
                    <a:pt x="6908" y="36868"/>
                  </a:lnTo>
                  <a:lnTo>
                    <a:pt x="10909" y="38404"/>
                  </a:lnTo>
                  <a:lnTo>
                    <a:pt x="21234" y="38404"/>
                  </a:lnTo>
                  <a:lnTo>
                    <a:pt x="25222" y="36868"/>
                  </a:lnTo>
                  <a:lnTo>
                    <a:pt x="30949" y="30759"/>
                  </a:lnTo>
                  <a:lnTo>
                    <a:pt x="32372" y="27101"/>
                  </a:lnTo>
                  <a:lnTo>
                    <a:pt x="32372" y="18478"/>
                  </a:lnTo>
                  <a:close/>
                </a:path>
                <a:path w="90169" h="185419">
                  <a:moveTo>
                    <a:pt x="89585" y="0"/>
                  </a:moveTo>
                  <a:lnTo>
                    <a:pt x="61036" y="0"/>
                  </a:lnTo>
                  <a:lnTo>
                    <a:pt x="61036" y="185178"/>
                  </a:lnTo>
                  <a:lnTo>
                    <a:pt x="89585" y="185178"/>
                  </a:lnTo>
                  <a:lnTo>
                    <a:pt x="89585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314" y="1472723"/>
              <a:ext cx="8764768" cy="409595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63206"/>
              <a:ext cx="10693400" cy="569338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1220470" cy="273685"/>
            <a:chOff x="260151" y="907010"/>
            <a:chExt cx="1220470" cy="2736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952" y="944604"/>
              <a:ext cx="490926" cy="18750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42" y="994962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50" y="994962"/>
              <a:ext cx="121226" cy="13714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53917" y="944604"/>
              <a:ext cx="28575" cy="185420"/>
            </a:xfrm>
            <a:custGeom>
              <a:avLst/>
              <a:gdLst/>
              <a:ahLst/>
              <a:cxnLst/>
              <a:rect l="l" t="t" r="r" b="b"/>
              <a:pathLst>
                <a:path w="28575" h="185419">
                  <a:moveTo>
                    <a:pt x="28543" y="185185"/>
                  </a:moveTo>
                  <a:lnTo>
                    <a:pt x="0" y="185185"/>
                  </a:lnTo>
                  <a:lnTo>
                    <a:pt x="0" y="0"/>
                  </a:lnTo>
                  <a:lnTo>
                    <a:pt x="28543" y="0"/>
                  </a:lnTo>
                  <a:lnTo>
                    <a:pt x="28543" y="185185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5925" y="994962"/>
              <a:ext cx="374521" cy="185533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7027" y="944604"/>
            <a:ext cx="493943" cy="18750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4202" y="2086368"/>
            <a:ext cx="3362049" cy="2940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7788" y="2017819"/>
            <a:ext cx="4871436" cy="243271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651999" y="1620507"/>
            <a:ext cx="925194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35">
                <a:latin typeface="Roboto"/>
                <a:cs typeface="Roboto"/>
              </a:rPr>
              <a:t>Front-</a:t>
            </a:r>
            <a:r>
              <a:rPr dirty="0" sz="1600" spc="-25">
                <a:latin typeface="Roboto"/>
                <a:cs typeface="Roboto"/>
              </a:rPr>
              <a:t>end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33247" y="1533981"/>
            <a:ext cx="88582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>
                <a:latin typeface="Roboto"/>
                <a:cs typeface="Roboto"/>
              </a:rPr>
              <a:t>Back-</a:t>
            </a:r>
            <a:r>
              <a:rPr dirty="0" sz="1600" spc="-25">
                <a:latin typeface="Roboto"/>
                <a:cs typeface="Roboto"/>
              </a:rPr>
              <a:t>end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1101" y="951489"/>
            <a:ext cx="649605" cy="178435"/>
            <a:chOff x="271101" y="951489"/>
            <a:chExt cx="649605" cy="1784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1" y="951489"/>
              <a:ext cx="441149" cy="1781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562" y="992450"/>
              <a:ext cx="179963" cy="137148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089" y="942093"/>
            <a:ext cx="1589042" cy="18750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09697" y="1410063"/>
            <a:ext cx="9883140" cy="3896995"/>
            <a:chOff x="309697" y="1410063"/>
            <a:chExt cx="9883140" cy="3896995"/>
          </a:xfrm>
        </p:grpSpPr>
        <p:sp>
          <p:nvSpPr>
            <p:cNvPr id="8" name="object 8" descr=""/>
            <p:cNvSpPr/>
            <p:nvPr/>
          </p:nvSpPr>
          <p:spPr>
            <a:xfrm>
              <a:off x="324620" y="1424985"/>
              <a:ext cx="9853295" cy="3867150"/>
            </a:xfrm>
            <a:custGeom>
              <a:avLst/>
              <a:gdLst/>
              <a:ahLst/>
              <a:cxnLst/>
              <a:rect l="l" t="t" r="r" b="b"/>
              <a:pathLst>
                <a:path w="9853295" h="3867150">
                  <a:moveTo>
                    <a:pt x="0" y="0"/>
                  </a:moveTo>
                  <a:lnTo>
                    <a:pt x="9853204" y="0"/>
                  </a:lnTo>
                  <a:lnTo>
                    <a:pt x="9853204" y="3866802"/>
                  </a:lnTo>
                  <a:lnTo>
                    <a:pt x="0" y="3866802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554" y="2170231"/>
              <a:ext cx="2818417" cy="23744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097" y="2682623"/>
              <a:ext cx="105689" cy="15594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935" y="2676531"/>
              <a:ext cx="2419155" cy="16406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31554" y="26454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18854" y="1667417"/>
            <a:ext cx="9671050" cy="170116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63119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Future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enhancements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several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key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features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improvements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considered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based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information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from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sources,</a:t>
            </a:r>
            <a:endParaRPr sz="1600">
              <a:latin typeface="Roboto"/>
              <a:cs typeface="Roboto"/>
            </a:endParaRPr>
          </a:p>
          <a:p>
            <a:pPr marL="12700" marR="5080" indent="2828290">
              <a:lnSpc>
                <a:spcPts val="1870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Implementing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asynchronous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programming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performance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tasks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run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concurrently,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improving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responsiveness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scalability.</a:t>
            </a:r>
            <a:endParaRPr sz="1600">
              <a:latin typeface="Roboto"/>
              <a:cs typeface="Roboto"/>
            </a:endParaRPr>
          </a:p>
          <a:p>
            <a:pPr marL="12700" marR="611505" indent="118745">
              <a:lnSpc>
                <a:spcPts val="1870"/>
              </a:lnSpc>
              <a:spcBef>
                <a:spcPts val="5"/>
              </a:spcBef>
              <a:tabLst>
                <a:tab pos="2621915" algn="l"/>
              </a:tabLst>
            </a:pP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	: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Adopting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microservices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architecture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more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modular,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easier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maintain,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breaking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smaller,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independent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services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that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communicate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with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each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other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199" y="3395516"/>
            <a:ext cx="99801" cy="15797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37669" y="3330835"/>
            <a:ext cx="8064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18001" y="3389425"/>
            <a:ext cx="1987550" cy="205740"/>
            <a:chOff x="618001" y="3389425"/>
            <a:chExt cx="1987550" cy="205740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001" y="3389425"/>
              <a:ext cx="1987071" cy="20538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31554" y="335838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602554" y="3330835"/>
            <a:ext cx="7477759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Utilizing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serverless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computing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optimize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resource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utilization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reduce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costs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31554" y="4071280"/>
            <a:ext cx="2332990" cy="713105"/>
            <a:chOff x="431554" y="4071280"/>
            <a:chExt cx="2332990" cy="713105"/>
          </a:xfrm>
        </p:grpSpPr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935" y="4110440"/>
              <a:ext cx="157497" cy="15513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21957" y="4102328"/>
              <a:ext cx="500380" cy="164465"/>
            </a:xfrm>
            <a:custGeom>
              <a:avLst/>
              <a:gdLst/>
              <a:ahLst/>
              <a:cxnLst/>
              <a:rect l="l" t="t" r="r" b="b"/>
              <a:pathLst>
                <a:path w="500380" h="164464">
                  <a:moveTo>
                    <a:pt x="120154" y="108940"/>
                  </a:moveTo>
                  <a:lnTo>
                    <a:pt x="94665" y="108940"/>
                  </a:lnTo>
                  <a:lnTo>
                    <a:pt x="93014" y="117005"/>
                  </a:lnTo>
                  <a:lnTo>
                    <a:pt x="90843" y="123901"/>
                  </a:lnTo>
                  <a:lnTo>
                    <a:pt x="60706" y="142036"/>
                  </a:lnTo>
                  <a:lnTo>
                    <a:pt x="52311" y="141135"/>
                  </a:lnTo>
                  <a:lnTo>
                    <a:pt x="27724" y="111785"/>
                  </a:lnTo>
                  <a:lnTo>
                    <a:pt x="25577" y="92481"/>
                  </a:lnTo>
                  <a:lnTo>
                    <a:pt x="25577" y="77558"/>
                  </a:lnTo>
                  <a:lnTo>
                    <a:pt x="40233" y="35763"/>
                  </a:lnTo>
                  <a:lnTo>
                    <a:pt x="62433" y="28219"/>
                  </a:lnTo>
                  <a:lnTo>
                    <a:pt x="72923" y="28219"/>
                  </a:lnTo>
                  <a:lnTo>
                    <a:pt x="94615" y="61620"/>
                  </a:lnTo>
                  <a:lnTo>
                    <a:pt x="120103" y="61620"/>
                  </a:lnTo>
                  <a:lnTo>
                    <a:pt x="103098" y="20764"/>
                  </a:lnTo>
                  <a:lnTo>
                    <a:pt x="62433" y="6083"/>
                  </a:lnTo>
                  <a:lnTo>
                    <a:pt x="48768" y="7327"/>
                  </a:lnTo>
                  <a:lnTo>
                    <a:pt x="9448" y="36487"/>
                  </a:lnTo>
                  <a:lnTo>
                    <a:pt x="0" y="77762"/>
                  </a:lnTo>
                  <a:lnTo>
                    <a:pt x="0" y="93599"/>
                  </a:lnTo>
                  <a:lnTo>
                    <a:pt x="9613" y="134213"/>
                  </a:lnTo>
                  <a:lnTo>
                    <a:pt x="47764" y="162852"/>
                  </a:lnTo>
                  <a:lnTo>
                    <a:pt x="60706" y="164058"/>
                  </a:lnTo>
                  <a:lnTo>
                    <a:pt x="73799" y="163131"/>
                  </a:lnTo>
                  <a:lnTo>
                    <a:pt x="109474" y="141147"/>
                  </a:lnTo>
                  <a:lnTo>
                    <a:pt x="120154" y="108940"/>
                  </a:lnTo>
                  <a:close/>
                </a:path>
                <a:path w="500380" h="164464">
                  <a:moveTo>
                    <a:pt x="162293" y="0"/>
                  </a:moveTo>
                  <a:lnTo>
                    <a:pt x="137325" y="0"/>
                  </a:lnTo>
                  <a:lnTo>
                    <a:pt x="137325" y="162039"/>
                  </a:lnTo>
                  <a:lnTo>
                    <a:pt x="162293" y="162039"/>
                  </a:lnTo>
                  <a:lnTo>
                    <a:pt x="162293" y="0"/>
                  </a:lnTo>
                  <a:close/>
                </a:path>
                <a:path w="500380" h="164464">
                  <a:moveTo>
                    <a:pt x="206857" y="46088"/>
                  </a:moveTo>
                  <a:lnTo>
                    <a:pt x="181876" y="46088"/>
                  </a:lnTo>
                  <a:lnTo>
                    <a:pt x="181876" y="162039"/>
                  </a:lnTo>
                  <a:lnTo>
                    <a:pt x="206857" y="162039"/>
                  </a:lnTo>
                  <a:lnTo>
                    <a:pt x="206857" y="46088"/>
                  </a:lnTo>
                  <a:close/>
                </a:path>
                <a:path w="500380" h="164464">
                  <a:moveTo>
                    <a:pt x="208775" y="16167"/>
                  </a:moveTo>
                  <a:lnTo>
                    <a:pt x="207530" y="12903"/>
                  </a:lnTo>
                  <a:lnTo>
                    <a:pt x="202514" y="7454"/>
                  </a:lnTo>
                  <a:lnTo>
                    <a:pt x="199034" y="6083"/>
                  </a:lnTo>
                  <a:lnTo>
                    <a:pt x="189992" y="6083"/>
                  </a:lnTo>
                  <a:lnTo>
                    <a:pt x="186499" y="7454"/>
                  </a:lnTo>
                  <a:lnTo>
                    <a:pt x="181660" y="12903"/>
                  </a:lnTo>
                  <a:lnTo>
                    <a:pt x="180454" y="16167"/>
                  </a:lnTo>
                  <a:lnTo>
                    <a:pt x="180467" y="23723"/>
                  </a:lnTo>
                  <a:lnTo>
                    <a:pt x="181660" y="26885"/>
                  </a:lnTo>
                  <a:lnTo>
                    <a:pt x="184061" y="29591"/>
                  </a:lnTo>
                  <a:lnTo>
                    <a:pt x="186499" y="32270"/>
                  </a:lnTo>
                  <a:lnTo>
                    <a:pt x="189992" y="33604"/>
                  </a:lnTo>
                  <a:lnTo>
                    <a:pt x="199034" y="33604"/>
                  </a:lnTo>
                  <a:lnTo>
                    <a:pt x="202514" y="32270"/>
                  </a:lnTo>
                  <a:lnTo>
                    <a:pt x="207530" y="26924"/>
                  </a:lnTo>
                  <a:lnTo>
                    <a:pt x="208775" y="23723"/>
                  </a:lnTo>
                  <a:lnTo>
                    <a:pt x="208775" y="16167"/>
                  </a:lnTo>
                  <a:close/>
                </a:path>
                <a:path w="500380" h="164464">
                  <a:moveTo>
                    <a:pt x="319328" y="100914"/>
                  </a:moveTo>
                  <a:lnTo>
                    <a:pt x="318808" y="92684"/>
                  </a:lnTo>
                  <a:lnTo>
                    <a:pt x="318604" y="89382"/>
                  </a:lnTo>
                  <a:lnTo>
                    <a:pt x="316433" y="78803"/>
                  </a:lnTo>
                  <a:lnTo>
                    <a:pt x="312813" y="69176"/>
                  </a:lnTo>
                  <a:lnTo>
                    <a:pt x="310718" y="65582"/>
                  </a:lnTo>
                  <a:lnTo>
                    <a:pt x="307759" y="60502"/>
                  </a:lnTo>
                  <a:lnTo>
                    <a:pt x="301142" y="53314"/>
                  </a:lnTo>
                  <a:lnTo>
                    <a:pt x="294449" y="49187"/>
                  </a:lnTo>
                  <a:lnTo>
                    <a:pt x="294449" y="92532"/>
                  </a:lnTo>
                  <a:lnTo>
                    <a:pt x="246024" y="90970"/>
                  </a:lnTo>
                  <a:lnTo>
                    <a:pt x="246938" y="83756"/>
                  </a:lnTo>
                  <a:lnTo>
                    <a:pt x="249694" y="77736"/>
                  </a:lnTo>
                  <a:lnTo>
                    <a:pt x="258940" y="68021"/>
                  </a:lnTo>
                  <a:lnTo>
                    <a:pt x="264541" y="65582"/>
                  </a:lnTo>
                  <a:lnTo>
                    <a:pt x="279565" y="65582"/>
                  </a:lnTo>
                  <a:lnTo>
                    <a:pt x="285457" y="68402"/>
                  </a:lnTo>
                  <a:lnTo>
                    <a:pt x="288772" y="74066"/>
                  </a:lnTo>
                  <a:lnTo>
                    <a:pt x="292125" y="79717"/>
                  </a:lnTo>
                  <a:lnTo>
                    <a:pt x="294017" y="85915"/>
                  </a:lnTo>
                  <a:lnTo>
                    <a:pt x="294449" y="92532"/>
                  </a:lnTo>
                  <a:lnTo>
                    <a:pt x="294449" y="49187"/>
                  </a:lnTo>
                  <a:lnTo>
                    <a:pt x="292823" y="48171"/>
                  </a:lnTo>
                  <a:lnTo>
                    <a:pt x="282816" y="45085"/>
                  </a:lnTo>
                  <a:lnTo>
                    <a:pt x="271106" y="44056"/>
                  </a:lnTo>
                  <a:lnTo>
                    <a:pt x="264579" y="44500"/>
                  </a:lnTo>
                  <a:lnTo>
                    <a:pt x="231152" y="65290"/>
                  </a:lnTo>
                  <a:lnTo>
                    <a:pt x="220040" y="103657"/>
                  </a:lnTo>
                  <a:lnTo>
                    <a:pt x="220040" y="107924"/>
                  </a:lnTo>
                  <a:lnTo>
                    <a:pt x="234657" y="148221"/>
                  </a:lnTo>
                  <a:lnTo>
                    <a:pt x="273545" y="164058"/>
                  </a:lnTo>
                  <a:lnTo>
                    <a:pt x="281698" y="163626"/>
                  </a:lnTo>
                  <a:lnTo>
                    <a:pt x="316598" y="142646"/>
                  </a:lnTo>
                  <a:lnTo>
                    <a:pt x="318922" y="139141"/>
                  </a:lnTo>
                  <a:lnTo>
                    <a:pt x="302933" y="126453"/>
                  </a:lnTo>
                  <a:lnTo>
                    <a:pt x="298462" y="132308"/>
                  </a:lnTo>
                  <a:lnTo>
                    <a:pt x="294132" y="136461"/>
                  </a:lnTo>
                  <a:lnTo>
                    <a:pt x="285775" y="141401"/>
                  </a:lnTo>
                  <a:lnTo>
                    <a:pt x="280644" y="142646"/>
                  </a:lnTo>
                  <a:lnTo>
                    <a:pt x="265518" y="142646"/>
                  </a:lnTo>
                  <a:lnTo>
                    <a:pt x="258394" y="139420"/>
                  </a:lnTo>
                  <a:lnTo>
                    <a:pt x="247967" y="126568"/>
                  </a:lnTo>
                  <a:lnTo>
                    <a:pt x="245287" y="119697"/>
                  </a:lnTo>
                  <a:lnTo>
                    <a:pt x="245110" y="112382"/>
                  </a:lnTo>
                  <a:lnTo>
                    <a:pt x="319328" y="112382"/>
                  </a:lnTo>
                  <a:lnTo>
                    <a:pt x="319328" y="100914"/>
                  </a:lnTo>
                  <a:close/>
                </a:path>
                <a:path w="500380" h="164464">
                  <a:moveTo>
                    <a:pt x="421360" y="86499"/>
                  </a:moveTo>
                  <a:lnTo>
                    <a:pt x="405218" y="49631"/>
                  </a:lnTo>
                  <a:lnTo>
                    <a:pt x="383082" y="44056"/>
                  </a:lnTo>
                  <a:lnTo>
                    <a:pt x="373037" y="44716"/>
                  </a:lnTo>
                  <a:lnTo>
                    <a:pt x="364667" y="46685"/>
                  </a:lnTo>
                  <a:lnTo>
                    <a:pt x="357987" y="49974"/>
                  </a:lnTo>
                  <a:lnTo>
                    <a:pt x="352983" y="54571"/>
                  </a:lnTo>
                  <a:lnTo>
                    <a:pt x="352577" y="46088"/>
                  </a:lnTo>
                  <a:lnTo>
                    <a:pt x="328866" y="46088"/>
                  </a:lnTo>
                  <a:lnTo>
                    <a:pt x="328866" y="162039"/>
                  </a:lnTo>
                  <a:lnTo>
                    <a:pt x="353745" y="162039"/>
                  </a:lnTo>
                  <a:lnTo>
                    <a:pt x="353745" y="81216"/>
                  </a:lnTo>
                  <a:lnTo>
                    <a:pt x="355942" y="76885"/>
                  </a:lnTo>
                  <a:lnTo>
                    <a:pt x="359105" y="73266"/>
                  </a:lnTo>
                  <a:lnTo>
                    <a:pt x="367372" y="67449"/>
                  </a:lnTo>
                  <a:lnTo>
                    <a:pt x="372122" y="65989"/>
                  </a:lnTo>
                  <a:lnTo>
                    <a:pt x="377507" y="65989"/>
                  </a:lnTo>
                  <a:lnTo>
                    <a:pt x="383794" y="65989"/>
                  </a:lnTo>
                  <a:lnTo>
                    <a:pt x="388518" y="67525"/>
                  </a:lnTo>
                  <a:lnTo>
                    <a:pt x="394817" y="73660"/>
                  </a:lnTo>
                  <a:lnTo>
                    <a:pt x="396392" y="79057"/>
                  </a:lnTo>
                  <a:lnTo>
                    <a:pt x="396392" y="162039"/>
                  </a:lnTo>
                  <a:lnTo>
                    <a:pt x="421360" y="162039"/>
                  </a:lnTo>
                  <a:lnTo>
                    <a:pt x="421360" y="86499"/>
                  </a:lnTo>
                  <a:close/>
                </a:path>
                <a:path w="500380" h="164464">
                  <a:moveTo>
                    <a:pt x="500278" y="161226"/>
                  </a:moveTo>
                  <a:lnTo>
                    <a:pt x="500176" y="139852"/>
                  </a:lnTo>
                  <a:lnTo>
                    <a:pt x="490435" y="141833"/>
                  </a:lnTo>
                  <a:lnTo>
                    <a:pt x="485724" y="141833"/>
                  </a:lnTo>
                  <a:lnTo>
                    <a:pt x="483577" y="141287"/>
                  </a:lnTo>
                  <a:lnTo>
                    <a:pt x="480123" y="139090"/>
                  </a:lnTo>
                  <a:lnTo>
                    <a:pt x="479259" y="136283"/>
                  </a:lnTo>
                  <a:lnTo>
                    <a:pt x="479259" y="66598"/>
                  </a:lnTo>
                  <a:lnTo>
                    <a:pt x="499770" y="66598"/>
                  </a:lnTo>
                  <a:lnTo>
                    <a:pt x="499770" y="46088"/>
                  </a:lnTo>
                  <a:lnTo>
                    <a:pt x="479259" y="46088"/>
                  </a:lnTo>
                  <a:lnTo>
                    <a:pt x="479259" y="19392"/>
                  </a:lnTo>
                  <a:lnTo>
                    <a:pt x="454393" y="19392"/>
                  </a:lnTo>
                  <a:lnTo>
                    <a:pt x="454393" y="46088"/>
                  </a:lnTo>
                  <a:lnTo>
                    <a:pt x="434289" y="46088"/>
                  </a:lnTo>
                  <a:lnTo>
                    <a:pt x="434289" y="66598"/>
                  </a:lnTo>
                  <a:lnTo>
                    <a:pt x="454393" y="66598"/>
                  </a:lnTo>
                  <a:lnTo>
                    <a:pt x="454393" y="131673"/>
                  </a:lnTo>
                  <a:lnTo>
                    <a:pt x="454914" y="139966"/>
                  </a:lnTo>
                  <a:lnTo>
                    <a:pt x="474992" y="164058"/>
                  </a:lnTo>
                  <a:lnTo>
                    <a:pt x="488429" y="164058"/>
                  </a:lnTo>
                  <a:lnTo>
                    <a:pt x="494284" y="163118"/>
                  </a:lnTo>
                  <a:lnTo>
                    <a:pt x="500278" y="161226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3453" y="4102318"/>
              <a:ext cx="1471125" cy="20640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84" y="4585702"/>
              <a:ext cx="147547" cy="15594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6935" y="4585702"/>
              <a:ext cx="106704" cy="15391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59282" y="4577587"/>
              <a:ext cx="564515" cy="164465"/>
            </a:xfrm>
            <a:custGeom>
              <a:avLst/>
              <a:gdLst/>
              <a:ahLst/>
              <a:cxnLst/>
              <a:rect l="l" t="t" r="r" b="b"/>
              <a:pathLst>
                <a:path w="564515" h="164464">
                  <a:moveTo>
                    <a:pt x="24968" y="0"/>
                  </a:moveTo>
                  <a:lnTo>
                    <a:pt x="0" y="0"/>
                  </a:lnTo>
                  <a:lnTo>
                    <a:pt x="0" y="162039"/>
                  </a:lnTo>
                  <a:lnTo>
                    <a:pt x="24968" y="162039"/>
                  </a:lnTo>
                  <a:lnTo>
                    <a:pt x="24968" y="0"/>
                  </a:lnTo>
                  <a:close/>
                </a:path>
                <a:path w="564515" h="164464">
                  <a:moveTo>
                    <a:pt x="144145" y="101930"/>
                  </a:moveTo>
                  <a:lnTo>
                    <a:pt x="143129" y="90144"/>
                  </a:lnTo>
                  <a:lnTo>
                    <a:pt x="140360" y="79336"/>
                  </a:lnTo>
                  <a:lnTo>
                    <a:pt x="135864" y="69532"/>
                  </a:lnTo>
                  <a:lnTo>
                    <a:pt x="133070" y="65582"/>
                  </a:lnTo>
                  <a:lnTo>
                    <a:pt x="129628" y="60706"/>
                  </a:lnTo>
                  <a:lnTo>
                    <a:pt x="121881" y="53428"/>
                  </a:lnTo>
                  <a:lnTo>
                    <a:pt x="119176" y="51879"/>
                  </a:lnTo>
                  <a:lnTo>
                    <a:pt x="119176" y="105587"/>
                  </a:lnTo>
                  <a:lnTo>
                    <a:pt x="118681" y="113017"/>
                  </a:lnTo>
                  <a:lnTo>
                    <a:pt x="100291" y="142544"/>
                  </a:lnTo>
                  <a:lnTo>
                    <a:pt x="81775" y="142544"/>
                  </a:lnTo>
                  <a:lnTo>
                    <a:pt x="62941" y="105587"/>
                  </a:lnTo>
                  <a:lnTo>
                    <a:pt x="62992" y="101930"/>
                  </a:lnTo>
                  <a:lnTo>
                    <a:pt x="81711" y="65582"/>
                  </a:lnTo>
                  <a:lnTo>
                    <a:pt x="100253" y="65582"/>
                  </a:lnTo>
                  <a:lnTo>
                    <a:pt x="119113" y="101930"/>
                  </a:lnTo>
                  <a:lnTo>
                    <a:pt x="119176" y="105587"/>
                  </a:lnTo>
                  <a:lnTo>
                    <a:pt x="119176" y="51879"/>
                  </a:lnTo>
                  <a:lnTo>
                    <a:pt x="112852" y="48221"/>
                  </a:lnTo>
                  <a:lnTo>
                    <a:pt x="102539" y="45097"/>
                  </a:lnTo>
                  <a:lnTo>
                    <a:pt x="90944" y="44056"/>
                  </a:lnTo>
                  <a:lnTo>
                    <a:pt x="79349" y="45123"/>
                  </a:lnTo>
                  <a:lnTo>
                    <a:pt x="46050" y="69989"/>
                  </a:lnTo>
                  <a:lnTo>
                    <a:pt x="38074" y="105587"/>
                  </a:lnTo>
                  <a:lnTo>
                    <a:pt x="38938" y="117271"/>
                  </a:lnTo>
                  <a:lnTo>
                    <a:pt x="60096" y="154559"/>
                  </a:lnTo>
                  <a:lnTo>
                    <a:pt x="91147" y="164071"/>
                  </a:lnTo>
                  <a:lnTo>
                    <a:pt x="102743" y="163004"/>
                  </a:lnTo>
                  <a:lnTo>
                    <a:pt x="136118" y="138201"/>
                  </a:lnTo>
                  <a:lnTo>
                    <a:pt x="144119" y="105587"/>
                  </a:lnTo>
                  <a:lnTo>
                    <a:pt x="144145" y="101930"/>
                  </a:lnTo>
                  <a:close/>
                </a:path>
                <a:path w="564515" h="164464">
                  <a:moveTo>
                    <a:pt x="255803" y="89954"/>
                  </a:moveTo>
                  <a:lnTo>
                    <a:pt x="235242" y="50977"/>
                  </a:lnTo>
                  <a:lnTo>
                    <a:pt x="208851" y="44056"/>
                  </a:lnTo>
                  <a:lnTo>
                    <a:pt x="196545" y="45148"/>
                  </a:lnTo>
                  <a:lnTo>
                    <a:pt x="164160" y="70459"/>
                  </a:lnTo>
                  <a:lnTo>
                    <a:pt x="156972" y="101930"/>
                  </a:lnTo>
                  <a:lnTo>
                    <a:pt x="156972" y="106197"/>
                  </a:lnTo>
                  <a:lnTo>
                    <a:pt x="169760" y="146710"/>
                  </a:lnTo>
                  <a:lnTo>
                    <a:pt x="208851" y="164071"/>
                  </a:lnTo>
                  <a:lnTo>
                    <a:pt x="217830" y="163334"/>
                  </a:lnTo>
                  <a:lnTo>
                    <a:pt x="251675" y="138607"/>
                  </a:lnTo>
                  <a:lnTo>
                    <a:pt x="255803" y="121221"/>
                  </a:lnTo>
                  <a:lnTo>
                    <a:pt x="231902" y="121221"/>
                  </a:lnTo>
                  <a:lnTo>
                    <a:pt x="231355" y="128435"/>
                  </a:lnTo>
                  <a:lnTo>
                    <a:pt x="228866" y="133794"/>
                  </a:lnTo>
                  <a:lnTo>
                    <a:pt x="220040" y="140804"/>
                  </a:lnTo>
                  <a:lnTo>
                    <a:pt x="214845" y="142544"/>
                  </a:lnTo>
                  <a:lnTo>
                    <a:pt x="208851" y="142544"/>
                  </a:lnTo>
                  <a:lnTo>
                    <a:pt x="201841" y="142544"/>
                  </a:lnTo>
                  <a:lnTo>
                    <a:pt x="181838" y="112318"/>
                  </a:lnTo>
                  <a:lnTo>
                    <a:pt x="181838" y="95872"/>
                  </a:lnTo>
                  <a:lnTo>
                    <a:pt x="201917" y="65582"/>
                  </a:lnTo>
                  <a:lnTo>
                    <a:pt x="215519" y="65582"/>
                  </a:lnTo>
                  <a:lnTo>
                    <a:pt x="220878" y="67665"/>
                  </a:lnTo>
                  <a:lnTo>
                    <a:pt x="229031" y="75996"/>
                  </a:lnTo>
                  <a:lnTo>
                    <a:pt x="231355" y="82029"/>
                  </a:lnTo>
                  <a:lnTo>
                    <a:pt x="231902" y="89954"/>
                  </a:lnTo>
                  <a:lnTo>
                    <a:pt x="255803" y="89954"/>
                  </a:lnTo>
                  <a:close/>
                </a:path>
                <a:path w="564515" h="164464">
                  <a:moveTo>
                    <a:pt x="365912" y="162039"/>
                  </a:moveTo>
                  <a:lnTo>
                    <a:pt x="315963" y="95135"/>
                  </a:lnTo>
                  <a:lnTo>
                    <a:pt x="361848" y="46088"/>
                  </a:lnTo>
                  <a:lnTo>
                    <a:pt x="330581" y="46088"/>
                  </a:lnTo>
                  <a:lnTo>
                    <a:pt x="295503" y="83248"/>
                  </a:lnTo>
                  <a:lnTo>
                    <a:pt x="290779" y="88887"/>
                  </a:lnTo>
                  <a:lnTo>
                    <a:pt x="290779" y="0"/>
                  </a:lnTo>
                  <a:lnTo>
                    <a:pt x="265811" y="0"/>
                  </a:lnTo>
                  <a:lnTo>
                    <a:pt x="265811" y="162039"/>
                  </a:lnTo>
                  <a:lnTo>
                    <a:pt x="290779" y="162039"/>
                  </a:lnTo>
                  <a:lnTo>
                    <a:pt x="290779" y="121526"/>
                  </a:lnTo>
                  <a:lnTo>
                    <a:pt x="299313" y="112699"/>
                  </a:lnTo>
                  <a:lnTo>
                    <a:pt x="336169" y="162039"/>
                  </a:lnTo>
                  <a:lnTo>
                    <a:pt x="365912" y="162039"/>
                  </a:lnTo>
                  <a:close/>
                </a:path>
                <a:path w="564515" h="164464">
                  <a:moveTo>
                    <a:pt x="461708" y="89954"/>
                  </a:moveTo>
                  <a:lnTo>
                    <a:pt x="441134" y="50977"/>
                  </a:lnTo>
                  <a:lnTo>
                    <a:pt x="414743" y="44056"/>
                  </a:lnTo>
                  <a:lnTo>
                    <a:pt x="402437" y="45148"/>
                  </a:lnTo>
                  <a:lnTo>
                    <a:pt x="370065" y="70459"/>
                  </a:lnTo>
                  <a:lnTo>
                    <a:pt x="362864" y="101930"/>
                  </a:lnTo>
                  <a:lnTo>
                    <a:pt x="362864" y="106197"/>
                  </a:lnTo>
                  <a:lnTo>
                    <a:pt x="375653" y="146710"/>
                  </a:lnTo>
                  <a:lnTo>
                    <a:pt x="414743" y="164071"/>
                  </a:lnTo>
                  <a:lnTo>
                    <a:pt x="423735" y="163334"/>
                  </a:lnTo>
                  <a:lnTo>
                    <a:pt x="457581" y="138607"/>
                  </a:lnTo>
                  <a:lnTo>
                    <a:pt x="461708" y="121221"/>
                  </a:lnTo>
                  <a:lnTo>
                    <a:pt x="437794" y="121221"/>
                  </a:lnTo>
                  <a:lnTo>
                    <a:pt x="437248" y="128435"/>
                  </a:lnTo>
                  <a:lnTo>
                    <a:pt x="434759" y="133794"/>
                  </a:lnTo>
                  <a:lnTo>
                    <a:pt x="425932" y="140804"/>
                  </a:lnTo>
                  <a:lnTo>
                    <a:pt x="420738" y="142544"/>
                  </a:lnTo>
                  <a:lnTo>
                    <a:pt x="414743" y="142544"/>
                  </a:lnTo>
                  <a:lnTo>
                    <a:pt x="407746" y="142544"/>
                  </a:lnTo>
                  <a:lnTo>
                    <a:pt x="387743" y="112318"/>
                  </a:lnTo>
                  <a:lnTo>
                    <a:pt x="387743" y="95872"/>
                  </a:lnTo>
                  <a:lnTo>
                    <a:pt x="407809" y="65582"/>
                  </a:lnTo>
                  <a:lnTo>
                    <a:pt x="421411" y="65582"/>
                  </a:lnTo>
                  <a:lnTo>
                    <a:pt x="426783" y="67665"/>
                  </a:lnTo>
                  <a:lnTo>
                    <a:pt x="434936" y="75996"/>
                  </a:lnTo>
                  <a:lnTo>
                    <a:pt x="437248" y="82029"/>
                  </a:lnTo>
                  <a:lnTo>
                    <a:pt x="437794" y="89954"/>
                  </a:lnTo>
                  <a:lnTo>
                    <a:pt x="461708" y="89954"/>
                  </a:lnTo>
                  <a:close/>
                </a:path>
                <a:path w="564515" h="164464">
                  <a:moveTo>
                    <a:pt x="564197" y="86499"/>
                  </a:moveTo>
                  <a:lnTo>
                    <a:pt x="548043" y="49631"/>
                  </a:lnTo>
                  <a:lnTo>
                    <a:pt x="525919" y="44056"/>
                  </a:lnTo>
                  <a:lnTo>
                    <a:pt x="516089" y="44665"/>
                  </a:lnTo>
                  <a:lnTo>
                    <a:pt x="507923" y="46482"/>
                  </a:lnTo>
                  <a:lnTo>
                    <a:pt x="501421" y="49517"/>
                  </a:lnTo>
                  <a:lnTo>
                    <a:pt x="496582" y="53759"/>
                  </a:lnTo>
                  <a:lnTo>
                    <a:pt x="496582" y="0"/>
                  </a:lnTo>
                  <a:lnTo>
                    <a:pt x="471703" y="0"/>
                  </a:lnTo>
                  <a:lnTo>
                    <a:pt x="471703" y="162039"/>
                  </a:lnTo>
                  <a:lnTo>
                    <a:pt x="496582" y="162039"/>
                  </a:lnTo>
                  <a:lnTo>
                    <a:pt x="496582" y="81216"/>
                  </a:lnTo>
                  <a:lnTo>
                    <a:pt x="498779" y="76885"/>
                  </a:lnTo>
                  <a:lnTo>
                    <a:pt x="501942" y="73266"/>
                  </a:lnTo>
                  <a:lnTo>
                    <a:pt x="510197" y="67449"/>
                  </a:lnTo>
                  <a:lnTo>
                    <a:pt x="514959" y="65989"/>
                  </a:lnTo>
                  <a:lnTo>
                    <a:pt x="520331" y="65989"/>
                  </a:lnTo>
                  <a:lnTo>
                    <a:pt x="526630" y="65989"/>
                  </a:lnTo>
                  <a:lnTo>
                    <a:pt x="531355" y="67525"/>
                  </a:lnTo>
                  <a:lnTo>
                    <a:pt x="537641" y="73660"/>
                  </a:lnTo>
                  <a:lnTo>
                    <a:pt x="539216" y="79057"/>
                  </a:lnTo>
                  <a:lnTo>
                    <a:pt x="539216" y="162039"/>
                  </a:lnTo>
                  <a:lnTo>
                    <a:pt x="564197" y="162039"/>
                  </a:lnTo>
                  <a:lnTo>
                    <a:pt x="564197" y="86499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6649" y="4621643"/>
              <a:ext cx="96664" cy="12000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8724" y="4583672"/>
              <a:ext cx="136945" cy="15594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31554" y="45465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7311" y="4577580"/>
              <a:ext cx="418378" cy="16406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5877" y="4621643"/>
              <a:ext cx="106073" cy="12000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12014" y="4621643"/>
              <a:ext cx="92491" cy="11797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51168" y="4577580"/>
              <a:ext cx="413359" cy="20640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31554" y="45465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18854" y="3568466"/>
            <a:ext cx="9551035" cy="14636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26162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enabling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automatic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only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paying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actual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usage,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application's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efficiency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cost-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effectiveness.</a:t>
            </a:r>
            <a:endParaRPr sz="1600">
              <a:latin typeface="Roboto"/>
              <a:cs typeface="Roboto"/>
            </a:endParaRPr>
          </a:p>
          <a:p>
            <a:pPr marL="12700" marR="5080" indent="2185035">
              <a:lnSpc>
                <a:spcPts val="1870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implementing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client-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side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encryption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 protect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sensitive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data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ensure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confidentiality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contributing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more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50">
                <a:solidFill>
                  <a:srgbClr val="12333B"/>
                </a:solidFill>
                <a:latin typeface="Roboto"/>
                <a:cs typeface="Roboto"/>
              </a:rPr>
              <a:t>e-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platform.</a:t>
            </a:r>
            <a:endParaRPr sz="1600">
              <a:latin typeface="Roboto"/>
              <a:cs typeface="Roboto"/>
            </a:endParaRPr>
          </a:p>
          <a:p>
            <a:pPr marL="12700" marR="493395" indent="2378710">
              <a:lnSpc>
                <a:spcPts val="1870"/>
              </a:lnSpc>
              <a:spcBef>
                <a:spcPts val="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Integrating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blockchain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technology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transparent</a:t>
            </a:r>
            <a:r>
              <a:rPr dirty="0" sz="1600" spc="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verifiable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processes,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ensuring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integrity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promoting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trust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 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system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1162050" cy="225425"/>
            <a:chOff x="260151" y="907010"/>
            <a:chExt cx="1162050" cy="225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074" y="951566"/>
              <a:ext cx="390327" cy="18054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86790" y="944613"/>
              <a:ext cx="154940" cy="187960"/>
            </a:xfrm>
            <a:custGeom>
              <a:avLst/>
              <a:gdLst/>
              <a:ahLst/>
              <a:cxnLst/>
              <a:rect l="l" t="t" r="r" b="b"/>
              <a:pathLst>
                <a:path w="154940" h="187959">
                  <a:moveTo>
                    <a:pt x="112953" y="102806"/>
                  </a:moveTo>
                  <a:lnTo>
                    <a:pt x="97294" y="64389"/>
                  </a:lnTo>
                  <a:lnTo>
                    <a:pt x="59296" y="50355"/>
                  </a:lnTo>
                  <a:lnTo>
                    <a:pt x="45224" y="51600"/>
                  </a:lnTo>
                  <a:lnTo>
                    <a:pt x="8216" y="80530"/>
                  </a:lnTo>
                  <a:lnTo>
                    <a:pt x="0" y="116497"/>
                  </a:lnTo>
                  <a:lnTo>
                    <a:pt x="0" y="121361"/>
                  </a:lnTo>
                  <a:lnTo>
                    <a:pt x="14617" y="167665"/>
                  </a:lnTo>
                  <a:lnTo>
                    <a:pt x="59296" y="187502"/>
                  </a:lnTo>
                  <a:lnTo>
                    <a:pt x="69557" y="186664"/>
                  </a:lnTo>
                  <a:lnTo>
                    <a:pt x="103136" y="166751"/>
                  </a:lnTo>
                  <a:lnTo>
                    <a:pt x="112953" y="138544"/>
                  </a:lnTo>
                  <a:lnTo>
                    <a:pt x="85636" y="138544"/>
                  </a:lnTo>
                  <a:lnTo>
                    <a:pt x="85013" y="146773"/>
                  </a:lnTo>
                  <a:lnTo>
                    <a:pt x="82169" y="152908"/>
                  </a:lnTo>
                  <a:lnTo>
                    <a:pt x="72072" y="160909"/>
                  </a:lnTo>
                  <a:lnTo>
                    <a:pt x="66141" y="162902"/>
                  </a:lnTo>
                  <a:lnTo>
                    <a:pt x="59296" y="162902"/>
                  </a:lnTo>
                  <a:lnTo>
                    <a:pt x="51282" y="162902"/>
                  </a:lnTo>
                  <a:lnTo>
                    <a:pt x="28422" y="128371"/>
                  </a:lnTo>
                  <a:lnTo>
                    <a:pt x="28422" y="109575"/>
                  </a:lnTo>
                  <a:lnTo>
                    <a:pt x="51358" y="74955"/>
                  </a:lnTo>
                  <a:lnTo>
                    <a:pt x="66916" y="74955"/>
                  </a:lnTo>
                  <a:lnTo>
                    <a:pt x="73037" y="77330"/>
                  </a:lnTo>
                  <a:lnTo>
                    <a:pt x="82359" y="86842"/>
                  </a:lnTo>
                  <a:lnTo>
                    <a:pt x="85013" y="93751"/>
                  </a:lnTo>
                  <a:lnTo>
                    <a:pt x="85636" y="102806"/>
                  </a:lnTo>
                  <a:lnTo>
                    <a:pt x="112953" y="102806"/>
                  </a:lnTo>
                  <a:close/>
                </a:path>
                <a:path w="154940" h="187959">
                  <a:moveTo>
                    <a:pt x="154673" y="0"/>
                  </a:moveTo>
                  <a:lnTo>
                    <a:pt x="126123" y="0"/>
                  </a:lnTo>
                  <a:lnTo>
                    <a:pt x="126123" y="185178"/>
                  </a:lnTo>
                  <a:lnTo>
                    <a:pt x="154673" y="185178"/>
                  </a:lnTo>
                  <a:lnTo>
                    <a:pt x="154673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125" y="997282"/>
              <a:ext cx="105820" cy="1348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919" y="951566"/>
              <a:ext cx="156641" cy="18054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820" y="994962"/>
              <a:ext cx="245031" cy="137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0151" y="9070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pc="-50"/>
              <a:t>To</a:t>
            </a:r>
            <a:r>
              <a:rPr dirty="0" spc="-25"/>
              <a:t> </a:t>
            </a:r>
            <a:r>
              <a:rPr dirty="0"/>
              <a:t>create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voting</a:t>
            </a:r>
            <a:r>
              <a:rPr dirty="0" spc="-10"/>
              <a:t> </a:t>
            </a:r>
            <a:r>
              <a:rPr dirty="0"/>
              <a:t>application</a:t>
            </a:r>
            <a:r>
              <a:rPr dirty="0" spc="5"/>
              <a:t> </a:t>
            </a:r>
            <a:r>
              <a:rPr dirty="0"/>
              <a:t>using</a:t>
            </a:r>
            <a:r>
              <a:rPr dirty="0" spc="-10"/>
              <a:t> </a:t>
            </a:r>
            <a:r>
              <a:rPr dirty="0"/>
              <a:t>Django,</a:t>
            </a:r>
            <a:r>
              <a:rPr dirty="0" spc="5"/>
              <a:t> </a:t>
            </a:r>
            <a:r>
              <a:rPr dirty="0"/>
              <a:t>one</a:t>
            </a:r>
            <a:r>
              <a:rPr dirty="0" spc="-80"/>
              <a:t> </a:t>
            </a:r>
            <a:r>
              <a:rPr dirty="0"/>
              <a:t>should</a:t>
            </a:r>
            <a:r>
              <a:rPr dirty="0" spc="-10"/>
              <a:t> </a:t>
            </a:r>
            <a:r>
              <a:rPr dirty="0"/>
              <a:t>have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20"/>
              <a:t>solid</a:t>
            </a:r>
            <a:r>
              <a:rPr dirty="0" spc="-10"/>
              <a:t> </a:t>
            </a:r>
            <a:r>
              <a:rPr dirty="0"/>
              <a:t>understanding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Python </a:t>
            </a:r>
            <a:r>
              <a:rPr dirty="0"/>
              <a:t>programming,</a:t>
            </a:r>
            <a:r>
              <a:rPr dirty="0" spc="15"/>
              <a:t> </a:t>
            </a:r>
            <a:r>
              <a:rPr dirty="0"/>
              <a:t>Django</a:t>
            </a:r>
            <a:r>
              <a:rPr dirty="0" spc="-10"/>
              <a:t> </a:t>
            </a:r>
            <a:r>
              <a:rPr dirty="0"/>
              <a:t>framework,</a:t>
            </a:r>
            <a:r>
              <a:rPr dirty="0" spc="20"/>
              <a:t> </a:t>
            </a:r>
            <a:r>
              <a:rPr dirty="0"/>
              <a:t>HTML,</a:t>
            </a:r>
            <a:r>
              <a:rPr dirty="0" spc="20"/>
              <a:t> </a:t>
            </a:r>
            <a:r>
              <a:rPr dirty="0"/>
              <a:t>CSS,</a:t>
            </a:r>
            <a:r>
              <a:rPr dirty="0" spc="1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Bootstrap.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development</a:t>
            </a:r>
            <a:r>
              <a:rPr dirty="0" spc="40"/>
              <a:t> </a:t>
            </a:r>
            <a:r>
              <a:rPr dirty="0" spc="-10"/>
              <a:t>process</a:t>
            </a:r>
            <a:r>
              <a:rPr dirty="0" spc="-40"/>
              <a:t> </a:t>
            </a:r>
            <a:r>
              <a:rPr dirty="0" spc="-10"/>
              <a:t>involves</a:t>
            </a:r>
            <a:r>
              <a:rPr dirty="0" spc="-40"/>
              <a:t> </a:t>
            </a:r>
            <a:r>
              <a:rPr dirty="0" spc="-10"/>
              <a:t>creating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new</a:t>
            </a:r>
            <a:r>
              <a:rPr dirty="0" spc="5"/>
              <a:t> </a:t>
            </a:r>
            <a:r>
              <a:rPr dirty="0"/>
              <a:t>Django</a:t>
            </a:r>
            <a:r>
              <a:rPr dirty="0" spc="-45"/>
              <a:t> </a:t>
            </a:r>
            <a:r>
              <a:rPr dirty="0"/>
              <a:t>project,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Django</a:t>
            </a:r>
            <a:r>
              <a:rPr dirty="0" spc="-45"/>
              <a:t> </a:t>
            </a:r>
            <a:r>
              <a:rPr dirty="0"/>
              <a:t>app,</a:t>
            </a:r>
            <a:r>
              <a:rPr dirty="0" spc="-20"/>
              <a:t> </a:t>
            </a:r>
            <a:r>
              <a:rPr dirty="0"/>
              <a:t>defining</a:t>
            </a:r>
            <a:r>
              <a:rPr dirty="0" spc="-35"/>
              <a:t> </a:t>
            </a:r>
            <a:r>
              <a:rPr dirty="0"/>
              <a:t>models,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/>
              <a:t>views,</a:t>
            </a:r>
            <a:r>
              <a:rPr dirty="0" spc="-20"/>
              <a:t> </a:t>
            </a:r>
            <a:r>
              <a:rPr dirty="0"/>
              <a:t>defining</a:t>
            </a:r>
            <a:r>
              <a:rPr dirty="0" spc="-35"/>
              <a:t> </a:t>
            </a:r>
            <a:r>
              <a:rPr dirty="0"/>
              <a:t>templates,</a:t>
            </a:r>
            <a:r>
              <a:rPr dirty="0" spc="-20"/>
              <a:t> </a:t>
            </a:r>
            <a:r>
              <a:rPr dirty="0" spc="-25"/>
              <a:t>and </a:t>
            </a:r>
            <a:r>
              <a:rPr dirty="0"/>
              <a:t>creating</a:t>
            </a:r>
            <a:r>
              <a:rPr dirty="0" spc="-25"/>
              <a:t> </a:t>
            </a:r>
            <a:r>
              <a:rPr dirty="0" spc="-20"/>
              <a:t>URLs.</a:t>
            </a:r>
          </a:p>
          <a:p>
            <a:pPr marL="12700" marR="85090">
              <a:lnSpc>
                <a:spcPts val="1870"/>
              </a:lnSpc>
              <a:spcBef>
                <a:spcPts val="5"/>
              </a:spcBef>
            </a:pPr>
            <a:r>
              <a:rPr dirty="0"/>
              <a:t>The</a:t>
            </a:r>
            <a:r>
              <a:rPr dirty="0" spc="-85"/>
              <a:t> </a:t>
            </a:r>
            <a:r>
              <a:rPr dirty="0"/>
              <a:t>application</a:t>
            </a:r>
            <a:r>
              <a:rPr dirty="0" spc="5"/>
              <a:t> </a:t>
            </a:r>
            <a:r>
              <a:rPr dirty="0"/>
              <a:t>can</a:t>
            </a:r>
            <a:r>
              <a:rPr dirty="0" spc="5"/>
              <a:t> </a:t>
            </a:r>
            <a:r>
              <a:rPr dirty="0"/>
              <a:t>be</a:t>
            </a:r>
            <a:r>
              <a:rPr dirty="0" spc="-80"/>
              <a:t> </a:t>
            </a:r>
            <a:r>
              <a:rPr dirty="0"/>
              <a:t>further</a:t>
            </a:r>
            <a:r>
              <a:rPr dirty="0" spc="5"/>
              <a:t> </a:t>
            </a:r>
            <a:r>
              <a:rPr dirty="0"/>
              <a:t>enhanced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/>
              <a:t>features</a:t>
            </a:r>
            <a:r>
              <a:rPr dirty="0" spc="-55"/>
              <a:t> </a:t>
            </a:r>
            <a:r>
              <a:rPr dirty="0"/>
              <a:t>such</a:t>
            </a:r>
            <a:r>
              <a:rPr dirty="0" spc="10"/>
              <a:t> </a:t>
            </a:r>
            <a:r>
              <a:rPr dirty="0"/>
              <a:t>as</a:t>
            </a:r>
            <a:r>
              <a:rPr dirty="0" spc="-55"/>
              <a:t> </a:t>
            </a:r>
            <a:r>
              <a:rPr dirty="0" spc="-65"/>
              <a:t>real-</a:t>
            </a:r>
            <a:r>
              <a:rPr dirty="0"/>
              <a:t>time</a:t>
            </a:r>
            <a:r>
              <a:rPr dirty="0" spc="-80"/>
              <a:t> </a:t>
            </a:r>
            <a:r>
              <a:rPr dirty="0"/>
              <a:t>results,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65"/>
              <a:t>user-</a:t>
            </a:r>
            <a:r>
              <a:rPr dirty="0"/>
              <a:t>friendly</a:t>
            </a:r>
            <a:r>
              <a:rPr dirty="0" spc="20"/>
              <a:t> </a:t>
            </a:r>
            <a:r>
              <a:rPr dirty="0" spc="-10"/>
              <a:t>interface, </a:t>
            </a:r>
            <a:r>
              <a:rPr dirty="0"/>
              <a:t>and a</a:t>
            </a:r>
            <a:r>
              <a:rPr dirty="0" spc="40"/>
              <a:t> </a:t>
            </a:r>
            <a:r>
              <a:rPr dirty="0" spc="-10"/>
              <a:t>secure</a:t>
            </a:r>
            <a:r>
              <a:rPr dirty="0" spc="-70"/>
              <a:t> </a:t>
            </a:r>
            <a:r>
              <a:rPr dirty="0"/>
              <a:t>database</a:t>
            </a:r>
            <a:r>
              <a:rPr dirty="0" spc="-65"/>
              <a:t> </a:t>
            </a:r>
            <a:r>
              <a:rPr dirty="0"/>
              <a:t>design.</a:t>
            </a:r>
            <a:r>
              <a:rPr dirty="0" spc="25"/>
              <a:t> </a:t>
            </a:r>
            <a:r>
              <a:rPr dirty="0"/>
              <a:t>It</a:t>
            </a:r>
            <a:r>
              <a:rPr dirty="0" spc="40"/>
              <a:t> </a:t>
            </a:r>
            <a:r>
              <a:rPr dirty="0"/>
              <a:t>can</a:t>
            </a:r>
            <a:r>
              <a:rPr dirty="0" spc="20"/>
              <a:t> </a:t>
            </a:r>
            <a:r>
              <a:rPr dirty="0"/>
              <a:t>also</a:t>
            </a:r>
            <a:r>
              <a:rPr dirty="0" spc="-5"/>
              <a:t> </a:t>
            </a:r>
            <a:r>
              <a:rPr dirty="0" spc="-10"/>
              <a:t>include</a:t>
            </a:r>
            <a:r>
              <a:rPr dirty="0" spc="-70"/>
              <a:t> </a:t>
            </a:r>
            <a:r>
              <a:rPr dirty="0"/>
              <a:t>an</a:t>
            </a:r>
            <a:r>
              <a:rPr dirty="0" spc="25"/>
              <a:t> </a:t>
            </a:r>
            <a:r>
              <a:rPr dirty="0"/>
              <a:t>admin</a:t>
            </a:r>
            <a:r>
              <a:rPr dirty="0" spc="20"/>
              <a:t> </a:t>
            </a:r>
            <a:r>
              <a:rPr dirty="0"/>
              <a:t>panel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/>
              <a:t>managing</a:t>
            </a:r>
            <a:r>
              <a:rPr dirty="0" spc="5"/>
              <a:t> </a:t>
            </a:r>
            <a:r>
              <a:rPr dirty="0" spc="-10"/>
              <a:t>elections,</a:t>
            </a:r>
            <a:r>
              <a:rPr dirty="0" spc="20"/>
              <a:t> </a:t>
            </a:r>
            <a:r>
              <a:rPr dirty="0" spc="-10"/>
              <a:t>candidates,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user</a:t>
            </a:r>
            <a:r>
              <a:rPr dirty="0" spc="-5"/>
              <a:t> </a:t>
            </a:r>
            <a:r>
              <a:rPr dirty="0" spc="-10"/>
              <a:t>accounts.</a:t>
            </a:r>
          </a:p>
          <a:p>
            <a:pPr marL="12700" marR="241935">
              <a:lnSpc>
                <a:spcPts val="1870"/>
              </a:lnSpc>
            </a:pPr>
            <a:r>
              <a:rPr dirty="0"/>
              <a:t>Overall,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/>
              <a:t>voting</a:t>
            </a:r>
            <a:r>
              <a:rPr dirty="0" spc="-5"/>
              <a:t> </a:t>
            </a:r>
            <a:r>
              <a:rPr dirty="0"/>
              <a:t>application</a:t>
            </a:r>
            <a:r>
              <a:rPr dirty="0" spc="15"/>
              <a:t> </a:t>
            </a:r>
            <a:r>
              <a:rPr dirty="0"/>
              <a:t>using the</a:t>
            </a:r>
            <a:r>
              <a:rPr dirty="0" spc="-75"/>
              <a:t> </a:t>
            </a:r>
            <a:r>
              <a:rPr dirty="0"/>
              <a:t>Django</a:t>
            </a:r>
            <a:r>
              <a:rPr dirty="0" spc="-10"/>
              <a:t> </a:t>
            </a:r>
            <a:r>
              <a:rPr dirty="0"/>
              <a:t>framework</a:t>
            </a:r>
            <a:r>
              <a:rPr dirty="0" spc="-30"/>
              <a:t> 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/>
              <a:t>powerful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flexible</a:t>
            </a:r>
            <a:r>
              <a:rPr dirty="0" spc="-70"/>
              <a:t> </a:t>
            </a:r>
            <a:r>
              <a:rPr dirty="0"/>
              <a:t>solution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10"/>
              <a:t>creating online</a:t>
            </a:r>
            <a:r>
              <a:rPr dirty="0" spc="-70"/>
              <a:t> </a:t>
            </a:r>
            <a:r>
              <a:rPr dirty="0"/>
              <a:t>voting </a:t>
            </a:r>
            <a:r>
              <a:rPr dirty="0" spc="-10"/>
              <a:t>systems</a:t>
            </a:r>
            <a:r>
              <a:rPr dirty="0" spc="-40"/>
              <a:t> </a:t>
            </a:r>
            <a:r>
              <a:rPr dirty="0"/>
              <a:t>that</a:t>
            </a:r>
            <a:r>
              <a:rPr dirty="0" spc="45"/>
              <a:t> </a:t>
            </a:r>
            <a:r>
              <a:rPr dirty="0"/>
              <a:t>can</a:t>
            </a:r>
            <a:r>
              <a:rPr dirty="0" spc="20"/>
              <a:t> </a:t>
            </a:r>
            <a:r>
              <a:rPr dirty="0"/>
              <a:t>cater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various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70"/>
              <a:t> </a:t>
            </a:r>
            <a:r>
              <a:rPr dirty="0"/>
              <a:t>cases</a:t>
            </a:r>
            <a:r>
              <a:rPr dirty="0" spc="-40"/>
              <a:t> </a:t>
            </a:r>
            <a:r>
              <a:rPr dirty="0"/>
              <a:t>and </a:t>
            </a:r>
            <a:r>
              <a:rPr dirty="0" spc="-10"/>
              <a:t>requirements.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244480" y="2845650"/>
            <a:ext cx="485140" cy="347980"/>
          </a:xfrm>
          <a:custGeom>
            <a:avLst/>
            <a:gdLst/>
            <a:ahLst/>
            <a:cxnLst/>
            <a:rect l="l" t="t" r="r" b="b"/>
            <a:pathLst>
              <a:path w="485139" h="347980">
                <a:moveTo>
                  <a:pt x="257810" y="17233"/>
                </a:moveTo>
                <a:lnTo>
                  <a:pt x="0" y="17233"/>
                </a:lnTo>
                <a:lnTo>
                  <a:pt x="0" y="64223"/>
                </a:lnTo>
                <a:lnTo>
                  <a:pt x="101600" y="64223"/>
                </a:lnTo>
                <a:lnTo>
                  <a:pt x="101600" y="347433"/>
                </a:lnTo>
                <a:lnTo>
                  <a:pt x="155994" y="347433"/>
                </a:lnTo>
                <a:lnTo>
                  <a:pt x="155994" y="64223"/>
                </a:lnTo>
                <a:lnTo>
                  <a:pt x="257810" y="64223"/>
                </a:lnTo>
                <a:lnTo>
                  <a:pt x="257810" y="17233"/>
                </a:lnTo>
                <a:close/>
              </a:path>
              <a:path w="485139" h="347980">
                <a:moveTo>
                  <a:pt x="484581" y="185356"/>
                </a:moveTo>
                <a:lnTo>
                  <a:pt x="478840" y="143662"/>
                </a:lnTo>
                <a:lnTo>
                  <a:pt x="449986" y="106349"/>
                </a:lnTo>
                <a:lnTo>
                  <a:pt x="402564" y="94424"/>
                </a:lnTo>
                <a:lnTo>
                  <a:pt x="381508" y="95719"/>
                </a:lnTo>
                <a:lnTo>
                  <a:pt x="364007" y="99618"/>
                </a:lnTo>
                <a:lnTo>
                  <a:pt x="350062" y="106108"/>
                </a:lnTo>
                <a:lnTo>
                  <a:pt x="339686" y="115201"/>
                </a:lnTo>
                <a:lnTo>
                  <a:pt x="339686" y="0"/>
                </a:lnTo>
                <a:lnTo>
                  <a:pt x="286385" y="0"/>
                </a:lnTo>
                <a:lnTo>
                  <a:pt x="286385" y="347218"/>
                </a:lnTo>
                <a:lnTo>
                  <a:pt x="339686" y="347218"/>
                </a:lnTo>
                <a:lnTo>
                  <a:pt x="339686" y="174040"/>
                </a:lnTo>
                <a:lnTo>
                  <a:pt x="343611" y="167373"/>
                </a:lnTo>
                <a:lnTo>
                  <a:pt x="374307" y="143751"/>
                </a:lnTo>
                <a:lnTo>
                  <a:pt x="390601" y="141414"/>
                </a:lnTo>
                <a:lnTo>
                  <a:pt x="400088" y="142024"/>
                </a:lnTo>
                <a:lnTo>
                  <a:pt x="430428" y="174498"/>
                </a:lnTo>
                <a:lnTo>
                  <a:pt x="431063" y="186004"/>
                </a:lnTo>
                <a:lnTo>
                  <a:pt x="431063" y="347218"/>
                </a:lnTo>
                <a:lnTo>
                  <a:pt x="484581" y="347218"/>
                </a:lnTo>
                <a:lnTo>
                  <a:pt x="484581" y="185356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775654" y="2940063"/>
            <a:ext cx="442595" cy="257175"/>
            <a:chOff x="4775654" y="2940063"/>
            <a:chExt cx="442595" cy="257175"/>
          </a:xfrm>
        </p:grpSpPr>
        <p:sp>
          <p:nvSpPr>
            <p:cNvPr id="5" name="object 5" descr=""/>
            <p:cNvSpPr/>
            <p:nvPr/>
          </p:nvSpPr>
          <p:spPr>
            <a:xfrm>
              <a:off x="4775654" y="2940063"/>
              <a:ext cx="207645" cy="257175"/>
            </a:xfrm>
            <a:custGeom>
              <a:avLst/>
              <a:gdLst/>
              <a:ahLst/>
              <a:cxnLst/>
              <a:rect l="l" t="t" r="r" b="b"/>
              <a:pathLst>
                <a:path w="207645" h="257175">
                  <a:moveTo>
                    <a:pt x="58305" y="82671"/>
                  </a:moveTo>
                  <a:lnTo>
                    <a:pt x="5003" y="82671"/>
                  </a:lnTo>
                  <a:lnTo>
                    <a:pt x="6723" y="65994"/>
                  </a:lnTo>
                  <a:lnTo>
                    <a:pt x="32524" y="24040"/>
                  </a:lnTo>
                  <a:lnTo>
                    <a:pt x="83657" y="1502"/>
                  </a:lnTo>
                  <a:lnTo>
                    <a:pt x="105080" y="0"/>
                  </a:lnTo>
                  <a:lnTo>
                    <a:pt x="124497" y="1332"/>
                  </a:lnTo>
                  <a:lnTo>
                    <a:pt x="172305" y="21320"/>
                  </a:lnTo>
                  <a:lnTo>
                    <a:pt x="190977" y="45469"/>
                  </a:lnTo>
                  <a:lnTo>
                    <a:pt x="102687" y="45469"/>
                  </a:lnTo>
                  <a:lnTo>
                    <a:pt x="92944" y="46067"/>
                  </a:lnTo>
                  <a:lnTo>
                    <a:pt x="59046" y="74132"/>
                  </a:lnTo>
                  <a:lnTo>
                    <a:pt x="58305" y="82671"/>
                  </a:lnTo>
                  <a:close/>
                </a:path>
                <a:path w="207645" h="257175">
                  <a:moveTo>
                    <a:pt x="86152" y="257153"/>
                  </a:moveTo>
                  <a:lnTo>
                    <a:pt x="36508" y="244732"/>
                  </a:lnTo>
                  <a:lnTo>
                    <a:pt x="5928" y="210459"/>
                  </a:lnTo>
                  <a:lnTo>
                    <a:pt x="0" y="180790"/>
                  </a:lnTo>
                  <a:lnTo>
                    <a:pt x="1930" y="161380"/>
                  </a:lnTo>
                  <a:lnTo>
                    <a:pt x="30893" y="118242"/>
                  </a:lnTo>
                  <a:lnTo>
                    <a:pt x="66790" y="102333"/>
                  </a:lnTo>
                  <a:lnTo>
                    <a:pt x="112477" y="97030"/>
                  </a:lnTo>
                  <a:lnTo>
                    <a:pt x="145763" y="97030"/>
                  </a:lnTo>
                  <a:lnTo>
                    <a:pt x="145763" y="84847"/>
                  </a:lnTo>
                  <a:lnTo>
                    <a:pt x="121723" y="48134"/>
                  </a:lnTo>
                  <a:lnTo>
                    <a:pt x="102687" y="45469"/>
                  </a:lnTo>
                  <a:lnTo>
                    <a:pt x="190977" y="45469"/>
                  </a:lnTo>
                  <a:lnTo>
                    <a:pt x="199029" y="84847"/>
                  </a:lnTo>
                  <a:lnTo>
                    <a:pt x="199065" y="138366"/>
                  </a:lnTo>
                  <a:lnTo>
                    <a:pt x="114979" y="138366"/>
                  </a:lnTo>
                  <a:lnTo>
                    <a:pt x="88090" y="141127"/>
                  </a:lnTo>
                  <a:lnTo>
                    <a:pt x="68884" y="148211"/>
                  </a:lnTo>
                  <a:lnTo>
                    <a:pt x="57360" y="159619"/>
                  </a:lnTo>
                  <a:lnTo>
                    <a:pt x="53519" y="175351"/>
                  </a:lnTo>
                  <a:lnTo>
                    <a:pt x="54103" y="182143"/>
                  </a:lnTo>
                  <a:lnTo>
                    <a:pt x="82821" y="208250"/>
                  </a:lnTo>
                  <a:lnTo>
                    <a:pt x="92026" y="208855"/>
                  </a:lnTo>
                  <a:lnTo>
                    <a:pt x="199922" y="208855"/>
                  </a:lnTo>
                  <a:lnTo>
                    <a:pt x="201132" y="219298"/>
                  </a:lnTo>
                  <a:lnTo>
                    <a:pt x="203715" y="231155"/>
                  </a:lnTo>
                  <a:lnTo>
                    <a:pt x="205505" y="236267"/>
                  </a:lnTo>
                  <a:lnTo>
                    <a:pt x="148156" y="236267"/>
                  </a:lnTo>
                  <a:lnTo>
                    <a:pt x="108153" y="254868"/>
                  </a:lnTo>
                  <a:lnTo>
                    <a:pt x="97472" y="256582"/>
                  </a:lnTo>
                  <a:lnTo>
                    <a:pt x="86152" y="257153"/>
                  </a:lnTo>
                  <a:close/>
                </a:path>
                <a:path w="207645" h="257175">
                  <a:moveTo>
                    <a:pt x="199922" y="208855"/>
                  </a:moveTo>
                  <a:lnTo>
                    <a:pt x="92026" y="208855"/>
                  </a:lnTo>
                  <a:lnTo>
                    <a:pt x="101585" y="208243"/>
                  </a:lnTo>
                  <a:lnTo>
                    <a:pt x="110464" y="206407"/>
                  </a:lnTo>
                  <a:lnTo>
                    <a:pt x="142622" y="183972"/>
                  </a:lnTo>
                  <a:lnTo>
                    <a:pt x="145763" y="178832"/>
                  </a:lnTo>
                  <a:lnTo>
                    <a:pt x="145763" y="138366"/>
                  </a:lnTo>
                  <a:lnTo>
                    <a:pt x="199065" y="138366"/>
                  </a:lnTo>
                  <a:lnTo>
                    <a:pt x="199171" y="194088"/>
                  </a:lnTo>
                  <a:lnTo>
                    <a:pt x="199582" y="205918"/>
                  </a:lnTo>
                  <a:lnTo>
                    <a:pt x="199922" y="208855"/>
                  </a:lnTo>
                  <a:close/>
                </a:path>
                <a:path w="207645" h="257175">
                  <a:moveTo>
                    <a:pt x="207332" y="252802"/>
                  </a:moveTo>
                  <a:lnTo>
                    <a:pt x="154683" y="252802"/>
                  </a:lnTo>
                  <a:lnTo>
                    <a:pt x="150549" y="243954"/>
                  </a:lnTo>
                  <a:lnTo>
                    <a:pt x="148374" y="238443"/>
                  </a:lnTo>
                  <a:lnTo>
                    <a:pt x="148156" y="236267"/>
                  </a:lnTo>
                  <a:lnTo>
                    <a:pt x="205505" y="236267"/>
                  </a:lnTo>
                  <a:lnTo>
                    <a:pt x="207332" y="241489"/>
                  </a:lnTo>
                  <a:lnTo>
                    <a:pt x="207332" y="252802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9505" y="2940063"/>
              <a:ext cx="198195" cy="252802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5271245" y="2845643"/>
            <a:ext cx="214629" cy="347345"/>
          </a:xfrm>
          <a:custGeom>
            <a:avLst/>
            <a:gdLst/>
            <a:ahLst/>
            <a:cxnLst/>
            <a:rect l="l" t="t" r="r" b="b"/>
            <a:pathLst>
              <a:path w="214629" h="347344">
                <a:moveTo>
                  <a:pt x="214511" y="347222"/>
                </a:moveTo>
                <a:lnTo>
                  <a:pt x="150767" y="347222"/>
                </a:lnTo>
                <a:lnTo>
                  <a:pt x="71794" y="241489"/>
                </a:lnTo>
                <a:lnTo>
                  <a:pt x="53519" y="260416"/>
                </a:lnTo>
                <a:lnTo>
                  <a:pt x="53519" y="347222"/>
                </a:lnTo>
                <a:lnTo>
                  <a:pt x="0" y="347222"/>
                </a:lnTo>
                <a:lnTo>
                  <a:pt x="0" y="0"/>
                </a:lnTo>
                <a:lnTo>
                  <a:pt x="53519" y="0"/>
                </a:lnTo>
                <a:lnTo>
                  <a:pt x="53519" y="190471"/>
                </a:lnTo>
                <a:lnTo>
                  <a:pt x="63635" y="178397"/>
                </a:lnTo>
                <a:lnTo>
                  <a:pt x="138801" y="98771"/>
                </a:lnTo>
                <a:lnTo>
                  <a:pt x="205809" y="98771"/>
                </a:lnTo>
                <a:lnTo>
                  <a:pt x="107473" y="203851"/>
                </a:lnTo>
                <a:lnTo>
                  <a:pt x="214511" y="34722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4428" y="2841066"/>
            <a:ext cx="777875" cy="356870"/>
          </a:xfrm>
          <a:custGeom>
            <a:avLst/>
            <a:gdLst/>
            <a:ahLst/>
            <a:cxnLst/>
            <a:rect l="l" t="t" r="r" b="b"/>
            <a:pathLst>
              <a:path w="777875" h="356869">
                <a:moveTo>
                  <a:pt x="301447" y="0"/>
                </a:moveTo>
                <a:lnTo>
                  <a:pt x="234619" y="0"/>
                </a:lnTo>
                <a:lnTo>
                  <a:pt x="150837" y="161518"/>
                </a:lnTo>
                <a:lnTo>
                  <a:pt x="67411" y="0"/>
                </a:lnTo>
                <a:lnTo>
                  <a:pt x="0" y="0"/>
                </a:lnTo>
                <a:lnTo>
                  <a:pt x="121373" y="220345"/>
                </a:lnTo>
                <a:lnTo>
                  <a:pt x="121373" y="351802"/>
                </a:lnTo>
                <a:lnTo>
                  <a:pt x="180086" y="351802"/>
                </a:lnTo>
                <a:lnTo>
                  <a:pt x="180086" y="220345"/>
                </a:lnTo>
                <a:lnTo>
                  <a:pt x="301447" y="0"/>
                </a:lnTo>
                <a:close/>
              </a:path>
              <a:path w="777875" h="356869">
                <a:moveTo>
                  <a:pt x="531609" y="214426"/>
                </a:moveTo>
                <a:lnTo>
                  <a:pt x="522960" y="162788"/>
                </a:lnTo>
                <a:lnTo>
                  <a:pt x="498424" y="120205"/>
                </a:lnTo>
                <a:lnTo>
                  <a:pt x="474522" y="99999"/>
                </a:lnTo>
                <a:lnTo>
                  <a:pt x="474522" y="216750"/>
                </a:lnTo>
                <a:lnTo>
                  <a:pt x="474522" y="222783"/>
                </a:lnTo>
                <a:lnTo>
                  <a:pt x="465162" y="269684"/>
                </a:lnTo>
                <a:lnTo>
                  <a:pt x="438023" y="301104"/>
                </a:lnTo>
                <a:lnTo>
                  <a:pt x="410476" y="307251"/>
                </a:lnTo>
                <a:lnTo>
                  <a:pt x="395389" y="305689"/>
                </a:lnTo>
                <a:lnTo>
                  <a:pt x="362089" y="282308"/>
                </a:lnTo>
                <a:lnTo>
                  <a:pt x="346964" y="239077"/>
                </a:lnTo>
                <a:lnTo>
                  <a:pt x="345960" y="216750"/>
                </a:lnTo>
                <a:lnTo>
                  <a:pt x="346964" y="199936"/>
                </a:lnTo>
                <a:lnTo>
                  <a:pt x="362089" y="156641"/>
                </a:lnTo>
                <a:lnTo>
                  <a:pt x="395135" y="132930"/>
                </a:lnTo>
                <a:lnTo>
                  <a:pt x="410006" y="131343"/>
                </a:lnTo>
                <a:lnTo>
                  <a:pt x="424980" y="132930"/>
                </a:lnTo>
                <a:lnTo>
                  <a:pt x="458165" y="156641"/>
                </a:lnTo>
                <a:lnTo>
                  <a:pt x="473494" y="199936"/>
                </a:lnTo>
                <a:lnTo>
                  <a:pt x="474522" y="216750"/>
                </a:lnTo>
                <a:lnTo>
                  <a:pt x="474522" y="99999"/>
                </a:lnTo>
                <a:lnTo>
                  <a:pt x="460070" y="91668"/>
                </a:lnTo>
                <a:lnTo>
                  <a:pt x="436499" y="84531"/>
                </a:lnTo>
                <a:lnTo>
                  <a:pt x="410006" y="82143"/>
                </a:lnTo>
                <a:lnTo>
                  <a:pt x="383501" y="84569"/>
                </a:lnTo>
                <a:lnTo>
                  <a:pt x="339305" y="103949"/>
                </a:lnTo>
                <a:lnTo>
                  <a:pt x="307378" y="141427"/>
                </a:lnTo>
                <a:lnTo>
                  <a:pt x="291134" y="189344"/>
                </a:lnTo>
                <a:lnTo>
                  <a:pt x="289102" y="216750"/>
                </a:lnTo>
                <a:lnTo>
                  <a:pt x="289153" y="222783"/>
                </a:lnTo>
                <a:lnTo>
                  <a:pt x="297256" y="274561"/>
                </a:lnTo>
                <a:lnTo>
                  <a:pt x="321703" y="317804"/>
                </a:lnTo>
                <a:lnTo>
                  <a:pt x="360197" y="346786"/>
                </a:lnTo>
                <a:lnTo>
                  <a:pt x="410476" y="356450"/>
                </a:lnTo>
                <a:lnTo>
                  <a:pt x="436981" y="354037"/>
                </a:lnTo>
                <a:lnTo>
                  <a:pt x="481241" y="334708"/>
                </a:lnTo>
                <a:lnTo>
                  <a:pt x="513270" y="297332"/>
                </a:lnTo>
                <a:lnTo>
                  <a:pt x="529564" y="249478"/>
                </a:lnTo>
                <a:lnTo>
                  <a:pt x="531558" y="222783"/>
                </a:lnTo>
                <a:lnTo>
                  <a:pt x="531609" y="214426"/>
                </a:lnTo>
                <a:close/>
              </a:path>
              <a:path w="777875" h="356869">
                <a:moveTo>
                  <a:pt x="777773" y="86791"/>
                </a:moveTo>
                <a:lnTo>
                  <a:pt x="720686" y="86791"/>
                </a:lnTo>
                <a:lnTo>
                  <a:pt x="720686" y="275107"/>
                </a:lnTo>
                <a:lnTo>
                  <a:pt x="711644" y="288658"/>
                </a:lnTo>
                <a:lnTo>
                  <a:pt x="698881" y="298348"/>
                </a:lnTo>
                <a:lnTo>
                  <a:pt x="682396" y="304152"/>
                </a:lnTo>
                <a:lnTo>
                  <a:pt x="662216" y="306095"/>
                </a:lnTo>
                <a:lnTo>
                  <a:pt x="654812" y="305485"/>
                </a:lnTo>
                <a:lnTo>
                  <a:pt x="623735" y="270154"/>
                </a:lnTo>
                <a:lnTo>
                  <a:pt x="622998" y="256197"/>
                </a:lnTo>
                <a:lnTo>
                  <a:pt x="622998" y="86791"/>
                </a:lnTo>
                <a:lnTo>
                  <a:pt x="566140" y="86791"/>
                </a:lnTo>
                <a:lnTo>
                  <a:pt x="566140" y="255727"/>
                </a:lnTo>
                <a:lnTo>
                  <a:pt x="567690" y="280466"/>
                </a:lnTo>
                <a:lnTo>
                  <a:pt x="580110" y="318935"/>
                </a:lnTo>
                <a:lnTo>
                  <a:pt x="619506" y="350494"/>
                </a:lnTo>
                <a:lnTo>
                  <a:pt x="655485" y="356450"/>
                </a:lnTo>
                <a:lnTo>
                  <a:pt x="679170" y="355320"/>
                </a:lnTo>
                <a:lnTo>
                  <a:pt x="698233" y="351917"/>
                </a:lnTo>
                <a:lnTo>
                  <a:pt x="712698" y="346265"/>
                </a:lnTo>
                <a:lnTo>
                  <a:pt x="722541" y="338340"/>
                </a:lnTo>
                <a:lnTo>
                  <a:pt x="723011" y="351802"/>
                </a:lnTo>
                <a:lnTo>
                  <a:pt x="777773" y="351802"/>
                </a:lnTo>
                <a:lnTo>
                  <a:pt x="777773" y="86791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400399" y="2863047"/>
            <a:ext cx="60960" cy="332740"/>
          </a:xfrm>
          <a:custGeom>
            <a:avLst/>
            <a:gdLst/>
            <a:ahLst/>
            <a:cxnLst/>
            <a:rect l="l" t="t" r="r" b="b"/>
            <a:pathLst>
              <a:path w="60960" h="332739">
                <a:moveTo>
                  <a:pt x="53627" y="240401"/>
                </a:moveTo>
                <a:lnTo>
                  <a:pt x="4459" y="240401"/>
                </a:lnTo>
                <a:lnTo>
                  <a:pt x="1196" y="0"/>
                </a:lnTo>
                <a:lnTo>
                  <a:pt x="56673" y="0"/>
                </a:lnTo>
                <a:lnTo>
                  <a:pt x="53627" y="240401"/>
                </a:lnTo>
                <a:close/>
              </a:path>
              <a:path w="60960" h="332739">
                <a:moveTo>
                  <a:pt x="39813" y="332428"/>
                </a:moveTo>
                <a:lnTo>
                  <a:pt x="20450" y="332428"/>
                </a:lnTo>
                <a:lnTo>
                  <a:pt x="12944" y="329527"/>
                </a:lnTo>
                <a:lnTo>
                  <a:pt x="7723" y="323725"/>
                </a:lnTo>
                <a:lnTo>
                  <a:pt x="2574" y="317851"/>
                </a:lnTo>
                <a:lnTo>
                  <a:pt x="0" y="310962"/>
                </a:lnTo>
                <a:lnTo>
                  <a:pt x="0" y="294863"/>
                </a:lnTo>
                <a:lnTo>
                  <a:pt x="2574" y="287865"/>
                </a:lnTo>
                <a:lnTo>
                  <a:pt x="12944" y="276189"/>
                </a:lnTo>
                <a:lnTo>
                  <a:pt x="20450" y="273252"/>
                </a:lnTo>
                <a:lnTo>
                  <a:pt x="39813" y="273252"/>
                </a:lnTo>
                <a:lnTo>
                  <a:pt x="47282" y="276189"/>
                </a:lnTo>
                <a:lnTo>
                  <a:pt x="52648" y="282063"/>
                </a:lnTo>
                <a:lnTo>
                  <a:pt x="58015" y="287865"/>
                </a:lnTo>
                <a:lnTo>
                  <a:pt x="60698" y="294863"/>
                </a:lnTo>
                <a:lnTo>
                  <a:pt x="60698" y="310962"/>
                </a:lnTo>
                <a:lnTo>
                  <a:pt x="58015" y="317851"/>
                </a:lnTo>
                <a:lnTo>
                  <a:pt x="52648" y="323725"/>
                </a:lnTo>
                <a:lnTo>
                  <a:pt x="47282" y="329527"/>
                </a:lnTo>
                <a:lnTo>
                  <a:pt x="39813" y="332428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375" y="106364"/>
            <a:ext cx="1442947" cy="48236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81462" y="98938"/>
            <a:ext cx="193675" cy="482600"/>
          </a:xfrm>
          <a:custGeom>
            <a:avLst/>
            <a:gdLst/>
            <a:ahLst/>
            <a:cxnLst/>
            <a:rect l="l" t="t" r="r" b="b"/>
            <a:pathLst>
              <a:path w="193675" h="482600">
                <a:moveTo>
                  <a:pt x="193075" y="482367"/>
                </a:moveTo>
                <a:lnTo>
                  <a:pt x="0" y="482367"/>
                </a:lnTo>
                <a:lnTo>
                  <a:pt x="0" y="0"/>
                </a:lnTo>
                <a:lnTo>
                  <a:pt x="193075" y="0"/>
                </a:lnTo>
                <a:lnTo>
                  <a:pt x="193075" y="48236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700958" y="98938"/>
            <a:ext cx="121285" cy="482600"/>
          </a:xfrm>
          <a:custGeom>
            <a:avLst/>
            <a:gdLst/>
            <a:ahLst/>
            <a:cxnLst/>
            <a:rect l="l" t="t" r="r" b="b"/>
            <a:pathLst>
              <a:path w="121284" h="482600">
                <a:moveTo>
                  <a:pt x="121097" y="482367"/>
                </a:moveTo>
                <a:lnTo>
                  <a:pt x="0" y="482367"/>
                </a:lnTo>
                <a:lnTo>
                  <a:pt x="0" y="0"/>
                </a:lnTo>
                <a:lnTo>
                  <a:pt x="121097" y="0"/>
                </a:lnTo>
                <a:lnTo>
                  <a:pt x="121097" y="48236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5950584"/>
            <a:ext cx="10693400" cy="67310"/>
          </a:xfrm>
          <a:custGeom>
            <a:avLst/>
            <a:gdLst/>
            <a:ahLst/>
            <a:cxnLst/>
            <a:rect l="l" t="t" r="r" b="b"/>
            <a:pathLst>
              <a:path w="10693400" h="67310">
                <a:moveTo>
                  <a:pt x="0" y="0"/>
                </a:moveTo>
                <a:lnTo>
                  <a:pt x="10693399" y="0"/>
                </a:lnTo>
                <a:lnTo>
                  <a:pt x="10693399" y="66833"/>
                </a:lnTo>
                <a:lnTo>
                  <a:pt x="0" y="66833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922" y="91442"/>
            <a:ext cx="8547735" cy="504825"/>
            <a:chOff x="-14922" y="91442"/>
            <a:chExt cx="854773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106364"/>
              <a:ext cx="8517890" cy="474980"/>
            </a:xfrm>
            <a:custGeom>
              <a:avLst/>
              <a:gdLst/>
              <a:ahLst/>
              <a:cxnLst/>
              <a:rect l="l" t="t" r="r" b="b"/>
              <a:pathLst>
                <a:path w="8517890" h="474980">
                  <a:moveTo>
                    <a:pt x="8517564" y="474941"/>
                  </a:moveTo>
                  <a:lnTo>
                    <a:pt x="0" y="474941"/>
                  </a:lnTo>
                  <a:lnTo>
                    <a:pt x="0" y="0"/>
                  </a:lnTo>
                  <a:lnTo>
                    <a:pt x="8517564" y="0"/>
                  </a:lnTo>
                  <a:lnTo>
                    <a:pt x="8517564" y="474941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06364"/>
              <a:ext cx="8517890" cy="474980"/>
            </a:xfrm>
            <a:custGeom>
              <a:avLst/>
              <a:gdLst/>
              <a:ahLst/>
              <a:cxnLst/>
              <a:rect l="l" t="t" r="r" b="b"/>
              <a:pathLst>
                <a:path w="8517890" h="474980">
                  <a:moveTo>
                    <a:pt x="0" y="0"/>
                  </a:moveTo>
                  <a:lnTo>
                    <a:pt x="8517564" y="0"/>
                  </a:lnTo>
                  <a:lnTo>
                    <a:pt x="8517564" y="474941"/>
                  </a:lnTo>
                  <a:lnTo>
                    <a:pt x="0" y="474941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15084" y="184073"/>
            <a:ext cx="3802379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75"/>
              </a:lnSpc>
            </a:pPr>
            <a:r>
              <a:rPr dirty="0" sz="2100">
                <a:solidFill>
                  <a:srgbClr val="FFFFFF"/>
                </a:solidFill>
                <a:latin typeface="Roboto"/>
                <a:cs typeface="Roboto"/>
              </a:rPr>
              <a:t>Next</a:t>
            </a:r>
            <a:r>
              <a:rPr dirty="0" sz="21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FFFFFF"/>
                </a:solidFill>
                <a:latin typeface="Roboto"/>
                <a:cs typeface="Roboto"/>
              </a:rPr>
              <a:t>Gen</a:t>
            </a:r>
            <a:r>
              <a:rPr dirty="0" sz="21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Roboto"/>
                <a:cs typeface="Roboto"/>
              </a:rPr>
              <a:t>Employability</a:t>
            </a:r>
            <a:r>
              <a:rPr dirty="0" sz="21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Roboto"/>
                <a:cs typeface="Roboto"/>
              </a:rPr>
              <a:t>Program</a:t>
            </a:r>
            <a:endParaRPr sz="210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81"/>
              <a:ext cx="10693400" cy="601503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090265" y="1378914"/>
              <a:ext cx="1110615" cy="226060"/>
            </a:xfrm>
            <a:custGeom>
              <a:avLst/>
              <a:gdLst/>
              <a:ahLst/>
              <a:cxnLst/>
              <a:rect l="l" t="t" r="r" b="b"/>
              <a:pathLst>
                <a:path w="1110614" h="226059">
                  <a:moveTo>
                    <a:pt x="171653" y="146926"/>
                  </a:moveTo>
                  <a:lnTo>
                    <a:pt x="135242" y="146926"/>
                  </a:lnTo>
                  <a:lnTo>
                    <a:pt x="132880" y="158445"/>
                  </a:lnTo>
                  <a:lnTo>
                    <a:pt x="129768" y="168300"/>
                  </a:lnTo>
                  <a:lnTo>
                    <a:pt x="98171" y="193497"/>
                  </a:lnTo>
                  <a:lnTo>
                    <a:pt x="86728" y="194208"/>
                  </a:lnTo>
                  <a:lnTo>
                    <a:pt x="74739" y="192925"/>
                  </a:lnTo>
                  <a:lnTo>
                    <a:pt x="43446" y="163004"/>
                  </a:lnTo>
                  <a:lnTo>
                    <a:pt x="36550" y="123418"/>
                  </a:lnTo>
                  <a:lnTo>
                    <a:pt x="36550" y="102108"/>
                  </a:lnTo>
                  <a:lnTo>
                    <a:pt x="44094" y="61125"/>
                  </a:lnTo>
                  <a:lnTo>
                    <a:pt x="77089" y="32816"/>
                  </a:lnTo>
                  <a:lnTo>
                    <a:pt x="89192" y="31610"/>
                  </a:lnTo>
                  <a:lnTo>
                    <a:pt x="99656" y="32334"/>
                  </a:lnTo>
                  <a:lnTo>
                    <a:pt x="130009" y="58051"/>
                  </a:lnTo>
                  <a:lnTo>
                    <a:pt x="135178" y="79336"/>
                  </a:lnTo>
                  <a:lnTo>
                    <a:pt x="171577" y="79336"/>
                  </a:lnTo>
                  <a:lnTo>
                    <a:pt x="156502" y="32435"/>
                  </a:lnTo>
                  <a:lnTo>
                    <a:pt x="122542" y="5232"/>
                  </a:lnTo>
                  <a:lnTo>
                    <a:pt x="89192" y="0"/>
                  </a:lnTo>
                  <a:lnTo>
                    <a:pt x="69672" y="1765"/>
                  </a:lnTo>
                  <a:lnTo>
                    <a:pt x="24003" y="28206"/>
                  </a:lnTo>
                  <a:lnTo>
                    <a:pt x="1498" y="80518"/>
                  </a:lnTo>
                  <a:lnTo>
                    <a:pt x="0" y="102387"/>
                  </a:lnTo>
                  <a:lnTo>
                    <a:pt x="0" y="125018"/>
                  </a:lnTo>
                  <a:lnTo>
                    <a:pt x="6248" y="165887"/>
                  </a:lnTo>
                  <a:lnTo>
                    <a:pt x="36957" y="210096"/>
                  </a:lnTo>
                  <a:lnTo>
                    <a:pt x="86728" y="225679"/>
                  </a:lnTo>
                  <a:lnTo>
                    <a:pt x="105435" y="224358"/>
                  </a:lnTo>
                  <a:lnTo>
                    <a:pt x="147142" y="204495"/>
                  </a:lnTo>
                  <a:lnTo>
                    <a:pt x="168656" y="164147"/>
                  </a:lnTo>
                  <a:lnTo>
                    <a:pt x="171653" y="146926"/>
                  </a:lnTo>
                  <a:close/>
                </a:path>
                <a:path w="1110614" h="226059">
                  <a:moveTo>
                    <a:pt x="376326" y="222770"/>
                  </a:moveTo>
                  <a:lnTo>
                    <a:pt x="355193" y="167513"/>
                  </a:lnTo>
                  <a:lnTo>
                    <a:pt x="343090" y="135902"/>
                  </a:lnTo>
                  <a:lnTo>
                    <a:pt x="311962" y="54533"/>
                  </a:lnTo>
                  <a:lnTo>
                    <a:pt x="306641" y="40627"/>
                  </a:lnTo>
                  <a:lnTo>
                    <a:pt x="306641" y="135902"/>
                  </a:lnTo>
                  <a:lnTo>
                    <a:pt x="247459" y="135902"/>
                  </a:lnTo>
                  <a:lnTo>
                    <a:pt x="277050" y="54533"/>
                  </a:lnTo>
                  <a:lnTo>
                    <a:pt x="306641" y="135902"/>
                  </a:lnTo>
                  <a:lnTo>
                    <a:pt x="306641" y="40627"/>
                  </a:lnTo>
                  <a:lnTo>
                    <a:pt x="292214" y="2895"/>
                  </a:lnTo>
                  <a:lnTo>
                    <a:pt x="261747" y="2895"/>
                  </a:lnTo>
                  <a:lnTo>
                    <a:pt x="177914" y="222770"/>
                  </a:lnTo>
                  <a:lnTo>
                    <a:pt x="215849" y="222770"/>
                  </a:lnTo>
                  <a:lnTo>
                    <a:pt x="235864" y="167513"/>
                  </a:lnTo>
                  <a:lnTo>
                    <a:pt x="318096" y="167513"/>
                  </a:lnTo>
                  <a:lnTo>
                    <a:pt x="338264" y="222770"/>
                  </a:lnTo>
                  <a:lnTo>
                    <a:pt x="376326" y="222770"/>
                  </a:lnTo>
                  <a:close/>
                </a:path>
                <a:path w="1110614" h="226059">
                  <a:moveTo>
                    <a:pt x="553961" y="71640"/>
                  </a:moveTo>
                  <a:lnTo>
                    <a:pt x="552691" y="57302"/>
                  </a:lnTo>
                  <a:lnTo>
                    <a:pt x="548868" y="44284"/>
                  </a:lnTo>
                  <a:lnTo>
                    <a:pt x="543534" y="34518"/>
                  </a:lnTo>
                  <a:lnTo>
                    <a:pt x="542493" y="32600"/>
                  </a:lnTo>
                  <a:lnTo>
                    <a:pt x="533577" y="22263"/>
                  </a:lnTo>
                  <a:lnTo>
                    <a:pt x="522312" y="13792"/>
                  </a:lnTo>
                  <a:lnTo>
                    <a:pt x="517271" y="11531"/>
                  </a:lnTo>
                  <a:lnTo>
                    <a:pt x="517271" y="71932"/>
                  </a:lnTo>
                  <a:lnTo>
                    <a:pt x="516674" y="79679"/>
                  </a:lnTo>
                  <a:lnTo>
                    <a:pt x="486054" y="107848"/>
                  </a:lnTo>
                  <a:lnTo>
                    <a:pt x="475488" y="108483"/>
                  </a:lnTo>
                  <a:lnTo>
                    <a:pt x="429945" y="108483"/>
                  </a:lnTo>
                  <a:lnTo>
                    <a:pt x="429945" y="34518"/>
                  </a:lnTo>
                  <a:lnTo>
                    <a:pt x="475488" y="34518"/>
                  </a:lnTo>
                  <a:lnTo>
                    <a:pt x="511886" y="51803"/>
                  </a:lnTo>
                  <a:lnTo>
                    <a:pt x="517271" y="71932"/>
                  </a:lnTo>
                  <a:lnTo>
                    <a:pt x="517271" y="11531"/>
                  </a:lnTo>
                  <a:lnTo>
                    <a:pt x="508876" y="7734"/>
                  </a:lnTo>
                  <a:lnTo>
                    <a:pt x="493268" y="4102"/>
                  </a:lnTo>
                  <a:lnTo>
                    <a:pt x="475488" y="2895"/>
                  </a:lnTo>
                  <a:lnTo>
                    <a:pt x="393255" y="2895"/>
                  </a:lnTo>
                  <a:lnTo>
                    <a:pt x="393255" y="222770"/>
                  </a:lnTo>
                  <a:lnTo>
                    <a:pt x="429945" y="222770"/>
                  </a:lnTo>
                  <a:lnTo>
                    <a:pt x="429945" y="139954"/>
                  </a:lnTo>
                  <a:lnTo>
                    <a:pt x="475488" y="139954"/>
                  </a:lnTo>
                  <a:lnTo>
                    <a:pt x="522236" y="129921"/>
                  </a:lnTo>
                  <a:lnTo>
                    <a:pt x="548843" y="100545"/>
                  </a:lnTo>
                  <a:lnTo>
                    <a:pt x="552678" y="87007"/>
                  </a:lnTo>
                  <a:lnTo>
                    <a:pt x="553961" y="71640"/>
                  </a:lnTo>
                  <a:close/>
                </a:path>
                <a:path w="1110614" h="226059">
                  <a:moveTo>
                    <a:pt x="735723" y="164757"/>
                  </a:moveTo>
                  <a:lnTo>
                    <a:pt x="717804" y="122047"/>
                  </a:lnTo>
                  <a:lnTo>
                    <a:pt x="679805" y="100926"/>
                  </a:lnTo>
                  <a:lnTo>
                    <a:pt x="650671" y="91719"/>
                  </a:lnTo>
                  <a:lnTo>
                    <a:pt x="640981" y="88049"/>
                  </a:lnTo>
                  <a:lnTo>
                    <a:pt x="633120" y="84289"/>
                  </a:lnTo>
                  <a:lnTo>
                    <a:pt x="627087" y="80416"/>
                  </a:lnTo>
                  <a:lnTo>
                    <a:pt x="620318" y="75145"/>
                  </a:lnTo>
                  <a:lnTo>
                    <a:pt x="616940" y="68846"/>
                  </a:lnTo>
                  <a:lnTo>
                    <a:pt x="616940" y="52984"/>
                  </a:lnTo>
                  <a:lnTo>
                    <a:pt x="656386" y="31610"/>
                  </a:lnTo>
                  <a:lnTo>
                    <a:pt x="666572" y="32258"/>
                  </a:lnTo>
                  <a:lnTo>
                    <a:pt x="697953" y="63017"/>
                  </a:lnTo>
                  <a:lnTo>
                    <a:pt x="698588" y="72517"/>
                  </a:lnTo>
                  <a:lnTo>
                    <a:pt x="735139" y="72517"/>
                  </a:lnTo>
                  <a:lnTo>
                    <a:pt x="723519" y="31915"/>
                  </a:lnTo>
                  <a:lnTo>
                    <a:pt x="689648" y="5219"/>
                  </a:lnTo>
                  <a:lnTo>
                    <a:pt x="656386" y="0"/>
                  </a:lnTo>
                  <a:lnTo>
                    <a:pt x="640156" y="1092"/>
                  </a:lnTo>
                  <a:lnTo>
                    <a:pt x="601268" y="17551"/>
                  </a:lnTo>
                  <a:lnTo>
                    <a:pt x="580237" y="61785"/>
                  </a:lnTo>
                  <a:lnTo>
                    <a:pt x="581456" y="74320"/>
                  </a:lnTo>
                  <a:lnTo>
                    <a:pt x="610031" y="110693"/>
                  </a:lnTo>
                  <a:lnTo>
                    <a:pt x="664438" y="132359"/>
                  </a:lnTo>
                  <a:lnTo>
                    <a:pt x="675843" y="136690"/>
                  </a:lnTo>
                  <a:lnTo>
                    <a:pt x="684415" y="140843"/>
                  </a:lnTo>
                  <a:lnTo>
                    <a:pt x="690181" y="144818"/>
                  </a:lnTo>
                  <a:lnTo>
                    <a:pt x="695985" y="149936"/>
                  </a:lnTo>
                  <a:lnTo>
                    <a:pt x="698881" y="156679"/>
                  </a:lnTo>
                  <a:lnTo>
                    <a:pt x="698881" y="165049"/>
                  </a:lnTo>
                  <a:lnTo>
                    <a:pt x="698881" y="173850"/>
                  </a:lnTo>
                  <a:lnTo>
                    <a:pt x="657694" y="194208"/>
                  </a:lnTo>
                  <a:lnTo>
                    <a:pt x="648449" y="193649"/>
                  </a:lnTo>
                  <a:lnTo>
                    <a:pt x="613676" y="172770"/>
                  </a:lnTo>
                  <a:lnTo>
                    <a:pt x="610120" y="152869"/>
                  </a:lnTo>
                  <a:lnTo>
                    <a:pt x="573570" y="152869"/>
                  </a:lnTo>
                  <a:lnTo>
                    <a:pt x="586257" y="195148"/>
                  </a:lnTo>
                  <a:lnTo>
                    <a:pt x="618172" y="218059"/>
                  </a:lnTo>
                  <a:lnTo>
                    <a:pt x="657694" y="225679"/>
                  </a:lnTo>
                  <a:lnTo>
                    <a:pt x="674268" y="224650"/>
                  </a:lnTo>
                  <a:lnTo>
                    <a:pt x="714108" y="209219"/>
                  </a:lnTo>
                  <a:lnTo>
                    <a:pt x="734377" y="178041"/>
                  </a:lnTo>
                  <a:lnTo>
                    <a:pt x="735723" y="164757"/>
                  </a:lnTo>
                  <a:close/>
                </a:path>
                <a:path w="1110614" h="226059">
                  <a:moveTo>
                    <a:pt x="919162" y="3022"/>
                  </a:moveTo>
                  <a:lnTo>
                    <a:pt x="747293" y="3022"/>
                  </a:lnTo>
                  <a:lnTo>
                    <a:pt x="747293" y="34772"/>
                  </a:lnTo>
                  <a:lnTo>
                    <a:pt x="815035" y="34772"/>
                  </a:lnTo>
                  <a:lnTo>
                    <a:pt x="815035" y="222732"/>
                  </a:lnTo>
                  <a:lnTo>
                    <a:pt x="851293" y="222732"/>
                  </a:lnTo>
                  <a:lnTo>
                    <a:pt x="851293" y="34772"/>
                  </a:lnTo>
                  <a:lnTo>
                    <a:pt x="919162" y="34772"/>
                  </a:lnTo>
                  <a:lnTo>
                    <a:pt x="919162" y="3022"/>
                  </a:lnTo>
                  <a:close/>
                </a:path>
                <a:path w="1110614" h="226059">
                  <a:moveTo>
                    <a:pt x="1110005" y="104419"/>
                  </a:moveTo>
                  <a:lnTo>
                    <a:pt x="1103591" y="61239"/>
                  </a:lnTo>
                  <a:lnTo>
                    <a:pt x="1073607" y="17284"/>
                  </a:lnTo>
                  <a:lnTo>
                    <a:pt x="1073607" y="119507"/>
                  </a:lnTo>
                  <a:lnTo>
                    <a:pt x="1072743" y="136639"/>
                  </a:lnTo>
                  <a:lnTo>
                    <a:pt x="1059827" y="174701"/>
                  </a:lnTo>
                  <a:lnTo>
                    <a:pt x="1020953" y="193332"/>
                  </a:lnTo>
                  <a:lnTo>
                    <a:pt x="1009599" y="192163"/>
                  </a:lnTo>
                  <a:lnTo>
                    <a:pt x="976083" y="164261"/>
                  </a:lnTo>
                  <a:lnTo>
                    <a:pt x="967867" y="119507"/>
                  </a:lnTo>
                  <a:lnTo>
                    <a:pt x="967943" y="104419"/>
                  </a:lnTo>
                  <a:lnTo>
                    <a:pt x="975982" y="61506"/>
                  </a:lnTo>
                  <a:lnTo>
                    <a:pt x="1009319" y="33655"/>
                  </a:lnTo>
                  <a:lnTo>
                    <a:pt x="1020660" y="32486"/>
                  </a:lnTo>
                  <a:lnTo>
                    <a:pt x="1032459" y="33642"/>
                  </a:lnTo>
                  <a:lnTo>
                    <a:pt x="1065733" y="61442"/>
                  </a:lnTo>
                  <a:lnTo>
                    <a:pt x="1073531" y="104419"/>
                  </a:lnTo>
                  <a:lnTo>
                    <a:pt x="1073607" y="119507"/>
                  </a:lnTo>
                  <a:lnTo>
                    <a:pt x="1073607" y="17284"/>
                  </a:lnTo>
                  <a:lnTo>
                    <a:pt x="1072057" y="15824"/>
                  </a:lnTo>
                  <a:lnTo>
                    <a:pt x="1056919" y="7035"/>
                  </a:lnTo>
                  <a:lnTo>
                    <a:pt x="1039787" y="1752"/>
                  </a:lnTo>
                  <a:lnTo>
                    <a:pt x="1020660" y="0"/>
                  </a:lnTo>
                  <a:lnTo>
                    <a:pt x="1001814" y="1778"/>
                  </a:lnTo>
                  <a:lnTo>
                    <a:pt x="956271" y="28575"/>
                  </a:lnTo>
                  <a:lnTo>
                    <a:pt x="937666" y="62255"/>
                  </a:lnTo>
                  <a:lnTo>
                    <a:pt x="931583" y="104419"/>
                  </a:lnTo>
                  <a:lnTo>
                    <a:pt x="931468" y="119507"/>
                  </a:lnTo>
                  <a:lnTo>
                    <a:pt x="933018" y="142798"/>
                  </a:lnTo>
                  <a:lnTo>
                    <a:pt x="945502" y="181698"/>
                  </a:lnTo>
                  <a:lnTo>
                    <a:pt x="985024" y="218554"/>
                  </a:lnTo>
                  <a:lnTo>
                    <a:pt x="1020953" y="225679"/>
                  </a:lnTo>
                  <a:lnTo>
                    <a:pt x="1040180" y="223901"/>
                  </a:lnTo>
                  <a:lnTo>
                    <a:pt x="1057465" y="218554"/>
                  </a:lnTo>
                  <a:lnTo>
                    <a:pt x="1072654" y="209638"/>
                  </a:lnTo>
                  <a:lnTo>
                    <a:pt x="1085786" y="197180"/>
                  </a:lnTo>
                  <a:lnTo>
                    <a:pt x="1088402" y="193332"/>
                  </a:lnTo>
                  <a:lnTo>
                    <a:pt x="1096378" y="181635"/>
                  </a:lnTo>
                  <a:lnTo>
                    <a:pt x="1103934" y="163563"/>
                  </a:lnTo>
                  <a:lnTo>
                    <a:pt x="1108481" y="142836"/>
                  </a:lnTo>
                  <a:lnTo>
                    <a:pt x="1110005" y="119507"/>
                  </a:lnTo>
                  <a:lnTo>
                    <a:pt x="1110005" y="104419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916" y="1381805"/>
              <a:ext cx="171145" cy="21987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444835" y="1381937"/>
              <a:ext cx="142875" cy="219710"/>
            </a:xfrm>
            <a:custGeom>
              <a:avLst/>
              <a:gdLst/>
              <a:ahLst/>
              <a:cxnLst/>
              <a:rect l="l" t="t" r="r" b="b"/>
              <a:pathLst>
                <a:path w="142875" h="219709">
                  <a:moveTo>
                    <a:pt x="142862" y="187960"/>
                  </a:moveTo>
                  <a:lnTo>
                    <a:pt x="36703" y="187960"/>
                  </a:lnTo>
                  <a:lnTo>
                    <a:pt x="36703" y="121920"/>
                  </a:lnTo>
                  <a:lnTo>
                    <a:pt x="128066" y="121920"/>
                  </a:lnTo>
                  <a:lnTo>
                    <a:pt x="128066" y="90170"/>
                  </a:lnTo>
                  <a:lnTo>
                    <a:pt x="36703" y="90170"/>
                  </a:lnTo>
                  <a:lnTo>
                    <a:pt x="36703" y="31750"/>
                  </a:lnTo>
                  <a:lnTo>
                    <a:pt x="141414" y="31750"/>
                  </a:lnTo>
                  <a:lnTo>
                    <a:pt x="141414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017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2475" y="1381805"/>
              <a:ext cx="160702" cy="21987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5550" y="1378905"/>
              <a:ext cx="349513" cy="22567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4876" y="1381805"/>
              <a:ext cx="141992" cy="22277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5072" y="1378905"/>
              <a:ext cx="506822" cy="22567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835235" y="1136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7004" y="1378905"/>
              <a:ext cx="162153" cy="22567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207988" y="1381937"/>
              <a:ext cx="171450" cy="219710"/>
            </a:xfrm>
            <a:custGeom>
              <a:avLst/>
              <a:gdLst/>
              <a:ahLst/>
              <a:cxnLst/>
              <a:rect l="l" t="t" r="r" b="b"/>
              <a:pathLst>
                <a:path w="171450" h="219709">
                  <a:moveTo>
                    <a:pt x="170992" y="0"/>
                  </a:moveTo>
                  <a:lnTo>
                    <a:pt x="134442" y="0"/>
                  </a:lnTo>
                  <a:lnTo>
                    <a:pt x="134442" y="90170"/>
                  </a:lnTo>
                  <a:lnTo>
                    <a:pt x="36690" y="90170"/>
                  </a:lnTo>
                  <a:lnTo>
                    <a:pt x="36690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121920"/>
                  </a:lnTo>
                  <a:lnTo>
                    <a:pt x="0" y="219710"/>
                  </a:lnTo>
                  <a:lnTo>
                    <a:pt x="36690" y="219710"/>
                  </a:lnTo>
                  <a:lnTo>
                    <a:pt x="36690" y="121920"/>
                  </a:lnTo>
                  <a:lnTo>
                    <a:pt x="134442" y="121920"/>
                  </a:lnTo>
                  <a:lnTo>
                    <a:pt x="134442" y="219710"/>
                  </a:lnTo>
                  <a:lnTo>
                    <a:pt x="170992" y="219710"/>
                  </a:lnTo>
                  <a:lnTo>
                    <a:pt x="170992" y="121920"/>
                  </a:lnTo>
                  <a:lnTo>
                    <a:pt x="170992" y="90170"/>
                  </a:lnTo>
                  <a:lnTo>
                    <a:pt x="170992" y="0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8665" y="1378905"/>
              <a:ext cx="178542" cy="22567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607009" y="1378914"/>
              <a:ext cx="991869" cy="226060"/>
            </a:xfrm>
            <a:custGeom>
              <a:avLst/>
              <a:gdLst/>
              <a:ahLst/>
              <a:cxnLst/>
              <a:rect l="l" t="t" r="r" b="b"/>
              <a:pathLst>
                <a:path w="991870" h="226059">
                  <a:moveTo>
                    <a:pt x="259334" y="2895"/>
                  </a:moveTo>
                  <a:lnTo>
                    <a:pt x="222351" y="2895"/>
                  </a:lnTo>
                  <a:lnTo>
                    <a:pt x="188912" y="150761"/>
                  </a:lnTo>
                  <a:lnTo>
                    <a:pt x="187896" y="157441"/>
                  </a:lnTo>
                  <a:lnTo>
                    <a:pt x="186956" y="153517"/>
                  </a:lnTo>
                  <a:lnTo>
                    <a:pt x="162572" y="65265"/>
                  </a:lnTo>
                  <a:lnTo>
                    <a:pt x="145338" y="2895"/>
                  </a:lnTo>
                  <a:lnTo>
                    <a:pt x="115379" y="2895"/>
                  </a:lnTo>
                  <a:lnTo>
                    <a:pt x="72529" y="153517"/>
                  </a:lnTo>
                  <a:lnTo>
                    <a:pt x="71869" y="156489"/>
                  </a:lnTo>
                  <a:lnTo>
                    <a:pt x="71005" y="150914"/>
                  </a:lnTo>
                  <a:lnTo>
                    <a:pt x="36842" y="2895"/>
                  </a:lnTo>
                  <a:lnTo>
                    <a:pt x="0" y="2895"/>
                  </a:lnTo>
                  <a:lnTo>
                    <a:pt x="53301" y="222770"/>
                  </a:lnTo>
                  <a:lnTo>
                    <a:pt x="85356" y="222770"/>
                  </a:lnTo>
                  <a:lnTo>
                    <a:pt x="104787" y="156489"/>
                  </a:lnTo>
                  <a:lnTo>
                    <a:pt x="130530" y="68618"/>
                  </a:lnTo>
                  <a:lnTo>
                    <a:pt x="174117" y="222770"/>
                  </a:lnTo>
                  <a:lnTo>
                    <a:pt x="206171" y="222770"/>
                  </a:lnTo>
                  <a:lnTo>
                    <a:pt x="221970" y="157441"/>
                  </a:lnTo>
                  <a:lnTo>
                    <a:pt x="259334" y="2895"/>
                  </a:lnTo>
                  <a:close/>
                </a:path>
                <a:path w="991870" h="226059">
                  <a:moveTo>
                    <a:pt x="448716" y="146926"/>
                  </a:moveTo>
                  <a:lnTo>
                    <a:pt x="412305" y="146926"/>
                  </a:lnTo>
                  <a:lnTo>
                    <a:pt x="409943" y="158445"/>
                  </a:lnTo>
                  <a:lnTo>
                    <a:pt x="406831" y="168300"/>
                  </a:lnTo>
                  <a:lnTo>
                    <a:pt x="375221" y="193497"/>
                  </a:lnTo>
                  <a:lnTo>
                    <a:pt x="363791" y="194208"/>
                  </a:lnTo>
                  <a:lnTo>
                    <a:pt x="351790" y="192925"/>
                  </a:lnTo>
                  <a:lnTo>
                    <a:pt x="320497" y="163004"/>
                  </a:lnTo>
                  <a:lnTo>
                    <a:pt x="313601" y="123418"/>
                  </a:lnTo>
                  <a:lnTo>
                    <a:pt x="313601" y="102108"/>
                  </a:lnTo>
                  <a:lnTo>
                    <a:pt x="321157" y="61125"/>
                  </a:lnTo>
                  <a:lnTo>
                    <a:pt x="354152" y="32816"/>
                  </a:lnTo>
                  <a:lnTo>
                    <a:pt x="366255" y="31610"/>
                  </a:lnTo>
                  <a:lnTo>
                    <a:pt x="376707" y="32334"/>
                  </a:lnTo>
                  <a:lnTo>
                    <a:pt x="407060" y="58051"/>
                  </a:lnTo>
                  <a:lnTo>
                    <a:pt x="412229" y="79336"/>
                  </a:lnTo>
                  <a:lnTo>
                    <a:pt x="448640" y="79336"/>
                  </a:lnTo>
                  <a:lnTo>
                    <a:pt x="433552" y="32435"/>
                  </a:lnTo>
                  <a:lnTo>
                    <a:pt x="399592" y="5232"/>
                  </a:lnTo>
                  <a:lnTo>
                    <a:pt x="366255" y="0"/>
                  </a:lnTo>
                  <a:lnTo>
                    <a:pt x="346735" y="1765"/>
                  </a:lnTo>
                  <a:lnTo>
                    <a:pt x="301066" y="28206"/>
                  </a:lnTo>
                  <a:lnTo>
                    <a:pt x="278561" y="80518"/>
                  </a:lnTo>
                  <a:lnTo>
                    <a:pt x="277063" y="102387"/>
                  </a:lnTo>
                  <a:lnTo>
                    <a:pt x="277063" y="125018"/>
                  </a:lnTo>
                  <a:lnTo>
                    <a:pt x="283311" y="165887"/>
                  </a:lnTo>
                  <a:lnTo>
                    <a:pt x="314007" y="210096"/>
                  </a:lnTo>
                  <a:lnTo>
                    <a:pt x="363791" y="225679"/>
                  </a:lnTo>
                  <a:lnTo>
                    <a:pt x="382498" y="224358"/>
                  </a:lnTo>
                  <a:lnTo>
                    <a:pt x="424192" y="204495"/>
                  </a:lnTo>
                  <a:lnTo>
                    <a:pt x="445706" y="164147"/>
                  </a:lnTo>
                  <a:lnTo>
                    <a:pt x="448716" y="146926"/>
                  </a:lnTo>
                  <a:close/>
                </a:path>
                <a:path w="991870" h="226059">
                  <a:moveTo>
                    <a:pt x="653389" y="222770"/>
                  </a:moveTo>
                  <a:lnTo>
                    <a:pt x="632244" y="167513"/>
                  </a:lnTo>
                  <a:lnTo>
                    <a:pt x="620153" y="135902"/>
                  </a:lnTo>
                  <a:lnTo>
                    <a:pt x="589026" y="54533"/>
                  </a:lnTo>
                  <a:lnTo>
                    <a:pt x="583692" y="40601"/>
                  </a:lnTo>
                  <a:lnTo>
                    <a:pt x="583692" y="135902"/>
                  </a:lnTo>
                  <a:lnTo>
                    <a:pt x="524522" y="135902"/>
                  </a:lnTo>
                  <a:lnTo>
                    <a:pt x="554113" y="54533"/>
                  </a:lnTo>
                  <a:lnTo>
                    <a:pt x="583692" y="135902"/>
                  </a:lnTo>
                  <a:lnTo>
                    <a:pt x="583692" y="40601"/>
                  </a:lnTo>
                  <a:lnTo>
                    <a:pt x="569264" y="2895"/>
                  </a:lnTo>
                  <a:lnTo>
                    <a:pt x="538810" y="2895"/>
                  </a:lnTo>
                  <a:lnTo>
                    <a:pt x="454977" y="222770"/>
                  </a:lnTo>
                  <a:lnTo>
                    <a:pt x="492899" y="222770"/>
                  </a:lnTo>
                  <a:lnTo>
                    <a:pt x="512914" y="167513"/>
                  </a:lnTo>
                  <a:lnTo>
                    <a:pt x="595160" y="167513"/>
                  </a:lnTo>
                  <a:lnTo>
                    <a:pt x="615315" y="222770"/>
                  </a:lnTo>
                  <a:lnTo>
                    <a:pt x="653389" y="222770"/>
                  </a:lnTo>
                  <a:close/>
                </a:path>
                <a:path w="991870" h="226059">
                  <a:moveTo>
                    <a:pt x="819708" y="164757"/>
                  </a:moveTo>
                  <a:lnTo>
                    <a:pt x="801789" y="122047"/>
                  </a:lnTo>
                  <a:lnTo>
                    <a:pt x="763790" y="100926"/>
                  </a:lnTo>
                  <a:lnTo>
                    <a:pt x="734644" y="91719"/>
                  </a:lnTo>
                  <a:lnTo>
                    <a:pt x="724954" y="88049"/>
                  </a:lnTo>
                  <a:lnTo>
                    <a:pt x="717092" y="84289"/>
                  </a:lnTo>
                  <a:lnTo>
                    <a:pt x="711073" y="80416"/>
                  </a:lnTo>
                  <a:lnTo>
                    <a:pt x="704303" y="75145"/>
                  </a:lnTo>
                  <a:lnTo>
                    <a:pt x="700913" y="68846"/>
                  </a:lnTo>
                  <a:lnTo>
                    <a:pt x="700913" y="52984"/>
                  </a:lnTo>
                  <a:lnTo>
                    <a:pt x="740371" y="31610"/>
                  </a:lnTo>
                  <a:lnTo>
                    <a:pt x="750557" y="32258"/>
                  </a:lnTo>
                  <a:lnTo>
                    <a:pt x="781939" y="63017"/>
                  </a:lnTo>
                  <a:lnTo>
                    <a:pt x="782574" y="72517"/>
                  </a:lnTo>
                  <a:lnTo>
                    <a:pt x="819124" y="72517"/>
                  </a:lnTo>
                  <a:lnTo>
                    <a:pt x="807504" y="31915"/>
                  </a:lnTo>
                  <a:lnTo>
                    <a:pt x="773633" y="5219"/>
                  </a:lnTo>
                  <a:lnTo>
                    <a:pt x="740371" y="0"/>
                  </a:lnTo>
                  <a:lnTo>
                    <a:pt x="724141" y="1092"/>
                  </a:lnTo>
                  <a:lnTo>
                    <a:pt x="685253" y="17551"/>
                  </a:lnTo>
                  <a:lnTo>
                    <a:pt x="664222" y="61785"/>
                  </a:lnTo>
                  <a:lnTo>
                    <a:pt x="665429" y="74320"/>
                  </a:lnTo>
                  <a:lnTo>
                    <a:pt x="694004" y="110693"/>
                  </a:lnTo>
                  <a:lnTo>
                    <a:pt x="748423" y="132359"/>
                  </a:lnTo>
                  <a:lnTo>
                    <a:pt x="759815" y="136690"/>
                  </a:lnTo>
                  <a:lnTo>
                    <a:pt x="768400" y="140843"/>
                  </a:lnTo>
                  <a:lnTo>
                    <a:pt x="774166" y="144818"/>
                  </a:lnTo>
                  <a:lnTo>
                    <a:pt x="779957" y="149936"/>
                  </a:lnTo>
                  <a:lnTo>
                    <a:pt x="782866" y="156679"/>
                  </a:lnTo>
                  <a:lnTo>
                    <a:pt x="782866" y="165049"/>
                  </a:lnTo>
                  <a:lnTo>
                    <a:pt x="782866" y="173850"/>
                  </a:lnTo>
                  <a:lnTo>
                    <a:pt x="741667" y="194208"/>
                  </a:lnTo>
                  <a:lnTo>
                    <a:pt x="732434" y="193649"/>
                  </a:lnTo>
                  <a:lnTo>
                    <a:pt x="697649" y="172770"/>
                  </a:lnTo>
                  <a:lnTo>
                    <a:pt x="694105" y="152869"/>
                  </a:lnTo>
                  <a:lnTo>
                    <a:pt x="657555" y="152869"/>
                  </a:lnTo>
                  <a:lnTo>
                    <a:pt x="670242" y="195148"/>
                  </a:lnTo>
                  <a:lnTo>
                    <a:pt x="702144" y="218059"/>
                  </a:lnTo>
                  <a:lnTo>
                    <a:pt x="741667" y="225679"/>
                  </a:lnTo>
                  <a:lnTo>
                    <a:pt x="758253" y="224650"/>
                  </a:lnTo>
                  <a:lnTo>
                    <a:pt x="798093" y="209219"/>
                  </a:lnTo>
                  <a:lnTo>
                    <a:pt x="818349" y="178041"/>
                  </a:lnTo>
                  <a:lnTo>
                    <a:pt x="819708" y="164757"/>
                  </a:lnTo>
                  <a:close/>
                </a:path>
                <a:path w="991870" h="226059">
                  <a:moveTo>
                    <a:pt x="991400" y="190982"/>
                  </a:moveTo>
                  <a:lnTo>
                    <a:pt x="885228" y="190982"/>
                  </a:lnTo>
                  <a:lnTo>
                    <a:pt x="885228" y="124942"/>
                  </a:lnTo>
                  <a:lnTo>
                    <a:pt x="976604" y="124942"/>
                  </a:lnTo>
                  <a:lnTo>
                    <a:pt x="976604" y="93192"/>
                  </a:lnTo>
                  <a:lnTo>
                    <a:pt x="885228" y="93192"/>
                  </a:lnTo>
                  <a:lnTo>
                    <a:pt x="885228" y="34772"/>
                  </a:lnTo>
                  <a:lnTo>
                    <a:pt x="989952" y="34772"/>
                  </a:lnTo>
                  <a:lnTo>
                    <a:pt x="989952" y="3022"/>
                  </a:lnTo>
                  <a:lnTo>
                    <a:pt x="848537" y="3022"/>
                  </a:lnTo>
                  <a:lnTo>
                    <a:pt x="848537" y="34772"/>
                  </a:lnTo>
                  <a:lnTo>
                    <a:pt x="848537" y="93192"/>
                  </a:lnTo>
                  <a:lnTo>
                    <a:pt x="848537" y="124942"/>
                  </a:lnTo>
                  <a:lnTo>
                    <a:pt x="848537" y="190982"/>
                  </a:lnTo>
                  <a:lnTo>
                    <a:pt x="848537" y="222732"/>
                  </a:lnTo>
                  <a:lnTo>
                    <a:pt x="991400" y="222732"/>
                  </a:lnTo>
                  <a:lnTo>
                    <a:pt x="991400" y="190982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727" y="3675439"/>
              <a:ext cx="8481945" cy="65024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7379" y="3224041"/>
              <a:ext cx="381625" cy="22892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2094" y="3239241"/>
              <a:ext cx="303304" cy="16534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528398" y="3226193"/>
              <a:ext cx="137795" cy="176530"/>
            </a:xfrm>
            <a:custGeom>
              <a:avLst/>
              <a:gdLst/>
              <a:ahLst/>
              <a:cxnLst/>
              <a:rect l="l" t="t" r="r" b="b"/>
              <a:pathLst>
                <a:path w="137795" h="176529">
                  <a:moveTo>
                    <a:pt x="13749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4190" y="25400"/>
                  </a:lnTo>
                  <a:lnTo>
                    <a:pt x="54190" y="176530"/>
                  </a:lnTo>
                  <a:lnTo>
                    <a:pt x="83197" y="176530"/>
                  </a:lnTo>
                  <a:lnTo>
                    <a:pt x="83197" y="25400"/>
                  </a:lnTo>
                  <a:lnTo>
                    <a:pt x="137490" y="25400"/>
                  </a:lnTo>
                  <a:lnTo>
                    <a:pt x="137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87598" y="3217079"/>
              <a:ext cx="163835" cy="18750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4988" y="3267437"/>
              <a:ext cx="113478" cy="137148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529842" y="316522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739830" y="4701916"/>
            <a:ext cx="7231380" cy="60706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903605" marR="5080" indent="-891540">
              <a:lnSpc>
                <a:spcPct val="105100"/>
              </a:lnSpc>
              <a:spcBef>
                <a:spcPts val="5"/>
              </a:spcBef>
            </a:pPr>
            <a:r>
              <a:rPr dirty="0" sz="1850" spc="-25">
                <a:solidFill>
                  <a:srgbClr val="FFFFFF"/>
                </a:solidFill>
                <a:latin typeface="Roboto"/>
                <a:cs typeface="Roboto"/>
              </a:rPr>
              <a:t>Abstract</a:t>
            </a:r>
            <a:r>
              <a:rPr dirty="0" sz="185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Problem</a:t>
            </a:r>
            <a:r>
              <a:rPr dirty="0" sz="185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Statement</a:t>
            </a:r>
            <a:r>
              <a:rPr dirty="0" sz="1850" spc="-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25">
                <a:solidFill>
                  <a:srgbClr val="FFFFFF"/>
                </a:solidFill>
                <a:latin typeface="Roboto"/>
                <a:cs typeface="Roboto"/>
              </a:rPr>
              <a:t> Project</a:t>
            </a:r>
            <a:r>
              <a:rPr dirty="0" sz="185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Overview</a:t>
            </a:r>
            <a:r>
              <a:rPr dirty="0" sz="185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Proposed</a:t>
            </a:r>
            <a:r>
              <a:rPr dirty="0" sz="185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Solution</a:t>
            </a:r>
            <a:r>
              <a:rPr dirty="0" sz="185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5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Technology</a:t>
            </a:r>
            <a:r>
              <a:rPr dirty="0" sz="185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dirty="0" sz="185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Modelling</a:t>
            </a:r>
            <a:r>
              <a:rPr dirty="0" sz="185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dirty="0" sz="185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r>
              <a:rPr dirty="0" sz="1850" spc="-7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Conclusion</a:t>
            </a:r>
            <a:endParaRPr sz="1850">
              <a:latin typeface="Roboto"/>
              <a:cs typeface="Roboto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874394" cy="225425"/>
            <a:chOff x="260151" y="907010"/>
            <a:chExt cx="874394" cy="225425"/>
          </a:xfrm>
        </p:grpSpPr>
        <p:sp>
          <p:nvSpPr>
            <p:cNvPr id="4" name="object 4" descr=""/>
            <p:cNvSpPr/>
            <p:nvPr/>
          </p:nvSpPr>
          <p:spPr>
            <a:xfrm>
              <a:off x="261937" y="944613"/>
              <a:ext cx="666750" cy="187960"/>
            </a:xfrm>
            <a:custGeom>
              <a:avLst/>
              <a:gdLst/>
              <a:ahLst/>
              <a:cxnLst/>
              <a:rect l="l" t="t" r="r" b="b"/>
              <a:pathLst>
                <a:path w="666750" h="187959">
                  <a:moveTo>
                    <a:pt x="158737" y="185178"/>
                  </a:moveTo>
                  <a:lnTo>
                    <a:pt x="141820" y="140970"/>
                  </a:lnTo>
                  <a:lnTo>
                    <a:pt x="132143" y="115684"/>
                  </a:lnTo>
                  <a:lnTo>
                    <a:pt x="107238" y="50584"/>
                  </a:lnTo>
                  <a:lnTo>
                    <a:pt x="102984" y="39471"/>
                  </a:lnTo>
                  <a:lnTo>
                    <a:pt x="102984" y="115684"/>
                  </a:lnTo>
                  <a:lnTo>
                    <a:pt x="55638" y="115684"/>
                  </a:lnTo>
                  <a:lnTo>
                    <a:pt x="79311" y="50584"/>
                  </a:lnTo>
                  <a:lnTo>
                    <a:pt x="102984" y="115684"/>
                  </a:lnTo>
                  <a:lnTo>
                    <a:pt x="102984" y="39471"/>
                  </a:lnTo>
                  <a:lnTo>
                    <a:pt x="91440" y="9283"/>
                  </a:lnTo>
                  <a:lnTo>
                    <a:pt x="67068" y="9283"/>
                  </a:lnTo>
                  <a:lnTo>
                    <a:pt x="0" y="185178"/>
                  </a:lnTo>
                  <a:lnTo>
                    <a:pt x="30353" y="185178"/>
                  </a:lnTo>
                  <a:lnTo>
                    <a:pt x="46355" y="140970"/>
                  </a:lnTo>
                  <a:lnTo>
                    <a:pt x="112153" y="140970"/>
                  </a:lnTo>
                  <a:lnTo>
                    <a:pt x="128282" y="185178"/>
                  </a:lnTo>
                  <a:lnTo>
                    <a:pt x="158737" y="185178"/>
                  </a:lnTo>
                  <a:close/>
                </a:path>
                <a:path w="666750" h="187959">
                  <a:moveTo>
                    <a:pt x="276339" y="117881"/>
                  </a:moveTo>
                  <a:lnTo>
                    <a:pt x="275488" y="103644"/>
                  </a:lnTo>
                  <a:lnTo>
                    <a:pt x="272935" y="90779"/>
                  </a:lnTo>
                  <a:lnTo>
                    <a:pt x="268693" y="79298"/>
                  </a:lnTo>
                  <a:lnTo>
                    <a:pt x="266407" y="75412"/>
                  </a:lnTo>
                  <a:lnTo>
                    <a:pt x="262763" y="69215"/>
                  </a:lnTo>
                  <a:lnTo>
                    <a:pt x="255257" y="60960"/>
                  </a:lnTo>
                  <a:lnTo>
                    <a:pt x="253492" y="59817"/>
                  </a:lnTo>
                  <a:lnTo>
                    <a:pt x="247789" y="56083"/>
                  </a:lnTo>
                  <a:lnTo>
                    <a:pt x="247789" y="117881"/>
                  </a:lnTo>
                  <a:lnTo>
                    <a:pt x="247789" y="120319"/>
                  </a:lnTo>
                  <a:lnTo>
                    <a:pt x="247357" y="128841"/>
                  </a:lnTo>
                  <a:lnTo>
                    <a:pt x="228917" y="162331"/>
                  </a:lnTo>
                  <a:lnTo>
                    <a:pt x="211709" y="162331"/>
                  </a:lnTo>
                  <a:lnTo>
                    <a:pt x="191516" y="145262"/>
                  </a:lnTo>
                  <a:lnTo>
                    <a:pt x="191516" y="92240"/>
                  </a:lnTo>
                  <a:lnTo>
                    <a:pt x="193763" y="87718"/>
                  </a:lnTo>
                  <a:lnTo>
                    <a:pt x="197040" y="83794"/>
                  </a:lnTo>
                  <a:lnTo>
                    <a:pt x="205714" y="77101"/>
                  </a:lnTo>
                  <a:lnTo>
                    <a:pt x="211391" y="75412"/>
                  </a:lnTo>
                  <a:lnTo>
                    <a:pt x="218440" y="75412"/>
                  </a:lnTo>
                  <a:lnTo>
                    <a:pt x="247383" y="109321"/>
                  </a:lnTo>
                  <a:lnTo>
                    <a:pt x="247789" y="117881"/>
                  </a:lnTo>
                  <a:lnTo>
                    <a:pt x="247789" y="56083"/>
                  </a:lnTo>
                  <a:lnTo>
                    <a:pt x="246253" y="55067"/>
                  </a:lnTo>
                  <a:lnTo>
                    <a:pt x="235762" y="51536"/>
                  </a:lnTo>
                  <a:lnTo>
                    <a:pt x="223774" y="50355"/>
                  </a:lnTo>
                  <a:lnTo>
                    <a:pt x="212509" y="50952"/>
                  </a:lnTo>
                  <a:lnTo>
                    <a:pt x="203377" y="52717"/>
                  </a:lnTo>
                  <a:lnTo>
                    <a:pt x="196380" y="55676"/>
                  </a:lnTo>
                  <a:lnTo>
                    <a:pt x="191516" y="59817"/>
                  </a:lnTo>
                  <a:lnTo>
                    <a:pt x="191516" y="0"/>
                  </a:lnTo>
                  <a:lnTo>
                    <a:pt x="162966" y="0"/>
                  </a:lnTo>
                  <a:lnTo>
                    <a:pt x="162966" y="185178"/>
                  </a:lnTo>
                  <a:lnTo>
                    <a:pt x="189369" y="185178"/>
                  </a:lnTo>
                  <a:lnTo>
                    <a:pt x="190068" y="176542"/>
                  </a:lnTo>
                  <a:lnTo>
                    <a:pt x="195338" y="181330"/>
                  </a:lnTo>
                  <a:lnTo>
                    <a:pt x="202755" y="184759"/>
                  </a:lnTo>
                  <a:lnTo>
                    <a:pt x="212305" y="186817"/>
                  </a:lnTo>
                  <a:lnTo>
                    <a:pt x="224002" y="187502"/>
                  </a:lnTo>
                  <a:lnTo>
                    <a:pt x="235839" y="186296"/>
                  </a:lnTo>
                  <a:lnTo>
                    <a:pt x="266141" y="162331"/>
                  </a:lnTo>
                  <a:lnTo>
                    <a:pt x="268668" y="158000"/>
                  </a:lnTo>
                  <a:lnTo>
                    <a:pt x="272923" y="146608"/>
                  </a:lnTo>
                  <a:lnTo>
                    <a:pt x="275475" y="134048"/>
                  </a:lnTo>
                  <a:lnTo>
                    <a:pt x="276339" y="120319"/>
                  </a:lnTo>
                  <a:lnTo>
                    <a:pt x="276339" y="117881"/>
                  </a:lnTo>
                  <a:close/>
                </a:path>
                <a:path w="666750" h="187959">
                  <a:moveTo>
                    <a:pt x="398284" y="146773"/>
                  </a:moveTo>
                  <a:lnTo>
                    <a:pt x="370801" y="112115"/>
                  </a:lnTo>
                  <a:lnTo>
                    <a:pt x="338658" y="103251"/>
                  </a:lnTo>
                  <a:lnTo>
                    <a:pt x="331597" y="100850"/>
                  </a:lnTo>
                  <a:lnTo>
                    <a:pt x="325729" y="96240"/>
                  </a:lnTo>
                  <a:lnTo>
                    <a:pt x="324256" y="93319"/>
                  </a:lnTo>
                  <a:lnTo>
                    <a:pt x="324256" y="86283"/>
                  </a:lnTo>
                  <a:lnTo>
                    <a:pt x="325843" y="82943"/>
                  </a:lnTo>
                  <a:lnTo>
                    <a:pt x="332219" y="76555"/>
                  </a:lnTo>
                  <a:lnTo>
                    <a:pt x="337794" y="74955"/>
                  </a:lnTo>
                  <a:lnTo>
                    <a:pt x="353187" y="74955"/>
                  </a:lnTo>
                  <a:lnTo>
                    <a:pt x="358851" y="76923"/>
                  </a:lnTo>
                  <a:lnTo>
                    <a:pt x="366623" y="84772"/>
                  </a:lnTo>
                  <a:lnTo>
                    <a:pt x="368579" y="90004"/>
                  </a:lnTo>
                  <a:lnTo>
                    <a:pt x="368579" y="96532"/>
                  </a:lnTo>
                  <a:lnTo>
                    <a:pt x="397002" y="96532"/>
                  </a:lnTo>
                  <a:lnTo>
                    <a:pt x="375780" y="57365"/>
                  </a:lnTo>
                  <a:lnTo>
                    <a:pt x="345719" y="50355"/>
                  </a:lnTo>
                  <a:lnTo>
                    <a:pt x="335064" y="51092"/>
                  </a:lnTo>
                  <a:lnTo>
                    <a:pt x="299161" y="75184"/>
                  </a:lnTo>
                  <a:lnTo>
                    <a:pt x="295706" y="90500"/>
                  </a:lnTo>
                  <a:lnTo>
                    <a:pt x="296557" y="98717"/>
                  </a:lnTo>
                  <a:lnTo>
                    <a:pt x="324713" y="124675"/>
                  </a:lnTo>
                  <a:lnTo>
                    <a:pt x="355739" y="132562"/>
                  </a:lnTo>
                  <a:lnTo>
                    <a:pt x="362839" y="135255"/>
                  </a:lnTo>
                  <a:lnTo>
                    <a:pt x="368439" y="141363"/>
                  </a:lnTo>
                  <a:lnTo>
                    <a:pt x="369849" y="144729"/>
                  </a:lnTo>
                  <a:lnTo>
                    <a:pt x="369849" y="148399"/>
                  </a:lnTo>
                  <a:lnTo>
                    <a:pt x="369849" y="152425"/>
                  </a:lnTo>
                  <a:lnTo>
                    <a:pt x="367919" y="155841"/>
                  </a:lnTo>
                  <a:lnTo>
                    <a:pt x="360184" y="161493"/>
                  </a:lnTo>
                  <a:lnTo>
                    <a:pt x="354266" y="162902"/>
                  </a:lnTo>
                  <a:lnTo>
                    <a:pt x="340233" y="162902"/>
                  </a:lnTo>
                  <a:lnTo>
                    <a:pt x="334403" y="161455"/>
                  </a:lnTo>
                  <a:lnTo>
                    <a:pt x="323303" y="155613"/>
                  </a:lnTo>
                  <a:lnTo>
                    <a:pt x="320294" y="149250"/>
                  </a:lnTo>
                  <a:lnTo>
                    <a:pt x="319786" y="139471"/>
                  </a:lnTo>
                  <a:lnTo>
                    <a:pt x="291414" y="139471"/>
                  </a:lnTo>
                  <a:lnTo>
                    <a:pt x="313575" y="179768"/>
                  </a:lnTo>
                  <a:lnTo>
                    <a:pt x="346303" y="187502"/>
                  </a:lnTo>
                  <a:lnTo>
                    <a:pt x="357327" y="186804"/>
                  </a:lnTo>
                  <a:lnTo>
                    <a:pt x="394665" y="163296"/>
                  </a:lnTo>
                  <a:lnTo>
                    <a:pt x="397383" y="155473"/>
                  </a:lnTo>
                  <a:lnTo>
                    <a:pt x="398284" y="146773"/>
                  </a:lnTo>
                  <a:close/>
                </a:path>
                <a:path w="666750" h="187959">
                  <a:moveTo>
                    <a:pt x="475678" y="184251"/>
                  </a:moveTo>
                  <a:lnTo>
                    <a:pt x="475564" y="159829"/>
                  </a:lnTo>
                  <a:lnTo>
                    <a:pt x="468947" y="161340"/>
                  </a:lnTo>
                  <a:lnTo>
                    <a:pt x="464413" y="162090"/>
                  </a:lnTo>
                  <a:lnTo>
                    <a:pt x="459041" y="162090"/>
                  </a:lnTo>
                  <a:lnTo>
                    <a:pt x="456590" y="161480"/>
                  </a:lnTo>
                  <a:lnTo>
                    <a:pt x="452640" y="158965"/>
                  </a:lnTo>
                  <a:lnTo>
                    <a:pt x="451650" y="155752"/>
                  </a:lnTo>
                  <a:lnTo>
                    <a:pt x="451650" y="76111"/>
                  </a:lnTo>
                  <a:lnTo>
                    <a:pt x="475094" y="76111"/>
                  </a:lnTo>
                  <a:lnTo>
                    <a:pt x="475094" y="52679"/>
                  </a:lnTo>
                  <a:lnTo>
                    <a:pt x="451650" y="52679"/>
                  </a:lnTo>
                  <a:lnTo>
                    <a:pt x="451650" y="22161"/>
                  </a:lnTo>
                  <a:lnTo>
                    <a:pt x="423227" y="22161"/>
                  </a:lnTo>
                  <a:lnTo>
                    <a:pt x="423227" y="52679"/>
                  </a:lnTo>
                  <a:lnTo>
                    <a:pt x="400253" y="52679"/>
                  </a:lnTo>
                  <a:lnTo>
                    <a:pt x="400253" y="76111"/>
                  </a:lnTo>
                  <a:lnTo>
                    <a:pt x="423227" y="76111"/>
                  </a:lnTo>
                  <a:lnTo>
                    <a:pt x="423227" y="150495"/>
                  </a:lnTo>
                  <a:lnTo>
                    <a:pt x="423824" y="159969"/>
                  </a:lnTo>
                  <a:lnTo>
                    <a:pt x="446786" y="187502"/>
                  </a:lnTo>
                  <a:lnTo>
                    <a:pt x="462140" y="187502"/>
                  </a:lnTo>
                  <a:lnTo>
                    <a:pt x="468833" y="186423"/>
                  </a:lnTo>
                  <a:lnTo>
                    <a:pt x="475678" y="184251"/>
                  </a:lnTo>
                  <a:close/>
                </a:path>
                <a:path w="666750" h="187959">
                  <a:moveTo>
                    <a:pt x="557479" y="53251"/>
                  </a:moveTo>
                  <a:lnTo>
                    <a:pt x="553339" y="51320"/>
                  </a:lnTo>
                  <a:lnTo>
                    <a:pt x="549008" y="50355"/>
                  </a:lnTo>
                  <a:lnTo>
                    <a:pt x="544474" y="50355"/>
                  </a:lnTo>
                  <a:lnTo>
                    <a:pt x="534784" y="50888"/>
                  </a:lnTo>
                  <a:lnTo>
                    <a:pt x="527100" y="52489"/>
                  </a:lnTo>
                  <a:lnTo>
                    <a:pt x="521436" y="55156"/>
                  </a:lnTo>
                  <a:lnTo>
                    <a:pt x="517791" y="58889"/>
                  </a:lnTo>
                  <a:lnTo>
                    <a:pt x="517563" y="52679"/>
                  </a:lnTo>
                  <a:lnTo>
                    <a:pt x="489826" y="52679"/>
                  </a:lnTo>
                  <a:lnTo>
                    <a:pt x="489826" y="185178"/>
                  </a:lnTo>
                  <a:lnTo>
                    <a:pt x="518261" y="185178"/>
                  </a:lnTo>
                  <a:lnTo>
                    <a:pt x="518261" y="93281"/>
                  </a:lnTo>
                  <a:lnTo>
                    <a:pt x="522262" y="86588"/>
                  </a:lnTo>
                  <a:lnTo>
                    <a:pt x="527799" y="81800"/>
                  </a:lnTo>
                  <a:lnTo>
                    <a:pt x="534860" y="78930"/>
                  </a:lnTo>
                  <a:lnTo>
                    <a:pt x="543433" y="77965"/>
                  </a:lnTo>
                  <a:lnTo>
                    <a:pt x="546989" y="77965"/>
                  </a:lnTo>
                  <a:lnTo>
                    <a:pt x="551637" y="78536"/>
                  </a:lnTo>
                  <a:lnTo>
                    <a:pt x="557364" y="79654"/>
                  </a:lnTo>
                  <a:lnTo>
                    <a:pt x="557479" y="53251"/>
                  </a:lnTo>
                  <a:close/>
                </a:path>
                <a:path w="666750" h="187959">
                  <a:moveTo>
                    <a:pt x="666318" y="179146"/>
                  </a:moveTo>
                  <a:lnTo>
                    <a:pt x="661898" y="124155"/>
                  </a:lnTo>
                  <a:lnTo>
                    <a:pt x="661784" y="94449"/>
                  </a:lnTo>
                  <a:lnTo>
                    <a:pt x="640054" y="56756"/>
                  </a:lnTo>
                  <a:lnTo>
                    <a:pt x="611784" y="50355"/>
                  </a:lnTo>
                  <a:lnTo>
                    <a:pt x="600354" y="51155"/>
                  </a:lnTo>
                  <a:lnTo>
                    <a:pt x="566661" y="69913"/>
                  </a:lnTo>
                  <a:lnTo>
                    <a:pt x="558406" y="94449"/>
                  </a:lnTo>
                  <a:lnTo>
                    <a:pt x="586828" y="94449"/>
                  </a:lnTo>
                  <a:lnTo>
                    <a:pt x="586828" y="87985"/>
                  </a:lnTo>
                  <a:lnTo>
                    <a:pt x="588937" y="83070"/>
                  </a:lnTo>
                  <a:lnTo>
                    <a:pt x="597408" y="76301"/>
                  </a:lnTo>
                  <a:lnTo>
                    <a:pt x="603186" y="74599"/>
                  </a:lnTo>
                  <a:lnTo>
                    <a:pt x="618274" y="74599"/>
                  </a:lnTo>
                  <a:lnTo>
                    <a:pt x="624039" y="76504"/>
                  </a:lnTo>
                  <a:lnTo>
                    <a:pt x="627786" y="80289"/>
                  </a:lnTo>
                  <a:lnTo>
                    <a:pt x="631583" y="84048"/>
                  </a:lnTo>
                  <a:lnTo>
                    <a:pt x="633476" y="89154"/>
                  </a:lnTo>
                  <a:lnTo>
                    <a:pt x="633476" y="102108"/>
                  </a:lnTo>
                  <a:lnTo>
                    <a:pt x="633476" y="124155"/>
                  </a:lnTo>
                  <a:lnTo>
                    <a:pt x="633476" y="145732"/>
                  </a:lnTo>
                  <a:lnTo>
                    <a:pt x="631659" y="149402"/>
                  </a:lnTo>
                  <a:lnTo>
                    <a:pt x="628180" y="153009"/>
                  </a:lnTo>
                  <a:lnTo>
                    <a:pt x="617931" y="160007"/>
                  </a:lnTo>
                  <a:lnTo>
                    <a:pt x="611860" y="161747"/>
                  </a:lnTo>
                  <a:lnTo>
                    <a:pt x="597814" y="161747"/>
                  </a:lnTo>
                  <a:lnTo>
                    <a:pt x="592632" y="160020"/>
                  </a:lnTo>
                  <a:lnTo>
                    <a:pt x="589267" y="156578"/>
                  </a:lnTo>
                  <a:lnTo>
                    <a:pt x="585939" y="153136"/>
                  </a:lnTo>
                  <a:lnTo>
                    <a:pt x="584276" y="148907"/>
                  </a:lnTo>
                  <a:lnTo>
                    <a:pt x="584276" y="143878"/>
                  </a:lnTo>
                  <a:lnTo>
                    <a:pt x="586333" y="135483"/>
                  </a:lnTo>
                  <a:lnTo>
                    <a:pt x="592467" y="129400"/>
                  </a:lnTo>
                  <a:lnTo>
                    <a:pt x="602716" y="125628"/>
                  </a:lnTo>
                  <a:lnTo>
                    <a:pt x="617054" y="124155"/>
                  </a:lnTo>
                  <a:lnTo>
                    <a:pt x="633476" y="124155"/>
                  </a:lnTo>
                  <a:lnTo>
                    <a:pt x="633476" y="102108"/>
                  </a:lnTo>
                  <a:lnTo>
                    <a:pt x="615721" y="102108"/>
                  </a:lnTo>
                  <a:lnTo>
                    <a:pt x="602881" y="102806"/>
                  </a:lnTo>
                  <a:lnTo>
                    <a:pt x="564997" y="119748"/>
                  </a:lnTo>
                  <a:lnTo>
                    <a:pt x="555840" y="145732"/>
                  </a:lnTo>
                  <a:lnTo>
                    <a:pt x="555942" y="148907"/>
                  </a:lnTo>
                  <a:lnTo>
                    <a:pt x="583031" y="184556"/>
                  </a:lnTo>
                  <a:lnTo>
                    <a:pt x="601687" y="187502"/>
                  </a:lnTo>
                  <a:lnTo>
                    <a:pt x="609955" y="187502"/>
                  </a:lnTo>
                  <a:lnTo>
                    <a:pt x="617334" y="185877"/>
                  </a:lnTo>
                  <a:lnTo>
                    <a:pt x="630250" y="179336"/>
                  </a:lnTo>
                  <a:lnTo>
                    <a:pt x="633895" y="177253"/>
                  </a:lnTo>
                  <a:lnTo>
                    <a:pt x="634746" y="176364"/>
                  </a:lnTo>
                  <a:lnTo>
                    <a:pt x="634873" y="177520"/>
                  </a:lnTo>
                  <a:lnTo>
                    <a:pt x="636028" y="180467"/>
                  </a:lnTo>
                  <a:lnTo>
                    <a:pt x="638238" y="185178"/>
                  </a:lnTo>
                  <a:lnTo>
                    <a:pt x="666318" y="185178"/>
                  </a:lnTo>
                  <a:lnTo>
                    <a:pt x="666318" y="179146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490" y="966766"/>
              <a:ext cx="184488" cy="16534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60151" y="9070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8854" y="2142679"/>
            <a:ext cx="9652635" cy="21761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web-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based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that</a:t>
            </a:r>
            <a:r>
              <a:rPr dirty="0" sz="1600" spc="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allows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participate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in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built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 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popular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well-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supported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Python-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based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web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 that</a:t>
            </a:r>
            <a:r>
              <a:rPr dirty="0" sz="1600" spc="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provides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building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web</a:t>
            </a:r>
            <a:r>
              <a:rPr dirty="0" sz="1600" spc="5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also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designed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flexible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scalable, with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modular architecture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that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 easy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customization 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extension.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This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suitable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 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cases,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from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small-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internal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large-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public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Overall,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 voting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a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friendly,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flexible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framework ensures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user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experience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</a:t>
            </a:r>
            <a:r>
              <a:rPr dirty="0" sz="1600" spc="5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ideal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scenarios.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865505" cy="225425"/>
            <a:chOff x="260151" y="907010"/>
            <a:chExt cx="865505" cy="225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60" y="944604"/>
              <a:ext cx="464123" cy="1875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66045" y="944604"/>
              <a:ext cx="28575" cy="185420"/>
            </a:xfrm>
            <a:custGeom>
              <a:avLst/>
              <a:gdLst/>
              <a:ahLst/>
              <a:cxnLst/>
              <a:rect l="l" t="t" r="r" b="b"/>
              <a:pathLst>
                <a:path w="28575" h="185419">
                  <a:moveTo>
                    <a:pt x="28543" y="185185"/>
                  </a:moveTo>
                  <a:lnTo>
                    <a:pt x="0" y="185185"/>
                  </a:lnTo>
                  <a:lnTo>
                    <a:pt x="0" y="0"/>
                  </a:lnTo>
                  <a:lnTo>
                    <a:pt x="28543" y="0"/>
                  </a:lnTo>
                  <a:lnTo>
                    <a:pt x="28543" y="185185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143" y="994962"/>
              <a:ext cx="307249" cy="13714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202901" y="951566"/>
            <a:ext cx="1077595" cy="180975"/>
            <a:chOff x="1202901" y="951566"/>
            <a:chExt cx="1077595" cy="180975"/>
          </a:xfrm>
        </p:grpSpPr>
        <p:sp>
          <p:nvSpPr>
            <p:cNvPr id="8" name="object 8" descr=""/>
            <p:cNvSpPr/>
            <p:nvPr/>
          </p:nvSpPr>
          <p:spPr>
            <a:xfrm>
              <a:off x="1202893" y="951572"/>
              <a:ext cx="739775" cy="180975"/>
            </a:xfrm>
            <a:custGeom>
              <a:avLst/>
              <a:gdLst/>
              <a:ahLst/>
              <a:cxnLst/>
              <a:rect l="l" t="t" r="r" b="b"/>
              <a:pathLst>
                <a:path w="739775" h="180975">
                  <a:moveTo>
                    <a:pt x="129730" y="131813"/>
                  </a:moveTo>
                  <a:lnTo>
                    <a:pt x="107238" y="91452"/>
                  </a:lnTo>
                  <a:lnTo>
                    <a:pt x="61683" y="73380"/>
                  </a:lnTo>
                  <a:lnTo>
                    <a:pt x="53924" y="70446"/>
                  </a:lnTo>
                  <a:lnTo>
                    <a:pt x="47637" y="67437"/>
                  </a:lnTo>
                  <a:lnTo>
                    <a:pt x="42811" y="64338"/>
                  </a:lnTo>
                  <a:lnTo>
                    <a:pt x="37401" y="60121"/>
                  </a:lnTo>
                  <a:lnTo>
                    <a:pt x="34696" y="55079"/>
                  </a:lnTo>
                  <a:lnTo>
                    <a:pt x="34696" y="42392"/>
                  </a:lnTo>
                  <a:lnTo>
                    <a:pt x="37185" y="36703"/>
                  </a:lnTo>
                  <a:lnTo>
                    <a:pt x="47205" y="27571"/>
                  </a:lnTo>
                  <a:lnTo>
                    <a:pt x="55232" y="25298"/>
                  </a:lnTo>
                  <a:lnTo>
                    <a:pt x="66255" y="25298"/>
                  </a:lnTo>
                  <a:lnTo>
                    <a:pt x="99504" y="50419"/>
                  </a:lnTo>
                  <a:lnTo>
                    <a:pt x="100025" y="58013"/>
                  </a:lnTo>
                  <a:lnTo>
                    <a:pt x="129260" y="58013"/>
                  </a:lnTo>
                  <a:lnTo>
                    <a:pt x="112725" y="16713"/>
                  </a:lnTo>
                  <a:lnTo>
                    <a:pt x="66255" y="0"/>
                  </a:lnTo>
                  <a:lnTo>
                    <a:pt x="53276" y="876"/>
                  </a:lnTo>
                  <a:lnTo>
                    <a:pt x="14808" y="21513"/>
                  </a:lnTo>
                  <a:lnTo>
                    <a:pt x="5334" y="49428"/>
                  </a:lnTo>
                  <a:lnTo>
                    <a:pt x="6311" y="59461"/>
                  </a:lnTo>
                  <a:lnTo>
                    <a:pt x="38696" y="93726"/>
                  </a:lnTo>
                  <a:lnTo>
                    <a:pt x="72694" y="105892"/>
                  </a:lnTo>
                  <a:lnTo>
                    <a:pt x="81813" y="109359"/>
                  </a:lnTo>
                  <a:lnTo>
                    <a:pt x="88684" y="112674"/>
                  </a:lnTo>
                  <a:lnTo>
                    <a:pt x="93294" y="115862"/>
                  </a:lnTo>
                  <a:lnTo>
                    <a:pt x="97929" y="119951"/>
                  </a:lnTo>
                  <a:lnTo>
                    <a:pt x="100253" y="125349"/>
                  </a:lnTo>
                  <a:lnTo>
                    <a:pt x="100253" y="132041"/>
                  </a:lnTo>
                  <a:lnTo>
                    <a:pt x="100253" y="139077"/>
                  </a:lnTo>
                  <a:lnTo>
                    <a:pt x="67297" y="155371"/>
                  </a:lnTo>
                  <a:lnTo>
                    <a:pt x="59905" y="154927"/>
                  </a:lnTo>
                  <a:lnTo>
                    <a:pt x="29946" y="130987"/>
                  </a:lnTo>
                  <a:lnTo>
                    <a:pt x="29235" y="122301"/>
                  </a:lnTo>
                  <a:lnTo>
                    <a:pt x="0" y="122301"/>
                  </a:lnTo>
                  <a:lnTo>
                    <a:pt x="15557" y="161861"/>
                  </a:lnTo>
                  <a:lnTo>
                    <a:pt x="51308" y="179019"/>
                  </a:lnTo>
                  <a:lnTo>
                    <a:pt x="67297" y="180543"/>
                  </a:lnTo>
                  <a:lnTo>
                    <a:pt x="80568" y="179717"/>
                  </a:lnTo>
                  <a:lnTo>
                    <a:pt x="120002" y="160210"/>
                  </a:lnTo>
                  <a:lnTo>
                    <a:pt x="128638" y="142430"/>
                  </a:lnTo>
                  <a:lnTo>
                    <a:pt x="129730" y="131813"/>
                  </a:lnTo>
                  <a:close/>
                </a:path>
                <a:path w="739775" h="180975">
                  <a:moveTo>
                    <a:pt x="215582" y="177292"/>
                  </a:moveTo>
                  <a:lnTo>
                    <a:pt x="215468" y="152869"/>
                  </a:lnTo>
                  <a:lnTo>
                    <a:pt x="208851" y="154381"/>
                  </a:lnTo>
                  <a:lnTo>
                    <a:pt x="204330" y="155130"/>
                  </a:lnTo>
                  <a:lnTo>
                    <a:pt x="198958" y="155130"/>
                  </a:lnTo>
                  <a:lnTo>
                    <a:pt x="196494" y="154520"/>
                  </a:lnTo>
                  <a:lnTo>
                    <a:pt x="192557" y="152006"/>
                  </a:lnTo>
                  <a:lnTo>
                    <a:pt x="191566" y="148793"/>
                  </a:lnTo>
                  <a:lnTo>
                    <a:pt x="191566" y="69151"/>
                  </a:lnTo>
                  <a:lnTo>
                    <a:pt x="215011" y="69151"/>
                  </a:lnTo>
                  <a:lnTo>
                    <a:pt x="215011" y="45720"/>
                  </a:lnTo>
                  <a:lnTo>
                    <a:pt x="191566" y="45720"/>
                  </a:lnTo>
                  <a:lnTo>
                    <a:pt x="191566" y="15201"/>
                  </a:lnTo>
                  <a:lnTo>
                    <a:pt x="163144" y="15201"/>
                  </a:lnTo>
                  <a:lnTo>
                    <a:pt x="163144" y="45720"/>
                  </a:lnTo>
                  <a:lnTo>
                    <a:pt x="140169" y="45720"/>
                  </a:lnTo>
                  <a:lnTo>
                    <a:pt x="140169" y="69151"/>
                  </a:lnTo>
                  <a:lnTo>
                    <a:pt x="163144" y="69151"/>
                  </a:lnTo>
                  <a:lnTo>
                    <a:pt x="163144" y="143535"/>
                  </a:lnTo>
                  <a:lnTo>
                    <a:pt x="163741" y="153009"/>
                  </a:lnTo>
                  <a:lnTo>
                    <a:pt x="186690" y="180543"/>
                  </a:lnTo>
                  <a:lnTo>
                    <a:pt x="202044" y="180543"/>
                  </a:lnTo>
                  <a:lnTo>
                    <a:pt x="208737" y="179463"/>
                  </a:lnTo>
                  <a:lnTo>
                    <a:pt x="215582" y="177292"/>
                  </a:lnTo>
                  <a:close/>
                </a:path>
                <a:path w="739775" h="180975">
                  <a:moveTo>
                    <a:pt x="336613" y="172186"/>
                  </a:moveTo>
                  <a:lnTo>
                    <a:pt x="332193" y="117195"/>
                  </a:lnTo>
                  <a:lnTo>
                    <a:pt x="332079" y="87490"/>
                  </a:lnTo>
                  <a:lnTo>
                    <a:pt x="310349" y="49796"/>
                  </a:lnTo>
                  <a:lnTo>
                    <a:pt x="282067" y="43395"/>
                  </a:lnTo>
                  <a:lnTo>
                    <a:pt x="270649" y="44196"/>
                  </a:lnTo>
                  <a:lnTo>
                    <a:pt x="236956" y="62953"/>
                  </a:lnTo>
                  <a:lnTo>
                    <a:pt x="228701" y="87490"/>
                  </a:lnTo>
                  <a:lnTo>
                    <a:pt x="257124" y="87490"/>
                  </a:lnTo>
                  <a:lnTo>
                    <a:pt x="257124" y="81026"/>
                  </a:lnTo>
                  <a:lnTo>
                    <a:pt x="259232" y="76111"/>
                  </a:lnTo>
                  <a:lnTo>
                    <a:pt x="267703" y="69342"/>
                  </a:lnTo>
                  <a:lnTo>
                    <a:pt x="273481" y="67640"/>
                  </a:lnTo>
                  <a:lnTo>
                    <a:pt x="288569" y="67640"/>
                  </a:lnTo>
                  <a:lnTo>
                    <a:pt x="294335" y="69545"/>
                  </a:lnTo>
                  <a:lnTo>
                    <a:pt x="298081" y="73329"/>
                  </a:lnTo>
                  <a:lnTo>
                    <a:pt x="301879" y="77089"/>
                  </a:lnTo>
                  <a:lnTo>
                    <a:pt x="303771" y="82194"/>
                  </a:lnTo>
                  <a:lnTo>
                    <a:pt x="303771" y="95148"/>
                  </a:lnTo>
                  <a:lnTo>
                    <a:pt x="303771" y="117195"/>
                  </a:lnTo>
                  <a:lnTo>
                    <a:pt x="303771" y="138772"/>
                  </a:lnTo>
                  <a:lnTo>
                    <a:pt x="301955" y="142443"/>
                  </a:lnTo>
                  <a:lnTo>
                    <a:pt x="298475" y="146050"/>
                  </a:lnTo>
                  <a:lnTo>
                    <a:pt x="288226" y="153047"/>
                  </a:lnTo>
                  <a:lnTo>
                    <a:pt x="282155" y="154787"/>
                  </a:lnTo>
                  <a:lnTo>
                    <a:pt x="268109" y="154787"/>
                  </a:lnTo>
                  <a:lnTo>
                    <a:pt x="262928" y="153060"/>
                  </a:lnTo>
                  <a:lnTo>
                    <a:pt x="259562" y="149618"/>
                  </a:lnTo>
                  <a:lnTo>
                    <a:pt x="256235" y="146177"/>
                  </a:lnTo>
                  <a:lnTo>
                    <a:pt x="254571" y="141947"/>
                  </a:lnTo>
                  <a:lnTo>
                    <a:pt x="254571" y="136918"/>
                  </a:lnTo>
                  <a:lnTo>
                    <a:pt x="256616" y="128524"/>
                  </a:lnTo>
                  <a:lnTo>
                    <a:pt x="262763" y="122440"/>
                  </a:lnTo>
                  <a:lnTo>
                    <a:pt x="273011" y="118668"/>
                  </a:lnTo>
                  <a:lnTo>
                    <a:pt x="287350" y="117195"/>
                  </a:lnTo>
                  <a:lnTo>
                    <a:pt x="303771" y="117195"/>
                  </a:lnTo>
                  <a:lnTo>
                    <a:pt x="303771" y="95148"/>
                  </a:lnTo>
                  <a:lnTo>
                    <a:pt x="286016" y="95148"/>
                  </a:lnTo>
                  <a:lnTo>
                    <a:pt x="273177" y="95846"/>
                  </a:lnTo>
                  <a:lnTo>
                    <a:pt x="235292" y="112788"/>
                  </a:lnTo>
                  <a:lnTo>
                    <a:pt x="226136" y="138772"/>
                  </a:lnTo>
                  <a:lnTo>
                    <a:pt x="226237" y="141947"/>
                  </a:lnTo>
                  <a:lnTo>
                    <a:pt x="253326" y="177596"/>
                  </a:lnTo>
                  <a:lnTo>
                    <a:pt x="271983" y="180543"/>
                  </a:lnTo>
                  <a:lnTo>
                    <a:pt x="280250" y="180543"/>
                  </a:lnTo>
                  <a:lnTo>
                    <a:pt x="287616" y="178917"/>
                  </a:lnTo>
                  <a:lnTo>
                    <a:pt x="300545" y="172377"/>
                  </a:lnTo>
                  <a:lnTo>
                    <a:pt x="304190" y="170294"/>
                  </a:lnTo>
                  <a:lnTo>
                    <a:pt x="305041" y="169405"/>
                  </a:lnTo>
                  <a:lnTo>
                    <a:pt x="305168" y="170561"/>
                  </a:lnTo>
                  <a:lnTo>
                    <a:pt x="306324" y="173507"/>
                  </a:lnTo>
                  <a:lnTo>
                    <a:pt x="308533" y="178219"/>
                  </a:lnTo>
                  <a:lnTo>
                    <a:pt x="336613" y="178219"/>
                  </a:lnTo>
                  <a:lnTo>
                    <a:pt x="336613" y="172186"/>
                  </a:lnTo>
                  <a:close/>
                </a:path>
                <a:path w="739775" h="180975">
                  <a:moveTo>
                    <a:pt x="423519" y="177292"/>
                  </a:moveTo>
                  <a:lnTo>
                    <a:pt x="423392" y="152869"/>
                  </a:lnTo>
                  <a:lnTo>
                    <a:pt x="416788" y="154381"/>
                  </a:lnTo>
                  <a:lnTo>
                    <a:pt x="412254" y="155130"/>
                  </a:lnTo>
                  <a:lnTo>
                    <a:pt x="406882" y="155130"/>
                  </a:lnTo>
                  <a:lnTo>
                    <a:pt x="404431" y="154520"/>
                  </a:lnTo>
                  <a:lnTo>
                    <a:pt x="400481" y="152006"/>
                  </a:lnTo>
                  <a:lnTo>
                    <a:pt x="399491" y="148793"/>
                  </a:lnTo>
                  <a:lnTo>
                    <a:pt x="399491" y="69151"/>
                  </a:lnTo>
                  <a:lnTo>
                    <a:pt x="422935" y="69151"/>
                  </a:lnTo>
                  <a:lnTo>
                    <a:pt x="422935" y="45720"/>
                  </a:lnTo>
                  <a:lnTo>
                    <a:pt x="399491" y="45720"/>
                  </a:lnTo>
                  <a:lnTo>
                    <a:pt x="399491" y="15201"/>
                  </a:lnTo>
                  <a:lnTo>
                    <a:pt x="371068" y="15201"/>
                  </a:lnTo>
                  <a:lnTo>
                    <a:pt x="371068" y="45720"/>
                  </a:lnTo>
                  <a:lnTo>
                    <a:pt x="348094" y="45720"/>
                  </a:lnTo>
                  <a:lnTo>
                    <a:pt x="348094" y="69151"/>
                  </a:lnTo>
                  <a:lnTo>
                    <a:pt x="371068" y="69151"/>
                  </a:lnTo>
                  <a:lnTo>
                    <a:pt x="371068" y="143535"/>
                  </a:lnTo>
                  <a:lnTo>
                    <a:pt x="371665" y="153009"/>
                  </a:lnTo>
                  <a:lnTo>
                    <a:pt x="394627" y="180543"/>
                  </a:lnTo>
                  <a:lnTo>
                    <a:pt x="409981" y="180543"/>
                  </a:lnTo>
                  <a:lnTo>
                    <a:pt x="416674" y="179463"/>
                  </a:lnTo>
                  <a:lnTo>
                    <a:pt x="423519" y="177292"/>
                  </a:lnTo>
                  <a:close/>
                </a:path>
                <a:path w="739775" h="180975">
                  <a:moveTo>
                    <a:pt x="545579" y="108369"/>
                  </a:moveTo>
                  <a:lnTo>
                    <a:pt x="535736" y="67995"/>
                  </a:lnTo>
                  <a:lnTo>
                    <a:pt x="517144" y="49250"/>
                  </a:lnTo>
                  <a:lnTo>
                    <a:pt x="517144" y="98793"/>
                  </a:lnTo>
                  <a:lnTo>
                    <a:pt x="461810" y="97002"/>
                  </a:lnTo>
                  <a:lnTo>
                    <a:pt x="462851" y="88760"/>
                  </a:lnTo>
                  <a:lnTo>
                    <a:pt x="466001" y="81876"/>
                  </a:lnTo>
                  <a:lnTo>
                    <a:pt x="476554" y="70777"/>
                  </a:lnTo>
                  <a:lnTo>
                    <a:pt x="482955" y="67995"/>
                  </a:lnTo>
                  <a:lnTo>
                    <a:pt x="500138" y="67995"/>
                  </a:lnTo>
                  <a:lnTo>
                    <a:pt x="506857" y="71221"/>
                  </a:lnTo>
                  <a:lnTo>
                    <a:pt x="510654" y="77685"/>
                  </a:lnTo>
                  <a:lnTo>
                    <a:pt x="514477" y="84137"/>
                  </a:lnTo>
                  <a:lnTo>
                    <a:pt x="516648" y="91236"/>
                  </a:lnTo>
                  <a:lnTo>
                    <a:pt x="517144" y="98793"/>
                  </a:lnTo>
                  <a:lnTo>
                    <a:pt x="517144" y="49250"/>
                  </a:lnTo>
                  <a:lnTo>
                    <a:pt x="515289" y="48094"/>
                  </a:lnTo>
                  <a:lnTo>
                    <a:pt x="503847" y="44564"/>
                  </a:lnTo>
                  <a:lnTo>
                    <a:pt x="490461" y="43395"/>
                  </a:lnTo>
                  <a:lnTo>
                    <a:pt x="483006" y="43903"/>
                  </a:lnTo>
                  <a:lnTo>
                    <a:pt x="444804" y="67665"/>
                  </a:lnTo>
                  <a:lnTo>
                    <a:pt x="432104" y="111506"/>
                  </a:lnTo>
                  <a:lnTo>
                    <a:pt x="432104" y="116382"/>
                  </a:lnTo>
                  <a:lnTo>
                    <a:pt x="448805" y="162445"/>
                  </a:lnTo>
                  <a:lnTo>
                    <a:pt x="493242" y="180543"/>
                  </a:lnTo>
                  <a:lnTo>
                    <a:pt x="502577" y="180047"/>
                  </a:lnTo>
                  <a:lnTo>
                    <a:pt x="540740" y="158038"/>
                  </a:lnTo>
                  <a:lnTo>
                    <a:pt x="545109" y="152057"/>
                  </a:lnTo>
                  <a:lnTo>
                    <a:pt x="526834" y="137553"/>
                  </a:lnTo>
                  <a:lnTo>
                    <a:pt x="521728" y="144246"/>
                  </a:lnTo>
                  <a:lnTo>
                    <a:pt x="516788" y="149009"/>
                  </a:lnTo>
                  <a:lnTo>
                    <a:pt x="507225" y="154647"/>
                  </a:lnTo>
                  <a:lnTo>
                    <a:pt x="501370" y="156057"/>
                  </a:lnTo>
                  <a:lnTo>
                    <a:pt x="494411" y="156057"/>
                  </a:lnTo>
                  <a:lnTo>
                    <a:pt x="460959" y="129844"/>
                  </a:lnTo>
                  <a:lnTo>
                    <a:pt x="460756" y="121488"/>
                  </a:lnTo>
                  <a:lnTo>
                    <a:pt x="545579" y="121488"/>
                  </a:lnTo>
                  <a:lnTo>
                    <a:pt x="545579" y="108369"/>
                  </a:lnTo>
                  <a:close/>
                </a:path>
                <a:path w="739775" h="180975">
                  <a:moveTo>
                    <a:pt x="739355" y="92240"/>
                  </a:moveTo>
                  <a:lnTo>
                    <a:pt x="727341" y="55232"/>
                  </a:lnTo>
                  <a:lnTo>
                    <a:pt x="693750" y="43395"/>
                  </a:lnTo>
                  <a:lnTo>
                    <a:pt x="686727" y="43764"/>
                  </a:lnTo>
                  <a:lnTo>
                    <a:pt x="654418" y="60109"/>
                  </a:lnTo>
                  <a:lnTo>
                    <a:pt x="652437" y="56007"/>
                  </a:lnTo>
                  <a:lnTo>
                    <a:pt x="647992" y="52197"/>
                  </a:lnTo>
                  <a:lnTo>
                    <a:pt x="634187" y="45161"/>
                  </a:lnTo>
                  <a:lnTo>
                    <a:pt x="626452" y="43395"/>
                  </a:lnTo>
                  <a:lnTo>
                    <a:pt x="617867" y="43395"/>
                  </a:lnTo>
                  <a:lnTo>
                    <a:pt x="606298" y="44043"/>
                  </a:lnTo>
                  <a:lnTo>
                    <a:pt x="596760" y="46012"/>
                  </a:lnTo>
                  <a:lnTo>
                    <a:pt x="589267" y="49276"/>
                  </a:lnTo>
                  <a:lnTo>
                    <a:pt x="583806" y="53835"/>
                  </a:lnTo>
                  <a:lnTo>
                    <a:pt x="583526" y="45720"/>
                  </a:lnTo>
                  <a:lnTo>
                    <a:pt x="556260" y="45720"/>
                  </a:lnTo>
                  <a:lnTo>
                    <a:pt x="556260" y="178219"/>
                  </a:lnTo>
                  <a:lnTo>
                    <a:pt x="584796" y="178219"/>
                  </a:lnTo>
                  <a:lnTo>
                    <a:pt x="584796" y="83489"/>
                  </a:lnTo>
                  <a:lnTo>
                    <a:pt x="588848" y="76911"/>
                  </a:lnTo>
                  <a:lnTo>
                    <a:pt x="594423" y="72212"/>
                  </a:lnTo>
                  <a:lnTo>
                    <a:pt x="601548" y="69392"/>
                  </a:lnTo>
                  <a:lnTo>
                    <a:pt x="610209" y="68453"/>
                  </a:lnTo>
                  <a:lnTo>
                    <a:pt x="617474" y="68453"/>
                  </a:lnTo>
                  <a:lnTo>
                    <a:pt x="623189" y="70218"/>
                  </a:lnTo>
                  <a:lnTo>
                    <a:pt x="631456" y="77254"/>
                  </a:lnTo>
                  <a:lnTo>
                    <a:pt x="633526" y="83388"/>
                  </a:lnTo>
                  <a:lnTo>
                    <a:pt x="633526" y="178219"/>
                  </a:lnTo>
                  <a:lnTo>
                    <a:pt x="661962" y="178219"/>
                  </a:lnTo>
                  <a:lnTo>
                    <a:pt x="661962" y="91605"/>
                  </a:lnTo>
                  <a:lnTo>
                    <a:pt x="662647" y="85191"/>
                  </a:lnTo>
                  <a:lnTo>
                    <a:pt x="665162" y="79730"/>
                  </a:lnTo>
                  <a:lnTo>
                    <a:pt x="673836" y="70726"/>
                  </a:lnTo>
                  <a:lnTo>
                    <a:pt x="679831" y="68453"/>
                  </a:lnTo>
                  <a:lnTo>
                    <a:pt x="694867" y="68453"/>
                  </a:lnTo>
                  <a:lnTo>
                    <a:pt x="700595" y="70040"/>
                  </a:lnTo>
                  <a:lnTo>
                    <a:pt x="708761" y="76352"/>
                  </a:lnTo>
                  <a:lnTo>
                    <a:pt x="710806" y="82613"/>
                  </a:lnTo>
                  <a:lnTo>
                    <a:pt x="710806" y="178219"/>
                  </a:lnTo>
                  <a:lnTo>
                    <a:pt x="739355" y="178219"/>
                  </a:lnTo>
                  <a:lnTo>
                    <a:pt x="739355" y="9224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742" y="966766"/>
              <a:ext cx="318156" cy="165343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18854" y="2023864"/>
            <a:ext cx="9521825" cy="26517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has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become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increasingly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popular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recent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years,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with 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growing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number of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organizations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governments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turning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digital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polls.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However,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also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presents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number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challenges,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particularly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terms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integrity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. Overall,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proposed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address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challenges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security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integrity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voting,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also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 framework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will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ensure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experience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ideal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scenarios.</a:t>
            </a:r>
            <a:endParaRPr sz="1600">
              <a:latin typeface="Roboto"/>
              <a:cs typeface="Roboto"/>
            </a:endParaRPr>
          </a:p>
          <a:p>
            <a:pPr marL="12700" marR="25400">
              <a:lnSpc>
                <a:spcPts val="1870"/>
              </a:lnSpc>
              <a:spcBef>
                <a:spcPts val="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addition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security,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also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prioritize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experience,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with a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clean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intuitive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interface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that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easy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participate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support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multiple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types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including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single-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multiple-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to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set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deadlines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restrictions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each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vote.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9760" y="951566"/>
            <a:ext cx="708025" cy="229235"/>
            <a:chOff x="279760" y="951566"/>
            <a:chExt cx="708025" cy="2292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60" y="951566"/>
              <a:ext cx="381625" cy="2289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475" y="966766"/>
              <a:ext cx="303304" cy="165343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58791" y="951566"/>
            <a:ext cx="940435" cy="180975"/>
            <a:chOff x="1058791" y="951566"/>
            <a:chExt cx="940435" cy="180975"/>
          </a:xfrm>
        </p:grpSpPr>
        <p:sp>
          <p:nvSpPr>
            <p:cNvPr id="7" name="object 7" descr=""/>
            <p:cNvSpPr/>
            <p:nvPr/>
          </p:nvSpPr>
          <p:spPr>
            <a:xfrm>
              <a:off x="1058786" y="951572"/>
              <a:ext cx="629920" cy="180975"/>
            </a:xfrm>
            <a:custGeom>
              <a:avLst/>
              <a:gdLst/>
              <a:ahLst/>
              <a:cxnLst/>
              <a:rect l="l" t="t" r="r" b="b"/>
              <a:pathLst>
                <a:path w="629919" h="180975">
                  <a:moveTo>
                    <a:pt x="142836" y="83540"/>
                  </a:moveTo>
                  <a:lnTo>
                    <a:pt x="141465" y="65265"/>
                  </a:lnTo>
                  <a:lnTo>
                    <a:pt x="137693" y="48996"/>
                  </a:lnTo>
                  <a:lnTo>
                    <a:pt x="131546" y="34747"/>
                  </a:lnTo>
                  <a:lnTo>
                    <a:pt x="125425" y="25996"/>
                  </a:lnTo>
                  <a:lnTo>
                    <a:pt x="122986" y="22504"/>
                  </a:lnTo>
                  <a:lnTo>
                    <a:pt x="113703" y="13817"/>
                  </a:lnTo>
                  <a:lnTo>
                    <a:pt x="113703" y="95605"/>
                  </a:lnTo>
                  <a:lnTo>
                    <a:pt x="113017" y="109308"/>
                  </a:lnTo>
                  <a:lnTo>
                    <a:pt x="96608" y="146278"/>
                  </a:lnTo>
                  <a:lnTo>
                    <a:pt x="71589" y="154673"/>
                  </a:lnTo>
                  <a:lnTo>
                    <a:pt x="62509" y="153733"/>
                  </a:lnTo>
                  <a:lnTo>
                    <a:pt x="32042" y="121272"/>
                  </a:lnTo>
                  <a:lnTo>
                    <a:pt x="29121" y="95605"/>
                  </a:lnTo>
                  <a:lnTo>
                    <a:pt x="29184" y="83540"/>
                  </a:lnTo>
                  <a:lnTo>
                    <a:pt x="40665" y="40906"/>
                  </a:lnTo>
                  <a:lnTo>
                    <a:pt x="71361" y="25996"/>
                  </a:lnTo>
                  <a:lnTo>
                    <a:pt x="80784" y="26924"/>
                  </a:lnTo>
                  <a:lnTo>
                    <a:pt x="110909" y="59232"/>
                  </a:lnTo>
                  <a:lnTo>
                    <a:pt x="113703" y="95605"/>
                  </a:lnTo>
                  <a:lnTo>
                    <a:pt x="113703" y="13817"/>
                  </a:lnTo>
                  <a:lnTo>
                    <a:pt x="112471" y="12661"/>
                  </a:lnTo>
                  <a:lnTo>
                    <a:pt x="100368" y="5626"/>
                  </a:lnTo>
                  <a:lnTo>
                    <a:pt x="86664" y="1409"/>
                  </a:lnTo>
                  <a:lnTo>
                    <a:pt x="71361" y="0"/>
                  </a:lnTo>
                  <a:lnTo>
                    <a:pt x="56286" y="1435"/>
                  </a:lnTo>
                  <a:lnTo>
                    <a:pt x="19837" y="22860"/>
                  </a:lnTo>
                  <a:lnTo>
                    <a:pt x="1244" y="66344"/>
                  </a:lnTo>
                  <a:lnTo>
                    <a:pt x="0" y="95605"/>
                  </a:lnTo>
                  <a:lnTo>
                    <a:pt x="1244" y="114249"/>
                  </a:lnTo>
                  <a:lnTo>
                    <a:pt x="19951" y="157797"/>
                  </a:lnTo>
                  <a:lnTo>
                    <a:pt x="56489" y="179120"/>
                  </a:lnTo>
                  <a:lnTo>
                    <a:pt x="71589" y="180543"/>
                  </a:lnTo>
                  <a:lnTo>
                    <a:pt x="86969" y="179120"/>
                  </a:lnTo>
                  <a:lnTo>
                    <a:pt x="123456" y="157746"/>
                  </a:lnTo>
                  <a:lnTo>
                    <a:pt x="141617" y="114274"/>
                  </a:lnTo>
                  <a:lnTo>
                    <a:pt x="142836" y="95605"/>
                  </a:lnTo>
                  <a:lnTo>
                    <a:pt x="142836" y="83540"/>
                  </a:lnTo>
                  <a:close/>
                </a:path>
                <a:path w="629919" h="180975">
                  <a:moveTo>
                    <a:pt x="268782" y="45720"/>
                  </a:moveTo>
                  <a:lnTo>
                    <a:pt x="239369" y="45720"/>
                  </a:lnTo>
                  <a:lnTo>
                    <a:pt x="210769" y="134188"/>
                  </a:lnTo>
                  <a:lnTo>
                    <a:pt x="181406" y="45720"/>
                  </a:lnTo>
                  <a:lnTo>
                    <a:pt x="151879" y="45720"/>
                  </a:lnTo>
                  <a:lnTo>
                    <a:pt x="199923" y="178219"/>
                  </a:lnTo>
                  <a:lnTo>
                    <a:pt x="221157" y="178219"/>
                  </a:lnTo>
                  <a:lnTo>
                    <a:pt x="268782" y="45720"/>
                  </a:lnTo>
                  <a:close/>
                </a:path>
                <a:path w="629919" h="180975">
                  <a:moveTo>
                    <a:pt x="391134" y="108369"/>
                  </a:moveTo>
                  <a:lnTo>
                    <a:pt x="381292" y="67995"/>
                  </a:lnTo>
                  <a:lnTo>
                    <a:pt x="377913" y="62191"/>
                  </a:lnTo>
                  <a:lnTo>
                    <a:pt x="370357" y="53975"/>
                  </a:lnTo>
                  <a:lnTo>
                    <a:pt x="362699" y="49237"/>
                  </a:lnTo>
                  <a:lnTo>
                    <a:pt x="362699" y="98793"/>
                  </a:lnTo>
                  <a:lnTo>
                    <a:pt x="307365" y="97002"/>
                  </a:lnTo>
                  <a:lnTo>
                    <a:pt x="308406" y="88760"/>
                  </a:lnTo>
                  <a:lnTo>
                    <a:pt x="311556" y="81876"/>
                  </a:lnTo>
                  <a:lnTo>
                    <a:pt x="322122" y="70777"/>
                  </a:lnTo>
                  <a:lnTo>
                    <a:pt x="328523" y="67995"/>
                  </a:lnTo>
                  <a:lnTo>
                    <a:pt x="345694" y="67995"/>
                  </a:lnTo>
                  <a:lnTo>
                    <a:pt x="352425" y="71221"/>
                  </a:lnTo>
                  <a:lnTo>
                    <a:pt x="356209" y="77685"/>
                  </a:lnTo>
                  <a:lnTo>
                    <a:pt x="360045" y="84137"/>
                  </a:lnTo>
                  <a:lnTo>
                    <a:pt x="362204" y="91236"/>
                  </a:lnTo>
                  <a:lnTo>
                    <a:pt x="362699" y="98793"/>
                  </a:lnTo>
                  <a:lnTo>
                    <a:pt x="362699" y="49237"/>
                  </a:lnTo>
                  <a:lnTo>
                    <a:pt x="360857" y="48094"/>
                  </a:lnTo>
                  <a:lnTo>
                    <a:pt x="349415" y="44564"/>
                  </a:lnTo>
                  <a:lnTo>
                    <a:pt x="336029" y="43395"/>
                  </a:lnTo>
                  <a:lnTo>
                    <a:pt x="328561" y="43903"/>
                  </a:lnTo>
                  <a:lnTo>
                    <a:pt x="290360" y="67665"/>
                  </a:lnTo>
                  <a:lnTo>
                    <a:pt x="277660" y="111506"/>
                  </a:lnTo>
                  <a:lnTo>
                    <a:pt x="277660" y="116382"/>
                  </a:lnTo>
                  <a:lnTo>
                    <a:pt x="294373" y="162445"/>
                  </a:lnTo>
                  <a:lnTo>
                    <a:pt x="338810" y="180543"/>
                  </a:lnTo>
                  <a:lnTo>
                    <a:pt x="348132" y="180047"/>
                  </a:lnTo>
                  <a:lnTo>
                    <a:pt x="386295" y="158038"/>
                  </a:lnTo>
                  <a:lnTo>
                    <a:pt x="387743" y="156057"/>
                  </a:lnTo>
                  <a:lnTo>
                    <a:pt x="390677" y="152057"/>
                  </a:lnTo>
                  <a:lnTo>
                    <a:pt x="372402" y="137553"/>
                  </a:lnTo>
                  <a:lnTo>
                    <a:pt x="367296" y="144246"/>
                  </a:lnTo>
                  <a:lnTo>
                    <a:pt x="362343" y="149009"/>
                  </a:lnTo>
                  <a:lnTo>
                    <a:pt x="352793" y="154647"/>
                  </a:lnTo>
                  <a:lnTo>
                    <a:pt x="346925" y="156057"/>
                  </a:lnTo>
                  <a:lnTo>
                    <a:pt x="339966" y="156057"/>
                  </a:lnTo>
                  <a:lnTo>
                    <a:pt x="306514" y="129844"/>
                  </a:lnTo>
                  <a:lnTo>
                    <a:pt x="306324" y="121488"/>
                  </a:lnTo>
                  <a:lnTo>
                    <a:pt x="391134" y="121488"/>
                  </a:lnTo>
                  <a:lnTo>
                    <a:pt x="391134" y="108369"/>
                  </a:lnTo>
                  <a:close/>
                </a:path>
                <a:path w="629919" h="180975">
                  <a:moveTo>
                    <a:pt x="581253" y="45720"/>
                  </a:moveTo>
                  <a:lnTo>
                    <a:pt x="551840" y="45720"/>
                  </a:lnTo>
                  <a:lnTo>
                    <a:pt x="523240" y="134188"/>
                  </a:lnTo>
                  <a:lnTo>
                    <a:pt x="493877" y="45720"/>
                  </a:lnTo>
                  <a:lnTo>
                    <a:pt x="468464" y="45720"/>
                  </a:lnTo>
                  <a:lnTo>
                    <a:pt x="465556" y="44361"/>
                  </a:lnTo>
                  <a:lnTo>
                    <a:pt x="461225" y="43395"/>
                  </a:lnTo>
                  <a:lnTo>
                    <a:pt x="456692" y="43395"/>
                  </a:lnTo>
                  <a:lnTo>
                    <a:pt x="447001" y="43929"/>
                  </a:lnTo>
                  <a:lnTo>
                    <a:pt x="439318" y="45529"/>
                  </a:lnTo>
                  <a:lnTo>
                    <a:pt x="433654" y="48196"/>
                  </a:lnTo>
                  <a:lnTo>
                    <a:pt x="430009" y="51930"/>
                  </a:lnTo>
                  <a:lnTo>
                    <a:pt x="429780" y="45720"/>
                  </a:lnTo>
                  <a:lnTo>
                    <a:pt x="402043" y="45720"/>
                  </a:lnTo>
                  <a:lnTo>
                    <a:pt x="402043" y="178219"/>
                  </a:lnTo>
                  <a:lnTo>
                    <a:pt x="430479" y="178219"/>
                  </a:lnTo>
                  <a:lnTo>
                    <a:pt x="430479" y="86321"/>
                  </a:lnTo>
                  <a:lnTo>
                    <a:pt x="434479" y="79629"/>
                  </a:lnTo>
                  <a:lnTo>
                    <a:pt x="440016" y="74841"/>
                  </a:lnTo>
                  <a:lnTo>
                    <a:pt x="447078" y="71970"/>
                  </a:lnTo>
                  <a:lnTo>
                    <a:pt x="455650" y="71005"/>
                  </a:lnTo>
                  <a:lnTo>
                    <a:pt x="459206" y="71005"/>
                  </a:lnTo>
                  <a:lnTo>
                    <a:pt x="463854" y="71577"/>
                  </a:lnTo>
                  <a:lnTo>
                    <a:pt x="469569" y="72694"/>
                  </a:lnTo>
                  <a:lnTo>
                    <a:pt x="469620" y="60286"/>
                  </a:lnTo>
                  <a:lnTo>
                    <a:pt x="512394" y="178219"/>
                  </a:lnTo>
                  <a:lnTo>
                    <a:pt x="533628" y="178219"/>
                  </a:lnTo>
                  <a:lnTo>
                    <a:pt x="581253" y="45720"/>
                  </a:lnTo>
                  <a:close/>
                </a:path>
                <a:path w="629919" h="180975">
                  <a:moveTo>
                    <a:pt x="627494" y="45720"/>
                  </a:moveTo>
                  <a:lnTo>
                    <a:pt x="598944" y="45720"/>
                  </a:lnTo>
                  <a:lnTo>
                    <a:pt x="598944" y="178219"/>
                  </a:lnTo>
                  <a:lnTo>
                    <a:pt x="627494" y="178219"/>
                  </a:lnTo>
                  <a:lnTo>
                    <a:pt x="627494" y="45720"/>
                  </a:lnTo>
                  <a:close/>
                </a:path>
                <a:path w="629919" h="180975">
                  <a:moveTo>
                    <a:pt x="629704" y="11531"/>
                  </a:moveTo>
                  <a:lnTo>
                    <a:pt x="628269" y="7797"/>
                  </a:lnTo>
                  <a:lnTo>
                    <a:pt x="625398" y="4699"/>
                  </a:lnTo>
                  <a:lnTo>
                    <a:pt x="622541" y="1562"/>
                  </a:lnTo>
                  <a:lnTo>
                    <a:pt x="618553" y="0"/>
                  </a:lnTo>
                  <a:lnTo>
                    <a:pt x="608228" y="0"/>
                  </a:lnTo>
                  <a:lnTo>
                    <a:pt x="604227" y="1562"/>
                  </a:lnTo>
                  <a:lnTo>
                    <a:pt x="598703" y="7797"/>
                  </a:lnTo>
                  <a:lnTo>
                    <a:pt x="597319" y="11531"/>
                  </a:lnTo>
                  <a:lnTo>
                    <a:pt x="597344" y="20154"/>
                  </a:lnTo>
                  <a:lnTo>
                    <a:pt x="598703" y="23761"/>
                  </a:lnTo>
                  <a:lnTo>
                    <a:pt x="601446" y="26860"/>
                  </a:lnTo>
                  <a:lnTo>
                    <a:pt x="604227" y="29921"/>
                  </a:lnTo>
                  <a:lnTo>
                    <a:pt x="608228" y="31445"/>
                  </a:lnTo>
                  <a:lnTo>
                    <a:pt x="618553" y="31445"/>
                  </a:lnTo>
                  <a:lnTo>
                    <a:pt x="622541" y="29921"/>
                  </a:lnTo>
                  <a:lnTo>
                    <a:pt x="628269" y="23799"/>
                  </a:lnTo>
                  <a:lnTo>
                    <a:pt x="629704" y="20154"/>
                  </a:lnTo>
                  <a:lnTo>
                    <a:pt x="629704" y="11531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0" y="994962"/>
              <a:ext cx="289148" cy="137148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18854" y="1310970"/>
            <a:ext cx="9513570" cy="7505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project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overview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involves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system.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register,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view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real-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time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results.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Here</a:t>
            </a:r>
            <a:r>
              <a:rPr dirty="0" sz="1600" spc="-1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steps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involved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building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1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application: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18001" y="2326177"/>
            <a:ext cx="2477770" cy="200660"/>
            <a:chOff x="618001" y="2326177"/>
            <a:chExt cx="2477770" cy="200660"/>
          </a:xfrm>
        </p:grpSpPr>
        <p:sp>
          <p:nvSpPr>
            <p:cNvPr id="12" name="object 12" descr=""/>
            <p:cNvSpPr/>
            <p:nvPr/>
          </p:nvSpPr>
          <p:spPr>
            <a:xfrm>
              <a:off x="431554" y="20514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001" y="2326177"/>
              <a:ext cx="355721" cy="1579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492" y="2326177"/>
              <a:ext cx="136945" cy="1559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4295" y="2364148"/>
              <a:ext cx="98785" cy="16132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31554" y="2289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1728" y="2366178"/>
              <a:ext cx="92592" cy="1179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0848" y="2364148"/>
              <a:ext cx="98988" cy="16020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31554" y="2289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1163" y="2364148"/>
              <a:ext cx="96664" cy="12000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31554" y="2289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0535" y="2326177"/>
              <a:ext cx="268886" cy="20031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4731" y="2364148"/>
              <a:ext cx="92491" cy="11797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9079" y="2364148"/>
              <a:ext cx="98785" cy="16132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7410" y="2364148"/>
              <a:ext cx="106073" cy="12000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68575" y="2326182"/>
              <a:ext cx="627380" cy="200660"/>
            </a:xfrm>
            <a:custGeom>
              <a:avLst/>
              <a:gdLst/>
              <a:ahLst/>
              <a:cxnLst/>
              <a:rect l="l" t="t" r="r" b="b"/>
              <a:pathLst>
                <a:path w="627380" h="200660">
                  <a:moveTo>
                    <a:pt x="112483" y="50152"/>
                  </a:moveTo>
                  <a:lnTo>
                    <a:pt x="90335" y="9652"/>
                  </a:lnTo>
                  <a:lnTo>
                    <a:pt x="86804" y="8077"/>
                  </a:lnTo>
                  <a:lnTo>
                    <a:pt x="86804" y="43522"/>
                  </a:lnTo>
                  <a:lnTo>
                    <a:pt x="86804" y="57937"/>
                  </a:lnTo>
                  <a:lnTo>
                    <a:pt x="84582" y="64096"/>
                  </a:lnTo>
                  <a:lnTo>
                    <a:pt x="75717" y="73571"/>
                  </a:lnTo>
                  <a:lnTo>
                    <a:pt x="68186" y="75946"/>
                  </a:lnTo>
                  <a:lnTo>
                    <a:pt x="25679" y="75946"/>
                  </a:lnTo>
                  <a:lnTo>
                    <a:pt x="25679" y="24168"/>
                  </a:lnTo>
                  <a:lnTo>
                    <a:pt x="68122" y="24168"/>
                  </a:lnTo>
                  <a:lnTo>
                    <a:pt x="75628" y="26822"/>
                  </a:lnTo>
                  <a:lnTo>
                    <a:pt x="84569" y="37452"/>
                  </a:lnTo>
                  <a:lnTo>
                    <a:pt x="86804" y="43522"/>
                  </a:lnTo>
                  <a:lnTo>
                    <a:pt x="86804" y="8077"/>
                  </a:lnTo>
                  <a:lnTo>
                    <a:pt x="80924" y="5422"/>
                  </a:lnTo>
                  <a:lnTo>
                    <a:pt x="70002" y="2882"/>
                  </a:lnTo>
                  <a:lnTo>
                    <a:pt x="57556" y="2032"/>
                  </a:lnTo>
                  <a:lnTo>
                    <a:pt x="0" y="2032"/>
                  </a:lnTo>
                  <a:lnTo>
                    <a:pt x="0" y="155943"/>
                  </a:lnTo>
                  <a:lnTo>
                    <a:pt x="25679" y="155943"/>
                  </a:lnTo>
                  <a:lnTo>
                    <a:pt x="25679" y="97967"/>
                  </a:lnTo>
                  <a:lnTo>
                    <a:pt x="57556" y="97967"/>
                  </a:lnTo>
                  <a:lnTo>
                    <a:pt x="98171" y="85483"/>
                  </a:lnTo>
                  <a:lnTo>
                    <a:pt x="111594" y="60909"/>
                  </a:lnTo>
                  <a:lnTo>
                    <a:pt x="112483" y="50152"/>
                  </a:lnTo>
                  <a:close/>
                </a:path>
                <a:path w="627380" h="200660">
                  <a:moveTo>
                    <a:pt x="190004" y="40513"/>
                  </a:moveTo>
                  <a:lnTo>
                    <a:pt x="186385" y="38823"/>
                  </a:lnTo>
                  <a:lnTo>
                    <a:pt x="182600" y="37973"/>
                  </a:lnTo>
                  <a:lnTo>
                    <a:pt x="166154" y="37973"/>
                  </a:lnTo>
                  <a:lnTo>
                    <a:pt x="158369" y="40462"/>
                  </a:lnTo>
                  <a:lnTo>
                    <a:pt x="155282" y="45427"/>
                  </a:lnTo>
                  <a:lnTo>
                    <a:pt x="155079" y="40005"/>
                  </a:lnTo>
                  <a:lnTo>
                    <a:pt x="130822" y="40005"/>
                  </a:lnTo>
                  <a:lnTo>
                    <a:pt x="130822" y="155943"/>
                  </a:lnTo>
                  <a:lnTo>
                    <a:pt x="155689" y="155943"/>
                  </a:lnTo>
                  <a:lnTo>
                    <a:pt x="155689" y="75539"/>
                  </a:lnTo>
                  <a:lnTo>
                    <a:pt x="159207" y="69672"/>
                  </a:lnTo>
                  <a:lnTo>
                    <a:pt x="164045" y="65481"/>
                  </a:lnTo>
                  <a:lnTo>
                    <a:pt x="170218" y="62966"/>
                  </a:lnTo>
                  <a:lnTo>
                    <a:pt x="177723" y="62141"/>
                  </a:lnTo>
                  <a:lnTo>
                    <a:pt x="180835" y="62141"/>
                  </a:lnTo>
                  <a:lnTo>
                    <a:pt x="184899" y="62623"/>
                  </a:lnTo>
                  <a:lnTo>
                    <a:pt x="189903" y="63601"/>
                  </a:lnTo>
                  <a:lnTo>
                    <a:pt x="190004" y="40513"/>
                  </a:lnTo>
                  <a:close/>
                </a:path>
                <a:path w="627380" h="200660">
                  <a:moveTo>
                    <a:pt x="304165" y="95846"/>
                  </a:moveTo>
                  <a:lnTo>
                    <a:pt x="289648" y="54622"/>
                  </a:lnTo>
                  <a:lnTo>
                    <a:pt x="279196" y="45783"/>
                  </a:lnTo>
                  <a:lnTo>
                    <a:pt x="279196" y="99491"/>
                  </a:lnTo>
                  <a:lnTo>
                    <a:pt x="278701" y="106921"/>
                  </a:lnTo>
                  <a:lnTo>
                    <a:pt x="260311" y="136448"/>
                  </a:lnTo>
                  <a:lnTo>
                    <a:pt x="241795" y="136448"/>
                  </a:lnTo>
                  <a:lnTo>
                    <a:pt x="222961" y="99491"/>
                  </a:lnTo>
                  <a:lnTo>
                    <a:pt x="223012" y="95846"/>
                  </a:lnTo>
                  <a:lnTo>
                    <a:pt x="241731" y="59499"/>
                  </a:lnTo>
                  <a:lnTo>
                    <a:pt x="260273" y="59499"/>
                  </a:lnTo>
                  <a:lnTo>
                    <a:pt x="279133" y="95846"/>
                  </a:lnTo>
                  <a:lnTo>
                    <a:pt x="279196" y="99491"/>
                  </a:lnTo>
                  <a:lnTo>
                    <a:pt x="279196" y="45783"/>
                  </a:lnTo>
                  <a:lnTo>
                    <a:pt x="272872" y="42138"/>
                  </a:lnTo>
                  <a:lnTo>
                    <a:pt x="262559" y="39014"/>
                  </a:lnTo>
                  <a:lnTo>
                    <a:pt x="250964" y="37973"/>
                  </a:lnTo>
                  <a:lnTo>
                    <a:pt x="239382" y="39027"/>
                  </a:lnTo>
                  <a:lnTo>
                    <a:pt x="206070" y="63906"/>
                  </a:lnTo>
                  <a:lnTo>
                    <a:pt x="198094" y="99491"/>
                  </a:lnTo>
                  <a:lnTo>
                    <a:pt x="198970" y="111175"/>
                  </a:lnTo>
                  <a:lnTo>
                    <a:pt x="220116" y="148463"/>
                  </a:lnTo>
                  <a:lnTo>
                    <a:pt x="251167" y="157975"/>
                  </a:lnTo>
                  <a:lnTo>
                    <a:pt x="262763" y="156921"/>
                  </a:lnTo>
                  <a:lnTo>
                    <a:pt x="273088" y="153746"/>
                  </a:lnTo>
                  <a:lnTo>
                    <a:pt x="282130" y="148463"/>
                  </a:lnTo>
                  <a:lnTo>
                    <a:pt x="289902" y="141071"/>
                  </a:lnTo>
                  <a:lnTo>
                    <a:pt x="293128" y="136448"/>
                  </a:lnTo>
                  <a:lnTo>
                    <a:pt x="296151" y="132118"/>
                  </a:lnTo>
                  <a:lnTo>
                    <a:pt x="300609" y="122148"/>
                  </a:lnTo>
                  <a:lnTo>
                    <a:pt x="303276" y="111175"/>
                  </a:lnTo>
                  <a:lnTo>
                    <a:pt x="304152" y="99491"/>
                  </a:lnTo>
                  <a:lnTo>
                    <a:pt x="304165" y="95846"/>
                  </a:lnTo>
                  <a:close/>
                </a:path>
                <a:path w="627380" h="200660">
                  <a:moveTo>
                    <a:pt x="347345" y="40005"/>
                  </a:moveTo>
                  <a:lnTo>
                    <a:pt x="322376" y="40005"/>
                  </a:lnTo>
                  <a:lnTo>
                    <a:pt x="322376" y="167170"/>
                  </a:lnTo>
                  <a:lnTo>
                    <a:pt x="322173" y="174574"/>
                  </a:lnTo>
                  <a:lnTo>
                    <a:pt x="318922" y="178282"/>
                  </a:lnTo>
                  <a:lnTo>
                    <a:pt x="309613" y="178282"/>
                  </a:lnTo>
                  <a:lnTo>
                    <a:pt x="305739" y="177711"/>
                  </a:lnTo>
                  <a:lnTo>
                    <a:pt x="301002" y="176555"/>
                  </a:lnTo>
                  <a:lnTo>
                    <a:pt x="300850" y="197777"/>
                  </a:lnTo>
                  <a:lnTo>
                    <a:pt x="306158" y="199466"/>
                  </a:lnTo>
                  <a:lnTo>
                    <a:pt x="311073" y="200317"/>
                  </a:lnTo>
                  <a:lnTo>
                    <a:pt x="315569" y="200317"/>
                  </a:lnTo>
                  <a:lnTo>
                    <a:pt x="329476" y="198170"/>
                  </a:lnTo>
                  <a:lnTo>
                    <a:pt x="339407" y="191731"/>
                  </a:lnTo>
                  <a:lnTo>
                    <a:pt x="345363" y="181013"/>
                  </a:lnTo>
                  <a:lnTo>
                    <a:pt x="345719" y="178282"/>
                  </a:lnTo>
                  <a:lnTo>
                    <a:pt x="347345" y="166001"/>
                  </a:lnTo>
                  <a:lnTo>
                    <a:pt x="347345" y="40005"/>
                  </a:lnTo>
                  <a:close/>
                </a:path>
                <a:path w="627380" h="200660">
                  <a:moveTo>
                    <a:pt x="348767" y="10083"/>
                  </a:moveTo>
                  <a:lnTo>
                    <a:pt x="347535" y="6819"/>
                  </a:lnTo>
                  <a:lnTo>
                    <a:pt x="345059" y="4114"/>
                  </a:lnTo>
                  <a:lnTo>
                    <a:pt x="342633" y="1371"/>
                  </a:lnTo>
                  <a:lnTo>
                    <a:pt x="339128" y="0"/>
                  </a:lnTo>
                  <a:lnTo>
                    <a:pt x="330060" y="0"/>
                  </a:lnTo>
                  <a:lnTo>
                    <a:pt x="326567" y="1371"/>
                  </a:lnTo>
                  <a:lnTo>
                    <a:pt x="321665" y="6819"/>
                  </a:lnTo>
                  <a:lnTo>
                    <a:pt x="320446" y="10083"/>
                  </a:lnTo>
                  <a:lnTo>
                    <a:pt x="320446" y="17602"/>
                  </a:lnTo>
                  <a:lnTo>
                    <a:pt x="321678" y="20802"/>
                  </a:lnTo>
                  <a:lnTo>
                    <a:pt x="326618" y="26174"/>
                  </a:lnTo>
                  <a:lnTo>
                    <a:pt x="330085" y="27508"/>
                  </a:lnTo>
                  <a:lnTo>
                    <a:pt x="339090" y="27508"/>
                  </a:lnTo>
                  <a:lnTo>
                    <a:pt x="342595" y="26174"/>
                  </a:lnTo>
                  <a:lnTo>
                    <a:pt x="347535" y="20802"/>
                  </a:lnTo>
                  <a:lnTo>
                    <a:pt x="348767" y="17602"/>
                  </a:lnTo>
                  <a:lnTo>
                    <a:pt x="348767" y="10083"/>
                  </a:lnTo>
                  <a:close/>
                </a:path>
                <a:path w="627380" h="200660">
                  <a:moveTo>
                    <a:pt x="460844" y="94830"/>
                  </a:moveTo>
                  <a:lnTo>
                    <a:pt x="460324" y="86601"/>
                  </a:lnTo>
                  <a:lnTo>
                    <a:pt x="460121" y="83299"/>
                  </a:lnTo>
                  <a:lnTo>
                    <a:pt x="457949" y="72720"/>
                  </a:lnTo>
                  <a:lnTo>
                    <a:pt x="435952" y="43091"/>
                  </a:lnTo>
                  <a:lnTo>
                    <a:pt x="435952" y="86448"/>
                  </a:lnTo>
                  <a:lnTo>
                    <a:pt x="387540" y="84874"/>
                  </a:lnTo>
                  <a:lnTo>
                    <a:pt x="388454" y="77673"/>
                  </a:lnTo>
                  <a:lnTo>
                    <a:pt x="391210" y="71640"/>
                  </a:lnTo>
                  <a:lnTo>
                    <a:pt x="400443" y="61937"/>
                  </a:lnTo>
                  <a:lnTo>
                    <a:pt x="406044" y="59499"/>
                  </a:lnTo>
                  <a:lnTo>
                    <a:pt x="421081" y="59499"/>
                  </a:lnTo>
                  <a:lnTo>
                    <a:pt x="426961" y="62318"/>
                  </a:lnTo>
                  <a:lnTo>
                    <a:pt x="430276" y="67970"/>
                  </a:lnTo>
                  <a:lnTo>
                    <a:pt x="433628" y="73621"/>
                  </a:lnTo>
                  <a:lnTo>
                    <a:pt x="435521" y="79832"/>
                  </a:lnTo>
                  <a:lnTo>
                    <a:pt x="435952" y="86448"/>
                  </a:lnTo>
                  <a:lnTo>
                    <a:pt x="435952" y="43091"/>
                  </a:lnTo>
                  <a:lnTo>
                    <a:pt x="434340" y="42087"/>
                  </a:lnTo>
                  <a:lnTo>
                    <a:pt x="424332" y="39001"/>
                  </a:lnTo>
                  <a:lnTo>
                    <a:pt x="412610" y="37973"/>
                  </a:lnTo>
                  <a:lnTo>
                    <a:pt x="406095" y="38417"/>
                  </a:lnTo>
                  <a:lnTo>
                    <a:pt x="372656" y="59207"/>
                  </a:lnTo>
                  <a:lnTo>
                    <a:pt x="361543" y="97574"/>
                  </a:lnTo>
                  <a:lnTo>
                    <a:pt x="361543" y="101828"/>
                  </a:lnTo>
                  <a:lnTo>
                    <a:pt x="376161" y="142138"/>
                  </a:lnTo>
                  <a:lnTo>
                    <a:pt x="415048" y="157975"/>
                  </a:lnTo>
                  <a:lnTo>
                    <a:pt x="423214" y="157543"/>
                  </a:lnTo>
                  <a:lnTo>
                    <a:pt x="458114" y="136550"/>
                  </a:lnTo>
                  <a:lnTo>
                    <a:pt x="460438" y="133057"/>
                  </a:lnTo>
                  <a:lnTo>
                    <a:pt x="444449" y="120357"/>
                  </a:lnTo>
                  <a:lnTo>
                    <a:pt x="439978" y="126212"/>
                  </a:lnTo>
                  <a:lnTo>
                    <a:pt x="435648" y="130378"/>
                  </a:lnTo>
                  <a:lnTo>
                    <a:pt x="427291" y="135318"/>
                  </a:lnTo>
                  <a:lnTo>
                    <a:pt x="422160" y="136550"/>
                  </a:lnTo>
                  <a:lnTo>
                    <a:pt x="407035" y="136550"/>
                  </a:lnTo>
                  <a:lnTo>
                    <a:pt x="399910" y="133337"/>
                  </a:lnTo>
                  <a:lnTo>
                    <a:pt x="389483" y="120484"/>
                  </a:lnTo>
                  <a:lnTo>
                    <a:pt x="386791" y="113614"/>
                  </a:lnTo>
                  <a:lnTo>
                    <a:pt x="386626" y="106299"/>
                  </a:lnTo>
                  <a:lnTo>
                    <a:pt x="460844" y="106299"/>
                  </a:lnTo>
                  <a:lnTo>
                    <a:pt x="460844" y="94830"/>
                  </a:lnTo>
                  <a:close/>
                </a:path>
                <a:path w="627380" h="200660">
                  <a:moveTo>
                    <a:pt x="564349" y="83858"/>
                  </a:moveTo>
                  <a:lnTo>
                    <a:pt x="543788" y="44881"/>
                  </a:lnTo>
                  <a:lnTo>
                    <a:pt x="517385" y="37973"/>
                  </a:lnTo>
                  <a:lnTo>
                    <a:pt x="505091" y="39052"/>
                  </a:lnTo>
                  <a:lnTo>
                    <a:pt x="472706" y="64376"/>
                  </a:lnTo>
                  <a:lnTo>
                    <a:pt x="465505" y="95846"/>
                  </a:lnTo>
                  <a:lnTo>
                    <a:pt x="465505" y="100101"/>
                  </a:lnTo>
                  <a:lnTo>
                    <a:pt x="478307" y="140614"/>
                  </a:lnTo>
                  <a:lnTo>
                    <a:pt x="517385" y="157975"/>
                  </a:lnTo>
                  <a:lnTo>
                    <a:pt x="526376" y="157238"/>
                  </a:lnTo>
                  <a:lnTo>
                    <a:pt x="560222" y="132524"/>
                  </a:lnTo>
                  <a:lnTo>
                    <a:pt x="564349" y="115138"/>
                  </a:lnTo>
                  <a:lnTo>
                    <a:pt x="540435" y="115138"/>
                  </a:lnTo>
                  <a:lnTo>
                    <a:pt x="539902" y="122339"/>
                  </a:lnTo>
                  <a:lnTo>
                    <a:pt x="537413" y="127698"/>
                  </a:lnTo>
                  <a:lnTo>
                    <a:pt x="528574" y="134708"/>
                  </a:lnTo>
                  <a:lnTo>
                    <a:pt x="523379" y="136448"/>
                  </a:lnTo>
                  <a:lnTo>
                    <a:pt x="517385" y="136448"/>
                  </a:lnTo>
                  <a:lnTo>
                    <a:pt x="510387" y="136448"/>
                  </a:lnTo>
                  <a:lnTo>
                    <a:pt x="490385" y="106235"/>
                  </a:lnTo>
                  <a:lnTo>
                    <a:pt x="490385" y="89789"/>
                  </a:lnTo>
                  <a:lnTo>
                    <a:pt x="510451" y="59499"/>
                  </a:lnTo>
                  <a:lnTo>
                    <a:pt x="524052" y="59499"/>
                  </a:lnTo>
                  <a:lnTo>
                    <a:pt x="529424" y="61582"/>
                  </a:lnTo>
                  <a:lnTo>
                    <a:pt x="537578" y="69900"/>
                  </a:lnTo>
                  <a:lnTo>
                    <a:pt x="539902" y="75946"/>
                  </a:lnTo>
                  <a:lnTo>
                    <a:pt x="540435" y="83858"/>
                  </a:lnTo>
                  <a:lnTo>
                    <a:pt x="564349" y="83858"/>
                  </a:lnTo>
                  <a:close/>
                </a:path>
                <a:path w="627380" h="200660">
                  <a:moveTo>
                    <a:pt x="626935" y="155130"/>
                  </a:moveTo>
                  <a:lnTo>
                    <a:pt x="626833" y="133756"/>
                  </a:lnTo>
                  <a:lnTo>
                    <a:pt x="617093" y="135737"/>
                  </a:lnTo>
                  <a:lnTo>
                    <a:pt x="612381" y="135737"/>
                  </a:lnTo>
                  <a:lnTo>
                    <a:pt x="610235" y="135204"/>
                  </a:lnTo>
                  <a:lnTo>
                    <a:pt x="606780" y="133007"/>
                  </a:lnTo>
                  <a:lnTo>
                    <a:pt x="605917" y="130187"/>
                  </a:lnTo>
                  <a:lnTo>
                    <a:pt x="605917" y="60515"/>
                  </a:lnTo>
                  <a:lnTo>
                    <a:pt x="626427" y="60515"/>
                  </a:lnTo>
                  <a:lnTo>
                    <a:pt x="626427" y="40005"/>
                  </a:lnTo>
                  <a:lnTo>
                    <a:pt x="605917" y="40005"/>
                  </a:lnTo>
                  <a:lnTo>
                    <a:pt x="605917" y="13296"/>
                  </a:lnTo>
                  <a:lnTo>
                    <a:pt x="581050" y="13296"/>
                  </a:lnTo>
                  <a:lnTo>
                    <a:pt x="581050" y="40005"/>
                  </a:lnTo>
                  <a:lnTo>
                    <a:pt x="560946" y="40005"/>
                  </a:lnTo>
                  <a:lnTo>
                    <a:pt x="560946" y="60515"/>
                  </a:lnTo>
                  <a:lnTo>
                    <a:pt x="581050" y="60515"/>
                  </a:lnTo>
                  <a:lnTo>
                    <a:pt x="581050" y="125590"/>
                  </a:lnTo>
                  <a:lnTo>
                    <a:pt x="581571" y="133883"/>
                  </a:lnTo>
                  <a:lnTo>
                    <a:pt x="601662" y="157975"/>
                  </a:lnTo>
                  <a:lnTo>
                    <a:pt x="615099" y="157975"/>
                  </a:lnTo>
                  <a:lnTo>
                    <a:pt x="620953" y="157022"/>
                  </a:lnTo>
                  <a:lnTo>
                    <a:pt x="626935" y="155130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090173" y="2261495"/>
            <a:ext cx="598678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 project</a:t>
            </a:r>
            <a:r>
              <a:rPr dirty="0" sz="1600" spc="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 serve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26935" y="2795347"/>
            <a:ext cx="2942590" cy="205740"/>
            <a:chOff x="626935" y="2795347"/>
            <a:chExt cx="2942590" cy="205740"/>
          </a:xfrm>
        </p:grpSpPr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935" y="2795347"/>
              <a:ext cx="2942236" cy="20538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31554" y="27643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567466" y="2736757"/>
            <a:ext cx="620776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Define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database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structure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store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information,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21960" y="3270610"/>
            <a:ext cx="2631440" cy="205740"/>
            <a:chOff x="621960" y="3270610"/>
            <a:chExt cx="2631440" cy="205740"/>
          </a:xfrm>
        </p:grpSpPr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960" y="3276701"/>
              <a:ext cx="483456" cy="15797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187" y="3276701"/>
              <a:ext cx="136945" cy="15594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5990" y="3314672"/>
              <a:ext cx="98785" cy="16132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3727" y="3270610"/>
              <a:ext cx="1799405" cy="164067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3252442" y="3212019"/>
            <a:ext cx="624332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1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Implement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authentication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register,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log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in,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and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26935" y="3743739"/>
            <a:ext cx="2598420" cy="207645"/>
            <a:chOff x="626935" y="3743739"/>
            <a:chExt cx="2598420" cy="207645"/>
          </a:xfrm>
        </p:grpSpPr>
        <p:sp>
          <p:nvSpPr>
            <p:cNvPr id="39" name="object 39" descr=""/>
            <p:cNvSpPr/>
            <p:nvPr/>
          </p:nvSpPr>
          <p:spPr>
            <a:xfrm>
              <a:off x="431554" y="37148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6935" y="3745871"/>
              <a:ext cx="1705638" cy="205389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405888" y="3743743"/>
              <a:ext cx="596265" cy="166370"/>
            </a:xfrm>
            <a:custGeom>
              <a:avLst/>
              <a:gdLst/>
              <a:ahLst/>
              <a:cxnLst/>
              <a:rect l="l" t="t" r="r" b="b"/>
              <a:pathLst>
                <a:path w="596264" h="166370">
                  <a:moveTo>
                    <a:pt x="25679" y="10261"/>
                  </a:moveTo>
                  <a:lnTo>
                    <a:pt x="0" y="10261"/>
                  </a:lnTo>
                  <a:lnTo>
                    <a:pt x="0" y="164172"/>
                  </a:lnTo>
                  <a:lnTo>
                    <a:pt x="25679" y="164172"/>
                  </a:lnTo>
                  <a:lnTo>
                    <a:pt x="25679" y="10261"/>
                  </a:lnTo>
                  <a:close/>
                </a:path>
                <a:path w="596264" h="166370">
                  <a:moveTo>
                    <a:pt x="147637" y="88633"/>
                  </a:moveTo>
                  <a:lnTo>
                    <a:pt x="131483" y="51765"/>
                  </a:lnTo>
                  <a:lnTo>
                    <a:pt x="109359" y="46202"/>
                  </a:lnTo>
                  <a:lnTo>
                    <a:pt x="99314" y="46850"/>
                  </a:lnTo>
                  <a:lnTo>
                    <a:pt x="90944" y="48818"/>
                  </a:lnTo>
                  <a:lnTo>
                    <a:pt x="84251" y="52108"/>
                  </a:lnTo>
                  <a:lnTo>
                    <a:pt x="79248" y="56705"/>
                  </a:lnTo>
                  <a:lnTo>
                    <a:pt x="78841" y="48221"/>
                  </a:lnTo>
                  <a:lnTo>
                    <a:pt x="55143" y="48221"/>
                  </a:lnTo>
                  <a:lnTo>
                    <a:pt x="55143" y="164172"/>
                  </a:lnTo>
                  <a:lnTo>
                    <a:pt x="80010" y="164172"/>
                  </a:lnTo>
                  <a:lnTo>
                    <a:pt x="80010" y="83350"/>
                  </a:lnTo>
                  <a:lnTo>
                    <a:pt x="82219" y="79019"/>
                  </a:lnTo>
                  <a:lnTo>
                    <a:pt x="85382" y="75399"/>
                  </a:lnTo>
                  <a:lnTo>
                    <a:pt x="93637" y="69583"/>
                  </a:lnTo>
                  <a:lnTo>
                    <a:pt x="98386" y="68122"/>
                  </a:lnTo>
                  <a:lnTo>
                    <a:pt x="103771" y="68122"/>
                  </a:lnTo>
                  <a:lnTo>
                    <a:pt x="110070" y="68122"/>
                  </a:lnTo>
                  <a:lnTo>
                    <a:pt x="114782" y="69672"/>
                  </a:lnTo>
                  <a:lnTo>
                    <a:pt x="121081" y="75793"/>
                  </a:lnTo>
                  <a:lnTo>
                    <a:pt x="122656" y="81191"/>
                  </a:lnTo>
                  <a:lnTo>
                    <a:pt x="122656" y="164172"/>
                  </a:lnTo>
                  <a:lnTo>
                    <a:pt x="147637" y="164172"/>
                  </a:lnTo>
                  <a:lnTo>
                    <a:pt x="147637" y="88633"/>
                  </a:lnTo>
                  <a:close/>
                </a:path>
                <a:path w="596264" h="166370">
                  <a:moveTo>
                    <a:pt x="226542" y="163360"/>
                  </a:moveTo>
                  <a:lnTo>
                    <a:pt x="226441" y="141986"/>
                  </a:lnTo>
                  <a:lnTo>
                    <a:pt x="216700" y="143967"/>
                  </a:lnTo>
                  <a:lnTo>
                    <a:pt x="212001" y="143967"/>
                  </a:lnTo>
                  <a:lnTo>
                    <a:pt x="209842" y="143421"/>
                  </a:lnTo>
                  <a:lnTo>
                    <a:pt x="206387" y="141224"/>
                  </a:lnTo>
                  <a:lnTo>
                    <a:pt x="205536" y="138417"/>
                  </a:lnTo>
                  <a:lnTo>
                    <a:pt x="205536" y="68732"/>
                  </a:lnTo>
                  <a:lnTo>
                    <a:pt x="226034" y="68732"/>
                  </a:lnTo>
                  <a:lnTo>
                    <a:pt x="226034" y="48221"/>
                  </a:lnTo>
                  <a:lnTo>
                    <a:pt x="205536" y="48221"/>
                  </a:lnTo>
                  <a:lnTo>
                    <a:pt x="205536" y="21526"/>
                  </a:lnTo>
                  <a:lnTo>
                    <a:pt x="180657" y="21526"/>
                  </a:lnTo>
                  <a:lnTo>
                    <a:pt x="180657" y="48221"/>
                  </a:lnTo>
                  <a:lnTo>
                    <a:pt x="160553" y="48221"/>
                  </a:lnTo>
                  <a:lnTo>
                    <a:pt x="160553" y="68732"/>
                  </a:lnTo>
                  <a:lnTo>
                    <a:pt x="180657" y="68732"/>
                  </a:lnTo>
                  <a:lnTo>
                    <a:pt x="180657" y="133819"/>
                  </a:lnTo>
                  <a:lnTo>
                    <a:pt x="181178" y="142113"/>
                  </a:lnTo>
                  <a:lnTo>
                    <a:pt x="201269" y="166204"/>
                  </a:lnTo>
                  <a:lnTo>
                    <a:pt x="214706" y="166204"/>
                  </a:lnTo>
                  <a:lnTo>
                    <a:pt x="220560" y="165252"/>
                  </a:lnTo>
                  <a:lnTo>
                    <a:pt x="226542" y="163360"/>
                  </a:lnTo>
                  <a:close/>
                </a:path>
                <a:path w="596264" h="166370">
                  <a:moveTo>
                    <a:pt x="342633" y="103047"/>
                  </a:moveTo>
                  <a:lnTo>
                    <a:pt x="334022" y="67716"/>
                  </a:lnTo>
                  <a:lnTo>
                    <a:pt x="331063" y="62649"/>
                  </a:lnTo>
                  <a:lnTo>
                    <a:pt x="324446" y="55448"/>
                  </a:lnTo>
                  <a:lnTo>
                    <a:pt x="317754" y="51308"/>
                  </a:lnTo>
                  <a:lnTo>
                    <a:pt x="317754" y="94678"/>
                  </a:lnTo>
                  <a:lnTo>
                    <a:pt x="269328" y="93103"/>
                  </a:lnTo>
                  <a:lnTo>
                    <a:pt x="270243" y="85890"/>
                  </a:lnTo>
                  <a:lnTo>
                    <a:pt x="272999" y="79870"/>
                  </a:lnTo>
                  <a:lnTo>
                    <a:pt x="282244" y="70154"/>
                  </a:lnTo>
                  <a:lnTo>
                    <a:pt x="287845" y="67716"/>
                  </a:lnTo>
                  <a:lnTo>
                    <a:pt x="302869" y="67716"/>
                  </a:lnTo>
                  <a:lnTo>
                    <a:pt x="308762" y="70548"/>
                  </a:lnTo>
                  <a:lnTo>
                    <a:pt x="312077" y="76200"/>
                  </a:lnTo>
                  <a:lnTo>
                    <a:pt x="315429" y="81851"/>
                  </a:lnTo>
                  <a:lnTo>
                    <a:pt x="317322" y="88061"/>
                  </a:lnTo>
                  <a:lnTo>
                    <a:pt x="317754" y="94678"/>
                  </a:lnTo>
                  <a:lnTo>
                    <a:pt x="317754" y="51308"/>
                  </a:lnTo>
                  <a:lnTo>
                    <a:pt x="316141" y="50304"/>
                  </a:lnTo>
                  <a:lnTo>
                    <a:pt x="306120" y="47218"/>
                  </a:lnTo>
                  <a:lnTo>
                    <a:pt x="294411" y="46202"/>
                  </a:lnTo>
                  <a:lnTo>
                    <a:pt x="287883" y="46647"/>
                  </a:lnTo>
                  <a:lnTo>
                    <a:pt x="254457" y="67424"/>
                  </a:lnTo>
                  <a:lnTo>
                    <a:pt x="243344" y="105791"/>
                  </a:lnTo>
                  <a:lnTo>
                    <a:pt x="243344" y="110058"/>
                  </a:lnTo>
                  <a:lnTo>
                    <a:pt x="257962" y="150368"/>
                  </a:lnTo>
                  <a:lnTo>
                    <a:pt x="296849" y="166204"/>
                  </a:lnTo>
                  <a:lnTo>
                    <a:pt x="305003" y="165773"/>
                  </a:lnTo>
                  <a:lnTo>
                    <a:pt x="339915" y="144780"/>
                  </a:lnTo>
                  <a:lnTo>
                    <a:pt x="342226" y="141274"/>
                  </a:lnTo>
                  <a:lnTo>
                    <a:pt x="326237" y="128587"/>
                  </a:lnTo>
                  <a:lnTo>
                    <a:pt x="321767" y="134442"/>
                  </a:lnTo>
                  <a:lnTo>
                    <a:pt x="317436" y="138607"/>
                  </a:lnTo>
                  <a:lnTo>
                    <a:pt x="309079" y="143548"/>
                  </a:lnTo>
                  <a:lnTo>
                    <a:pt x="303949" y="144780"/>
                  </a:lnTo>
                  <a:lnTo>
                    <a:pt x="288823" y="144780"/>
                  </a:lnTo>
                  <a:lnTo>
                    <a:pt x="281698" y="141566"/>
                  </a:lnTo>
                  <a:lnTo>
                    <a:pt x="271284" y="128701"/>
                  </a:lnTo>
                  <a:lnTo>
                    <a:pt x="268592" y="121831"/>
                  </a:lnTo>
                  <a:lnTo>
                    <a:pt x="268414" y="114528"/>
                  </a:lnTo>
                  <a:lnTo>
                    <a:pt x="342633" y="114528"/>
                  </a:lnTo>
                  <a:lnTo>
                    <a:pt x="342633" y="103047"/>
                  </a:lnTo>
                  <a:close/>
                </a:path>
                <a:path w="596264" h="166370">
                  <a:moveTo>
                    <a:pt x="411365" y="48729"/>
                  </a:moveTo>
                  <a:lnTo>
                    <a:pt x="407746" y="47040"/>
                  </a:lnTo>
                  <a:lnTo>
                    <a:pt x="403961" y="46202"/>
                  </a:lnTo>
                  <a:lnTo>
                    <a:pt x="387515" y="46202"/>
                  </a:lnTo>
                  <a:lnTo>
                    <a:pt x="379730" y="48679"/>
                  </a:lnTo>
                  <a:lnTo>
                    <a:pt x="376643" y="53657"/>
                  </a:lnTo>
                  <a:lnTo>
                    <a:pt x="376440" y="48221"/>
                  </a:lnTo>
                  <a:lnTo>
                    <a:pt x="352183" y="48221"/>
                  </a:lnTo>
                  <a:lnTo>
                    <a:pt x="352183" y="164172"/>
                  </a:lnTo>
                  <a:lnTo>
                    <a:pt x="377050" y="164172"/>
                  </a:lnTo>
                  <a:lnTo>
                    <a:pt x="377050" y="83756"/>
                  </a:lnTo>
                  <a:lnTo>
                    <a:pt x="380568" y="77901"/>
                  </a:lnTo>
                  <a:lnTo>
                    <a:pt x="385406" y="73710"/>
                  </a:lnTo>
                  <a:lnTo>
                    <a:pt x="391579" y="71196"/>
                  </a:lnTo>
                  <a:lnTo>
                    <a:pt x="399084" y="70358"/>
                  </a:lnTo>
                  <a:lnTo>
                    <a:pt x="402196" y="70358"/>
                  </a:lnTo>
                  <a:lnTo>
                    <a:pt x="406260" y="70853"/>
                  </a:lnTo>
                  <a:lnTo>
                    <a:pt x="411264" y="71831"/>
                  </a:lnTo>
                  <a:lnTo>
                    <a:pt x="411365" y="48729"/>
                  </a:lnTo>
                  <a:close/>
                </a:path>
                <a:path w="596264" h="166370">
                  <a:moveTo>
                    <a:pt x="492467" y="2286"/>
                  </a:moveTo>
                  <a:lnTo>
                    <a:pt x="486041" y="762"/>
                  </a:lnTo>
                  <a:lnTo>
                    <a:pt x="480644" y="0"/>
                  </a:lnTo>
                  <a:lnTo>
                    <a:pt x="476275" y="0"/>
                  </a:lnTo>
                  <a:lnTo>
                    <a:pt x="439966" y="22377"/>
                  </a:lnTo>
                  <a:lnTo>
                    <a:pt x="437184" y="38989"/>
                  </a:lnTo>
                  <a:lnTo>
                    <a:pt x="437184" y="48221"/>
                  </a:lnTo>
                  <a:lnTo>
                    <a:pt x="419823" y="48221"/>
                  </a:lnTo>
                  <a:lnTo>
                    <a:pt x="419823" y="68732"/>
                  </a:lnTo>
                  <a:lnTo>
                    <a:pt x="437184" y="68732"/>
                  </a:lnTo>
                  <a:lnTo>
                    <a:pt x="437184" y="164172"/>
                  </a:lnTo>
                  <a:lnTo>
                    <a:pt x="462064" y="164172"/>
                  </a:lnTo>
                  <a:lnTo>
                    <a:pt x="462064" y="68732"/>
                  </a:lnTo>
                  <a:lnTo>
                    <a:pt x="485406" y="68732"/>
                  </a:lnTo>
                  <a:lnTo>
                    <a:pt x="485406" y="48221"/>
                  </a:lnTo>
                  <a:lnTo>
                    <a:pt x="462064" y="48221"/>
                  </a:lnTo>
                  <a:lnTo>
                    <a:pt x="462229" y="27787"/>
                  </a:lnTo>
                  <a:lnTo>
                    <a:pt x="467575" y="22136"/>
                  </a:lnTo>
                  <a:lnTo>
                    <a:pt x="481825" y="22136"/>
                  </a:lnTo>
                  <a:lnTo>
                    <a:pt x="486143" y="22656"/>
                  </a:lnTo>
                  <a:lnTo>
                    <a:pt x="491045" y="23710"/>
                  </a:lnTo>
                  <a:lnTo>
                    <a:pt x="492467" y="2286"/>
                  </a:lnTo>
                  <a:close/>
                </a:path>
                <a:path w="596264" h="166370">
                  <a:moveTo>
                    <a:pt x="595718" y="158889"/>
                  </a:moveTo>
                  <a:lnTo>
                    <a:pt x="594664" y="156451"/>
                  </a:lnTo>
                  <a:lnTo>
                    <a:pt x="593140" y="152933"/>
                  </a:lnTo>
                  <a:lnTo>
                    <a:pt x="591858" y="145084"/>
                  </a:lnTo>
                  <a:lnTo>
                    <a:pt x="591858" y="143662"/>
                  </a:lnTo>
                  <a:lnTo>
                    <a:pt x="591858" y="110769"/>
                  </a:lnTo>
                  <a:lnTo>
                    <a:pt x="591756" y="84772"/>
                  </a:lnTo>
                  <a:lnTo>
                    <a:pt x="565302" y="48679"/>
                  </a:lnTo>
                  <a:lnTo>
                    <a:pt x="547992" y="46202"/>
                  </a:lnTo>
                  <a:lnTo>
                    <a:pt x="537997" y="46901"/>
                  </a:lnTo>
                  <a:lnTo>
                    <a:pt x="504507" y="69837"/>
                  </a:lnTo>
                  <a:lnTo>
                    <a:pt x="501294" y="84772"/>
                  </a:lnTo>
                  <a:lnTo>
                    <a:pt x="526173" y="84772"/>
                  </a:lnTo>
                  <a:lnTo>
                    <a:pt x="526173" y="79121"/>
                  </a:lnTo>
                  <a:lnTo>
                    <a:pt x="528015" y="74828"/>
                  </a:lnTo>
                  <a:lnTo>
                    <a:pt x="535419" y="68910"/>
                  </a:lnTo>
                  <a:lnTo>
                    <a:pt x="540486" y="67411"/>
                  </a:lnTo>
                  <a:lnTo>
                    <a:pt x="553681" y="67411"/>
                  </a:lnTo>
                  <a:lnTo>
                    <a:pt x="558723" y="69075"/>
                  </a:lnTo>
                  <a:lnTo>
                    <a:pt x="562000" y="72390"/>
                  </a:lnTo>
                  <a:lnTo>
                    <a:pt x="565327" y="75679"/>
                  </a:lnTo>
                  <a:lnTo>
                    <a:pt x="566978" y="80137"/>
                  </a:lnTo>
                  <a:lnTo>
                    <a:pt x="566978" y="91478"/>
                  </a:lnTo>
                  <a:lnTo>
                    <a:pt x="566978" y="110769"/>
                  </a:lnTo>
                  <a:lnTo>
                    <a:pt x="566978" y="129654"/>
                  </a:lnTo>
                  <a:lnTo>
                    <a:pt x="565391" y="132867"/>
                  </a:lnTo>
                  <a:lnTo>
                    <a:pt x="562343" y="136017"/>
                  </a:lnTo>
                  <a:lnTo>
                    <a:pt x="553377" y="142138"/>
                  </a:lnTo>
                  <a:lnTo>
                    <a:pt x="548068" y="143662"/>
                  </a:lnTo>
                  <a:lnTo>
                    <a:pt x="535774" y="143662"/>
                  </a:lnTo>
                  <a:lnTo>
                    <a:pt x="531241" y="142151"/>
                  </a:lnTo>
                  <a:lnTo>
                    <a:pt x="525386" y="136131"/>
                  </a:lnTo>
                  <a:lnTo>
                    <a:pt x="523938" y="132422"/>
                  </a:lnTo>
                  <a:lnTo>
                    <a:pt x="523938" y="128028"/>
                  </a:lnTo>
                  <a:lnTo>
                    <a:pt x="525729" y="120688"/>
                  </a:lnTo>
                  <a:lnTo>
                    <a:pt x="531101" y="115366"/>
                  </a:lnTo>
                  <a:lnTo>
                    <a:pt x="540067" y="112052"/>
                  </a:lnTo>
                  <a:lnTo>
                    <a:pt x="552615" y="110769"/>
                  </a:lnTo>
                  <a:lnTo>
                    <a:pt x="566978" y="110769"/>
                  </a:lnTo>
                  <a:lnTo>
                    <a:pt x="566978" y="91478"/>
                  </a:lnTo>
                  <a:lnTo>
                    <a:pt x="551446" y="91478"/>
                  </a:lnTo>
                  <a:lnTo>
                    <a:pt x="540219" y="92100"/>
                  </a:lnTo>
                  <a:lnTo>
                    <a:pt x="502564" y="113626"/>
                  </a:lnTo>
                  <a:lnTo>
                    <a:pt x="499046" y="129654"/>
                  </a:lnTo>
                  <a:lnTo>
                    <a:pt x="499135" y="132422"/>
                  </a:lnTo>
                  <a:lnTo>
                    <a:pt x="522846" y="163626"/>
                  </a:lnTo>
                  <a:lnTo>
                    <a:pt x="539165" y="166204"/>
                  </a:lnTo>
                  <a:lnTo>
                    <a:pt x="546404" y="166204"/>
                  </a:lnTo>
                  <a:lnTo>
                    <a:pt x="552856" y="164782"/>
                  </a:lnTo>
                  <a:lnTo>
                    <a:pt x="564159" y="159054"/>
                  </a:lnTo>
                  <a:lnTo>
                    <a:pt x="567359" y="157238"/>
                  </a:lnTo>
                  <a:lnTo>
                    <a:pt x="568096" y="156451"/>
                  </a:lnTo>
                  <a:lnTo>
                    <a:pt x="568198" y="157467"/>
                  </a:lnTo>
                  <a:lnTo>
                    <a:pt x="569214" y="160045"/>
                  </a:lnTo>
                  <a:lnTo>
                    <a:pt x="571144" y="164172"/>
                  </a:lnTo>
                  <a:lnTo>
                    <a:pt x="595718" y="164172"/>
                  </a:lnTo>
                  <a:lnTo>
                    <a:pt x="595718" y="158889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2043" y="3789934"/>
              <a:ext cx="203257" cy="120004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3207829" y="3687281"/>
            <a:ext cx="665797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Develop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interface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where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view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options,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select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their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choices,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28356" y="4221133"/>
            <a:ext cx="2877185" cy="205740"/>
            <a:chOff x="628356" y="4221133"/>
            <a:chExt cx="2877185" cy="205740"/>
          </a:xfrm>
        </p:grpSpPr>
        <p:sp>
          <p:nvSpPr>
            <p:cNvPr id="45" name="object 45" descr=""/>
            <p:cNvSpPr/>
            <p:nvPr/>
          </p:nvSpPr>
          <p:spPr>
            <a:xfrm>
              <a:off x="628356" y="4229255"/>
              <a:ext cx="26034" cy="154305"/>
            </a:xfrm>
            <a:custGeom>
              <a:avLst/>
              <a:gdLst/>
              <a:ahLst/>
              <a:cxnLst/>
              <a:rect l="l" t="t" r="r" b="b"/>
              <a:pathLst>
                <a:path w="26034" h="154304">
                  <a:moveTo>
                    <a:pt x="25686" y="153914"/>
                  </a:moveTo>
                  <a:lnTo>
                    <a:pt x="0" y="153914"/>
                  </a:lnTo>
                  <a:lnTo>
                    <a:pt x="0" y="0"/>
                  </a:lnTo>
                  <a:lnTo>
                    <a:pt x="25686" y="0"/>
                  </a:lnTo>
                  <a:lnTo>
                    <a:pt x="25686" y="153914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3297" y="4265196"/>
              <a:ext cx="277313" cy="160209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82052" y="4221136"/>
              <a:ext cx="600710" cy="164465"/>
            </a:xfrm>
            <a:custGeom>
              <a:avLst/>
              <a:gdLst/>
              <a:ahLst/>
              <a:cxnLst/>
              <a:rect l="l" t="t" r="r" b="b"/>
              <a:pathLst>
                <a:path w="600710" h="164464">
                  <a:moveTo>
                    <a:pt x="24980" y="0"/>
                  </a:moveTo>
                  <a:lnTo>
                    <a:pt x="0" y="0"/>
                  </a:lnTo>
                  <a:lnTo>
                    <a:pt x="0" y="162039"/>
                  </a:lnTo>
                  <a:lnTo>
                    <a:pt x="24980" y="162039"/>
                  </a:lnTo>
                  <a:lnTo>
                    <a:pt x="24980" y="0"/>
                  </a:lnTo>
                  <a:close/>
                </a:path>
                <a:path w="600710" h="164464">
                  <a:moveTo>
                    <a:pt x="137452" y="100926"/>
                  </a:moveTo>
                  <a:lnTo>
                    <a:pt x="128841" y="65595"/>
                  </a:lnTo>
                  <a:lnTo>
                    <a:pt x="125882" y="60515"/>
                  </a:lnTo>
                  <a:lnTo>
                    <a:pt x="119265" y="53314"/>
                  </a:lnTo>
                  <a:lnTo>
                    <a:pt x="112572" y="49187"/>
                  </a:lnTo>
                  <a:lnTo>
                    <a:pt x="112572" y="92544"/>
                  </a:lnTo>
                  <a:lnTo>
                    <a:pt x="64147" y="90970"/>
                  </a:lnTo>
                  <a:lnTo>
                    <a:pt x="65062" y="83769"/>
                  </a:lnTo>
                  <a:lnTo>
                    <a:pt x="67830" y="77736"/>
                  </a:lnTo>
                  <a:lnTo>
                    <a:pt x="77063" y="68021"/>
                  </a:lnTo>
                  <a:lnTo>
                    <a:pt x="82664" y="65595"/>
                  </a:lnTo>
                  <a:lnTo>
                    <a:pt x="97688" y="65595"/>
                  </a:lnTo>
                  <a:lnTo>
                    <a:pt x="103581" y="68414"/>
                  </a:lnTo>
                  <a:lnTo>
                    <a:pt x="106895" y="74066"/>
                  </a:lnTo>
                  <a:lnTo>
                    <a:pt x="110248" y="79717"/>
                  </a:lnTo>
                  <a:lnTo>
                    <a:pt x="112141" y="85928"/>
                  </a:lnTo>
                  <a:lnTo>
                    <a:pt x="112572" y="92544"/>
                  </a:lnTo>
                  <a:lnTo>
                    <a:pt x="112572" y="49187"/>
                  </a:lnTo>
                  <a:lnTo>
                    <a:pt x="110959" y="48183"/>
                  </a:lnTo>
                  <a:lnTo>
                    <a:pt x="100939" y="45097"/>
                  </a:lnTo>
                  <a:lnTo>
                    <a:pt x="89230" y="44069"/>
                  </a:lnTo>
                  <a:lnTo>
                    <a:pt x="82702" y="44513"/>
                  </a:lnTo>
                  <a:lnTo>
                    <a:pt x="49276" y="65303"/>
                  </a:lnTo>
                  <a:lnTo>
                    <a:pt x="38163" y="103657"/>
                  </a:lnTo>
                  <a:lnTo>
                    <a:pt x="38163" y="107924"/>
                  </a:lnTo>
                  <a:lnTo>
                    <a:pt x="52781" y="148234"/>
                  </a:lnTo>
                  <a:lnTo>
                    <a:pt x="91668" y="164071"/>
                  </a:lnTo>
                  <a:lnTo>
                    <a:pt x="99822" y="163639"/>
                  </a:lnTo>
                  <a:lnTo>
                    <a:pt x="134734" y="142646"/>
                  </a:lnTo>
                  <a:lnTo>
                    <a:pt x="137045" y="139141"/>
                  </a:lnTo>
                  <a:lnTo>
                    <a:pt x="121056" y="126453"/>
                  </a:lnTo>
                  <a:lnTo>
                    <a:pt x="116598" y="132308"/>
                  </a:lnTo>
                  <a:lnTo>
                    <a:pt x="112255" y="136474"/>
                  </a:lnTo>
                  <a:lnTo>
                    <a:pt x="103898" y="141414"/>
                  </a:lnTo>
                  <a:lnTo>
                    <a:pt x="98780" y="142646"/>
                  </a:lnTo>
                  <a:lnTo>
                    <a:pt x="83642" y="142646"/>
                  </a:lnTo>
                  <a:lnTo>
                    <a:pt x="76517" y="139433"/>
                  </a:lnTo>
                  <a:lnTo>
                    <a:pt x="66103" y="126568"/>
                  </a:lnTo>
                  <a:lnTo>
                    <a:pt x="63411" y="119697"/>
                  </a:lnTo>
                  <a:lnTo>
                    <a:pt x="63246" y="112395"/>
                  </a:lnTo>
                  <a:lnTo>
                    <a:pt x="137452" y="112395"/>
                  </a:lnTo>
                  <a:lnTo>
                    <a:pt x="137452" y="100926"/>
                  </a:lnTo>
                  <a:close/>
                </a:path>
                <a:path w="600710" h="164464">
                  <a:moveTo>
                    <a:pt x="307009" y="86804"/>
                  </a:moveTo>
                  <a:lnTo>
                    <a:pt x="290741" y="49885"/>
                  </a:lnTo>
                  <a:lnTo>
                    <a:pt x="267106" y="44069"/>
                  </a:lnTo>
                  <a:lnTo>
                    <a:pt x="258648" y="44069"/>
                  </a:lnTo>
                  <a:lnTo>
                    <a:pt x="251269" y="45808"/>
                  </a:lnTo>
                  <a:lnTo>
                    <a:pt x="238709" y="52781"/>
                  </a:lnTo>
                  <a:lnTo>
                    <a:pt x="234619" y="55905"/>
                  </a:lnTo>
                  <a:lnTo>
                    <a:pt x="232689" y="58686"/>
                  </a:lnTo>
                  <a:lnTo>
                    <a:pt x="230962" y="55092"/>
                  </a:lnTo>
                  <a:lnTo>
                    <a:pt x="227076" y="51765"/>
                  </a:lnTo>
                  <a:lnTo>
                    <a:pt x="214985" y="45605"/>
                  </a:lnTo>
                  <a:lnTo>
                    <a:pt x="208216" y="44069"/>
                  </a:lnTo>
                  <a:lnTo>
                    <a:pt x="200710" y="44069"/>
                  </a:lnTo>
                  <a:lnTo>
                    <a:pt x="190588" y="44640"/>
                  </a:lnTo>
                  <a:lnTo>
                    <a:pt x="182245" y="46355"/>
                  </a:lnTo>
                  <a:lnTo>
                    <a:pt x="175679" y="49199"/>
                  </a:lnTo>
                  <a:lnTo>
                    <a:pt x="170903" y="53200"/>
                  </a:lnTo>
                  <a:lnTo>
                    <a:pt x="170649" y="46101"/>
                  </a:lnTo>
                  <a:lnTo>
                    <a:pt x="146799" y="46101"/>
                  </a:lnTo>
                  <a:lnTo>
                    <a:pt x="146799" y="162039"/>
                  </a:lnTo>
                  <a:lnTo>
                    <a:pt x="171767" y="162039"/>
                  </a:lnTo>
                  <a:lnTo>
                    <a:pt x="171767" y="79146"/>
                  </a:lnTo>
                  <a:lnTo>
                    <a:pt x="175310" y="73393"/>
                  </a:lnTo>
                  <a:lnTo>
                    <a:pt x="180200" y="69278"/>
                  </a:lnTo>
                  <a:lnTo>
                    <a:pt x="186436" y="66814"/>
                  </a:lnTo>
                  <a:lnTo>
                    <a:pt x="194005" y="66001"/>
                  </a:lnTo>
                  <a:lnTo>
                    <a:pt x="200367" y="66001"/>
                  </a:lnTo>
                  <a:lnTo>
                    <a:pt x="205359" y="67538"/>
                  </a:lnTo>
                  <a:lnTo>
                    <a:pt x="212598" y="73698"/>
                  </a:lnTo>
                  <a:lnTo>
                    <a:pt x="214414" y="79057"/>
                  </a:lnTo>
                  <a:lnTo>
                    <a:pt x="214414" y="162039"/>
                  </a:lnTo>
                  <a:lnTo>
                    <a:pt x="239293" y="162039"/>
                  </a:lnTo>
                  <a:lnTo>
                    <a:pt x="239293" y="86245"/>
                  </a:lnTo>
                  <a:lnTo>
                    <a:pt x="239903" y="80632"/>
                  </a:lnTo>
                  <a:lnTo>
                    <a:pt x="242100" y="75857"/>
                  </a:lnTo>
                  <a:lnTo>
                    <a:pt x="249682" y="67970"/>
                  </a:lnTo>
                  <a:lnTo>
                    <a:pt x="254927" y="66001"/>
                  </a:lnTo>
                  <a:lnTo>
                    <a:pt x="268084" y="66001"/>
                  </a:lnTo>
                  <a:lnTo>
                    <a:pt x="273100" y="67386"/>
                  </a:lnTo>
                  <a:lnTo>
                    <a:pt x="280238" y="72898"/>
                  </a:lnTo>
                  <a:lnTo>
                    <a:pt x="282028" y="78384"/>
                  </a:lnTo>
                  <a:lnTo>
                    <a:pt x="282028" y="162039"/>
                  </a:lnTo>
                  <a:lnTo>
                    <a:pt x="307009" y="162039"/>
                  </a:lnTo>
                  <a:lnTo>
                    <a:pt x="307009" y="86804"/>
                  </a:lnTo>
                  <a:close/>
                </a:path>
                <a:path w="600710" h="164464">
                  <a:moveTo>
                    <a:pt x="419646" y="100926"/>
                  </a:moveTo>
                  <a:lnTo>
                    <a:pt x="419125" y="92697"/>
                  </a:lnTo>
                  <a:lnTo>
                    <a:pt x="418922" y="89395"/>
                  </a:lnTo>
                  <a:lnTo>
                    <a:pt x="416750" y="78816"/>
                  </a:lnTo>
                  <a:lnTo>
                    <a:pt x="394754" y="49187"/>
                  </a:lnTo>
                  <a:lnTo>
                    <a:pt x="394754" y="92544"/>
                  </a:lnTo>
                  <a:lnTo>
                    <a:pt x="346341" y="90970"/>
                  </a:lnTo>
                  <a:lnTo>
                    <a:pt x="347256" y="83769"/>
                  </a:lnTo>
                  <a:lnTo>
                    <a:pt x="350012" y="77736"/>
                  </a:lnTo>
                  <a:lnTo>
                    <a:pt x="359257" y="68021"/>
                  </a:lnTo>
                  <a:lnTo>
                    <a:pt x="364858" y="65595"/>
                  </a:lnTo>
                  <a:lnTo>
                    <a:pt x="379882" y="65595"/>
                  </a:lnTo>
                  <a:lnTo>
                    <a:pt x="385762" y="68414"/>
                  </a:lnTo>
                  <a:lnTo>
                    <a:pt x="389077" y="74066"/>
                  </a:lnTo>
                  <a:lnTo>
                    <a:pt x="392430" y="79717"/>
                  </a:lnTo>
                  <a:lnTo>
                    <a:pt x="394335" y="85928"/>
                  </a:lnTo>
                  <a:lnTo>
                    <a:pt x="394754" y="92544"/>
                  </a:lnTo>
                  <a:lnTo>
                    <a:pt x="394754" y="49187"/>
                  </a:lnTo>
                  <a:lnTo>
                    <a:pt x="393141" y="48183"/>
                  </a:lnTo>
                  <a:lnTo>
                    <a:pt x="383133" y="45097"/>
                  </a:lnTo>
                  <a:lnTo>
                    <a:pt x="371411" y="44069"/>
                  </a:lnTo>
                  <a:lnTo>
                    <a:pt x="364896" y="44513"/>
                  </a:lnTo>
                  <a:lnTo>
                    <a:pt x="331470" y="65303"/>
                  </a:lnTo>
                  <a:lnTo>
                    <a:pt x="320344" y="103657"/>
                  </a:lnTo>
                  <a:lnTo>
                    <a:pt x="320344" y="107924"/>
                  </a:lnTo>
                  <a:lnTo>
                    <a:pt x="334975" y="148234"/>
                  </a:lnTo>
                  <a:lnTo>
                    <a:pt x="373849" y="164071"/>
                  </a:lnTo>
                  <a:lnTo>
                    <a:pt x="382016" y="163639"/>
                  </a:lnTo>
                  <a:lnTo>
                    <a:pt x="416915" y="142646"/>
                  </a:lnTo>
                  <a:lnTo>
                    <a:pt x="419239" y="139141"/>
                  </a:lnTo>
                  <a:lnTo>
                    <a:pt x="403250" y="126453"/>
                  </a:lnTo>
                  <a:lnTo>
                    <a:pt x="398780" y="132308"/>
                  </a:lnTo>
                  <a:lnTo>
                    <a:pt x="394449" y="136474"/>
                  </a:lnTo>
                  <a:lnTo>
                    <a:pt x="386092" y="141414"/>
                  </a:lnTo>
                  <a:lnTo>
                    <a:pt x="380961" y="142646"/>
                  </a:lnTo>
                  <a:lnTo>
                    <a:pt x="365836" y="142646"/>
                  </a:lnTo>
                  <a:lnTo>
                    <a:pt x="358711" y="139433"/>
                  </a:lnTo>
                  <a:lnTo>
                    <a:pt x="348284" y="126568"/>
                  </a:lnTo>
                  <a:lnTo>
                    <a:pt x="345592" y="119697"/>
                  </a:lnTo>
                  <a:lnTo>
                    <a:pt x="345427" y="112395"/>
                  </a:lnTo>
                  <a:lnTo>
                    <a:pt x="419646" y="112395"/>
                  </a:lnTo>
                  <a:lnTo>
                    <a:pt x="419646" y="100926"/>
                  </a:lnTo>
                  <a:close/>
                </a:path>
                <a:path w="600710" h="164464">
                  <a:moveTo>
                    <a:pt x="521677" y="86499"/>
                  </a:moveTo>
                  <a:lnTo>
                    <a:pt x="505536" y="49631"/>
                  </a:lnTo>
                  <a:lnTo>
                    <a:pt x="483400" y="44069"/>
                  </a:lnTo>
                  <a:lnTo>
                    <a:pt x="473354" y="44716"/>
                  </a:lnTo>
                  <a:lnTo>
                    <a:pt x="464985" y="46697"/>
                  </a:lnTo>
                  <a:lnTo>
                    <a:pt x="458304" y="49974"/>
                  </a:lnTo>
                  <a:lnTo>
                    <a:pt x="453301" y="54571"/>
                  </a:lnTo>
                  <a:lnTo>
                    <a:pt x="452894" y="46101"/>
                  </a:lnTo>
                  <a:lnTo>
                    <a:pt x="429183" y="46101"/>
                  </a:lnTo>
                  <a:lnTo>
                    <a:pt x="429183" y="162039"/>
                  </a:lnTo>
                  <a:lnTo>
                    <a:pt x="454063" y="162039"/>
                  </a:lnTo>
                  <a:lnTo>
                    <a:pt x="454063" y="81229"/>
                  </a:lnTo>
                  <a:lnTo>
                    <a:pt x="456260" y="76898"/>
                  </a:lnTo>
                  <a:lnTo>
                    <a:pt x="459422" y="73266"/>
                  </a:lnTo>
                  <a:lnTo>
                    <a:pt x="467677" y="67449"/>
                  </a:lnTo>
                  <a:lnTo>
                    <a:pt x="472440" y="66001"/>
                  </a:lnTo>
                  <a:lnTo>
                    <a:pt x="477812" y="66001"/>
                  </a:lnTo>
                  <a:lnTo>
                    <a:pt x="484111" y="66001"/>
                  </a:lnTo>
                  <a:lnTo>
                    <a:pt x="488835" y="67538"/>
                  </a:lnTo>
                  <a:lnTo>
                    <a:pt x="495122" y="73660"/>
                  </a:lnTo>
                  <a:lnTo>
                    <a:pt x="496697" y="79057"/>
                  </a:lnTo>
                  <a:lnTo>
                    <a:pt x="496697" y="162039"/>
                  </a:lnTo>
                  <a:lnTo>
                    <a:pt x="521677" y="162039"/>
                  </a:lnTo>
                  <a:lnTo>
                    <a:pt x="521677" y="86499"/>
                  </a:lnTo>
                  <a:close/>
                </a:path>
                <a:path w="600710" h="164464">
                  <a:moveTo>
                    <a:pt x="600595" y="161226"/>
                  </a:moveTo>
                  <a:lnTo>
                    <a:pt x="600494" y="139852"/>
                  </a:lnTo>
                  <a:lnTo>
                    <a:pt x="590740" y="141833"/>
                  </a:lnTo>
                  <a:lnTo>
                    <a:pt x="586041" y="141833"/>
                  </a:lnTo>
                  <a:lnTo>
                    <a:pt x="583895" y="141300"/>
                  </a:lnTo>
                  <a:lnTo>
                    <a:pt x="580440" y="139090"/>
                  </a:lnTo>
                  <a:lnTo>
                    <a:pt x="579577" y="136283"/>
                  </a:lnTo>
                  <a:lnTo>
                    <a:pt x="579577" y="66598"/>
                  </a:lnTo>
                  <a:lnTo>
                    <a:pt x="600087" y="66598"/>
                  </a:lnTo>
                  <a:lnTo>
                    <a:pt x="600087" y="46101"/>
                  </a:lnTo>
                  <a:lnTo>
                    <a:pt x="579577" y="46101"/>
                  </a:lnTo>
                  <a:lnTo>
                    <a:pt x="579577" y="19392"/>
                  </a:lnTo>
                  <a:lnTo>
                    <a:pt x="554697" y="19392"/>
                  </a:lnTo>
                  <a:lnTo>
                    <a:pt x="554697" y="46101"/>
                  </a:lnTo>
                  <a:lnTo>
                    <a:pt x="534606" y="46101"/>
                  </a:lnTo>
                  <a:lnTo>
                    <a:pt x="534606" y="66598"/>
                  </a:lnTo>
                  <a:lnTo>
                    <a:pt x="554697" y="66598"/>
                  </a:lnTo>
                  <a:lnTo>
                    <a:pt x="554697" y="131686"/>
                  </a:lnTo>
                  <a:lnTo>
                    <a:pt x="555231" y="139979"/>
                  </a:lnTo>
                  <a:lnTo>
                    <a:pt x="575310" y="164071"/>
                  </a:lnTo>
                  <a:lnTo>
                    <a:pt x="588746" y="164071"/>
                  </a:lnTo>
                  <a:lnTo>
                    <a:pt x="594601" y="163118"/>
                  </a:lnTo>
                  <a:lnTo>
                    <a:pt x="600595" y="161226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4422" y="4227225"/>
              <a:ext cx="136945" cy="15594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63225" y="4265196"/>
              <a:ext cx="98785" cy="161326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431554" y="41900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33906" y="4229255"/>
              <a:ext cx="328294" cy="155945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31554" y="41900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89033" y="4221133"/>
              <a:ext cx="1216060" cy="164067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3493206" y="4162543"/>
            <a:ext cx="633730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Display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results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dynamically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instant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feedback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626935" y="4696395"/>
            <a:ext cx="2470785" cy="205740"/>
            <a:chOff x="626935" y="4696395"/>
            <a:chExt cx="2470785" cy="205740"/>
          </a:xfrm>
        </p:grpSpPr>
        <p:sp>
          <p:nvSpPr>
            <p:cNvPr id="56" name="object 56" descr=""/>
            <p:cNvSpPr/>
            <p:nvPr/>
          </p:nvSpPr>
          <p:spPr>
            <a:xfrm>
              <a:off x="626935" y="4696396"/>
              <a:ext cx="702310" cy="204470"/>
            </a:xfrm>
            <a:custGeom>
              <a:avLst/>
              <a:gdLst/>
              <a:ahLst/>
              <a:cxnLst/>
              <a:rect l="l" t="t" r="r" b="b"/>
              <a:pathLst>
                <a:path w="702310" h="204470">
                  <a:moveTo>
                    <a:pt x="113093" y="89547"/>
                  </a:moveTo>
                  <a:lnTo>
                    <a:pt x="108369" y="50838"/>
                  </a:lnTo>
                  <a:lnTo>
                    <a:pt x="87617" y="22199"/>
                  </a:lnTo>
                  <a:lnTo>
                    <a:pt x="87617" y="80518"/>
                  </a:lnTo>
                  <a:lnTo>
                    <a:pt x="87617" y="89547"/>
                  </a:lnTo>
                  <a:lnTo>
                    <a:pt x="76441" y="126403"/>
                  </a:lnTo>
                  <a:lnTo>
                    <a:pt x="43040" y="140017"/>
                  </a:lnTo>
                  <a:lnTo>
                    <a:pt x="25679" y="140017"/>
                  </a:lnTo>
                  <a:lnTo>
                    <a:pt x="25679" y="30264"/>
                  </a:lnTo>
                  <a:lnTo>
                    <a:pt x="44869" y="30264"/>
                  </a:lnTo>
                  <a:lnTo>
                    <a:pt x="81330" y="50393"/>
                  </a:lnTo>
                  <a:lnTo>
                    <a:pt x="87617" y="80518"/>
                  </a:lnTo>
                  <a:lnTo>
                    <a:pt x="87617" y="22199"/>
                  </a:lnTo>
                  <a:lnTo>
                    <a:pt x="84048" y="19177"/>
                  </a:lnTo>
                  <a:lnTo>
                    <a:pt x="72428" y="13042"/>
                  </a:lnTo>
                  <a:lnTo>
                    <a:pt x="59372" y="9359"/>
                  </a:lnTo>
                  <a:lnTo>
                    <a:pt x="44869" y="8128"/>
                  </a:lnTo>
                  <a:lnTo>
                    <a:pt x="0" y="8128"/>
                  </a:lnTo>
                  <a:lnTo>
                    <a:pt x="0" y="162039"/>
                  </a:lnTo>
                  <a:lnTo>
                    <a:pt x="43040" y="162039"/>
                  </a:lnTo>
                  <a:lnTo>
                    <a:pt x="83756" y="151015"/>
                  </a:lnTo>
                  <a:lnTo>
                    <a:pt x="108331" y="119430"/>
                  </a:lnTo>
                  <a:lnTo>
                    <a:pt x="111899" y="105346"/>
                  </a:lnTo>
                  <a:lnTo>
                    <a:pt x="113093" y="89547"/>
                  </a:lnTo>
                  <a:close/>
                </a:path>
                <a:path w="702310" h="204470">
                  <a:moveTo>
                    <a:pt x="225234" y="100926"/>
                  </a:moveTo>
                  <a:lnTo>
                    <a:pt x="216623" y="65595"/>
                  </a:lnTo>
                  <a:lnTo>
                    <a:pt x="213664" y="60515"/>
                  </a:lnTo>
                  <a:lnTo>
                    <a:pt x="207048" y="53314"/>
                  </a:lnTo>
                  <a:lnTo>
                    <a:pt x="200355" y="49187"/>
                  </a:lnTo>
                  <a:lnTo>
                    <a:pt x="200355" y="92544"/>
                  </a:lnTo>
                  <a:lnTo>
                    <a:pt x="151930" y="90970"/>
                  </a:lnTo>
                  <a:lnTo>
                    <a:pt x="152844" y="83769"/>
                  </a:lnTo>
                  <a:lnTo>
                    <a:pt x="155613" y="77736"/>
                  </a:lnTo>
                  <a:lnTo>
                    <a:pt x="164846" y="68033"/>
                  </a:lnTo>
                  <a:lnTo>
                    <a:pt x="170446" y="65595"/>
                  </a:lnTo>
                  <a:lnTo>
                    <a:pt x="185470" y="65595"/>
                  </a:lnTo>
                  <a:lnTo>
                    <a:pt x="191363" y="68414"/>
                  </a:lnTo>
                  <a:lnTo>
                    <a:pt x="194678" y="74066"/>
                  </a:lnTo>
                  <a:lnTo>
                    <a:pt x="198031" y="79717"/>
                  </a:lnTo>
                  <a:lnTo>
                    <a:pt x="199923" y="85928"/>
                  </a:lnTo>
                  <a:lnTo>
                    <a:pt x="200355" y="92544"/>
                  </a:lnTo>
                  <a:lnTo>
                    <a:pt x="200355" y="49187"/>
                  </a:lnTo>
                  <a:lnTo>
                    <a:pt x="198742" y="48183"/>
                  </a:lnTo>
                  <a:lnTo>
                    <a:pt x="188722" y="45097"/>
                  </a:lnTo>
                  <a:lnTo>
                    <a:pt x="177012" y="44069"/>
                  </a:lnTo>
                  <a:lnTo>
                    <a:pt x="170484" y="44513"/>
                  </a:lnTo>
                  <a:lnTo>
                    <a:pt x="137058" y="65303"/>
                  </a:lnTo>
                  <a:lnTo>
                    <a:pt x="125945" y="103670"/>
                  </a:lnTo>
                  <a:lnTo>
                    <a:pt x="125945" y="107924"/>
                  </a:lnTo>
                  <a:lnTo>
                    <a:pt x="140563" y="148234"/>
                  </a:lnTo>
                  <a:lnTo>
                    <a:pt x="179451" y="164071"/>
                  </a:lnTo>
                  <a:lnTo>
                    <a:pt x="187604" y="163639"/>
                  </a:lnTo>
                  <a:lnTo>
                    <a:pt x="222516" y="142646"/>
                  </a:lnTo>
                  <a:lnTo>
                    <a:pt x="224828" y="139153"/>
                  </a:lnTo>
                  <a:lnTo>
                    <a:pt x="208838" y="126453"/>
                  </a:lnTo>
                  <a:lnTo>
                    <a:pt x="204381" y="132308"/>
                  </a:lnTo>
                  <a:lnTo>
                    <a:pt x="200037" y="136474"/>
                  </a:lnTo>
                  <a:lnTo>
                    <a:pt x="191681" y="141414"/>
                  </a:lnTo>
                  <a:lnTo>
                    <a:pt x="186563" y="142646"/>
                  </a:lnTo>
                  <a:lnTo>
                    <a:pt x="171424" y="142646"/>
                  </a:lnTo>
                  <a:lnTo>
                    <a:pt x="164299" y="139433"/>
                  </a:lnTo>
                  <a:lnTo>
                    <a:pt x="153885" y="126580"/>
                  </a:lnTo>
                  <a:lnTo>
                    <a:pt x="151193" y="119710"/>
                  </a:lnTo>
                  <a:lnTo>
                    <a:pt x="151028" y="112395"/>
                  </a:lnTo>
                  <a:lnTo>
                    <a:pt x="225234" y="112395"/>
                  </a:lnTo>
                  <a:lnTo>
                    <a:pt x="225234" y="100926"/>
                  </a:lnTo>
                  <a:close/>
                </a:path>
                <a:path w="702310" h="204470">
                  <a:moveTo>
                    <a:pt x="323456" y="46101"/>
                  </a:moveTo>
                  <a:lnTo>
                    <a:pt x="297713" y="46101"/>
                  </a:lnTo>
                  <a:lnTo>
                    <a:pt x="272681" y="123507"/>
                  </a:lnTo>
                  <a:lnTo>
                    <a:pt x="247002" y="46101"/>
                  </a:lnTo>
                  <a:lnTo>
                    <a:pt x="221157" y="46101"/>
                  </a:lnTo>
                  <a:lnTo>
                    <a:pt x="263194" y="162039"/>
                  </a:lnTo>
                  <a:lnTo>
                    <a:pt x="281774" y="162039"/>
                  </a:lnTo>
                  <a:lnTo>
                    <a:pt x="323456" y="46101"/>
                  </a:lnTo>
                  <a:close/>
                </a:path>
                <a:path w="702310" h="204470">
                  <a:moveTo>
                    <a:pt x="430491" y="100926"/>
                  </a:moveTo>
                  <a:lnTo>
                    <a:pt x="421881" y="65595"/>
                  </a:lnTo>
                  <a:lnTo>
                    <a:pt x="418922" y="60515"/>
                  </a:lnTo>
                  <a:lnTo>
                    <a:pt x="412305" y="53314"/>
                  </a:lnTo>
                  <a:lnTo>
                    <a:pt x="405612" y="49187"/>
                  </a:lnTo>
                  <a:lnTo>
                    <a:pt x="405612" y="92544"/>
                  </a:lnTo>
                  <a:lnTo>
                    <a:pt x="357200" y="90970"/>
                  </a:lnTo>
                  <a:lnTo>
                    <a:pt x="358114" y="83769"/>
                  </a:lnTo>
                  <a:lnTo>
                    <a:pt x="360870" y="77736"/>
                  </a:lnTo>
                  <a:lnTo>
                    <a:pt x="370103" y="68033"/>
                  </a:lnTo>
                  <a:lnTo>
                    <a:pt x="375704" y="65595"/>
                  </a:lnTo>
                  <a:lnTo>
                    <a:pt x="390728" y="65595"/>
                  </a:lnTo>
                  <a:lnTo>
                    <a:pt x="396621" y="68414"/>
                  </a:lnTo>
                  <a:lnTo>
                    <a:pt x="399935" y="74066"/>
                  </a:lnTo>
                  <a:lnTo>
                    <a:pt x="403288" y="79717"/>
                  </a:lnTo>
                  <a:lnTo>
                    <a:pt x="405180" y="85928"/>
                  </a:lnTo>
                  <a:lnTo>
                    <a:pt x="405612" y="92544"/>
                  </a:lnTo>
                  <a:lnTo>
                    <a:pt x="405612" y="49187"/>
                  </a:lnTo>
                  <a:lnTo>
                    <a:pt x="403999" y="48183"/>
                  </a:lnTo>
                  <a:lnTo>
                    <a:pt x="393979" y="45097"/>
                  </a:lnTo>
                  <a:lnTo>
                    <a:pt x="382270" y="44069"/>
                  </a:lnTo>
                  <a:lnTo>
                    <a:pt x="375742" y="44513"/>
                  </a:lnTo>
                  <a:lnTo>
                    <a:pt x="342315" y="65303"/>
                  </a:lnTo>
                  <a:lnTo>
                    <a:pt x="331203" y="103670"/>
                  </a:lnTo>
                  <a:lnTo>
                    <a:pt x="331203" y="107924"/>
                  </a:lnTo>
                  <a:lnTo>
                    <a:pt x="345821" y="148234"/>
                  </a:lnTo>
                  <a:lnTo>
                    <a:pt x="384708" y="164071"/>
                  </a:lnTo>
                  <a:lnTo>
                    <a:pt x="392874" y="163639"/>
                  </a:lnTo>
                  <a:lnTo>
                    <a:pt x="427774" y="142646"/>
                  </a:lnTo>
                  <a:lnTo>
                    <a:pt x="430085" y="139153"/>
                  </a:lnTo>
                  <a:lnTo>
                    <a:pt x="414096" y="126453"/>
                  </a:lnTo>
                  <a:lnTo>
                    <a:pt x="409638" y="132308"/>
                  </a:lnTo>
                  <a:lnTo>
                    <a:pt x="405307" y="136474"/>
                  </a:lnTo>
                  <a:lnTo>
                    <a:pt x="396938" y="141414"/>
                  </a:lnTo>
                  <a:lnTo>
                    <a:pt x="391820" y="142646"/>
                  </a:lnTo>
                  <a:lnTo>
                    <a:pt x="376682" y="142646"/>
                  </a:lnTo>
                  <a:lnTo>
                    <a:pt x="369570" y="139433"/>
                  </a:lnTo>
                  <a:lnTo>
                    <a:pt x="359143" y="126580"/>
                  </a:lnTo>
                  <a:lnTo>
                    <a:pt x="356450" y="119710"/>
                  </a:lnTo>
                  <a:lnTo>
                    <a:pt x="356285" y="112395"/>
                  </a:lnTo>
                  <a:lnTo>
                    <a:pt x="430491" y="112395"/>
                  </a:lnTo>
                  <a:lnTo>
                    <a:pt x="430491" y="100926"/>
                  </a:lnTo>
                  <a:close/>
                </a:path>
                <a:path w="702310" h="204470">
                  <a:moveTo>
                    <a:pt x="466534" y="0"/>
                  </a:moveTo>
                  <a:lnTo>
                    <a:pt x="441566" y="0"/>
                  </a:lnTo>
                  <a:lnTo>
                    <a:pt x="441566" y="162039"/>
                  </a:lnTo>
                  <a:lnTo>
                    <a:pt x="466534" y="162039"/>
                  </a:lnTo>
                  <a:lnTo>
                    <a:pt x="466534" y="0"/>
                  </a:lnTo>
                  <a:close/>
                </a:path>
                <a:path w="702310" h="204470">
                  <a:moveTo>
                    <a:pt x="585711" y="101942"/>
                  </a:moveTo>
                  <a:lnTo>
                    <a:pt x="571195" y="60718"/>
                  </a:lnTo>
                  <a:lnTo>
                    <a:pt x="560743" y="51879"/>
                  </a:lnTo>
                  <a:lnTo>
                    <a:pt x="560743" y="105587"/>
                  </a:lnTo>
                  <a:lnTo>
                    <a:pt x="560247" y="113017"/>
                  </a:lnTo>
                  <a:lnTo>
                    <a:pt x="541858" y="142544"/>
                  </a:lnTo>
                  <a:lnTo>
                    <a:pt x="523341" y="142544"/>
                  </a:lnTo>
                  <a:lnTo>
                    <a:pt x="504507" y="105587"/>
                  </a:lnTo>
                  <a:lnTo>
                    <a:pt x="504558" y="101942"/>
                  </a:lnTo>
                  <a:lnTo>
                    <a:pt x="523278" y="65595"/>
                  </a:lnTo>
                  <a:lnTo>
                    <a:pt x="541820" y="65595"/>
                  </a:lnTo>
                  <a:lnTo>
                    <a:pt x="560679" y="101942"/>
                  </a:lnTo>
                  <a:lnTo>
                    <a:pt x="560743" y="105587"/>
                  </a:lnTo>
                  <a:lnTo>
                    <a:pt x="560743" y="51879"/>
                  </a:lnTo>
                  <a:lnTo>
                    <a:pt x="554418" y="48234"/>
                  </a:lnTo>
                  <a:lnTo>
                    <a:pt x="544106" y="45110"/>
                  </a:lnTo>
                  <a:lnTo>
                    <a:pt x="532511" y="44069"/>
                  </a:lnTo>
                  <a:lnTo>
                    <a:pt x="520928" y="45123"/>
                  </a:lnTo>
                  <a:lnTo>
                    <a:pt x="487616" y="70002"/>
                  </a:lnTo>
                  <a:lnTo>
                    <a:pt x="479640" y="105587"/>
                  </a:lnTo>
                  <a:lnTo>
                    <a:pt x="480517" y="117271"/>
                  </a:lnTo>
                  <a:lnTo>
                    <a:pt x="501662" y="154559"/>
                  </a:lnTo>
                  <a:lnTo>
                    <a:pt x="532714" y="164071"/>
                  </a:lnTo>
                  <a:lnTo>
                    <a:pt x="544322" y="163017"/>
                  </a:lnTo>
                  <a:lnTo>
                    <a:pt x="554634" y="159842"/>
                  </a:lnTo>
                  <a:lnTo>
                    <a:pt x="563676" y="154559"/>
                  </a:lnTo>
                  <a:lnTo>
                    <a:pt x="571449" y="147167"/>
                  </a:lnTo>
                  <a:lnTo>
                    <a:pt x="574675" y="142544"/>
                  </a:lnTo>
                  <a:lnTo>
                    <a:pt x="577697" y="138214"/>
                  </a:lnTo>
                  <a:lnTo>
                    <a:pt x="582155" y="128244"/>
                  </a:lnTo>
                  <a:lnTo>
                    <a:pt x="584822" y="117271"/>
                  </a:lnTo>
                  <a:lnTo>
                    <a:pt x="585698" y="105587"/>
                  </a:lnTo>
                  <a:lnTo>
                    <a:pt x="585711" y="101942"/>
                  </a:lnTo>
                  <a:close/>
                </a:path>
                <a:path w="702310" h="204470">
                  <a:moveTo>
                    <a:pt x="702297" y="103162"/>
                  </a:moveTo>
                  <a:lnTo>
                    <a:pt x="701560" y="90690"/>
                  </a:lnTo>
                  <a:lnTo>
                    <a:pt x="699338" y="79438"/>
                  </a:lnTo>
                  <a:lnTo>
                    <a:pt x="695642" y="69392"/>
                  </a:lnTo>
                  <a:lnTo>
                    <a:pt x="693648" y="66001"/>
                  </a:lnTo>
                  <a:lnTo>
                    <a:pt x="690473" y="60566"/>
                  </a:lnTo>
                  <a:lnTo>
                    <a:pt x="683971" y="53403"/>
                  </a:lnTo>
                  <a:lnTo>
                    <a:pt x="677329" y="49047"/>
                  </a:lnTo>
                  <a:lnTo>
                    <a:pt x="677329" y="103162"/>
                  </a:lnTo>
                  <a:lnTo>
                    <a:pt x="677329" y="105295"/>
                  </a:lnTo>
                  <a:lnTo>
                    <a:pt x="660031" y="142544"/>
                  </a:lnTo>
                  <a:lnTo>
                    <a:pt x="651027" y="142544"/>
                  </a:lnTo>
                  <a:lnTo>
                    <a:pt x="643839" y="141757"/>
                  </a:lnTo>
                  <a:lnTo>
                    <a:pt x="637654" y="139382"/>
                  </a:lnTo>
                  <a:lnTo>
                    <a:pt x="632472" y="135407"/>
                  </a:lnTo>
                  <a:lnTo>
                    <a:pt x="628281" y="129857"/>
                  </a:lnTo>
                  <a:lnTo>
                    <a:pt x="628281" y="78892"/>
                  </a:lnTo>
                  <a:lnTo>
                    <a:pt x="632421" y="73253"/>
                  </a:lnTo>
                  <a:lnTo>
                    <a:pt x="637552" y="69227"/>
                  </a:lnTo>
                  <a:lnTo>
                    <a:pt x="643686" y="66802"/>
                  </a:lnTo>
                  <a:lnTo>
                    <a:pt x="650824" y="66001"/>
                  </a:lnTo>
                  <a:lnTo>
                    <a:pt x="659968" y="66001"/>
                  </a:lnTo>
                  <a:lnTo>
                    <a:pt x="677329" y="103162"/>
                  </a:lnTo>
                  <a:lnTo>
                    <a:pt x="677329" y="49047"/>
                  </a:lnTo>
                  <a:lnTo>
                    <a:pt x="676046" y="48196"/>
                  </a:lnTo>
                  <a:lnTo>
                    <a:pt x="666838" y="45097"/>
                  </a:lnTo>
                  <a:lnTo>
                    <a:pt x="656310" y="44069"/>
                  </a:lnTo>
                  <a:lnTo>
                    <a:pt x="646366" y="44653"/>
                  </a:lnTo>
                  <a:lnTo>
                    <a:pt x="638175" y="46405"/>
                  </a:lnTo>
                  <a:lnTo>
                    <a:pt x="631723" y="49326"/>
                  </a:lnTo>
                  <a:lnTo>
                    <a:pt x="627011" y="53403"/>
                  </a:lnTo>
                  <a:lnTo>
                    <a:pt x="626452" y="46101"/>
                  </a:lnTo>
                  <a:lnTo>
                    <a:pt x="603313" y="46101"/>
                  </a:lnTo>
                  <a:lnTo>
                    <a:pt x="603313" y="204279"/>
                  </a:lnTo>
                  <a:lnTo>
                    <a:pt x="628281" y="204279"/>
                  </a:lnTo>
                  <a:lnTo>
                    <a:pt x="628281" y="156210"/>
                  </a:lnTo>
                  <a:lnTo>
                    <a:pt x="632764" y="159651"/>
                  </a:lnTo>
                  <a:lnTo>
                    <a:pt x="638975" y="162102"/>
                  </a:lnTo>
                  <a:lnTo>
                    <a:pt x="646925" y="163576"/>
                  </a:lnTo>
                  <a:lnTo>
                    <a:pt x="656615" y="164071"/>
                  </a:lnTo>
                  <a:lnTo>
                    <a:pt x="666965" y="163017"/>
                  </a:lnTo>
                  <a:lnTo>
                    <a:pt x="693127" y="142544"/>
                  </a:lnTo>
                  <a:lnTo>
                    <a:pt x="695617" y="138264"/>
                  </a:lnTo>
                  <a:lnTo>
                    <a:pt x="699325" y="128282"/>
                  </a:lnTo>
                  <a:lnTo>
                    <a:pt x="701560" y="117297"/>
                  </a:lnTo>
                  <a:lnTo>
                    <a:pt x="702297" y="105295"/>
                  </a:lnTo>
                  <a:lnTo>
                    <a:pt x="702297" y="103162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9270" y="4702487"/>
              <a:ext cx="136945" cy="15594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8073" y="4740458"/>
              <a:ext cx="98785" cy="161326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431554" y="46653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2754" y="4740458"/>
              <a:ext cx="96664" cy="12000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4727" y="4740458"/>
              <a:ext cx="92491" cy="11797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31554" y="46653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45357" y="4696395"/>
              <a:ext cx="240626" cy="16406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10379" y="4702487"/>
              <a:ext cx="315473" cy="155945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431554" y="46653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99575" y="4704518"/>
              <a:ext cx="223170" cy="15594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8055" y="4740458"/>
              <a:ext cx="92491" cy="117974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2961995" y="4696396"/>
              <a:ext cx="135890" cy="164465"/>
            </a:xfrm>
            <a:custGeom>
              <a:avLst/>
              <a:gdLst/>
              <a:ahLst/>
              <a:cxnLst/>
              <a:rect l="l" t="t" r="r" b="b"/>
              <a:pathLst>
                <a:path w="135889" h="164464">
                  <a:moveTo>
                    <a:pt x="99288" y="100926"/>
                  </a:moveTo>
                  <a:lnTo>
                    <a:pt x="98767" y="92697"/>
                  </a:lnTo>
                  <a:lnTo>
                    <a:pt x="98564" y="89395"/>
                  </a:lnTo>
                  <a:lnTo>
                    <a:pt x="96393" y="78816"/>
                  </a:lnTo>
                  <a:lnTo>
                    <a:pt x="92773" y="69189"/>
                  </a:lnTo>
                  <a:lnTo>
                    <a:pt x="90678" y="65595"/>
                  </a:lnTo>
                  <a:lnTo>
                    <a:pt x="87718" y="60515"/>
                  </a:lnTo>
                  <a:lnTo>
                    <a:pt x="81102" y="53314"/>
                  </a:lnTo>
                  <a:lnTo>
                    <a:pt x="74409" y="49187"/>
                  </a:lnTo>
                  <a:lnTo>
                    <a:pt x="74409" y="92544"/>
                  </a:lnTo>
                  <a:lnTo>
                    <a:pt x="25984" y="90970"/>
                  </a:lnTo>
                  <a:lnTo>
                    <a:pt x="26898" y="83769"/>
                  </a:lnTo>
                  <a:lnTo>
                    <a:pt x="29654" y="77736"/>
                  </a:lnTo>
                  <a:lnTo>
                    <a:pt x="38900" y="68033"/>
                  </a:lnTo>
                  <a:lnTo>
                    <a:pt x="44500" y="65595"/>
                  </a:lnTo>
                  <a:lnTo>
                    <a:pt x="59524" y="65595"/>
                  </a:lnTo>
                  <a:lnTo>
                    <a:pt x="65417" y="68414"/>
                  </a:lnTo>
                  <a:lnTo>
                    <a:pt x="68732" y="74066"/>
                  </a:lnTo>
                  <a:lnTo>
                    <a:pt x="72085" y="79717"/>
                  </a:lnTo>
                  <a:lnTo>
                    <a:pt x="73977" y="85928"/>
                  </a:lnTo>
                  <a:lnTo>
                    <a:pt x="74409" y="92544"/>
                  </a:lnTo>
                  <a:lnTo>
                    <a:pt x="74409" y="49187"/>
                  </a:lnTo>
                  <a:lnTo>
                    <a:pt x="72796" y="48183"/>
                  </a:lnTo>
                  <a:lnTo>
                    <a:pt x="62776" y="45097"/>
                  </a:lnTo>
                  <a:lnTo>
                    <a:pt x="51066" y="44069"/>
                  </a:lnTo>
                  <a:lnTo>
                    <a:pt x="44538" y="44513"/>
                  </a:lnTo>
                  <a:lnTo>
                    <a:pt x="11112" y="65303"/>
                  </a:lnTo>
                  <a:lnTo>
                    <a:pt x="0" y="103670"/>
                  </a:lnTo>
                  <a:lnTo>
                    <a:pt x="0" y="107924"/>
                  </a:lnTo>
                  <a:lnTo>
                    <a:pt x="14617" y="148234"/>
                  </a:lnTo>
                  <a:lnTo>
                    <a:pt x="53505" y="164071"/>
                  </a:lnTo>
                  <a:lnTo>
                    <a:pt x="61658" y="163639"/>
                  </a:lnTo>
                  <a:lnTo>
                    <a:pt x="96558" y="142646"/>
                  </a:lnTo>
                  <a:lnTo>
                    <a:pt x="98882" y="139153"/>
                  </a:lnTo>
                  <a:lnTo>
                    <a:pt x="82892" y="126453"/>
                  </a:lnTo>
                  <a:lnTo>
                    <a:pt x="78422" y="132308"/>
                  </a:lnTo>
                  <a:lnTo>
                    <a:pt x="74091" y="136474"/>
                  </a:lnTo>
                  <a:lnTo>
                    <a:pt x="65735" y="141414"/>
                  </a:lnTo>
                  <a:lnTo>
                    <a:pt x="60604" y="142646"/>
                  </a:lnTo>
                  <a:lnTo>
                    <a:pt x="45478" y="142646"/>
                  </a:lnTo>
                  <a:lnTo>
                    <a:pt x="38354" y="139433"/>
                  </a:lnTo>
                  <a:lnTo>
                    <a:pt x="27927" y="126580"/>
                  </a:lnTo>
                  <a:lnTo>
                    <a:pt x="25247" y="119710"/>
                  </a:lnTo>
                  <a:lnTo>
                    <a:pt x="25069" y="112395"/>
                  </a:lnTo>
                  <a:lnTo>
                    <a:pt x="99288" y="112395"/>
                  </a:lnTo>
                  <a:lnTo>
                    <a:pt x="99288" y="100926"/>
                  </a:lnTo>
                  <a:close/>
                </a:path>
                <a:path w="135889" h="164464">
                  <a:moveTo>
                    <a:pt x="135331" y="0"/>
                  </a:moveTo>
                  <a:lnTo>
                    <a:pt x="110350" y="0"/>
                  </a:lnTo>
                  <a:lnTo>
                    <a:pt x="110350" y="162039"/>
                  </a:lnTo>
                  <a:lnTo>
                    <a:pt x="135331" y="162039"/>
                  </a:lnTo>
                  <a:lnTo>
                    <a:pt x="135331" y="0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3088375" y="4637806"/>
            <a:ext cx="680339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Build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admin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panel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manage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process,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candidates,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18854" y="2251052"/>
            <a:ext cx="1910714" cy="289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25">
                <a:latin typeface="Roboto"/>
                <a:cs typeface="Roboto"/>
              </a:rPr>
              <a:t>1.</a:t>
            </a:r>
            <a:endParaRPr sz="1600">
              <a:latin typeface="Roboto"/>
              <a:cs typeface="Roboto"/>
            </a:endParaRPr>
          </a:p>
          <a:p>
            <a:pPr marL="12700" marR="810260">
              <a:lnSpc>
                <a:spcPts val="1789"/>
              </a:lnSpc>
              <a:spcBef>
                <a:spcPts val="200"/>
              </a:spcBef>
            </a:pP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application. </a:t>
            </a:r>
            <a:r>
              <a:rPr dirty="0" sz="1600" spc="-25">
                <a:latin typeface="Roboto"/>
                <a:cs typeface="Roboto"/>
              </a:rPr>
              <a:t>2.</a:t>
            </a:r>
            <a:endParaRPr sz="1600">
              <a:latin typeface="Roboto"/>
              <a:cs typeface="Roboto"/>
            </a:endParaRPr>
          </a:p>
          <a:p>
            <a:pPr marL="12700" marR="87630">
              <a:lnSpc>
                <a:spcPts val="1789"/>
              </a:lnSpc>
              <a:spcBef>
                <a:spcPts val="16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other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relevant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data. </a:t>
            </a:r>
            <a:r>
              <a:rPr dirty="0" sz="1600" spc="-25">
                <a:latin typeface="Roboto"/>
                <a:cs typeface="Roboto"/>
              </a:rPr>
              <a:t>3.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ts val="1789"/>
              </a:lnSpc>
              <a:spcBef>
                <a:spcPts val="16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participate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voting. </a:t>
            </a:r>
            <a:r>
              <a:rPr dirty="0" sz="1600" spc="-25">
                <a:latin typeface="Roboto"/>
                <a:cs typeface="Roboto"/>
              </a:rPr>
              <a:t>4.</a:t>
            </a:r>
            <a:endParaRPr sz="1600">
              <a:latin typeface="Roboto"/>
              <a:cs typeface="Roboto"/>
            </a:endParaRPr>
          </a:p>
          <a:p>
            <a:pPr marL="12700" marR="247650">
              <a:lnSpc>
                <a:spcPts val="1789"/>
              </a:lnSpc>
              <a:spcBef>
                <a:spcPts val="16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submit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votes. </a:t>
            </a:r>
            <a:r>
              <a:rPr dirty="0" sz="1600" spc="-25">
                <a:latin typeface="Roboto"/>
                <a:cs typeface="Roboto"/>
              </a:rPr>
              <a:t>5.</a:t>
            </a:r>
            <a:endParaRPr sz="1600">
              <a:latin typeface="Roboto"/>
              <a:cs typeface="Roboto"/>
            </a:endParaRPr>
          </a:p>
          <a:p>
            <a:pPr marL="12700" marR="1330325">
              <a:lnSpc>
                <a:spcPts val="1789"/>
              </a:lnSpc>
              <a:spcBef>
                <a:spcPts val="160"/>
              </a:spcBef>
            </a:pP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users. </a:t>
            </a:r>
            <a:r>
              <a:rPr dirty="0" sz="1600" spc="-25">
                <a:latin typeface="Roboto"/>
                <a:cs typeface="Roboto"/>
              </a:rPr>
              <a:t>6.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ts val="1914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accounts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effectively.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431554" y="5140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2" name="object 7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9755" y="944613"/>
            <a:ext cx="963930" cy="233679"/>
          </a:xfrm>
          <a:custGeom>
            <a:avLst/>
            <a:gdLst/>
            <a:ahLst/>
            <a:cxnLst/>
            <a:rect l="l" t="t" r="r" b="b"/>
            <a:pathLst>
              <a:path w="963930" h="233680">
                <a:moveTo>
                  <a:pt x="128562" y="64274"/>
                </a:moveTo>
                <a:lnTo>
                  <a:pt x="127546" y="52806"/>
                </a:lnTo>
                <a:lnTo>
                  <a:pt x="124485" y="42392"/>
                </a:lnTo>
                <a:lnTo>
                  <a:pt x="120218" y="34569"/>
                </a:lnTo>
                <a:lnTo>
                  <a:pt x="119392" y="33045"/>
                </a:lnTo>
                <a:lnTo>
                  <a:pt x="112255" y="24765"/>
                </a:lnTo>
                <a:lnTo>
                  <a:pt x="103238" y="17995"/>
                </a:lnTo>
                <a:lnTo>
                  <a:pt x="99199" y="16179"/>
                </a:lnTo>
                <a:lnTo>
                  <a:pt x="99199" y="56692"/>
                </a:lnTo>
                <a:lnTo>
                  <a:pt x="99199" y="73177"/>
                </a:lnTo>
                <a:lnTo>
                  <a:pt x="65786" y="93751"/>
                </a:lnTo>
                <a:lnTo>
                  <a:pt x="29349" y="93751"/>
                </a:lnTo>
                <a:lnTo>
                  <a:pt x="29349" y="34569"/>
                </a:lnTo>
                <a:lnTo>
                  <a:pt x="65786" y="34569"/>
                </a:lnTo>
                <a:lnTo>
                  <a:pt x="99199" y="56692"/>
                </a:lnTo>
                <a:lnTo>
                  <a:pt x="99199" y="16179"/>
                </a:lnTo>
                <a:lnTo>
                  <a:pt x="92494" y="13157"/>
                </a:lnTo>
                <a:lnTo>
                  <a:pt x="80010" y="10248"/>
                </a:lnTo>
                <a:lnTo>
                  <a:pt x="65786" y="9283"/>
                </a:lnTo>
                <a:lnTo>
                  <a:pt x="0" y="9283"/>
                </a:lnTo>
                <a:lnTo>
                  <a:pt x="0" y="185178"/>
                </a:lnTo>
                <a:lnTo>
                  <a:pt x="29349" y="185178"/>
                </a:lnTo>
                <a:lnTo>
                  <a:pt x="29349" y="118935"/>
                </a:lnTo>
                <a:lnTo>
                  <a:pt x="65786" y="118935"/>
                </a:lnTo>
                <a:lnTo>
                  <a:pt x="103187" y="110896"/>
                </a:lnTo>
                <a:lnTo>
                  <a:pt x="127533" y="76568"/>
                </a:lnTo>
                <a:lnTo>
                  <a:pt x="128562" y="64274"/>
                </a:lnTo>
                <a:close/>
              </a:path>
              <a:path w="963930" h="233680">
                <a:moveTo>
                  <a:pt x="212915" y="53251"/>
                </a:moveTo>
                <a:lnTo>
                  <a:pt x="208775" y="51320"/>
                </a:lnTo>
                <a:lnTo>
                  <a:pt x="204444" y="50355"/>
                </a:lnTo>
                <a:lnTo>
                  <a:pt x="199923" y="50355"/>
                </a:lnTo>
                <a:lnTo>
                  <a:pt x="190220" y="50888"/>
                </a:lnTo>
                <a:lnTo>
                  <a:pt x="182549" y="52489"/>
                </a:lnTo>
                <a:lnTo>
                  <a:pt x="176885" y="55156"/>
                </a:lnTo>
                <a:lnTo>
                  <a:pt x="173228" y="58889"/>
                </a:lnTo>
                <a:lnTo>
                  <a:pt x="172999" y="52679"/>
                </a:lnTo>
                <a:lnTo>
                  <a:pt x="145262" y="52679"/>
                </a:lnTo>
                <a:lnTo>
                  <a:pt x="145262" y="185178"/>
                </a:lnTo>
                <a:lnTo>
                  <a:pt x="173697" y="185178"/>
                </a:lnTo>
                <a:lnTo>
                  <a:pt x="173697" y="93281"/>
                </a:lnTo>
                <a:lnTo>
                  <a:pt x="177711" y="86588"/>
                </a:lnTo>
                <a:lnTo>
                  <a:pt x="183235" y="81800"/>
                </a:lnTo>
                <a:lnTo>
                  <a:pt x="190296" y="78930"/>
                </a:lnTo>
                <a:lnTo>
                  <a:pt x="198869" y="77965"/>
                </a:lnTo>
                <a:lnTo>
                  <a:pt x="202438" y="77965"/>
                </a:lnTo>
                <a:lnTo>
                  <a:pt x="207073" y="78536"/>
                </a:lnTo>
                <a:lnTo>
                  <a:pt x="212801" y="79654"/>
                </a:lnTo>
                <a:lnTo>
                  <a:pt x="212915" y="53251"/>
                </a:lnTo>
                <a:close/>
              </a:path>
              <a:path w="963930" h="233680">
                <a:moveTo>
                  <a:pt x="332778" y="116497"/>
                </a:moveTo>
                <a:lnTo>
                  <a:pt x="331609" y="103022"/>
                </a:lnTo>
                <a:lnTo>
                  <a:pt x="328447" y="90678"/>
                </a:lnTo>
                <a:lnTo>
                  <a:pt x="323316" y="79463"/>
                </a:lnTo>
                <a:lnTo>
                  <a:pt x="320116" y="74955"/>
                </a:lnTo>
                <a:lnTo>
                  <a:pt x="316179" y="69380"/>
                </a:lnTo>
                <a:lnTo>
                  <a:pt x="307327" y="61061"/>
                </a:lnTo>
                <a:lnTo>
                  <a:pt x="304228" y="59283"/>
                </a:lnTo>
                <a:lnTo>
                  <a:pt x="304228" y="120675"/>
                </a:lnTo>
                <a:lnTo>
                  <a:pt x="303669" y="129159"/>
                </a:lnTo>
                <a:lnTo>
                  <a:pt x="279603" y="162128"/>
                </a:lnTo>
                <a:lnTo>
                  <a:pt x="272211" y="162902"/>
                </a:lnTo>
                <a:lnTo>
                  <a:pt x="264668" y="162128"/>
                </a:lnTo>
                <a:lnTo>
                  <a:pt x="240449" y="128816"/>
                </a:lnTo>
                <a:lnTo>
                  <a:pt x="239966" y="120675"/>
                </a:lnTo>
                <a:lnTo>
                  <a:pt x="240017" y="116497"/>
                </a:lnTo>
                <a:lnTo>
                  <a:pt x="258064" y="78117"/>
                </a:lnTo>
                <a:lnTo>
                  <a:pt x="271970" y="74955"/>
                </a:lnTo>
                <a:lnTo>
                  <a:pt x="279463" y="75742"/>
                </a:lnTo>
                <a:lnTo>
                  <a:pt x="303720" y="109245"/>
                </a:lnTo>
                <a:lnTo>
                  <a:pt x="304228" y="120675"/>
                </a:lnTo>
                <a:lnTo>
                  <a:pt x="304228" y="59283"/>
                </a:lnTo>
                <a:lnTo>
                  <a:pt x="297002" y="55118"/>
                </a:lnTo>
                <a:lnTo>
                  <a:pt x="285229" y="51549"/>
                </a:lnTo>
                <a:lnTo>
                  <a:pt x="271970" y="50355"/>
                </a:lnTo>
                <a:lnTo>
                  <a:pt x="258724" y="51562"/>
                </a:lnTo>
                <a:lnTo>
                  <a:pt x="220662" y="79997"/>
                </a:lnTo>
                <a:lnTo>
                  <a:pt x="211543" y="120675"/>
                </a:lnTo>
                <a:lnTo>
                  <a:pt x="212547" y="134023"/>
                </a:lnTo>
                <a:lnTo>
                  <a:pt x="236715" y="176631"/>
                </a:lnTo>
                <a:lnTo>
                  <a:pt x="272211" y="187502"/>
                </a:lnTo>
                <a:lnTo>
                  <a:pt x="285457" y="186296"/>
                </a:lnTo>
                <a:lnTo>
                  <a:pt x="297256" y="182676"/>
                </a:lnTo>
                <a:lnTo>
                  <a:pt x="307594" y="176631"/>
                </a:lnTo>
                <a:lnTo>
                  <a:pt x="316471" y="168186"/>
                </a:lnTo>
                <a:lnTo>
                  <a:pt x="320154" y="162902"/>
                </a:lnTo>
                <a:lnTo>
                  <a:pt x="323608" y="157949"/>
                </a:lnTo>
                <a:lnTo>
                  <a:pt x="328701" y="146558"/>
                </a:lnTo>
                <a:lnTo>
                  <a:pt x="331762" y="134023"/>
                </a:lnTo>
                <a:lnTo>
                  <a:pt x="332752" y="120675"/>
                </a:lnTo>
                <a:lnTo>
                  <a:pt x="332778" y="116497"/>
                </a:lnTo>
                <a:close/>
              </a:path>
              <a:path w="963930" h="233680">
                <a:moveTo>
                  <a:pt x="463892" y="117881"/>
                </a:moveTo>
                <a:lnTo>
                  <a:pt x="456285" y="79298"/>
                </a:lnTo>
                <a:lnTo>
                  <a:pt x="442950" y="61036"/>
                </a:lnTo>
                <a:lnTo>
                  <a:pt x="435343" y="56032"/>
                </a:lnTo>
                <a:lnTo>
                  <a:pt x="435343" y="117881"/>
                </a:lnTo>
                <a:lnTo>
                  <a:pt x="435343" y="120319"/>
                </a:lnTo>
                <a:lnTo>
                  <a:pt x="418693" y="159804"/>
                </a:lnTo>
                <a:lnTo>
                  <a:pt x="405295" y="162902"/>
                </a:lnTo>
                <a:lnTo>
                  <a:pt x="397078" y="162001"/>
                </a:lnTo>
                <a:lnTo>
                  <a:pt x="390004" y="159283"/>
                </a:lnTo>
                <a:lnTo>
                  <a:pt x="384086" y="154749"/>
                </a:lnTo>
                <a:lnTo>
                  <a:pt x="379298" y="148399"/>
                </a:lnTo>
                <a:lnTo>
                  <a:pt x="379298" y="90157"/>
                </a:lnTo>
                <a:lnTo>
                  <a:pt x="384022" y="83705"/>
                </a:lnTo>
                <a:lnTo>
                  <a:pt x="389890" y="79108"/>
                </a:lnTo>
                <a:lnTo>
                  <a:pt x="396900" y="76339"/>
                </a:lnTo>
                <a:lnTo>
                  <a:pt x="405066" y="75412"/>
                </a:lnTo>
                <a:lnTo>
                  <a:pt x="412369" y="76187"/>
                </a:lnTo>
                <a:lnTo>
                  <a:pt x="434886" y="109347"/>
                </a:lnTo>
                <a:lnTo>
                  <a:pt x="435343" y="117881"/>
                </a:lnTo>
                <a:lnTo>
                  <a:pt x="435343" y="56032"/>
                </a:lnTo>
                <a:lnTo>
                  <a:pt x="433882" y="55067"/>
                </a:lnTo>
                <a:lnTo>
                  <a:pt x="423367" y="51536"/>
                </a:lnTo>
                <a:lnTo>
                  <a:pt x="411327" y="50355"/>
                </a:lnTo>
                <a:lnTo>
                  <a:pt x="399961" y="51028"/>
                </a:lnTo>
                <a:lnTo>
                  <a:pt x="390601" y="53022"/>
                </a:lnTo>
                <a:lnTo>
                  <a:pt x="383235" y="56362"/>
                </a:lnTo>
                <a:lnTo>
                  <a:pt x="377850" y="61036"/>
                </a:lnTo>
                <a:lnTo>
                  <a:pt x="377215" y="52679"/>
                </a:lnTo>
                <a:lnTo>
                  <a:pt x="350761" y="52679"/>
                </a:lnTo>
                <a:lnTo>
                  <a:pt x="350761" y="233451"/>
                </a:lnTo>
                <a:lnTo>
                  <a:pt x="379298" y="233451"/>
                </a:lnTo>
                <a:lnTo>
                  <a:pt x="379298" y="178511"/>
                </a:lnTo>
                <a:lnTo>
                  <a:pt x="384416" y="182448"/>
                </a:lnTo>
                <a:lnTo>
                  <a:pt x="391515" y="185254"/>
                </a:lnTo>
                <a:lnTo>
                  <a:pt x="400596" y="186944"/>
                </a:lnTo>
                <a:lnTo>
                  <a:pt x="411670" y="187502"/>
                </a:lnTo>
                <a:lnTo>
                  <a:pt x="423506" y="186296"/>
                </a:lnTo>
                <a:lnTo>
                  <a:pt x="456247" y="158000"/>
                </a:lnTo>
                <a:lnTo>
                  <a:pt x="463892" y="120319"/>
                </a:lnTo>
                <a:lnTo>
                  <a:pt x="463892" y="117881"/>
                </a:lnTo>
                <a:close/>
              </a:path>
              <a:path w="963930" h="233680">
                <a:moveTo>
                  <a:pt x="600113" y="116497"/>
                </a:moveTo>
                <a:lnTo>
                  <a:pt x="598944" y="103022"/>
                </a:lnTo>
                <a:lnTo>
                  <a:pt x="595782" y="90678"/>
                </a:lnTo>
                <a:lnTo>
                  <a:pt x="590651" y="79463"/>
                </a:lnTo>
                <a:lnTo>
                  <a:pt x="587451" y="74955"/>
                </a:lnTo>
                <a:lnTo>
                  <a:pt x="583514" y="69380"/>
                </a:lnTo>
                <a:lnTo>
                  <a:pt x="574662" y="61061"/>
                </a:lnTo>
                <a:lnTo>
                  <a:pt x="571563" y="59283"/>
                </a:lnTo>
                <a:lnTo>
                  <a:pt x="571563" y="120675"/>
                </a:lnTo>
                <a:lnTo>
                  <a:pt x="571004" y="129159"/>
                </a:lnTo>
                <a:lnTo>
                  <a:pt x="546938" y="162128"/>
                </a:lnTo>
                <a:lnTo>
                  <a:pt x="539546" y="162902"/>
                </a:lnTo>
                <a:lnTo>
                  <a:pt x="532003" y="162128"/>
                </a:lnTo>
                <a:lnTo>
                  <a:pt x="507784" y="128816"/>
                </a:lnTo>
                <a:lnTo>
                  <a:pt x="507301" y="120675"/>
                </a:lnTo>
                <a:lnTo>
                  <a:pt x="507352" y="116497"/>
                </a:lnTo>
                <a:lnTo>
                  <a:pt x="525399" y="78117"/>
                </a:lnTo>
                <a:lnTo>
                  <a:pt x="539305" y="74955"/>
                </a:lnTo>
                <a:lnTo>
                  <a:pt x="546798" y="75742"/>
                </a:lnTo>
                <a:lnTo>
                  <a:pt x="571055" y="109245"/>
                </a:lnTo>
                <a:lnTo>
                  <a:pt x="571563" y="120675"/>
                </a:lnTo>
                <a:lnTo>
                  <a:pt x="571563" y="59283"/>
                </a:lnTo>
                <a:lnTo>
                  <a:pt x="564337" y="55118"/>
                </a:lnTo>
                <a:lnTo>
                  <a:pt x="552564" y="51549"/>
                </a:lnTo>
                <a:lnTo>
                  <a:pt x="539305" y="50355"/>
                </a:lnTo>
                <a:lnTo>
                  <a:pt x="526059" y="51562"/>
                </a:lnTo>
                <a:lnTo>
                  <a:pt x="487997" y="79997"/>
                </a:lnTo>
                <a:lnTo>
                  <a:pt x="478878" y="120675"/>
                </a:lnTo>
                <a:lnTo>
                  <a:pt x="479882" y="134023"/>
                </a:lnTo>
                <a:lnTo>
                  <a:pt x="504050" y="176631"/>
                </a:lnTo>
                <a:lnTo>
                  <a:pt x="539546" y="187502"/>
                </a:lnTo>
                <a:lnTo>
                  <a:pt x="552792" y="186296"/>
                </a:lnTo>
                <a:lnTo>
                  <a:pt x="564591" y="182676"/>
                </a:lnTo>
                <a:lnTo>
                  <a:pt x="574929" y="176631"/>
                </a:lnTo>
                <a:lnTo>
                  <a:pt x="583806" y="168186"/>
                </a:lnTo>
                <a:lnTo>
                  <a:pt x="587489" y="162902"/>
                </a:lnTo>
                <a:lnTo>
                  <a:pt x="590943" y="157949"/>
                </a:lnTo>
                <a:lnTo>
                  <a:pt x="596036" y="146558"/>
                </a:lnTo>
                <a:lnTo>
                  <a:pt x="599097" y="134023"/>
                </a:lnTo>
                <a:lnTo>
                  <a:pt x="600087" y="120675"/>
                </a:lnTo>
                <a:lnTo>
                  <a:pt x="600113" y="116497"/>
                </a:lnTo>
                <a:close/>
              </a:path>
              <a:path w="963930" h="233680">
                <a:moveTo>
                  <a:pt x="719734" y="146773"/>
                </a:moveTo>
                <a:lnTo>
                  <a:pt x="692251" y="112115"/>
                </a:lnTo>
                <a:lnTo>
                  <a:pt x="660120" y="103251"/>
                </a:lnTo>
                <a:lnTo>
                  <a:pt x="653059" y="100850"/>
                </a:lnTo>
                <a:lnTo>
                  <a:pt x="647179" y="96240"/>
                </a:lnTo>
                <a:lnTo>
                  <a:pt x="645706" y="93319"/>
                </a:lnTo>
                <a:lnTo>
                  <a:pt x="645706" y="86283"/>
                </a:lnTo>
                <a:lnTo>
                  <a:pt x="647293" y="82943"/>
                </a:lnTo>
                <a:lnTo>
                  <a:pt x="653681" y="76555"/>
                </a:lnTo>
                <a:lnTo>
                  <a:pt x="659244" y="74955"/>
                </a:lnTo>
                <a:lnTo>
                  <a:pt x="674636" y="74955"/>
                </a:lnTo>
                <a:lnTo>
                  <a:pt x="680300" y="76923"/>
                </a:lnTo>
                <a:lnTo>
                  <a:pt x="688086" y="84772"/>
                </a:lnTo>
                <a:lnTo>
                  <a:pt x="690029" y="90004"/>
                </a:lnTo>
                <a:lnTo>
                  <a:pt x="690029" y="96532"/>
                </a:lnTo>
                <a:lnTo>
                  <a:pt x="718464" y="96532"/>
                </a:lnTo>
                <a:lnTo>
                  <a:pt x="697230" y="57365"/>
                </a:lnTo>
                <a:lnTo>
                  <a:pt x="667181" y="50355"/>
                </a:lnTo>
                <a:lnTo>
                  <a:pt x="656513" y="51092"/>
                </a:lnTo>
                <a:lnTo>
                  <a:pt x="620623" y="75184"/>
                </a:lnTo>
                <a:lnTo>
                  <a:pt x="617169" y="90500"/>
                </a:lnTo>
                <a:lnTo>
                  <a:pt x="618007" y="98717"/>
                </a:lnTo>
                <a:lnTo>
                  <a:pt x="646176" y="124675"/>
                </a:lnTo>
                <a:lnTo>
                  <a:pt x="677189" y="132562"/>
                </a:lnTo>
                <a:lnTo>
                  <a:pt x="684288" y="135255"/>
                </a:lnTo>
                <a:lnTo>
                  <a:pt x="689902" y="141363"/>
                </a:lnTo>
                <a:lnTo>
                  <a:pt x="691311" y="144729"/>
                </a:lnTo>
                <a:lnTo>
                  <a:pt x="691311" y="148399"/>
                </a:lnTo>
                <a:lnTo>
                  <a:pt x="691311" y="152425"/>
                </a:lnTo>
                <a:lnTo>
                  <a:pt x="689381" y="155841"/>
                </a:lnTo>
                <a:lnTo>
                  <a:pt x="681634" y="161493"/>
                </a:lnTo>
                <a:lnTo>
                  <a:pt x="675728" y="162902"/>
                </a:lnTo>
                <a:lnTo>
                  <a:pt x="661682" y="162902"/>
                </a:lnTo>
                <a:lnTo>
                  <a:pt x="655866" y="161455"/>
                </a:lnTo>
                <a:lnTo>
                  <a:pt x="644766" y="155613"/>
                </a:lnTo>
                <a:lnTo>
                  <a:pt x="641743" y="149250"/>
                </a:lnTo>
                <a:lnTo>
                  <a:pt x="641248" y="139471"/>
                </a:lnTo>
                <a:lnTo>
                  <a:pt x="612876" y="139471"/>
                </a:lnTo>
                <a:lnTo>
                  <a:pt x="635038" y="179768"/>
                </a:lnTo>
                <a:lnTo>
                  <a:pt x="667753" y="187502"/>
                </a:lnTo>
                <a:lnTo>
                  <a:pt x="678776" y="186804"/>
                </a:lnTo>
                <a:lnTo>
                  <a:pt x="716127" y="163296"/>
                </a:lnTo>
                <a:lnTo>
                  <a:pt x="718832" y="155473"/>
                </a:lnTo>
                <a:lnTo>
                  <a:pt x="719734" y="146773"/>
                </a:lnTo>
                <a:close/>
              </a:path>
              <a:path w="963930" h="233680">
                <a:moveTo>
                  <a:pt x="844931" y="115328"/>
                </a:moveTo>
                <a:lnTo>
                  <a:pt x="835088" y="74955"/>
                </a:lnTo>
                <a:lnTo>
                  <a:pt x="831710" y="69151"/>
                </a:lnTo>
                <a:lnTo>
                  <a:pt x="824153" y="60934"/>
                </a:lnTo>
                <a:lnTo>
                  <a:pt x="816495" y="56197"/>
                </a:lnTo>
                <a:lnTo>
                  <a:pt x="816495" y="105752"/>
                </a:lnTo>
                <a:lnTo>
                  <a:pt x="761161" y="103962"/>
                </a:lnTo>
                <a:lnTo>
                  <a:pt x="762203" y="95719"/>
                </a:lnTo>
                <a:lnTo>
                  <a:pt x="765352" y="88836"/>
                </a:lnTo>
                <a:lnTo>
                  <a:pt x="775919" y="77736"/>
                </a:lnTo>
                <a:lnTo>
                  <a:pt x="782320" y="74955"/>
                </a:lnTo>
                <a:lnTo>
                  <a:pt x="799490" y="74955"/>
                </a:lnTo>
                <a:lnTo>
                  <a:pt x="806221" y="78181"/>
                </a:lnTo>
                <a:lnTo>
                  <a:pt x="810006" y="84645"/>
                </a:lnTo>
                <a:lnTo>
                  <a:pt x="813841" y="91097"/>
                </a:lnTo>
                <a:lnTo>
                  <a:pt x="816000" y="98196"/>
                </a:lnTo>
                <a:lnTo>
                  <a:pt x="816495" y="105752"/>
                </a:lnTo>
                <a:lnTo>
                  <a:pt x="816495" y="56197"/>
                </a:lnTo>
                <a:lnTo>
                  <a:pt x="814654" y="55054"/>
                </a:lnTo>
                <a:lnTo>
                  <a:pt x="803211" y="51523"/>
                </a:lnTo>
                <a:lnTo>
                  <a:pt x="789825" y="50355"/>
                </a:lnTo>
                <a:lnTo>
                  <a:pt x="782358" y="50863"/>
                </a:lnTo>
                <a:lnTo>
                  <a:pt x="744156" y="74625"/>
                </a:lnTo>
                <a:lnTo>
                  <a:pt x="731456" y="118465"/>
                </a:lnTo>
                <a:lnTo>
                  <a:pt x="731456" y="123342"/>
                </a:lnTo>
                <a:lnTo>
                  <a:pt x="748169" y="169405"/>
                </a:lnTo>
                <a:lnTo>
                  <a:pt x="792607" y="187502"/>
                </a:lnTo>
                <a:lnTo>
                  <a:pt x="801928" y="187007"/>
                </a:lnTo>
                <a:lnTo>
                  <a:pt x="840092" y="164998"/>
                </a:lnTo>
                <a:lnTo>
                  <a:pt x="841540" y="163017"/>
                </a:lnTo>
                <a:lnTo>
                  <a:pt x="844473" y="159016"/>
                </a:lnTo>
                <a:lnTo>
                  <a:pt x="826198" y="144513"/>
                </a:lnTo>
                <a:lnTo>
                  <a:pt x="821093" y="151206"/>
                </a:lnTo>
                <a:lnTo>
                  <a:pt x="816140" y="155968"/>
                </a:lnTo>
                <a:lnTo>
                  <a:pt x="806589" y="161607"/>
                </a:lnTo>
                <a:lnTo>
                  <a:pt x="800722" y="163017"/>
                </a:lnTo>
                <a:lnTo>
                  <a:pt x="793762" y="163017"/>
                </a:lnTo>
                <a:lnTo>
                  <a:pt x="760310" y="136804"/>
                </a:lnTo>
                <a:lnTo>
                  <a:pt x="760120" y="128447"/>
                </a:lnTo>
                <a:lnTo>
                  <a:pt x="844931" y="128447"/>
                </a:lnTo>
                <a:lnTo>
                  <a:pt x="844931" y="115328"/>
                </a:lnTo>
                <a:close/>
              </a:path>
              <a:path w="963930" h="233680">
                <a:moveTo>
                  <a:pt x="963523" y="0"/>
                </a:moveTo>
                <a:lnTo>
                  <a:pt x="934974" y="0"/>
                </a:lnTo>
                <a:lnTo>
                  <a:pt x="934974" y="59232"/>
                </a:lnTo>
                <a:lnTo>
                  <a:pt x="934974" y="90678"/>
                </a:lnTo>
                <a:lnTo>
                  <a:pt x="934974" y="146723"/>
                </a:lnTo>
                <a:lnTo>
                  <a:pt x="930198" y="153543"/>
                </a:lnTo>
                <a:lnTo>
                  <a:pt x="924242" y="158419"/>
                </a:lnTo>
                <a:lnTo>
                  <a:pt x="917092" y="161353"/>
                </a:lnTo>
                <a:lnTo>
                  <a:pt x="908748" y="162331"/>
                </a:lnTo>
                <a:lnTo>
                  <a:pt x="901560" y="161569"/>
                </a:lnTo>
                <a:lnTo>
                  <a:pt x="879487" y="128841"/>
                </a:lnTo>
                <a:lnTo>
                  <a:pt x="879043" y="117881"/>
                </a:lnTo>
                <a:lnTo>
                  <a:pt x="879500" y="109347"/>
                </a:lnTo>
                <a:lnTo>
                  <a:pt x="901738" y="76187"/>
                </a:lnTo>
                <a:lnTo>
                  <a:pt x="908989" y="75412"/>
                </a:lnTo>
                <a:lnTo>
                  <a:pt x="917270" y="76377"/>
                </a:lnTo>
                <a:lnTo>
                  <a:pt x="924356" y="79235"/>
                </a:lnTo>
                <a:lnTo>
                  <a:pt x="930262" y="83997"/>
                </a:lnTo>
                <a:lnTo>
                  <a:pt x="934974" y="90678"/>
                </a:lnTo>
                <a:lnTo>
                  <a:pt x="934974" y="59232"/>
                </a:lnTo>
                <a:lnTo>
                  <a:pt x="930186" y="55346"/>
                </a:lnTo>
                <a:lnTo>
                  <a:pt x="923366" y="52578"/>
                </a:lnTo>
                <a:lnTo>
                  <a:pt x="914527" y="50914"/>
                </a:lnTo>
                <a:lnTo>
                  <a:pt x="903643" y="50355"/>
                </a:lnTo>
                <a:lnTo>
                  <a:pt x="892200" y="51523"/>
                </a:lnTo>
                <a:lnTo>
                  <a:pt x="858672" y="79235"/>
                </a:lnTo>
                <a:lnTo>
                  <a:pt x="850506" y="117881"/>
                </a:lnTo>
                <a:lnTo>
                  <a:pt x="850506" y="121246"/>
                </a:lnTo>
                <a:lnTo>
                  <a:pt x="865187" y="168478"/>
                </a:lnTo>
                <a:lnTo>
                  <a:pt x="903414" y="187502"/>
                </a:lnTo>
                <a:lnTo>
                  <a:pt x="914704" y="186855"/>
                </a:lnTo>
                <a:lnTo>
                  <a:pt x="923975" y="184924"/>
                </a:lnTo>
                <a:lnTo>
                  <a:pt x="931240" y="181698"/>
                </a:lnTo>
                <a:lnTo>
                  <a:pt x="936485" y="177177"/>
                </a:lnTo>
                <a:lnTo>
                  <a:pt x="937069" y="185178"/>
                </a:lnTo>
                <a:lnTo>
                  <a:pt x="963523" y="185178"/>
                </a:lnTo>
                <a:lnTo>
                  <a:pt x="963523" y="177177"/>
                </a:lnTo>
                <a:lnTo>
                  <a:pt x="963523" y="162331"/>
                </a:lnTo>
                <a:lnTo>
                  <a:pt x="963523" y="75412"/>
                </a:lnTo>
                <a:lnTo>
                  <a:pt x="963523" y="59232"/>
                </a:lnTo>
                <a:lnTo>
                  <a:pt x="963523" y="0"/>
                </a:lnTo>
                <a:close/>
              </a:path>
            </a:pathLst>
          </a:custGeom>
          <a:solidFill>
            <a:srgbClr val="2031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21716" y="944604"/>
            <a:ext cx="855344" cy="187960"/>
            <a:chOff x="1321716" y="944604"/>
            <a:chExt cx="855344" cy="1879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716" y="951566"/>
              <a:ext cx="129722" cy="18054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538" y="994962"/>
              <a:ext cx="121226" cy="13714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12606" y="944604"/>
              <a:ext cx="28575" cy="185420"/>
            </a:xfrm>
            <a:custGeom>
              <a:avLst/>
              <a:gdLst/>
              <a:ahLst/>
              <a:cxnLst/>
              <a:rect l="l" t="t" r="r" b="b"/>
              <a:pathLst>
                <a:path w="28575" h="185419">
                  <a:moveTo>
                    <a:pt x="28543" y="185185"/>
                  </a:moveTo>
                  <a:lnTo>
                    <a:pt x="0" y="185185"/>
                  </a:lnTo>
                  <a:lnTo>
                    <a:pt x="0" y="0"/>
                  </a:lnTo>
                  <a:lnTo>
                    <a:pt x="28543" y="0"/>
                  </a:lnTo>
                  <a:lnTo>
                    <a:pt x="28543" y="185185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9809" y="951566"/>
              <a:ext cx="240879" cy="18054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1948" y="994962"/>
              <a:ext cx="245031" cy="13714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56240" y="1406392"/>
            <a:ext cx="9843770" cy="3031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>
                <a:solidFill>
                  <a:srgbClr val="374050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600">
              <a:latin typeface="Roboto"/>
              <a:cs typeface="Roboto"/>
            </a:endParaRPr>
          </a:p>
          <a:p>
            <a:pPr marL="175260" marR="5080">
              <a:lnSpc>
                <a:spcPts val="1870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solution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user-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platform.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register,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vote, 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view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real-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time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results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. To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build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application,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due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 its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robustness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scalability.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have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interface,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database,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real-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time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results,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admin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panel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efficient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management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candidates,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accounts.</a:t>
            </a:r>
            <a:endParaRPr sz="1600">
              <a:latin typeface="Roboto"/>
              <a:cs typeface="Roboto"/>
            </a:endParaRPr>
          </a:p>
          <a:p>
            <a:pPr marL="175260" marR="116205">
              <a:lnSpc>
                <a:spcPts val="1870"/>
              </a:lnSpc>
              <a:spcBef>
                <a:spcPts val="1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summary, 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solution for 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 using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secure,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user- friendly,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flexible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conducting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ensures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a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user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experience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ideal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scenarios.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42867"/>
            <a:ext cx="10693400" cy="5374005"/>
            <a:chOff x="0" y="442867"/>
            <a:chExt cx="10693400" cy="53740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869" y="895295"/>
              <a:ext cx="476654" cy="1781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017" y="936257"/>
              <a:ext cx="113478" cy="1371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059" y="895182"/>
              <a:ext cx="250858" cy="17822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615" y="936257"/>
              <a:ext cx="112897" cy="18437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7818" y="936257"/>
              <a:ext cx="113478" cy="13714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346" y="1396342"/>
              <a:ext cx="8956852" cy="421996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42867"/>
              <a:ext cx="10693400" cy="513406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88781"/>
            <a:ext cx="10693400" cy="5328285"/>
            <a:chOff x="0" y="488781"/>
            <a:chExt cx="10693400" cy="53282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838" y="1396341"/>
              <a:ext cx="9089390" cy="43250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07" y="924990"/>
              <a:ext cx="259328" cy="17822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58977" y="915720"/>
              <a:ext cx="88265" cy="185420"/>
            </a:xfrm>
            <a:custGeom>
              <a:avLst/>
              <a:gdLst/>
              <a:ahLst/>
              <a:cxnLst/>
              <a:rect l="l" t="t" r="r" b="b"/>
              <a:pathLst>
                <a:path w="88265" h="185419">
                  <a:moveTo>
                    <a:pt x="28536" y="0"/>
                  </a:moveTo>
                  <a:lnTo>
                    <a:pt x="0" y="0"/>
                  </a:lnTo>
                  <a:lnTo>
                    <a:pt x="0" y="185178"/>
                  </a:lnTo>
                  <a:lnTo>
                    <a:pt x="28536" y="185178"/>
                  </a:lnTo>
                  <a:lnTo>
                    <a:pt x="28536" y="0"/>
                  </a:lnTo>
                  <a:close/>
                </a:path>
                <a:path w="88265" h="185419">
                  <a:moveTo>
                    <a:pt x="87947" y="0"/>
                  </a:moveTo>
                  <a:lnTo>
                    <a:pt x="59397" y="0"/>
                  </a:lnTo>
                  <a:lnTo>
                    <a:pt x="59397" y="185178"/>
                  </a:lnTo>
                  <a:lnTo>
                    <a:pt x="87947" y="185178"/>
                  </a:lnTo>
                  <a:lnTo>
                    <a:pt x="87947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09" y="924990"/>
              <a:ext cx="250858" cy="17822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266" y="966065"/>
              <a:ext cx="112897" cy="1843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469" y="966065"/>
              <a:ext cx="113478" cy="13714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60198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88781"/>
              <a:ext cx="10693400" cy="504223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0250" y="5511799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21462" y="922670"/>
            <a:ext cx="666750" cy="227965"/>
            <a:chOff x="521462" y="922670"/>
            <a:chExt cx="666750" cy="227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462" y="922670"/>
              <a:ext cx="398101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83" y="966065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045" y="966065"/>
              <a:ext cx="112897" cy="18437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276475" y="924991"/>
            <a:ext cx="519430" cy="226060"/>
            <a:chOff x="1276475" y="924991"/>
            <a:chExt cx="519430" cy="22606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475" y="924991"/>
              <a:ext cx="250858" cy="1782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031" y="966065"/>
              <a:ext cx="112897" cy="1843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2235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0" y="417822"/>
            <a:ext cx="10693400" cy="5399405"/>
            <a:chOff x="0" y="417822"/>
            <a:chExt cx="10693400" cy="5399405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648" y="1396342"/>
              <a:ext cx="8965269" cy="432509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17822"/>
              <a:ext cx="10693400" cy="518415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0250" y="5511799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2024-04-14T18:34:30Z</dcterms:created>
  <dcterms:modified xsi:type="dcterms:W3CDTF">2024-04-14T18:34:30Z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m82</vt:lpwstr>
  </property>
</Properties>
</file>