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2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286" r:id="rId18"/>
    <p:sldId id="1297" r:id="rId19"/>
    <p:sldId id="1288" r:id="rId20"/>
    <p:sldId id="1249" r:id="rId21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8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222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21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20" Type="http://customschemas.google.com/relationships/presentationmetadata" Target="metadata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224" Type="http://schemas.openxmlformats.org/officeDocument/2006/relationships/tableStyles" Target="tableStyle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notesMaster" Target="notesMasters/notesMaster1.xml" /><Relationship Id="rId223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Relationship Id="rId9" Type="http://schemas.openxmlformats.org/officeDocument/2006/relationships/image" Target="../media/image14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977787" y="3530712"/>
            <a:ext cx="3794798" cy="1821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IN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NAME:Asika.P</a:t>
            </a: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REGISTER NO:au820621104011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NAME:ARASU ENGINEERING COLLEGE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IN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9C803-51A3-E37E-64B0-08ACF998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3487"/>
            <a:ext cx="6096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03237-815E-8601-BF78-212864E6C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09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A8959-C120-7D8E-EABC-C2DB5BDF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7762"/>
            <a:ext cx="6096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2199F-AA0E-2BD8-88FF-26C842FE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7762"/>
            <a:ext cx="6096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87641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</a:t>
            </a:r>
            <a:r>
              <a:rPr lang="en-IN" b="1" dirty="0" err="1">
                <a:solidFill>
                  <a:srgbClr val="213163"/>
                </a:solidFill>
              </a:rPr>
              <a:t>Asika</a:t>
            </a:r>
            <a:r>
              <a:rPr lang="en-IN" b="1" dirty="0">
                <a:solidFill>
                  <a:srgbClr val="213163"/>
                </a:solidFill>
              </a:rPr>
              <a:t>. P(4011,AEC)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853DA-FBA8-76EC-1A47-FB4D9F81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2706"/>
            <a:ext cx="6096000" cy="27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068BB8-EF47-7526-CF41-721D47F5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23950"/>
            <a:ext cx="6096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3033F-6350-82DE-6FDF-EE3641E74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83506"/>
            <a:ext cx="6096000" cy="237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1064</Words>
  <Application>Microsoft Office PowerPoint</Application>
  <PresentationFormat>On-screen Show (16:9)</PresentationFormat>
  <Paragraphs>55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akshaya kolanginathan</cp:lastModifiedBy>
  <cp:revision>11</cp:revision>
  <dcterms:modified xsi:type="dcterms:W3CDTF">2024-04-15T13:46:47Z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