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8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6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2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2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4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3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BEEE-0841-4AD2-8712-414A67404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31665-B822-43F8-A113-15BDC36BA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Tools: </a:t>
            </a:r>
            <a:r>
              <a:rPr lang="en-US" sz="3200" dirty="0" err="1"/>
              <a:t>sql</a:t>
            </a:r>
            <a:r>
              <a:rPr lang="en-US" sz="3200" dirty="0"/>
              <a:t> ,</a:t>
            </a:r>
            <a:r>
              <a:rPr lang="en-US" sz="3200" dirty="0" err="1"/>
              <a:t>powerbi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98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A559E-580A-44BF-8E0B-61EF85DCE71D}"/>
              </a:ext>
            </a:extLst>
          </p:cNvPr>
          <p:cNvSpPr/>
          <p:nvPr/>
        </p:nvSpPr>
        <p:spPr>
          <a:xfrm>
            <a:off x="834887" y="725557"/>
            <a:ext cx="102770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Project Overview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/>
              <a:t>Objective: To analyze pizza sales revenue, identify trends, and provide insights to improve sales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4F62C-A787-4481-90D1-AD46BB793FF9}"/>
              </a:ext>
            </a:extLst>
          </p:cNvPr>
          <p:cNvSpPr/>
          <p:nvPr/>
        </p:nvSpPr>
        <p:spPr>
          <a:xfrm>
            <a:off x="904461" y="2395331"/>
            <a:ext cx="8239539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Key insights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Best selling pizza category: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classic </a:t>
            </a:r>
          </a:p>
          <a:p>
            <a:r>
              <a:rPr lang="en-US" dirty="0"/>
              <a:t>Worst selling pizza category: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chicken</a:t>
            </a:r>
          </a:p>
          <a:p>
            <a:r>
              <a:rPr lang="en-US" dirty="0"/>
              <a:t>Total revenue 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817860.05 </a:t>
            </a:r>
          </a:p>
          <a:p>
            <a:r>
              <a:rPr lang="en-US" dirty="0"/>
              <a:t>Total pizza sold: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49574</a:t>
            </a:r>
          </a:p>
          <a:p>
            <a:r>
              <a:rPr lang="en-US" dirty="0"/>
              <a:t>Total orders: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21350</a:t>
            </a:r>
          </a:p>
          <a:p>
            <a:r>
              <a:rPr lang="en-US" dirty="0"/>
              <a:t>Average order  value: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38.31</a:t>
            </a:r>
          </a:p>
          <a:p>
            <a:r>
              <a:rPr lang="en-US" dirty="0"/>
              <a:t>Busy period: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evening </a:t>
            </a:r>
          </a:p>
          <a:p>
            <a:r>
              <a:rPr lang="en-US" dirty="0"/>
              <a:t>Busy day :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Friday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2F54A1-120D-4403-B6AA-748AA679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916412"/>
            <a:ext cx="9020175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6A4017-514E-4D86-8C40-322E51CA748D}"/>
              </a:ext>
            </a:extLst>
          </p:cNvPr>
          <p:cNvSpPr/>
          <p:nvPr/>
        </p:nvSpPr>
        <p:spPr>
          <a:xfrm>
            <a:off x="2324100" y="874663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1.Top 5 selling pizza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pizza_ingredients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pizza_size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pizza_category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 Model - Pizza Sales]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pizza_ingredients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pizza_size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pizza_category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qty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4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C65BB-120D-40F7-A87C-122907F4FECB}"/>
              </a:ext>
            </a:extLst>
          </p:cNvPr>
          <p:cNvSpPr/>
          <p:nvPr/>
        </p:nvSpPr>
        <p:spPr>
          <a:xfrm rot="10800000" flipV="1">
            <a:off x="2771774" y="2391015"/>
            <a:ext cx="5534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pizza_category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 Model - Pizza Sales]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pizza_category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816A0-7AA2-47CB-88AB-DB3772DD1B47}"/>
              </a:ext>
            </a:extLst>
          </p:cNvPr>
          <p:cNvSpPr/>
          <p:nvPr/>
        </p:nvSpPr>
        <p:spPr>
          <a:xfrm>
            <a:off x="2190750" y="790576"/>
            <a:ext cx="6210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2. most selling pizza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16BFD-D068-4008-B979-8AC22D38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4219815"/>
            <a:ext cx="2571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CFC726-6332-4077-9763-0AD12D4461B9}"/>
              </a:ext>
            </a:extLst>
          </p:cNvPr>
          <p:cNvSpPr/>
          <p:nvPr/>
        </p:nvSpPr>
        <p:spPr>
          <a:xfrm rot="10800000" flipV="1">
            <a:off x="2105024" y="828675"/>
            <a:ext cx="7191375" cy="174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3.Pizza sales quantity based on sizes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pizza_size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 Model - Pizza Sales]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pizza_size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F5D44-7E93-462B-B040-FF88D572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933700"/>
            <a:ext cx="2828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563C8-BA68-4663-B741-DA00015DD804}"/>
              </a:ext>
            </a:extLst>
          </p:cNvPr>
          <p:cNvSpPr/>
          <p:nvPr/>
        </p:nvSpPr>
        <p:spPr>
          <a:xfrm>
            <a:off x="1447801" y="619125"/>
            <a:ext cx="7696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4.Top 10 order id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 Model - Pizza Sales]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324D0-58E8-46CF-A396-F1EE5634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767846"/>
            <a:ext cx="2066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0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9CF4E7-FAE7-4DE5-971B-228A2A4F98BE}"/>
              </a:ext>
            </a:extLst>
          </p:cNvPr>
          <p:cNvSpPr/>
          <p:nvPr/>
        </p:nvSpPr>
        <p:spPr>
          <a:xfrm>
            <a:off x="1524000" y="790576"/>
            <a:ext cx="7620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5.Total sale on weekday basis: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 Model - Pizza Sales]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D2278-72D5-48A5-B980-4A8AFD9B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2581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8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CCA3CF-7830-4AC3-802C-085FA810FEB3}"/>
              </a:ext>
            </a:extLst>
          </p:cNvPr>
          <p:cNvSpPr/>
          <p:nvPr/>
        </p:nvSpPr>
        <p:spPr>
          <a:xfrm>
            <a:off x="790575" y="714375"/>
            <a:ext cx="70485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6.Total quantity sold on time basis: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order_time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9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12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'morning'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order_time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13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17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'evening'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order_time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18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24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'night'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[Data Model - Pizza Sales]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 Model - Pizza Sales]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new_table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[Data Model - Pizza 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7E3F4-93EB-440A-ADB9-5C643216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5" y="2266756"/>
            <a:ext cx="2343150" cy="17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7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4F3A-B9B8-4833-9DCC-2156A4D6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593" y="804519"/>
            <a:ext cx="8724276" cy="1049235"/>
          </a:xfrm>
        </p:spPr>
        <p:txBody>
          <a:bodyPr>
            <a:normAutofit/>
          </a:bodyPr>
          <a:lstStyle/>
          <a:p>
            <a:r>
              <a:rPr lang="en-US" sz="3600" b="1" dirty="0"/>
              <a:t>PIZZA SALES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DB37C-FDC4-483C-9DBC-D5FFF269E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4" cy="3449638"/>
          </a:xfrm>
        </p:spPr>
      </p:pic>
    </p:spTree>
    <p:extLst>
      <p:ext uri="{BB962C8B-B14F-4D97-AF65-F5344CB8AC3E}">
        <p14:creationId xmlns:p14="http://schemas.microsoft.com/office/powerpoint/2010/main" val="23611560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432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Gallery</vt:lpstr>
      <vt:lpstr>Pizza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PIZZA SALES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Ameena v</dc:creator>
  <cp:lastModifiedBy>Ameena v</cp:lastModifiedBy>
  <cp:revision>13</cp:revision>
  <dcterms:created xsi:type="dcterms:W3CDTF">2024-12-09T04:26:33Z</dcterms:created>
  <dcterms:modified xsi:type="dcterms:W3CDTF">2024-12-25T18:20:08Z</dcterms:modified>
</cp:coreProperties>
</file>