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3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7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74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134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681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7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96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74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7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8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01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3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5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FECD11-FD18-464A-B62B-7C2A93C651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7858DB-0D79-46BC-828A-F0BAC9C6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mpy.info/cover-ict-stb-indd-v7.html" TargetMode="External"/><Relationship Id="rId2" Type="http://schemas.openxmlformats.org/officeDocument/2006/relationships/hyperlink" Target="https://kompy.info/11-mavzu-kasbiy-kompetentlilik-mohiyati-mashgulot-rejas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mpy.info/kompyuterli-matematik-tizimlar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mpy.info/yozma-nutq-shakllari.html" TargetMode="External"/><Relationship Id="rId2" Type="http://schemas.openxmlformats.org/officeDocument/2006/relationships/hyperlink" Target="https://kompy.info/2-amaliy-ish-mavzu-ms-excel-dasturi-va-uning-imkoniyatlari-da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ACB4-9CE3-49B4-8D38-FBD0C2B5E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dirty="0" err="1"/>
              <a:t>Mustaqil</a:t>
            </a:r>
            <a:r>
              <a:rPr lang="en-US" sz="3000" dirty="0"/>
              <a:t> </a:t>
            </a:r>
            <a:r>
              <a:rPr lang="en-US" sz="3000" dirty="0" err="1"/>
              <a:t>ish</a:t>
            </a:r>
            <a:br>
              <a:rPr lang="en-US" sz="3000" dirty="0"/>
            </a:br>
            <a:r>
              <a:rPr lang="en-US" sz="3000" dirty="0" err="1"/>
              <a:t>Mavzu</a:t>
            </a:r>
            <a:r>
              <a:rPr lang="en-US" sz="3000" dirty="0"/>
              <a:t>: </a:t>
            </a:r>
            <a:r>
              <a:rPr lang="en-US" sz="3000" dirty="0" err="1"/>
              <a:t>O’quv</a:t>
            </a:r>
            <a:r>
              <a:rPr lang="en-US" sz="3000" dirty="0"/>
              <a:t> </a:t>
            </a:r>
            <a:r>
              <a:rPr lang="en-US" sz="3000" dirty="0" err="1"/>
              <a:t>qollanma</a:t>
            </a:r>
            <a:r>
              <a:rPr lang="en-US" sz="3000" dirty="0"/>
              <a:t> </a:t>
            </a:r>
            <a:r>
              <a:rPr lang="en-US" sz="3000" dirty="0" err="1"/>
              <a:t>hamda</a:t>
            </a:r>
            <a:r>
              <a:rPr lang="en-US" sz="3000" dirty="0"/>
              <a:t> </a:t>
            </a:r>
            <a:r>
              <a:rPr lang="en-US" sz="3000" dirty="0" err="1"/>
              <a:t>darsliklarni</a:t>
            </a:r>
            <a:r>
              <a:rPr lang="en-US" sz="3000" dirty="0"/>
              <a:t> </a:t>
            </a:r>
            <a:r>
              <a:rPr lang="en-US" sz="3000" dirty="0" err="1"/>
              <a:t>tahlilni</a:t>
            </a:r>
            <a:r>
              <a:rPr lang="en-US" sz="3000" dirty="0"/>
              <a:t> </a:t>
            </a:r>
            <a:r>
              <a:rPr lang="en-US" sz="3000" dirty="0" err="1"/>
              <a:t>o`rganish</a:t>
            </a:r>
            <a:r>
              <a:rPr lang="en-US" sz="3000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14876-5680-4966-8CF1-400DFE4D2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Bajardi</a:t>
            </a:r>
            <a:r>
              <a:rPr lang="en-US" dirty="0"/>
              <a:t>: </a:t>
            </a:r>
            <a:r>
              <a:rPr lang="en-US" dirty="0" err="1"/>
              <a:t>To’ychiyeva</a:t>
            </a:r>
            <a:r>
              <a:rPr lang="en-US" dirty="0"/>
              <a:t> </a:t>
            </a:r>
            <a:r>
              <a:rPr lang="en-US" dirty="0" err="1"/>
              <a:t>Madina</a:t>
            </a:r>
            <a:endParaRPr lang="en-US" dirty="0"/>
          </a:p>
          <a:p>
            <a:r>
              <a:rPr lang="en-US" dirty="0" err="1"/>
              <a:t>Guruh</a:t>
            </a:r>
            <a:r>
              <a:rPr lang="en-US" dirty="0"/>
              <a:t>: BT 23-06</a:t>
            </a:r>
          </a:p>
        </p:txBody>
      </p:sp>
    </p:spTree>
    <p:extLst>
      <p:ext uri="{BB962C8B-B14F-4D97-AF65-F5344CB8AC3E}">
        <p14:creationId xmlns:p14="http://schemas.microsoft.com/office/powerpoint/2010/main" val="423702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54E7-D04F-47F4-903B-12E41B0A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1946A-980C-4669-AF93-3434428D5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587" y="483466"/>
            <a:ext cx="11146665" cy="5917334"/>
          </a:xfrm>
        </p:spPr>
      </p:pic>
    </p:spTree>
    <p:extLst>
      <p:ext uri="{BB962C8B-B14F-4D97-AF65-F5344CB8AC3E}">
        <p14:creationId xmlns:p14="http://schemas.microsoft.com/office/powerpoint/2010/main" val="53164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DBB1-977D-4282-88DC-3EC955FE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E904-2945-42C8-8A35-61F855BB2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Yuqorida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tasvirlangan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diagrammadan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shuni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ko'rishimiz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mumkinki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bizning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Milliy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O'quv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Dasturimiz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(MO'D)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Janubiy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Koreyaning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standartlariga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30, 34%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larinigina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tashkil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qilishini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ko'rishimiz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mumkin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 Bu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albatta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ta'limda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oqsoqlik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borligini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bildiradi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Janubiy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Koreuyada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boshlang'ich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sinflarda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o'quvchilarga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ta'lim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berishda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zamonaviy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raqamli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texnologiyalar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qo'llaniladi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Bizda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ham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ta'lim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olishda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raqamli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textologiyalni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1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2F48-A283-4A64-8266-EAF4DF9D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Yakun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7132-F85D-44F9-A446-CBB44386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fontAlgn="t"/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Tadqiqotlarga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ko'ra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hisob-kitobni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yaxshi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o'zlashtirgan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o'quvchidan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ko'ra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matematik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mushohada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hamda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mantiqiy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fikrlash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ko'nikmasiga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ega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o'quvchi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hayotda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ko'proq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muvaffaqiyat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qozonar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ekan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 Bu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ko'nikma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orqali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odam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matematik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bilimlarini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hayotda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qo'llaydi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turli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vaziyat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muammolarga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tez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yechim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topadi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</a:t>
            </a:r>
          </a:p>
          <a:p>
            <a:pPr algn="l" fontAlgn="t"/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Shuni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hisobga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olib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Finlyandiya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Singapur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Janubiy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Koreya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Buyuk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Britaniya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milliy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tajriba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asosida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tayyorlangan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Milliy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o'quv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dasturida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ham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o'quvchining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matematik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tafakkurini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rivojlantirishga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e'tiborni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qaratilgan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</a:t>
            </a:r>
          </a:p>
          <a:p>
            <a:pPr algn="l" fontAlgn="t"/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Shuningdek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ilg'or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o'quv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dasturi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asosida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yaratilgan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1-sinf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Matematika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darsligida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ham ilk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bor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farzandlarimizni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matematik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mushohadaga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chorlaydigan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mashg'ulot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topshiriqlarga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keng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o'rin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berildi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0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7CA8-513F-4E1D-A5C1-73F5037A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Foydalanilgan</a:t>
            </a:r>
            <a:r>
              <a:rPr lang="en-US" dirty="0"/>
              <a:t> </a:t>
            </a:r>
            <a:r>
              <a:rPr lang="en-US" dirty="0" err="1"/>
              <a:t>adabiyotlar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88BB-2C42-45D4-BAC6-169BC794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fontAlgn="t"/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1.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Lolaxon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O'rinboyeva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Mamanazar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Jumayev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Nigora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Ruzikulova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Umid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Raxmonov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Shuxrat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Ismailov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Nodira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Ismailova,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Nazimaxanum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Usmanova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Matematika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Umumiy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o'rta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ta'lim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maktablarining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1-sinfi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uchun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darslik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 Toshkent 2021.</a:t>
            </a:r>
          </a:p>
          <a:p>
            <a:pPr algn="l" fontAlgn="t"/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2.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Akramjon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O'ktamjonovich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Mirzayev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Mamlakatimiz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ta'lim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tizimida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raqamlashtirish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raqamli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dunyoda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o'qitish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o'rganishning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mavjud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imkoniyatlari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 Academic Research in Educational Sciences. VOLUME 2 | ISSUE 12 | 2021</a:t>
            </a:r>
          </a:p>
          <a:p>
            <a:pPr algn="l" fontAlgn="t"/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3.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Ilgarigi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ta'lim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standartida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boshlang'ich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sinf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o'quvchilariga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40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foizdan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ortiq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noaniq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talablar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qo'yilgan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— Respublika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ta'lim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markazi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 http s: //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daryo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uz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/2022/04/11/il gari gi-talim-standartida-boshlangich-sinf-oquvchilariga-40-foizdan-ortiq-noaniq-talablar-qoyilgan-respublika-talim-markazi/?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utm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source=@daryo</a:t>
            </a:r>
          </a:p>
          <a:p>
            <a:pPr algn="l" fontAlgn="t"/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4.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Akramjon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O'ktamjonovich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Mirzayev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O'quvchilarning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raqamli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dunyoda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o'rganish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konsepsiyasi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bo'yicha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savodxonligini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rivojlantirish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 Scientific Progress. Volume 2. ISSUE 8 I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0399-A692-4240-979E-1AAA6C3E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Reja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755B-BC79-4360-9AAB-2A8425FE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Darslik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O‘quv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qo‘llanma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Uslubiy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qo‘llanma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4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4BB5-336A-4256-9578-50DC5BBC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Darslik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19E7-261E-4805-BE24-8D855E4FD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Darslik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muayyan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o‘quv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fanining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mavzulari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tizimli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chuqur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to‘liq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yoritilgan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tegishli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mazmunini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belgilangan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hajmda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mukammal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o‘zlashtirishga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hlinkClick r:id="rId2"/>
              </a:rPr>
              <a:t>qaratilgan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mazmunan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shaklan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ta’lim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turlariga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o‘rta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maxsus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kasb-hunar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ta’limi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oliy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ta’lim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bakalavriat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magistratura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)) </a:t>
            </a:r>
            <a:r>
              <a:rPr lang="en-US" b="0" i="0" dirty="0" err="1">
                <a:effectLst/>
                <a:latin typeface="Times New Roman" panose="02020603050405020304" pitchFamily="18" charset="0"/>
                <a:hlinkClick r:id="rId3"/>
              </a:rPr>
              <a:t>moslashtirilgan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o‘quvchi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talabalarda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fanga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taalluqli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bilim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ko‘nikma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hlinkClick r:id="rId4"/>
              </a:rPr>
              <a:t>va</a:t>
            </a:r>
            <a:r>
              <a:rPr lang="en-US" b="0" i="0" dirty="0">
                <a:effectLst/>
                <a:latin typeface="Times New Roman" panose="02020603050405020304" pitchFamily="18" charset="0"/>
                <a:hlinkClick r:id="rId4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hlinkClick r:id="rId4"/>
              </a:rPr>
              <a:t>malakalar</a:t>
            </a:r>
            <a:r>
              <a:rPr lang="en-US" b="0" i="0" dirty="0">
                <a:effectLst/>
                <a:latin typeface="Times New Roman" panose="02020603050405020304" pitchFamily="18" charset="0"/>
                <a:hlinkClick r:id="rId4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hlinkClick r:id="rId4"/>
              </a:rPr>
              <a:t>shakllanishiga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ijodiy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qobiliyatlar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rivojlanishiga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xizmat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qiladigan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rasmiy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tasdiqlanadigan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asosiy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o‘quv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nashridir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3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CB5-E7D1-4167-BFAC-426930CA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5BB911-F189-400D-913B-34B93B11B9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87" y="520504"/>
            <a:ext cx="11117862" cy="579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79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9B31-B8F6-4A71-8EAA-AE95EF7D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O‘quv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qo‘llanma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7355A-6B4F-4CD2-90A0-73241354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O‘quv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qo‘llanma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darslikni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qisman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to‘ldiruvchi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muayyan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fan dasturi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bo‘yicha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tuzilgan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mavzularni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zaruriy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hajmda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tizimli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yoritib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beradigan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fan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asoslarining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mukammal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o‘zlashtirilishini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ta’minlovchi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mazmunan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shaklan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ta’lim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turlariga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o‘rta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maxsus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kasb-hunar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ta’limi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oliy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ta’lim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bakalavriat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magistratura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moslashtirilgan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nazariy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yoki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amaliy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mashq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mashg‘ulotlarga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mo‘ljallangan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o‘quvchi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talabalarda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fanga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taalluqli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bilim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ko‘nikma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malakalar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shakllanishiga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xizmat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qiladigan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rasmiy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tasdiqlanadigan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o‘quv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nashridir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0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38FA-9862-425D-B371-A18AC6DA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018B97-9203-4C49-A7DD-933B1B3C02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9" y="520505"/>
            <a:ext cx="11130769" cy="580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76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1806-F4C4-48B0-965B-320B6A51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Uslubiy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qo‘llanma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DB1F-E301-4CAF-A0DC-A7AF211FC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Uslubiy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qo‘llanma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professor-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o‘qituvchilar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bilim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oluvchilar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uchun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mo‘ljallangan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bo‘lib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b="0" i="0" dirty="0" err="1">
                <a:effectLst/>
                <a:latin typeface="Times New Roman" panose="02020603050405020304" pitchFamily="18" charset="0"/>
                <a:hlinkClick r:id="rId2"/>
              </a:rPr>
              <a:t>unda</a:t>
            </a:r>
            <a:r>
              <a:rPr lang="en-US" b="0" i="0" dirty="0">
                <a:effectLst/>
                <a:latin typeface="Times New Roman" panose="02020603050405020304" pitchFamily="18" charset="0"/>
                <a:hlinkClick r:id="rId2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hlinkClick r:id="rId2"/>
              </a:rPr>
              <a:t>bir</a:t>
            </a:r>
            <a:r>
              <a:rPr lang="en-US" b="0" i="0" dirty="0">
                <a:effectLst/>
                <a:latin typeface="Times New Roman" panose="02020603050405020304" pitchFamily="18" charset="0"/>
                <a:hlinkClick r:id="rId2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hlinkClick r:id="rId2"/>
              </a:rPr>
              <a:t>darsning</a:t>
            </a:r>
            <a:r>
              <a:rPr lang="en-US" b="0" i="0" dirty="0">
                <a:effectLst/>
                <a:latin typeface="Times New Roman" panose="02020603050405020304" pitchFamily="18" charset="0"/>
                <a:hlinkClick r:id="rId2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hlinkClick r:id="rId2"/>
              </a:rPr>
              <a:t>maqsadi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o‘tish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vositalari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ulardan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foydalanish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usullari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darsning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mazmuni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amaliy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mashg‘ulotlar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qo‘shimcha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topshiriqlar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boshqalar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haqida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latin typeface="Times New Roman" panose="02020603050405020304" pitchFamily="18" charset="0"/>
                <a:hlinkClick r:id="rId3"/>
              </a:rPr>
              <a:t>tavsiyalar</a:t>
            </a:r>
            <a:r>
              <a:rPr lang="en-US" b="0" i="0" dirty="0">
                <a:effectLst/>
                <a:latin typeface="Times New Roman" panose="02020603050405020304" pitchFamily="18" charset="0"/>
                <a:hlinkClick r:id="rId3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hlinkClick r:id="rId3"/>
              </a:rPr>
              <a:t>bayon</a:t>
            </a:r>
            <a:r>
              <a:rPr lang="en-US" b="0" i="0" dirty="0">
                <a:effectLst/>
                <a:latin typeface="Times New Roman" panose="02020603050405020304" pitchFamily="18" charset="0"/>
                <a:hlinkClick r:id="rId3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hlinkClick r:id="rId3"/>
              </a:rPr>
              <a:t>qilinadigan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ta’lim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muassasalarining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kengashi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pedagogika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kengashi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tavsiyasi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asosida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chop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etiladigan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nashr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9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C0E2-139D-4341-BB72-6451342B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734D73-1850-4607-9A4D-E8F7AE134E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398890"/>
            <a:ext cx="8551983" cy="606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37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675C-4514-4E91-B63F-0F2DDE6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So'ngi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yillarda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ta'lim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B7D2-0B0F-465A-927D-4769FB7F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So'ngi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yillarda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ta'lim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sohasining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barcha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bosqichlarini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zamonaviy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talablar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asosida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tashkil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etish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bo'yicha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farmon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qarorlar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qabul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qilindi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bunga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asosan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deyarli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barcha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dastur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hamda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darsliklar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asosiga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o'zgartirishlar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kiritildi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 Bunga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sabab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bo'lgan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eng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katta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omil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shunda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ediki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bizning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milliy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o'quv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dasturimiz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xalqaro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talablarga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hamda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chet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elning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ko'zga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ko'ringan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ta'lim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jarayonlari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natijalariga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tenglasha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olmasligi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EG"/>
              </a:rPr>
              <a:t>edi</a:t>
            </a:r>
            <a:r>
              <a:rPr lang="en-US" b="0" i="0" dirty="0">
                <a:solidFill>
                  <a:srgbClr val="000000"/>
                </a:solidFill>
                <a:effectLst/>
                <a:latin typeface="REG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60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629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Garamond</vt:lpstr>
      <vt:lpstr>REG</vt:lpstr>
      <vt:lpstr>Times New Roman</vt:lpstr>
      <vt:lpstr>Organic</vt:lpstr>
      <vt:lpstr>Mustaqil ish Mavzu: O’quv qollanma hamda darsliklarni tahlilni o`rganish.</vt:lpstr>
      <vt:lpstr>Reja:</vt:lpstr>
      <vt:lpstr>Darslik</vt:lpstr>
      <vt:lpstr>PowerPoint Presentation</vt:lpstr>
      <vt:lpstr>O‘quv qo‘llanma </vt:lpstr>
      <vt:lpstr>PowerPoint Presentation</vt:lpstr>
      <vt:lpstr>Uslubiy qo‘llanma </vt:lpstr>
      <vt:lpstr>PowerPoint Presentation</vt:lpstr>
      <vt:lpstr>So'ngi yillarda ta'lim</vt:lpstr>
      <vt:lpstr>PowerPoint Presentation</vt:lpstr>
      <vt:lpstr>Diagrama</vt:lpstr>
      <vt:lpstr>Yakun</vt:lpstr>
      <vt:lpstr>Foydalanilgan adabiyotlar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Mustaqil ish Mavzu: O’quv qollanma hamda darsliklarni tahlilni o`rganish.</dc:title>
  <dc:creator>Asilbek</dc:creator>
  <cp:lastModifiedBy>Asilbek</cp:lastModifiedBy>
  <cp:revision>2</cp:revision>
  <dcterms:created xsi:type="dcterms:W3CDTF">2024-02-19T04:02:50Z</dcterms:created>
  <dcterms:modified xsi:type="dcterms:W3CDTF">2024-02-19T04:20:32Z</dcterms:modified>
</cp:coreProperties>
</file>