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5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94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3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9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06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6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2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4FC1-37B0-427C-A395-9CE63B608000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F10F-47FE-4E5A-816D-1B98C24F1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1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29600" cy="1679575"/>
          </a:xfrm>
        </p:spPr>
        <p:txBody>
          <a:bodyPr/>
          <a:lstStyle/>
          <a:p>
            <a:r>
              <a:rPr lang="en-US" dirty="0" smtClean="0"/>
              <a:t>Justice and Fairness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Justice based on needs and abilities: </a:t>
            </a:r>
            <a:r>
              <a:rPr lang="en-US" b="1" dirty="0" smtClean="0"/>
              <a:t>Socialism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4648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first proposed by Louis </a:t>
            </a:r>
            <a:r>
              <a:rPr lang="en-US" dirty="0" err="1" smtClean="0"/>
              <a:t>Blane</a:t>
            </a:r>
            <a:r>
              <a:rPr lang="en-US" dirty="0" smtClean="0"/>
              <a:t> (1811-1882) and then by Karl Marx (1818-1883) and Nikolai Lenin (1870-1924) is traditionally taken to represent the socialist view on distribution. The principle can be phrased as follows;</a:t>
            </a:r>
          </a:p>
          <a:p>
            <a:pPr algn="just"/>
            <a:r>
              <a:rPr lang="en-US" dirty="0" smtClean="0"/>
              <a:t>Work burden should be distributed according to people abilities, and benefits should be distributed according to people’s needs.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12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Justice as Freedom: </a:t>
            </a:r>
            <a:r>
              <a:rPr lang="en-US" b="1" dirty="0" smtClean="0"/>
              <a:t>Libertarianism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86000"/>
            <a:ext cx="7924800" cy="3200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Libertarianism holds that no particular way of distributing goods can be said to be just or unjust apart from the free choices individual makes.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50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Justice as Fairness: </a:t>
            </a:r>
            <a:r>
              <a:rPr lang="en-US" b="1" dirty="0" smtClean="0"/>
              <a:t>John Rawls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Rawls theory is based on the assumption that conflicts involving justice should be settled by first devising a fair method for choosing the principle by which the conflicts are resolved.</a:t>
            </a:r>
          </a:p>
          <a:p>
            <a:pPr algn="just"/>
            <a:r>
              <a:rPr lang="en-US" b="1" dirty="0" smtClean="0"/>
              <a:t>Principle 1 </a:t>
            </a:r>
            <a:r>
              <a:rPr lang="en-US" dirty="0" smtClean="0"/>
              <a:t>is called the principle of equal liberty</a:t>
            </a:r>
          </a:p>
          <a:p>
            <a:pPr algn="just"/>
            <a:r>
              <a:rPr lang="en-US" b="1" dirty="0" smtClean="0"/>
              <a:t>Principle 2 </a:t>
            </a:r>
            <a:r>
              <a:rPr lang="en-US" dirty="0" smtClean="0"/>
              <a:t>is called the principle of fair equality of opportunity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99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Justice and Fairness are essentially comparative.</a:t>
            </a:r>
          </a:p>
          <a:p>
            <a:pPr algn="just"/>
            <a:r>
              <a:rPr lang="en-US" dirty="0" smtClean="0"/>
              <a:t>They are concerned with how one groups' treatment comparers to the way another group is treated, particularly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when benefits and burdens are distributed.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When rules and laws are administered.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When people are punished for the wrongs they have done or compensated for the injuries they have suffered. </a:t>
            </a:r>
          </a:p>
          <a:p>
            <a:pPr algn="just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48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858000" cy="4419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term justice and fairness are used almost interchangeably </a:t>
            </a:r>
          </a:p>
          <a:p>
            <a:pPr algn="just"/>
            <a:r>
              <a:rPr lang="en-US" dirty="0" smtClean="0"/>
              <a:t>The word justice for matters that are especially serious</a:t>
            </a:r>
          </a:p>
          <a:p>
            <a:pPr algn="just"/>
            <a:r>
              <a:rPr lang="en-US" dirty="0" smtClean="0"/>
              <a:t>The concept of fairness is more fundamental </a:t>
            </a:r>
          </a:p>
          <a:p>
            <a:pPr algn="just"/>
            <a:r>
              <a:rPr lang="en-US" dirty="0" smtClean="0"/>
              <a:t>If a society is unjust to many of its members, then we normally condemn that society, even if the injustice secure more than utilitarian benefits for every one.</a:t>
            </a:r>
          </a:p>
        </p:txBody>
      </p:sp>
    </p:spTree>
    <p:extLst>
      <p:ext uri="{BB962C8B-B14F-4D97-AF65-F5344CB8AC3E}">
        <p14:creationId xmlns:p14="http://schemas.microsoft.com/office/powerpoint/2010/main" val="401337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4648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Standards of justice do not generally override the moral rights of individual.</a:t>
            </a:r>
          </a:p>
          <a:p>
            <a:pPr algn="just"/>
            <a:r>
              <a:rPr lang="en-US" dirty="0" smtClean="0"/>
              <a:t>Justice is based on individual moral rights.</a:t>
            </a:r>
          </a:p>
          <a:p>
            <a:pPr algn="just"/>
            <a:r>
              <a:rPr lang="en-US" dirty="0" smtClean="0"/>
              <a:t>The moral rights to be treated as a free and equal person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609600"/>
            <a:ext cx="7543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Justice and Fairness are usually divided into three categories</a:t>
            </a:r>
          </a:p>
          <a:p>
            <a:pPr algn="just"/>
            <a:r>
              <a:rPr lang="en-US" b="1" dirty="0" smtClean="0"/>
              <a:t>Distributive Justice: </a:t>
            </a:r>
            <a:r>
              <a:rPr lang="en-US" dirty="0" smtClean="0"/>
              <a:t>The first and basic category, is concerned with the fair distribution of society benefits and burden.</a:t>
            </a:r>
          </a:p>
          <a:p>
            <a:pPr algn="just"/>
            <a:r>
              <a:rPr lang="en-US" b="1" dirty="0" smtClean="0"/>
              <a:t>Retributive Justice: </a:t>
            </a:r>
            <a:r>
              <a:rPr lang="en-US" dirty="0" smtClean="0"/>
              <a:t>Imposition of punishment and penalties on those who do wrong. </a:t>
            </a:r>
            <a:endParaRPr lang="en-US" dirty="0"/>
          </a:p>
          <a:p>
            <a:pPr algn="just"/>
            <a:r>
              <a:rPr lang="en-US" b="1" dirty="0" smtClean="0"/>
              <a:t>Compensatory Justice</a:t>
            </a:r>
            <a:r>
              <a:rPr lang="en-US" dirty="0" smtClean="0"/>
              <a:t>: A compensation for the people for what they lost when others wrong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25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US" dirty="0" smtClean="0"/>
              <a:t>Distributive Justice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Questions of distributive justice arise when different people male claims on society's benefits and burdens and all the claims are not satisfied.</a:t>
            </a:r>
          </a:p>
          <a:p>
            <a:pPr algn="just"/>
            <a:r>
              <a:rPr lang="en-US" dirty="0" smtClean="0"/>
              <a:t>The central cases are those where there is a scarcity of benefits-such as jobs, food, housing, medical care, income and wealth.</a:t>
            </a:r>
          </a:p>
          <a:p>
            <a:pPr algn="just"/>
            <a:r>
              <a:rPr lang="en-US" dirty="0" smtClean="0"/>
              <a:t>The fundamental principle of distributive justice is that equals should be treated equally and unequal treated unequally.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15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Forms of Distributive Justice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610600" cy="4876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Justice as equality: </a:t>
            </a:r>
            <a:r>
              <a:rPr lang="en-US" b="1" dirty="0" smtClean="0"/>
              <a:t>Egalitarianism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Justice based on contribution: </a:t>
            </a:r>
            <a:r>
              <a:rPr lang="en-US" b="1" dirty="0" smtClean="0"/>
              <a:t>Capitalist Justice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Justice based on needs and abilities: </a:t>
            </a:r>
            <a:r>
              <a:rPr lang="en-US" b="1" dirty="0" smtClean="0"/>
              <a:t>Socialism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Justice as Freedom: </a:t>
            </a:r>
            <a:r>
              <a:rPr lang="en-US" b="1" dirty="0" smtClean="0"/>
              <a:t>Libertarianism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Justice as Fairness: </a:t>
            </a:r>
            <a:r>
              <a:rPr lang="en-US" b="1" dirty="0" smtClean="0"/>
              <a:t>John Rawls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6495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Justice as equality: </a:t>
            </a:r>
            <a:r>
              <a:rPr lang="en-US" b="1" dirty="0" smtClean="0"/>
              <a:t>Egalitarianism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0"/>
            <a:ext cx="77724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Egalitarianism hold that there is no relevant differences among people that can justify unequal treatment. </a:t>
            </a:r>
          </a:p>
          <a:p>
            <a:pPr algn="just"/>
            <a:r>
              <a:rPr lang="en-US" dirty="0" smtClean="0"/>
              <a:t>All burdens and benefit should be distributed according to the following formula</a:t>
            </a:r>
          </a:p>
          <a:p>
            <a:pPr algn="just"/>
            <a:r>
              <a:rPr lang="en-US" dirty="0" smtClean="0"/>
              <a:t>Every person should be given exactly equal shares of a society’s or a group benefits and burden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61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Justice based on contribution: </a:t>
            </a:r>
            <a:r>
              <a:rPr lang="en-US" b="1" dirty="0" smtClean="0"/>
              <a:t>Capitalist Justice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6200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Society’s benefits should be distributed in proportion to what each individual contributes to a society or to a group. </a:t>
            </a:r>
          </a:p>
          <a:p>
            <a:pPr algn="just"/>
            <a:r>
              <a:rPr lang="en-US" dirty="0" smtClean="0"/>
              <a:t>Simply benefits should be distributed according to the value of contribution the individual makes to a society, a task, a group or an exchange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50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583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Justice and Fairness</vt:lpstr>
      <vt:lpstr>Introduction</vt:lpstr>
      <vt:lpstr>Continue..</vt:lpstr>
      <vt:lpstr>Continue..</vt:lpstr>
      <vt:lpstr>PowerPoint Presentation</vt:lpstr>
      <vt:lpstr>Distributive Justice</vt:lpstr>
      <vt:lpstr>Forms of Distributive Justice</vt:lpstr>
      <vt:lpstr>Justice as equality: Egalitarianism </vt:lpstr>
      <vt:lpstr>Justice based on contribution: Capitalist Justice </vt:lpstr>
      <vt:lpstr>Justice based on needs and abilities: Socialism </vt:lpstr>
      <vt:lpstr>Justice as Freedom: Libertarianism </vt:lpstr>
      <vt:lpstr>Justice as Fairness: John Rawls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Justice and Fairness</dc:title>
  <dc:creator>fahad</dc:creator>
  <cp:lastModifiedBy>fahad</cp:lastModifiedBy>
  <cp:revision>10</cp:revision>
  <dcterms:created xsi:type="dcterms:W3CDTF">2020-12-08T02:33:59Z</dcterms:created>
  <dcterms:modified xsi:type="dcterms:W3CDTF">2020-12-08T04:50:41Z</dcterms:modified>
</cp:coreProperties>
</file>