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16CB89-754C-41DF-9EEB-4F5AB088C8BD}"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61469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16CB89-754C-41DF-9EEB-4F5AB088C8BD}"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307107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16CB89-754C-41DF-9EEB-4F5AB088C8BD}"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413338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16CB89-754C-41DF-9EEB-4F5AB088C8BD}"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240522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6CB89-754C-41DF-9EEB-4F5AB088C8BD}"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10562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16CB89-754C-41DF-9EEB-4F5AB088C8BD}"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226867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16CB89-754C-41DF-9EEB-4F5AB088C8BD}"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417468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16CB89-754C-41DF-9EEB-4F5AB088C8BD}"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116883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6CB89-754C-41DF-9EEB-4F5AB088C8BD}"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396002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6CB89-754C-41DF-9EEB-4F5AB088C8BD}"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168770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6CB89-754C-41DF-9EEB-4F5AB088C8BD}"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104A1-D393-43E5-B779-CAD94E0648C5}" type="slidenum">
              <a:rPr lang="en-GB" smtClean="0"/>
              <a:t>‹#›</a:t>
            </a:fld>
            <a:endParaRPr lang="en-GB"/>
          </a:p>
        </p:txBody>
      </p:sp>
    </p:spTree>
    <p:extLst>
      <p:ext uri="{BB962C8B-B14F-4D97-AF65-F5344CB8AC3E}">
        <p14:creationId xmlns:p14="http://schemas.microsoft.com/office/powerpoint/2010/main" val="12726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6CB89-754C-41DF-9EEB-4F5AB088C8BD}" type="datetimeFigureOut">
              <a:rPr lang="en-GB" smtClean="0"/>
              <a:t>14/12/2020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104A1-D393-43E5-B779-CAD94E0648C5}" type="slidenum">
              <a:rPr lang="en-GB" smtClean="0"/>
              <a:t>‹#›</a:t>
            </a:fld>
            <a:endParaRPr lang="en-GB"/>
          </a:p>
        </p:txBody>
      </p:sp>
    </p:spTree>
    <p:extLst>
      <p:ext uri="{BB962C8B-B14F-4D97-AF65-F5344CB8AC3E}">
        <p14:creationId xmlns:p14="http://schemas.microsoft.com/office/powerpoint/2010/main" val="40925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dirty="0" smtClean="0"/>
              <a:t>The Ethics of Care</a:t>
            </a:r>
            <a:endParaRPr lang="en-GB" dirty="0"/>
          </a:p>
        </p:txBody>
      </p:sp>
      <p:sp>
        <p:nvSpPr>
          <p:cNvPr id="3" name="Subtitle 2"/>
          <p:cNvSpPr>
            <a:spLocks noGrp="1"/>
          </p:cNvSpPr>
          <p:nvPr>
            <p:ph type="subTitle" idx="1"/>
          </p:nvPr>
        </p:nvSpPr>
        <p:spPr>
          <a:xfrm>
            <a:off x="1447800" y="3200400"/>
            <a:ext cx="6400800" cy="1752600"/>
          </a:xfrm>
        </p:spPr>
        <p:txBody>
          <a:bodyPr>
            <a:normAutofit/>
          </a:bodyPr>
          <a:lstStyle/>
          <a:p>
            <a:r>
              <a:rPr lang="en-US" sz="4400" dirty="0" smtClean="0"/>
              <a:t>Partiality and care</a:t>
            </a:r>
            <a:endParaRPr lang="en-GB" sz="4400" dirty="0"/>
          </a:p>
        </p:txBody>
      </p:sp>
    </p:spTree>
    <p:extLst>
      <p:ext uri="{BB962C8B-B14F-4D97-AF65-F5344CB8AC3E}">
        <p14:creationId xmlns:p14="http://schemas.microsoft.com/office/powerpoint/2010/main" val="165904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p>
            <a:r>
              <a:rPr lang="en-US" dirty="0" smtClean="0"/>
              <a:t>Continue..</a:t>
            </a:r>
            <a:endParaRPr lang="en-GB" dirty="0"/>
          </a:p>
        </p:txBody>
      </p:sp>
      <p:sp>
        <p:nvSpPr>
          <p:cNvPr id="3" name="Subtitle 2"/>
          <p:cNvSpPr>
            <a:spLocks noGrp="1"/>
          </p:cNvSpPr>
          <p:nvPr>
            <p:ph type="subTitle" idx="1"/>
          </p:nvPr>
        </p:nvSpPr>
        <p:spPr>
          <a:xfrm>
            <a:off x="685800" y="1676400"/>
            <a:ext cx="8001000" cy="4953000"/>
          </a:xfrm>
        </p:spPr>
        <p:txBody>
          <a:bodyPr>
            <a:normAutofit lnSpcReduction="10000"/>
          </a:bodyPr>
          <a:lstStyle/>
          <a:p>
            <a:pPr algn="just"/>
            <a:r>
              <a:rPr lang="en-US" dirty="0" smtClean="0"/>
              <a:t>Empirical research shown that this claim is mistaken for the most part, Although there are some differences in a way that men and women respond to moral dilemmas. </a:t>
            </a:r>
          </a:p>
          <a:p>
            <a:pPr algn="just"/>
            <a:r>
              <a:rPr lang="en-US" dirty="0" smtClean="0"/>
              <a:t>Most Ethicts have abandoned the view that an ethic of care is for women only and have argued instead that just as women must recognize the demands of justice and impartiality so men must recognize the demands of caring and partiality. </a:t>
            </a:r>
          </a:p>
        </p:txBody>
      </p:sp>
    </p:spTree>
    <p:extLst>
      <p:ext uri="{BB962C8B-B14F-4D97-AF65-F5344CB8AC3E}">
        <p14:creationId xmlns:p14="http://schemas.microsoft.com/office/powerpoint/2010/main" val="94160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smtClean="0"/>
              <a:t>Continue..</a:t>
            </a:r>
            <a:endParaRPr lang="en-GB" dirty="0"/>
          </a:p>
        </p:txBody>
      </p:sp>
      <p:sp>
        <p:nvSpPr>
          <p:cNvPr id="3" name="Subtitle 2"/>
          <p:cNvSpPr>
            <a:spLocks noGrp="1"/>
          </p:cNvSpPr>
          <p:nvPr>
            <p:ph type="subTitle" idx="1"/>
          </p:nvPr>
        </p:nvSpPr>
        <p:spPr>
          <a:xfrm>
            <a:off x="1371600" y="2895600"/>
            <a:ext cx="7010400" cy="2209800"/>
          </a:xfrm>
        </p:spPr>
        <p:txBody>
          <a:bodyPr/>
          <a:lstStyle/>
          <a:p>
            <a:r>
              <a:rPr lang="en-US" dirty="0" smtClean="0"/>
              <a:t>Caring is not the only task of women but a moral imperative for both men and women.</a:t>
            </a:r>
            <a:endParaRPr lang="en-GB" dirty="0" smtClean="0"/>
          </a:p>
          <a:p>
            <a:endParaRPr lang="en-GB" dirty="0"/>
          </a:p>
        </p:txBody>
      </p:sp>
    </p:spTree>
    <p:extLst>
      <p:ext uri="{BB962C8B-B14F-4D97-AF65-F5344CB8AC3E}">
        <p14:creationId xmlns:p14="http://schemas.microsoft.com/office/powerpoint/2010/main" val="91169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Introduction</a:t>
            </a:r>
            <a:endParaRPr lang="en-GB" dirty="0"/>
          </a:p>
        </p:txBody>
      </p:sp>
      <p:sp>
        <p:nvSpPr>
          <p:cNvPr id="3" name="Subtitle 2"/>
          <p:cNvSpPr>
            <a:spLocks noGrp="1"/>
          </p:cNvSpPr>
          <p:nvPr>
            <p:ph type="subTitle" idx="1"/>
          </p:nvPr>
        </p:nvSpPr>
        <p:spPr>
          <a:xfrm>
            <a:off x="762000" y="1981200"/>
            <a:ext cx="7924800" cy="4038600"/>
          </a:xfrm>
        </p:spPr>
        <p:txBody>
          <a:bodyPr>
            <a:normAutofit/>
          </a:bodyPr>
          <a:lstStyle/>
          <a:p>
            <a:pPr algn="just"/>
            <a:r>
              <a:rPr lang="en-US" dirty="0" smtClean="0"/>
              <a:t>We have an obligation to exercise special care toward those particular persons with whom we have valuable close relationships, particularly relations of many dependency is a key concept in an ethic of care. </a:t>
            </a:r>
          </a:p>
          <a:p>
            <a:pPr algn="just"/>
            <a:r>
              <a:rPr lang="en-US" dirty="0" smtClean="0"/>
              <a:t>An approach to ethics that many feminist ethicists have recently advance.</a:t>
            </a:r>
            <a:endParaRPr lang="en-GB" dirty="0"/>
          </a:p>
        </p:txBody>
      </p:sp>
    </p:spTree>
    <p:extLst>
      <p:ext uri="{BB962C8B-B14F-4D97-AF65-F5344CB8AC3E}">
        <p14:creationId xmlns:p14="http://schemas.microsoft.com/office/powerpoint/2010/main" val="304259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dirty="0" smtClean="0"/>
              <a:t>Continue..</a:t>
            </a:r>
            <a:endParaRPr lang="en-GB" dirty="0"/>
          </a:p>
        </p:txBody>
      </p:sp>
      <p:sp>
        <p:nvSpPr>
          <p:cNvPr id="3" name="Subtitle 2"/>
          <p:cNvSpPr>
            <a:spLocks noGrp="1"/>
          </p:cNvSpPr>
          <p:nvPr>
            <p:ph type="subTitle" idx="1"/>
          </p:nvPr>
        </p:nvSpPr>
        <p:spPr>
          <a:xfrm>
            <a:off x="609600" y="1295400"/>
            <a:ext cx="7924800" cy="5105400"/>
          </a:xfrm>
        </p:spPr>
        <p:txBody>
          <a:bodyPr>
            <a:normAutofit fontScale="92500" lnSpcReduction="10000"/>
          </a:bodyPr>
          <a:lstStyle/>
          <a:p>
            <a:pPr algn="just"/>
            <a:r>
              <a:rPr lang="en-US" dirty="0" smtClean="0"/>
              <a:t>Carol Gilligan Says A morality of care exits “rests on an understanding of relationships as a response to another in their terms ”.</a:t>
            </a:r>
          </a:p>
          <a:p>
            <a:pPr algn="just"/>
            <a:r>
              <a:rPr lang="en-US" dirty="0" smtClean="0"/>
              <a:t> According to this care of view of ethics the moral task is not follows universal and impartial moral principle but instead to attend and respond to the good of particular concrete person with whom we are in a valuable and close relationship. </a:t>
            </a:r>
          </a:p>
          <a:p>
            <a:pPr algn="just"/>
            <a:r>
              <a:rPr lang="en-US" dirty="0" smtClean="0"/>
              <a:t>Compassion, concern, love, friendship and kindness are all sentiments or virtues that normally manifest this dimensions of morality. </a:t>
            </a:r>
            <a:endParaRPr lang="en-US" dirty="0"/>
          </a:p>
        </p:txBody>
      </p:sp>
    </p:spTree>
    <p:extLst>
      <p:ext uri="{BB962C8B-B14F-4D97-AF65-F5344CB8AC3E}">
        <p14:creationId xmlns:p14="http://schemas.microsoft.com/office/powerpoint/2010/main" val="206954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a:t>A</a:t>
            </a:r>
            <a:r>
              <a:rPr lang="en-US" dirty="0" smtClean="0"/>
              <a:t>n ethic of care emphasizes two moral demands</a:t>
            </a:r>
            <a:endParaRPr lang="en-GB" dirty="0"/>
          </a:p>
        </p:txBody>
      </p:sp>
      <p:sp>
        <p:nvSpPr>
          <p:cNvPr id="3" name="Subtitle 2"/>
          <p:cNvSpPr>
            <a:spLocks noGrp="1"/>
          </p:cNvSpPr>
          <p:nvPr>
            <p:ph type="subTitle" idx="1"/>
          </p:nvPr>
        </p:nvSpPr>
        <p:spPr>
          <a:xfrm>
            <a:off x="762000" y="1828800"/>
            <a:ext cx="7772400" cy="4648200"/>
          </a:xfrm>
        </p:spPr>
        <p:txBody>
          <a:bodyPr>
            <a:normAutofit fontScale="85000" lnSpcReduction="10000"/>
          </a:bodyPr>
          <a:lstStyle/>
          <a:p>
            <a:pPr marL="514350" indent="-514350" algn="just">
              <a:buFont typeface="+mj-lt"/>
              <a:buAutoNum type="arabicPeriod"/>
            </a:pPr>
            <a:r>
              <a:rPr lang="en-US" dirty="0" smtClean="0"/>
              <a:t>We each exists in a web of relationships and showed preserve and nurture those concrete and valuable relationships we have with specific persons.</a:t>
            </a:r>
          </a:p>
          <a:p>
            <a:pPr marL="514350" indent="-514350" algn="just">
              <a:buFont typeface="+mj-lt"/>
              <a:buAutoNum type="arabicPeriod"/>
            </a:pPr>
            <a:r>
              <a:rPr lang="en-US" dirty="0" smtClean="0"/>
              <a:t>We each should exercise special care for those to whom we are concretely related by attending to their particular needs, values, desires, and concrete well-being as seen from their own personal prospective and by responding positively to these needs, values, desires, and concrete well-being, particularly of those who are vulnerable and dependent on our care </a:t>
            </a:r>
            <a:endParaRPr lang="en-GB" dirty="0"/>
          </a:p>
        </p:txBody>
      </p:sp>
    </p:spTree>
    <p:extLst>
      <p:ext uri="{BB962C8B-B14F-4D97-AF65-F5344CB8AC3E}">
        <p14:creationId xmlns:p14="http://schemas.microsoft.com/office/powerpoint/2010/main" val="204974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p>
            <a:r>
              <a:rPr lang="en-US" dirty="0"/>
              <a:t>C</a:t>
            </a:r>
            <a:r>
              <a:rPr lang="en-US" dirty="0" smtClean="0"/>
              <a:t>ommunitarian ethic</a:t>
            </a:r>
            <a:endParaRPr lang="en-GB" dirty="0"/>
          </a:p>
        </p:txBody>
      </p:sp>
      <p:sp>
        <p:nvSpPr>
          <p:cNvPr id="3" name="Subtitle 2"/>
          <p:cNvSpPr>
            <a:spLocks noGrp="1"/>
          </p:cNvSpPr>
          <p:nvPr>
            <p:ph type="subTitle" idx="1"/>
          </p:nvPr>
        </p:nvSpPr>
        <p:spPr>
          <a:xfrm>
            <a:off x="609600" y="1219200"/>
            <a:ext cx="7772400" cy="4648200"/>
          </a:xfrm>
        </p:spPr>
        <p:txBody>
          <a:bodyPr>
            <a:noAutofit/>
          </a:bodyPr>
          <a:lstStyle/>
          <a:p>
            <a:pPr algn="just"/>
            <a:r>
              <a:rPr lang="en-US" sz="2400" dirty="0" smtClean="0"/>
              <a:t>Many advocates of an ethic of care have argued that it should also encompass the larger systems of relationships that make up concrete communities.</a:t>
            </a:r>
          </a:p>
          <a:p>
            <a:pPr algn="just"/>
            <a:r>
              <a:rPr lang="en-US" sz="2400" dirty="0" smtClean="0"/>
              <a:t>An ethic of care, therefore can be seen as encompassing the kinds of obligations that so called communitarian ethic advocate</a:t>
            </a:r>
          </a:p>
          <a:p>
            <a:pPr algn="just"/>
            <a:r>
              <a:rPr lang="en-US" sz="2400" dirty="0" smtClean="0"/>
              <a:t>A communitarian ethic is an ethic that sees concrete communities and communal relationships as having as fundamental value that should be preserved and maintained. </a:t>
            </a:r>
          </a:p>
          <a:p>
            <a:pPr algn="just"/>
            <a:r>
              <a:rPr lang="en-US" sz="2400" dirty="0" smtClean="0"/>
              <a:t>It is important in communitarian ethics is not the isolated individual but the community within which individual discover who they are by seeing themselves as integral part of a larger community  with its traditions, culture, practices and history.</a:t>
            </a:r>
            <a:endParaRPr lang="en-GB" sz="2400" dirty="0"/>
          </a:p>
        </p:txBody>
      </p:sp>
    </p:spTree>
    <p:extLst>
      <p:ext uri="{BB962C8B-B14F-4D97-AF65-F5344CB8AC3E}">
        <p14:creationId xmlns:p14="http://schemas.microsoft.com/office/powerpoint/2010/main" val="330529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Arguments (Ethics of Care)</a:t>
            </a:r>
            <a:endParaRPr lang="en-GB" dirty="0"/>
          </a:p>
        </p:txBody>
      </p:sp>
      <p:sp>
        <p:nvSpPr>
          <p:cNvPr id="3" name="Subtitle 2"/>
          <p:cNvSpPr>
            <a:spLocks noGrp="1"/>
          </p:cNvSpPr>
          <p:nvPr>
            <p:ph type="subTitle" idx="1"/>
          </p:nvPr>
        </p:nvSpPr>
        <p:spPr>
          <a:xfrm>
            <a:off x="609600" y="1524000"/>
            <a:ext cx="8001000" cy="5029200"/>
          </a:xfrm>
        </p:spPr>
        <p:txBody>
          <a:bodyPr>
            <a:normAutofit/>
          </a:bodyPr>
          <a:lstStyle/>
          <a:p>
            <a:pPr algn="just"/>
            <a:r>
              <a:rPr lang="en-US" sz="2400" dirty="0" smtClean="0"/>
              <a:t>An ethic of care can be based on the claim that the identity of the self. WHO I AM. Is based on the relationships the self has with other selves. </a:t>
            </a:r>
          </a:p>
          <a:p>
            <a:pPr algn="just"/>
            <a:r>
              <a:rPr lang="en-US" sz="2400" dirty="0" smtClean="0"/>
              <a:t>The individual cannot exist, cannot even be who he or she is, in isolation from caring relationships with others.</a:t>
            </a:r>
          </a:p>
          <a:p>
            <a:pPr marL="457200" indent="-457200" algn="just">
              <a:buFont typeface="Arial" pitchFamily="34" charset="0"/>
              <a:buChar char="•"/>
            </a:pPr>
            <a:r>
              <a:rPr lang="en-US" sz="2400" dirty="0" smtClean="0"/>
              <a:t>I need others to feed and care for me when I am born</a:t>
            </a:r>
          </a:p>
          <a:p>
            <a:pPr marL="457200" indent="-457200" algn="just">
              <a:buFont typeface="Arial" pitchFamily="34" charset="0"/>
              <a:buChar char="•"/>
            </a:pPr>
            <a:r>
              <a:rPr lang="en-US" sz="2400" dirty="0" smtClean="0"/>
              <a:t>I need others to educate me and care for me as I grow</a:t>
            </a:r>
          </a:p>
          <a:p>
            <a:pPr marL="457200" indent="-457200" algn="just">
              <a:buFont typeface="Arial" pitchFamily="34" charset="0"/>
              <a:buChar char="•"/>
            </a:pPr>
            <a:r>
              <a:rPr lang="en-US" sz="2400" dirty="0" smtClean="0"/>
              <a:t>I need others as friend and lovers to care for me when I mature</a:t>
            </a:r>
          </a:p>
          <a:p>
            <a:pPr marL="457200" indent="-457200" algn="just">
              <a:buFont typeface="Arial" pitchFamily="34" charset="0"/>
              <a:buChar char="•"/>
            </a:pPr>
            <a:r>
              <a:rPr lang="en-US" sz="2400" dirty="0" smtClean="0"/>
              <a:t>I must live in a community on whose language, traditions, culture and other benefits I depend and that come to define me.</a:t>
            </a:r>
            <a:endParaRPr lang="en-GB" sz="2400" dirty="0"/>
          </a:p>
        </p:txBody>
      </p:sp>
    </p:spTree>
    <p:extLst>
      <p:ext uri="{BB962C8B-B14F-4D97-AF65-F5344CB8AC3E}">
        <p14:creationId xmlns:p14="http://schemas.microsoft.com/office/powerpoint/2010/main" val="22667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dirty="0" smtClean="0"/>
              <a:t>Forms of Caring</a:t>
            </a:r>
            <a:endParaRPr lang="en-GB" dirty="0"/>
          </a:p>
        </p:txBody>
      </p:sp>
      <p:sp>
        <p:nvSpPr>
          <p:cNvPr id="3" name="Subtitle 2"/>
          <p:cNvSpPr>
            <a:spLocks noGrp="1"/>
          </p:cNvSpPr>
          <p:nvPr>
            <p:ph type="subTitle" idx="1"/>
          </p:nvPr>
        </p:nvSpPr>
        <p:spPr>
          <a:xfrm>
            <a:off x="685800" y="1676400"/>
            <a:ext cx="7924800" cy="4800600"/>
          </a:xfrm>
        </p:spPr>
        <p:txBody>
          <a:bodyPr>
            <a:normAutofit fontScale="92500" lnSpcReduction="20000"/>
          </a:bodyPr>
          <a:lstStyle/>
          <a:p>
            <a:pPr algn="just"/>
            <a:r>
              <a:rPr lang="en-US" dirty="0" smtClean="0"/>
              <a:t>The ethics of care is distinguished between three different forms of caring</a:t>
            </a:r>
          </a:p>
          <a:p>
            <a:pPr marL="514350" indent="-514350" algn="just">
              <a:buFont typeface="+mj-lt"/>
              <a:buAutoNum type="arabicPeriod"/>
            </a:pPr>
            <a:r>
              <a:rPr lang="en-US" dirty="0" smtClean="0"/>
              <a:t>Caring about something</a:t>
            </a:r>
          </a:p>
          <a:p>
            <a:pPr marL="514350" indent="-514350" algn="just">
              <a:buFont typeface="+mj-lt"/>
              <a:buAutoNum type="arabicPeriod"/>
            </a:pPr>
            <a:r>
              <a:rPr lang="en-US" dirty="0" smtClean="0"/>
              <a:t>Caring after someone</a:t>
            </a:r>
          </a:p>
          <a:p>
            <a:pPr marL="514350" indent="-514350" algn="just">
              <a:buFont typeface="+mj-lt"/>
              <a:buAutoNum type="arabicPeriod"/>
            </a:pPr>
            <a:r>
              <a:rPr lang="en-US" dirty="0" smtClean="0"/>
              <a:t>Caring for someone </a:t>
            </a:r>
          </a:p>
          <a:p>
            <a:pPr algn="just"/>
            <a:r>
              <a:rPr lang="en-US" dirty="0" smtClean="0"/>
              <a:t>The kind of caring demanded by an ethic of care is the kind expressed by the phrase “caring for someone”. The example for caring for someone is the kind of caring that a mother extends towards her child. Such caring is focused on persons and their well-being</a:t>
            </a:r>
          </a:p>
        </p:txBody>
      </p:sp>
    </p:spTree>
    <p:extLst>
      <p:ext uri="{BB962C8B-B14F-4D97-AF65-F5344CB8AC3E}">
        <p14:creationId xmlns:p14="http://schemas.microsoft.com/office/powerpoint/2010/main" val="389088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dirty="0" smtClean="0"/>
              <a:t>Two important Issues</a:t>
            </a:r>
            <a:endParaRPr lang="en-GB" dirty="0"/>
          </a:p>
        </p:txBody>
      </p:sp>
      <p:sp>
        <p:nvSpPr>
          <p:cNvPr id="3" name="Subtitle 2"/>
          <p:cNvSpPr>
            <a:spLocks noGrp="1"/>
          </p:cNvSpPr>
          <p:nvPr>
            <p:ph type="subTitle" idx="1"/>
          </p:nvPr>
        </p:nvSpPr>
        <p:spPr>
          <a:xfrm>
            <a:off x="609600" y="1905000"/>
            <a:ext cx="8153400" cy="3124200"/>
          </a:xfrm>
        </p:spPr>
        <p:txBody>
          <a:bodyPr>
            <a:normAutofit/>
          </a:bodyPr>
          <a:lstStyle/>
          <a:p>
            <a:pPr marL="457200" indent="-457200" algn="l">
              <a:buFont typeface="Arial" pitchFamily="34" charset="0"/>
              <a:buChar char="•"/>
            </a:pPr>
            <a:r>
              <a:rPr lang="en-US" dirty="0" smtClean="0"/>
              <a:t>First not all relationships have values and so not all would generate the demands of care. </a:t>
            </a:r>
          </a:p>
          <a:p>
            <a:pPr marL="457200" indent="-457200" algn="l">
              <a:buFont typeface="Arial" pitchFamily="34" charset="0"/>
              <a:buChar char="•"/>
            </a:pPr>
            <a:r>
              <a:rPr lang="en-US" dirty="0" smtClean="0"/>
              <a:t>It is important to recognize that the demands of caring are sometimes in conflict with the demand of justice</a:t>
            </a:r>
            <a:endParaRPr lang="en-GB" dirty="0"/>
          </a:p>
        </p:txBody>
      </p:sp>
    </p:spTree>
    <p:extLst>
      <p:ext uri="{BB962C8B-B14F-4D97-AF65-F5344CB8AC3E}">
        <p14:creationId xmlns:p14="http://schemas.microsoft.com/office/powerpoint/2010/main" val="408002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a:t>C</a:t>
            </a:r>
            <a:r>
              <a:rPr lang="en-US" dirty="0" smtClean="0"/>
              <a:t>arol </a:t>
            </a:r>
            <a:r>
              <a:rPr lang="en-US" dirty="0"/>
              <a:t>G</a:t>
            </a:r>
            <a:r>
              <a:rPr lang="en-US" dirty="0" smtClean="0"/>
              <a:t>illigan</a:t>
            </a:r>
            <a:endParaRPr lang="en-GB" dirty="0"/>
          </a:p>
        </p:txBody>
      </p:sp>
      <p:sp>
        <p:nvSpPr>
          <p:cNvPr id="3" name="Subtitle 2"/>
          <p:cNvSpPr>
            <a:spLocks noGrp="1"/>
          </p:cNvSpPr>
          <p:nvPr>
            <p:ph type="subTitle" idx="1"/>
          </p:nvPr>
        </p:nvSpPr>
        <p:spPr>
          <a:xfrm>
            <a:off x="609600" y="2133600"/>
            <a:ext cx="7772400" cy="4343400"/>
          </a:xfrm>
        </p:spPr>
        <p:txBody>
          <a:bodyPr>
            <a:normAutofit fontScale="92500" lnSpcReduction="20000"/>
          </a:bodyPr>
          <a:lstStyle/>
          <a:p>
            <a:pPr algn="just"/>
            <a:r>
              <a:rPr lang="en-US" dirty="0" smtClean="0"/>
              <a:t>We noted that primarily feminine ethic have been responsible for the development of the care of approach to ethics. The care approach, infact, originated in the claim of psychologist carol Gilligan, The women and men approach moral issues from two different prospective; men approach moral issues from an individualists focus on rights and justice, Where</a:t>
            </a:r>
          </a:p>
          <a:p>
            <a:pPr algn="just"/>
            <a:r>
              <a:rPr lang="en-US" dirty="0" smtClean="0"/>
              <a:t> as women approach and moral issues from a non individualistic focus on relationships and caring.    </a:t>
            </a:r>
            <a:endParaRPr lang="en-GB" dirty="0"/>
          </a:p>
        </p:txBody>
      </p:sp>
    </p:spTree>
    <p:extLst>
      <p:ext uri="{BB962C8B-B14F-4D97-AF65-F5344CB8AC3E}">
        <p14:creationId xmlns:p14="http://schemas.microsoft.com/office/powerpoint/2010/main" val="1463228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2146</TotalTime>
  <Words>768</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Ethics of Care</vt:lpstr>
      <vt:lpstr>Introduction</vt:lpstr>
      <vt:lpstr>Continue..</vt:lpstr>
      <vt:lpstr>An ethic of care emphasizes two moral demands</vt:lpstr>
      <vt:lpstr>Communitarian ethic</vt:lpstr>
      <vt:lpstr>Arguments (Ethics of Care)</vt:lpstr>
      <vt:lpstr>Forms of Caring</vt:lpstr>
      <vt:lpstr>Two important Issues</vt:lpstr>
      <vt:lpstr>Carol Gilligan</vt:lpstr>
      <vt:lpstr>Continue..</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Ethics of Care</dc:title>
  <dc:creator>fahad</dc:creator>
  <cp:lastModifiedBy>fahad</cp:lastModifiedBy>
  <cp:revision>11</cp:revision>
  <dcterms:created xsi:type="dcterms:W3CDTF">2020-12-14T16:00:12Z</dcterms:created>
  <dcterms:modified xsi:type="dcterms:W3CDTF">2020-12-16T03:46:15Z</dcterms:modified>
</cp:coreProperties>
</file>