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Inconsolat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consolat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Inconsolat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maraci.com/nedir/plugin" TargetMode="External"/><Relationship Id="rId4" Type="http://schemas.openxmlformats.org/officeDocument/2006/relationships/hyperlink" Target="https://wmaraci.com/nedir/eklent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13" y="2923575"/>
            <a:ext cx="85206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1400"/>
              <a:t>163301015 - Bekir Can YUVA</a:t>
            </a:r>
            <a:br>
              <a:rPr i="1" lang="tr" sz="1400"/>
            </a:br>
            <a:r>
              <a:rPr i="1" lang="tr" sz="1400"/>
              <a:t>153301054 - Ramazan MUTLU</a:t>
            </a:r>
            <a:endParaRPr i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1400"/>
              <a:t>163301019 - M</a:t>
            </a:r>
            <a:r>
              <a:rPr i="1" lang="tr" sz="1400"/>
              <a:t>ücahit </a:t>
            </a:r>
            <a:r>
              <a:rPr i="1" lang="tr" sz="1400"/>
              <a:t>Sami RENKYORGANCI</a:t>
            </a:r>
            <a:endParaRPr i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tr" sz="1400"/>
              <a:t>163301027 - Kerim Hakan SIRRI</a:t>
            </a:r>
            <a:endParaRPr i="1" sz="14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213" y="600000"/>
            <a:ext cx="5053576" cy="21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0" y="644050"/>
            <a:ext cx="91440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800">
                <a:solidFill>
                  <a:srgbClr val="F14E32"/>
                </a:solidFill>
              </a:rPr>
              <a:t>Sorularınız?</a:t>
            </a:r>
            <a:endParaRPr b="1" sz="4800">
              <a:solidFill>
                <a:srgbClr val="F14E32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5806" l="0" r="0" t="5815"/>
          <a:stretch/>
        </p:blipFill>
        <p:spPr>
          <a:xfrm>
            <a:off x="2671175" y="1663800"/>
            <a:ext cx="3801651" cy="26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0" y="644050"/>
            <a:ext cx="91440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800">
                <a:solidFill>
                  <a:srgbClr val="F14E32"/>
                </a:solidFill>
              </a:rPr>
              <a:t>Sorularımız</a:t>
            </a:r>
            <a:endParaRPr b="1" sz="4800">
              <a:solidFill>
                <a:srgbClr val="F14E32"/>
              </a:solidFill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100" y="1521050"/>
            <a:ext cx="2489800" cy="31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984900" y="1162875"/>
            <a:ext cx="6377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200"/>
              <a:buAutoNum type="arabicParenR"/>
            </a:pPr>
            <a:r>
              <a:rPr lang="tr" sz="2200">
                <a:solidFill>
                  <a:srgbClr val="F14E32"/>
                </a:solidFill>
              </a:rPr>
              <a:t>Git’te “revert” komutunun işlevi nedir?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047525" y="2012775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A-)Eski commitleri siler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İlk commite dönüş yapar.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Commit farklarını gösterir.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</a:t>
            </a: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 Commit edilen bir değişikliği geri alır.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Son commiti geçiş yapar.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984900" y="1162875"/>
            <a:ext cx="6377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200"/>
              <a:buAutoNum type="arabicParenR"/>
            </a:pPr>
            <a:r>
              <a:rPr lang="tr" sz="2200">
                <a:solidFill>
                  <a:srgbClr val="F14E32"/>
                </a:solidFill>
              </a:rPr>
              <a:t>Git’te “revert” komutunun işlevi nedir?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047525" y="2012775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A-)Eski commitleri siler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İlk commite dönüş yapar.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Commit farklarını gösterir.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Commit edilen bir değişikliği geri alır.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Son commiti geçiş yapar.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047525" y="3148700"/>
            <a:ext cx="447300" cy="366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967025" y="912400"/>
            <a:ext cx="71742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F14E32"/>
                </a:solidFill>
              </a:rPr>
              <a:t>2) </a:t>
            </a:r>
            <a:r>
              <a:rPr lang="tr" sz="2200">
                <a:solidFill>
                  <a:srgbClr val="F14E32"/>
                </a:solidFill>
              </a:rPr>
              <a:t>GitHub’da projeler için ücretsiz web sayfası oluşturma hizmetinin adı nedir 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047525" y="2012775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GitHub Web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GitHub WebPages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GitHub Pages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My GitHub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GitHub Projects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967025" y="912400"/>
            <a:ext cx="71742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F14E32"/>
                </a:solidFill>
              </a:rPr>
              <a:t>2) </a:t>
            </a:r>
            <a:r>
              <a:rPr lang="tr" sz="2200">
                <a:solidFill>
                  <a:srgbClr val="F14E32"/>
                </a:solidFill>
              </a:rPr>
              <a:t>GitHub’da projeler için ücretsiz web sayfası oluşturma hizmetinin adı nedir ?</a:t>
            </a:r>
            <a:endParaRPr sz="2200">
              <a:solidFill>
                <a:srgbClr val="F14E3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047525" y="2012775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GitHub Web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GitHub WebPages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GitHub Pages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My GitHub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GitHub Projects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102100" y="2826825"/>
            <a:ext cx="447300" cy="366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984900" y="1303325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Commiti kontrol eder.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Branchları listeler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Commitlerin farklarını gösterir.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Aktif branch’ı değiştirir.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Yeni branch oluşturur.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862100" y="632275"/>
            <a:ext cx="7236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F14E32"/>
                </a:solidFill>
              </a:rPr>
              <a:t>3 )</a:t>
            </a:r>
            <a:r>
              <a:rPr lang="tr" sz="2000">
                <a:solidFill>
                  <a:srgbClr val="F14E32"/>
                </a:solidFill>
              </a:rPr>
              <a:t> Git’te checkout komutu ne işe yarar?</a:t>
            </a:r>
            <a:endParaRPr sz="2000">
              <a:solidFill>
                <a:srgbClr val="F14E3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848450" y="1139600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Commiti kontrol eder.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Branchları listeler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Commitlerin farklarını gösterir.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Aktif branch’ı değiştirir.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Yeni branch oluşturur.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848450" y="441275"/>
            <a:ext cx="7236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F14E32"/>
                </a:solidFill>
              </a:rPr>
              <a:t>3 ) </a:t>
            </a:r>
            <a:r>
              <a:rPr lang="tr" sz="2000">
                <a:solidFill>
                  <a:srgbClr val="F14E32"/>
                </a:solidFill>
              </a:rPr>
              <a:t>Git’te checkout komutu ne işe yarar?</a:t>
            </a:r>
            <a:endParaRPr sz="2000">
              <a:solidFill>
                <a:srgbClr val="F14E3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4E32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48450" y="2252850"/>
            <a:ext cx="447300" cy="366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984900" y="1162875"/>
            <a:ext cx="7174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F14E32"/>
                </a:solidFill>
              </a:rPr>
              <a:t>4) Bir geliştirici geriye aldığı commit’i yerel sistemine uygulaması için hangi git komutunu kullanmalıdır?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047525" y="2012775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git merge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git checkout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</a:t>
            </a: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git revert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git rebase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</a:t>
            </a: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git reset --hard 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984900" y="1162875"/>
            <a:ext cx="7174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F14E32"/>
                </a:solidFill>
              </a:rPr>
              <a:t>4) Bir geliştirici geriye aldığı commit’i yerel sistemine uygulaması için hangi git komutunu kullanmalıdır?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047525" y="2012775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git merge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git checkout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git revert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git rebase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</a:t>
            </a: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git reset --hard 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047525" y="3484150"/>
            <a:ext cx="447300" cy="366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929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14E32"/>
                </a:solidFill>
              </a:rPr>
              <a:t>Revert (Geri Alma)</a:t>
            </a:r>
            <a:endParaRPr b="1">
              <a:solidFill>
                <a:srgbClr val="F14E32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89700"/>
            <a:ext cx="85206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Hatalı bir düzenleme yaptığınızda veya geliştirdiğiniz bir özelliğin artık gerekli olmadığına karar verildiğinde yaptığınız değişikliği geri almanız gerekecektir. </a:t>
            </a:r>
            <a:r>
              <a:rPr b="1" lang="tr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git revert</a:t>
            </a:r>
            <a:r>
              <a:rPr lang="tr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komutu commit ettiğiniz herhangi bir değişikliği geri almak için kullanılır. Bu komut ile commit işleminizin kendisi veya bilgileri silinmez sadece commit işleminizdeki değişiklik geri alınır.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2" name="Shape 62"/>
          <p:cNvCxnSpPr/>
          <p:nvPr/>
        </p:nvCxnSpPr>
        <p:spPr>
          <a:xfrm flipH="1" rot="10800000">
            <a:off x="322950" y="939200"/>
            <a:ext cx="8498100" cy="9000"/>
          </a:xfrm>
          <a:prstGeom prst="straightConnector1">
            <a:avLst/>
          </a:prstGeom>
          <a:noFill/>
          <a:ln cap="flat" cmpd="sng" w="38100">
            <a:solidFill>
              <a:srgbClr val="F14E3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/>
        </p:nvSpPr>
        <p:spPr>
          <a:xfrm>
            <a:off x="311700" y="3484300"/>
            <a:ext cx="3087600" cy="109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git revert hashkodu</a:t>
            </a:r>
            <a:endParaRPr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git revert HEAD^^</a:t>
            </a:r>
            <a:br>
              <a:rPr lang="tr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endParaRPr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125" y="2898200"/>
            <a:ext cx="2766659" cy="20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752975" y="426150"/>
            <a:ext cx="7174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F14E32"/>
                </a:solidFill>
              </a:rPr>
              <a:t>5</a:t>
            </a:r>
            <a:r>
              <a:rPr lang="tr" sz="2200">
                <a:solidFill>
                  <a:srgbClr val="F14E32"/>
                </a:solidFill>
              </a:rPr>
              <a:t>) </a:t>
            </a:r>
            <a:r>
              <a:rPr lang="tr" sz="2200">
                <a:solidFill>
                  <a:srgbClr val="F14E32"/>
                </a:solidFill>
              </a:rPr>
              <a:t>GitHub’ın logosunda ne vardır</a:t>
            </a:r>
            <a:r>
              <a:rPr lang="tr" sz="2200">
                <a:solidFill>
                  <a:srgbClr val="F14E32"/>
                </a:solidFill>
              </a:rPr>
              <a:t>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56500" y="1382750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</a:t>
            </a: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Ahtapot kafalı tilki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Kedi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Kedi kafalı ahtapot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Ahtapot kafalı kedi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Tilki kafalı ahtapot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725675" y="562575"/>
            <a:ext cx="7174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F14E32"/>
                </a:solidFill>
              </a:rPr>
              <a:t>5</a:t>
            </a:r>
            <a:r>
              <a:rPr lang="tr" sz="2200">
                <a:solidFill>
                  <a:srgbClr val="F14E32"/>
                </a:solidFill>
              </a:rPr>
              <a:t>) GitHub’ın logosunda ne vardır?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83800" y="1574400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Ahtapot kafalı tilki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Kedi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Kedi kafalı ahtapot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Ahtapot kafalı kedi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Tilki kafalı ahtapot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883800" y="2344800"/>
            <a:ext cx="447300" cy="366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04" y="1173325"/>
            <a:ext cx="3889850" cy="323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725675" y="562575"/>
            <a:ext cx="7174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F14E32"/>
                </a:solidFill>
              </a:rPr>
              <a:t>6</a:t>
            </a:r>
            <a:r>
              <a:rPr lang="tr" sz="2200">
                <a:solidFill>
                  <a:srgbClr val="F14E32"/>
                </a:solidFill>
              </a:rPr>
              <a:t>) Commit’ten önce hangi hook script’i çalışır?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83800" y="1574400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post-update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commit-msg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pre-push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pre-commit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post-commit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725675" y="562575"/>
            <a:ext cx="7174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F14E32"/>
                </a:solidFill>
              </a:rPr>
              <a:t>6) Commit’ten önce hangi hook script’i çalışır?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83800" y="1574400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post-update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commit-msg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pre-push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pre-commit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post-commit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883800" y="2715850"/>
            <a:ext cx="447300" cy="366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725675" y="562575"/>
            <a:ext cx="7174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F14E32"/>
                </a:solidFill>
              </a:rPr>
              <a:t>6) Aşağıdakilerden hangisi sunucu tarafında çalışan kancalardandır?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883800" y="1574400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pre-commit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post-receive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commit-msg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post-checkout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pre-rebase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725675" y="562575"/>
            <a:ext cx="7174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F14E32"/>
                </a:solidFill>
              </a:rPr>
              <a:t>6) Aşağıdakilerden hangisi sunucu tarafında çalışan kancalardandır?</a:t>
            </a:r>
            <a:endParaRPr sz="2200">
              <a:solidFill>
                <a:srgbClr val="F14E32"/>
              </a:solidFill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83800" y="1574400"/>
            <a:ext cx="71742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A-) pre-commit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B-) post-receive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C-) commit-msg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D-) post-checkout</a:t>
            </a:r>
            <a:b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tr" sz="20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E-) pre-rebase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83800" y="2000250"/>
            <a:ext cx="447300" cy="366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0" y="644050"/>
            <a:ext cx="91440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800">
                <a:solidFill>
                  <a:srgbClr val="F14E32"/>
                </a:solidFill>
              </a:rPr>
              <a:t>BİTTİ</a:t>
            </a:r>
            <a:endParaRPr b="1" sz="4800">
              <a:solidFill>
                <a:srgbClr val="F14E32"/>
              </a:solidFill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225" y="1644600"/>
            <a:ext cx="2500775" cy="33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9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14E32"/>
                </a:solidFill>
              </a:rPr>
              <a:t>Git Eklentileri</a:t>
            </a:r>
            <a:r>
              <a:rPr b="1" lang="tr">
                <a:solidFill>
                  <a:srgbClr val="F14E32"/>
                </a:solidFill>
              </a:rPr>
              <a:t> (Plugins)</a:t>
            </a:r>
            <a:endParaRPr b="1">
              <a:solidFill>
                <a:srgbClr val="F14E32"/>
              </a:solidFill>
            </a:endParaRPr>
          </a:p>
        </p:txBody>
      </p:sp>
      <p:cxnSp>
        <p:nvCxnSpPr>
          <p:cNvPr id="70" name="Shape 70"/>
          <p:cNvCxnSpPr/>
          <p:nvPr/>
        </p:nvCxnSpPr>
        <p:spPr>
          <a:xfrm flipH="1" rot="10800000">
            <a:off x="322950" y="939200"/>
            <a:ext cx="8498100" cy="9000"/>
          </a:xfrm>
          <a:prstGeom prst="straightConnector1">
            <a:avLst/>
          </a:prstGeom>
          <a:noFill/>
          <a:ln cap="flat" cmpd="sng" w="38100">
            <a:solidFill>
              <a:srgbClr val="F14E3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/>
        </p:nvSpPr>
        <p:spPr>
          <a:xfrm>
            <a:off x="446725" y="1159100"/>
            <a:ext cx="80775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Plugin</a:t>
            </a:r>
            <a:r>
              <a:rPr lang="tr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tr" sz="24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/>
              </a:rPr>
              <a:t>Eklenti</a:t>
            </a:r>
            <a:r>
              <a:rPr lang="tr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 bir ana programa normalde sahip olmadığı ekstra özellikleri kazandıran işlevsel yazılımlardır. Git’deki eklentiler kullandığımız IDE lerden daha kolay işlem yapmamız için oldukça işlevseldir.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88" y="148875"/>
            <a:ext cx="8647476" cy="48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9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14E32"/>
                </a:solidFill>
              </a:rPr>
              <a:t>GitHub Pages</a:t>
            </a:r>
            <a:endParaRPr b="1">
              <a:solidFill>
                <a:srgbClr val="F14E32"/>
              </a:solidFill>
            </a:endParaRP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89700"/>
            <a:ext cx="8498100" cy="1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Github, size projeleriniz için web sayfası oluşturabileceğiniz ve projenizi tanıtabileceğiniz bir hosting hizmeti veriyor. Kullanımı bedava. Birçok açık kayna</a:t>
            </a:r>
            <a:r>
              <a:rPr lang="tr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klı proje ve yazılımcı, projelerini ve kişisel sayfalarını Github pages üzerinde tutuyor.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3" name="Shape 83"/>
          <p:cNvCxnSpPr/>
          <p:nvPr/>
        </p:nvCxnSpPr>
        <p:spPr>
          <a:xfrm flipH="1" rot="10800000">
            <a:off x="322950" y="939200"/>
            <a:ext cx="8498100" cy="9000"/>
          </a:xfrm>
          <a:prstGeom prst="straightConnector1">
            <a:avLst/>
          </a:prstGeom>
          <a:noFill/>
          <a:ln cap="flat" cmpd="sng" w="38100">
            <a:solidFill>
              <a:srgbClr val="F14E3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500" y="2619500"/>
            <a:ext cx="4283975" cy="24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9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14E32"/>
                </a:solidFill>
              </a:rPr>
              <a:t>Git Hooks (Kanca)</a:t>
            </a:r>
            <a:endParaRPr b="1">
              <a:solidFill>
                <a:srgbClr val="F14E32"/>
              </a:solidFill>
            </a:endParaRPr>
          </a:p>
        </p:txBody>
      </p:sp>
      <p:cxnSp>
        <p:nvCxnSpPr>
          <p:cNvPr id="90" name="Shape 90"/>
          <p:cNvCxnSpPr/>
          <p:nvPr/>
        </p:nvCxnSpPr>
        <p:spPr>
          <a:xfrm flipH="1" rot="10800000">
            <a:off x="322950" y="939200"/>
            <a:ext cx="8498100" cy="9000"/>
          </a:xfrm>
          <a:prstGeom prst="straightConnector1">
            <a:avLst/>
          </a:prstGeom>
          <a:noFill/>
          <a:ln cap="flat" cmpd="sng" w="38100">
            <a:solidFill>
              <a:srgbClr val="F14E3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 txBox="1"/>
          <p:nvPr/>
        </p:nvSpPr>
        <p:spPr>
          <a:xfrm>
            <a:off x="504800" y="1159675"/>
            <a:ext cx="81861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accent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Git, belirli bazı önemli eylemler gerçekleştiğinde özel komut dosyalarını tetiklemenin bir yolunu sunar. Bu kancaların iki grubu vardır: istemci tarafı ve sunucu tarafı. İstemci tarafındaki kancalar, işlem yapma ve birleştirme gibi işlemlerle tetiklenirken, sunucu tarafı kancaları push işlemleri gibi ağ işlemlerinde çalışır. Bu kancaları her türlü işlemde kullanabilirsiniz.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75" y="3153775"/>
            <a:ext cx="4175738" cy="18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929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14E32"/>
                </a:solidFill>
              </a:rPr>
              <a:t>Git Hooks (Kanca)</a:t>
            </a:r>
            <a:endParaRPr b="1">
              <a:solidFill>
                <a:srgbClr val="F14E32"/>
              </a:solidFill>
            </a:endParaRPr>
          </a:p>
        </p:txBody>
      </p:sp>
      <p:cxnSp>
        <p:nvCxnSpPr>
          <p:cNvPr id="98" name="Shape 98"/>
          <p:cNvCxnSpPr/>
          <p:nvPr/>
        </p:nvCxnSpPr>
        <p:spPr>
          <a:xfrm flipH="1" rot="10800000">
            <a:off x="322950" y="939200"/>
            <a:ext cx="8498100" cy="9000"/>
          </a:xfrm>
          <a:prstGeom prst="straightConnector1">
            <a:avLst/>
          </a:prstGeom>
          <a:noFill/>
          <a:ln cap="flat" cmpd="sng" w="38100">
            <a:solidFill>
              <a:srgbClr val="F14E3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25" y="1021750"/>
            <a:ext cx="8594324" cy="38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9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14E32"/>
                </a:solidFill>
              </a:rPr>
              <a:t>Git Hooks - Kanca Türleri</a:t>
            </a:r>
            <a:endParaRPr b="1">
              <a:solidFill>
                <a:srgbClr val="F14E32"/>
              </a:solidFill>
            </a:endParaRPr>
          </a:p>
        </p:txBody>
      </p:sp>
      <p:cxnSp>
        <p:nvCxnSpPr>
          <p:cNvPr id="105" name="Shape 105"/>
          <p:cNvCxnSpPr/>
          <p:nvPr/>
        </p:nvCxnSpPr>
        <p:spPr>
          <a:xfrm flipH="1" rot="10800000">
            <a:off x="322950" y="939200"/>
            <a:ext cx="8498100" cy="9000"/>
          </a:xfrm>
          <a:prstGeom prst="straightConnector1">
            <a:avLst/>
          </a:prstGeom>
          <a:noFill/>
          <a:ln cap="flat" cmpd="sng" w="38100">
            <a:solidFill>
              <a:srgbClr val="F14E3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550" y="1021750"/>
            <a:ext cx="2724111" cy="389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00600"/>
            <a:ext cx="5187332" cy="389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929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14E32"/>
                </a:solidFill>
              </a:rPr>
              <a:t>Git Hooks (Kanca)</a:t>
            </a:r>
            <a:endParaRPr b="1">
              <a:solidFill>
                <a:srgbClr val="F14E32"/>
              </a:solidFill>
            </a:endParaRPr>
          </a:p>
        </p:txBody>
      </p:sp>
      <p:cxnSp>
        <p:nvCxnSpPr>
          <p:cNvPr id="113" name="Shape 113"/>
          <p:cNvCxnSpPr/>
          <p:nvPr/>
        </p:nvCxnSpPr>
        <p:spPr>
          <a:xfrm flipH="1" rot="10800000">
            <a:off x="322950" y="939200"/>
            <a:ext cx="8498100" cy="9000"/>
          </a:xfrm>
          <a:prstGeom prst="straightConnector1">
            <a:avLst/>
          </a:prstGeom>
          <a:noFill/>
          <a:ln cap="flat" cmpd="sng" w="38100">
            <a:solidFill>
              <a:srgbClr val="F14E3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89700"/>
            <a:ext cx="42207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İstemci tarafında en çok kullanılan kancalar:</a:t>
            </a:r>
            <a:endParaRPr sz="16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57800" y="1189700"/>
            <a:ext cx="42207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Sunucu tarafında en çok kullanılan kancalar:</a:t>
            </a:r>
            <a:endParaRPr sz="16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325" y="1911200"/>
            <a:ext cx="21717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038" y="1911200"/>
            <a:ext cx="18002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