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B5E4-56C6-4468-A228-E017744B6F07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3BB6434-E6B9-4516-B54E-D85A638E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B5E4-56C6-4468-A228-E017744B6F07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3BB6434-E6B9-4516-B54E-D85A638E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9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B5E4-56C6-4468-A228-E017744B6F07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3BB6434-E6B9-4516-B54E-D85A638E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89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B5E4-56C6-4468-A228-E017744B6F07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3BB6434-E6B9-4516-B54E-D85A638E9055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815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B5E4-56C6-4468-A228-E017744B6F07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3BB6434-E6B9-4516-B54E-D85A638E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7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B5E4-56C6-4468-A228-E017744B6F07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434-E6B9-4516-B54E-D85A638E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79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B5E4-56C6-4468-A228-E017744B6F07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434-E6B9-4516-B54E-D85A638E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81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B5E4-56C6-4468-A228-E017744B6F07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434-E6B9-4516-B54E-D85A638E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89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C48B5E4-56C6-4468-A228-E017744B6F07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3BB6434-E6B9-4516-B54E-D85A638E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2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B5E4-56C6-4468-A228-E017744B6F07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434-E6B9-4516-B54E-D85A638E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9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B5E4-56C6-4468-A228-E017744B6F07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3BB6434-E6B9-4516-B54E-D85A638E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B5E4-56C6-4468-A228-E017744B6F07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434-E6B9-4516-B54E-D85A638E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B5E4-56C6-4468-A228-E017744B6F07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434-E6B9-4516-B54E-D85A638E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9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B5E4-56C6-4468-A228-E017744B6F07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434-E6B9-4516-B54E-D85A638E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9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B5E4-56C6-4468-A228-E017744B6F07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434-E6B9-4516-B54E-D85A638E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13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B5E4-56C6-4468-A228-E017744B6F07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434-E6B9-4516-B54E-D85A638E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7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B5E4-56C6-4468-A228-E017744B6F07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B6434-E6B9-4516-B54E-D85A638E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7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8B5E4-56C6-4468-A228-E017744B6F07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6434-E6B9-4516-B54E-D85A638E9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35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4004D-873B-479D-9C67-6970A1DF7B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MOTHERBOARD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F2203-213E-488A-8B82-077EBB281C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BY ASIM ALI</a:t>
            </a:r>
          </a:p>
        </p:txBody>
      </p:sp>
    </p:spTree>
    <p:extLst>
      <p:ext uri="{BB962C8B-B14F-4D97-AF65-F5344CB8AC3E}">
        <p14:creationId xmlns:p14="http://schemas.microsoft.com/office/powerpoint/2010/main" val="39718655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D586F-9EAF-4A8E-9191-6E5F23AB0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What is Cooling Fan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D705F-8B0C-4A0D-B6D1-99AC8BB97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Bookman Old Style" panose="02050604050505020204" pitchFamily="18" charset="0"/>
              </a:rPr>
              <a:t>Cooling fan is used to disperse heat produced by components of computer and maintains temperature normal also keeps computer safe from overheated.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Bookman Old Style" panose="02050604050505020204" pitchFamily="18" charset="0"/>
              </a:rPr>
              <a:t>These are designed to intake cool air from outside and take hot air outside from case.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CA29B-5958-470B-9E63-7B9BBA592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279" y="3925658"/>
            <a:ext cx="3137647" cy="313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4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EB1F-AB4A-4B3C-9706-C5906D41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Slots 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EDEC5-B451-4EBB-9C68-5BFF3078C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Bookman Old Style" panose="02050604050505020204" pitchFamily="18" charset="0"/>
              </a:rPr>
              <a:t>These are physical connector on motherboard where we can insert</a:t>
            </a:r>
          </a:p>
          <a:p>
            <a:pPr marL="0" indent="0">
              <a:buNone/>
            </a:pPr>
            <a:r>
              <a:rPr lang="en-US" sz="2800" dirty="0">
                <a:latin typeface="Bookman Old Style" panose="02050604050505020204" pitchFamily="18" charset="0"/>
              </a:rPr>
              <a:t>   internal hardware.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Bookman Old Style" panose="02050604050505020204" pitchFamily="18" charset="0"/>
              </a:rPr>
              <a:t>Slots can upgrade the system performance capabilities.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Bookman Old Style" panose="02050604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1E67C-7D20-41C6-B642-02D28075B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019" y="3429000"/>
            <a:ext cx="5327276" cy="426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59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051C-A448-423A-8AD5-59B907B36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motherboard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0277F-2238-4436-863B-DAC0D8EF5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Bookman Old Style" panose="02050604050505020204" pitchFamily="18" charset="0"/>
              </a:rPr>
              <a:t>It is the also known as main and system board. It connects all internal components and external peripherals of a computer system.</a:t>
            </a:r>
          </a:p>
          <a:p>
            <a:r>
              <a:rPr lang="en-US" sz="2800" dirty="0">
                <a:latin typeface="Bookman Old Style" panose="02050604050505020204" pitchFamily="18" charset="0"/>
              </a:rPr>
              <a:t>It facilitates communication among different parts of computer.</a:t>
            </a:r>
          </a:p>
          <a:p>
            <a:r>
              <a:rPr lang="en-US" sz="2800" dirty="0">
                <a:latin typeface="Bookman Old Style" panose="02050604050505020204" pitchFamily="18" charset="0"/>
              </a:rPr>
              <a:t>It explains the performance and capability of computer.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0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D1F6D-4B9F-4F51-AAD5-D81ACD2FF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Motherboard with labels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18C66B-F118-48FA-A505-0A8A5DFB9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388" y="2065200"/>
            <a:ext cx="8135471" cy="46448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0349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13C4-D43F-4241-962D-24071A31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skerville Old Face" panose="02020602080505020303" pitchFamily="18" charset="0"/>
              </a:rPr>
              <a:t>COMPONENTS OF MOTHERBOARD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8B48-27B9-489D-BA15-789ACBB4D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Bookman Old Style" panose="02050604050505020204" pitchFamily="18" charset="0"/>
              </a:rPr>
              <a:t>A typical motherboard contains the following parts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Bookman Old Style" panose="02050604050505020204" pitchFamily="18" charset="0"/>
              </a:rPr>
              <a:t>CPU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Bookman Old Style" panose="02050604050505020204" pitchFamily="18" charset="0"/>
              </a:rPr>
              <a:t>Memory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Bookman Old Style" panose="02050604050505020204" pitchFamily="18" charset="0"/>
              </a:rPr>
              <a:t>Storage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Bookman Old Style" panose="02050604050505020204" pitchFamily="18" charset="0"/>
              </a:rPr>
              <a:t>BIOS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Bookman Old Style" panose="02050604050505020204" pitchFamily="18" charset="0"/>
              </a:rPr>
              <a:t>South and North Bridge chipset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Bookman Old Style" panose="02050604050505020204" pitchFamily="18" charset="0"/>
              </a:rPr>
              <a:t>Cooling fan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Bookman Old Style" panose="02050604050505020204" pitchFamily="18" charset="0"/>
              </a:rPr>
              <a:t>Slots  </a:t>
            </a:r>
          </a:p>
        </p:txBody>
      </p:sp>
    </p:spTree>
    <p:extLst>
      <p:ext uri="{BB962C8B-B14F-4D97-AF65-F5344CB8AC3E}">
        <p14:creationId xmlns:p14="http://schemas.microsoft.com/office/powerpoint/2010/main" val="273958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A369-88E8-4FCD-BD5D-B14095BD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CPU?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F431000-95BB-4C42-B78C-DB6409A92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745" y="2000623"/>
            <a:ext cx="3598863" cy="359886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BC5FE7-409C-47D1-9E9B-C180A392490C}"/>
              </a:ext>
            </a:extLst>
          </p:cNvPr>
          <p:cNvSpPr txBox="1"/>
          <p:nvPr/>
        </p:nvSpPr>
        <p:spPr>
          <a:xfrm>
            <a:off x="589850" y="2468075"/>
            <a:ext cx="703281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</a:rPr>
              <a:t>Central Processing Unit is the brain of computer which executes instructions and performs calculation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</a:rPr>
              <a:t>Modern CPUs can run multiple tasks at a time and improved the performance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</a:rPr>
              <a:t>It’s speed is measured in </a:t>
            </a:r>
            <a:r>
              <a:rPr lang="en-US" sz="2400" dirty="0" err="1">
                <a:latin typeface="Bookman Old Style" panose="02050604050505020204" pitchFamily="18" charset="0"/>
              </a:rPr>
              <a:t>GigaHertz</a:t>
            </a:r>
            <a:r>
              <a:rPr lang="en-US" sz="2400" dirty="0">
                <a:latin typeface="Bookman Old Style" panose="02050604050505020204" pitchFamily="18" charset="0"/>
              </a:rPr>
              <a:t>(GHz). It’s speed can from 2 to 5GHz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82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65F6-73CF-402E-A326-E6B56070E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F1145-38A1-46E2-BBFF-8FA583963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103" y="2209621"/>
            <a:ext cx="9613861" cy="35993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RAM(Random Access Memory) is a volatile memory that stores data for short time when computer needs while performing different tasks.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It’s capacity is from 4GB to 64GB or more.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D25B3E-57E4-4BE3-99F6-FC00A6B46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298" y="2489362"/>
            <a:ext cx="4914490" cy="266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31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E5AC6-B559-478E-B146-2624283DB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storage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3E029-89D9-462E-96A4-6A364E895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Bookman Old Style" panose="02050604050505020204" pitchFamily="18" charset="0"/>
              </a:rPr>
              <a:t> These are devices which are data and information for a long 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Bookman Old Style" panose="02050604050505020204" pitchFamily="18" charset="0"/>
              </a:rPr>
              <a:t> Hard Disk Drive (HDD) Solid State Drive (SSD) and other external devices which stores date even when computer is off.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Bookman Old Style" panose="02050604050505020204" pitchFamily="18" charset="0"/>
              </a:rPr>
              <a:t> The capacity is from 256 GB to 1 TB</a:t>
            </a:r>
          </a:p>
          <a:p>
            <a:pPr marL="0" indent="0">
              <a:buNone/>
            </a:pPr>
            <a:endParaRPr lang="en-US" sz="2800" dirty="0">
              <a:latin typeface="Bookman Old Style" panose="02050604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9951F0-8B66-4C57-8E59-9BCBD103A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023" y="3321423"/>
            <a:ext cx="3348317" cy="293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0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116E-CFE4-4453-9C0C-E9202735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857BF-232C-489F-80D7-1260D990A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39" y="2190351"/>
            <a:ext cx="9613861" cy="35993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Bookman Old Style" panose="02050604050505020204" pitchFamily="18" charset="0"/>
              </a:rPr>
              <a:t> BIOS (Basic </a:t>
            </a:r>
            <a:r>
              <a:rPr lang="en-US" sz="2800" dirty="0" err="1">
                <a:latin typeface="Bookman Old Style" panose="02050604050505020204" pitchFamily="18" charset="0"/>
              </a:rPr>
              <a:t>Input/Output</a:t>
            </a:r>
            <a:r>
              <a:rPr lang="en-US" sz="2800" dirty="0">
                <a:latin typeface="Bookman Old Style" panose="02050604050505020204" pitchFamily="18" charset="0"/>
              </a:rPr>
              <a:t> Software) is a firmware installed on ROM. It checks hardware when turning on computer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Bookman Old Style" panose="02050604050505020204" pitchFamily="18" charset="0"/>
              </a:rPr>
              <a:t> it is source of communication between operating system and hardware.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2A5626-4270-406C-8AEC-6D071CDD1D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255" b="65299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7446"/>
          <a:stretch/>
        </p:blipFill>
        <p:spPr>
          <a:xfrm>
            <a:off x="7217404" y="546827"/>
            <a:ext cx="7486496" cy="447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29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D2BE-E20F-4421-9502-637F84609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South and North Bridge Chipset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5AEB5-81D8-4B2E-8B44-FB9015E39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</a:t>
            </a:r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NORTH BRIDGE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North Bridge manages communication between RAM, CPU and Graphic card.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It is connected to south bridge through bus.</a:t>
            </a:r>
          </a:p>
          <a:p>
            <a:pPr marL="0" indent="0">
              <a:buNone/>
            </a:pPr>
            <a:r>
              <a:rPr lang="en-US" dirty="0">
                <a:latin typeface="Bookman Old Style" panose="02050604050505020204" pitchFamily="18" charset="0"/>
              </a:rPr>
              <a:t>     </a:t>
            </a:r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SOUTH BRIDGE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It manages communication between low speed peripherals.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Bookman Old Style" panose="02050604050505020204" pitchFamily="18" charset="0"/>
              </a:rPr>
              <a:t>It helps in transferring date to and from storage devices.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13229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121</TotalTime>
  <Words>375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Algerian</vt:lpstr>
      <vt:lpstr>Arial</vt:lpstr>
      <vt:lpstr>Baskerville Old Face</vt:lpstr>
      <vt:lpstr>Bookman Old Style</vt:lpstr>
      <vt:lpstr>Trebuchet MS</vt:lpstr>
      <vt:lpstr>Wingdings</vt:lpstr>
      <vt:lpstr>Berlin</vt:lpstr>
      <vt:lpstr>MOTHERBOARD</vt:lpstr>
      <vt:lpstr>What is motherboard ?</vt:lpstr>
      <vt:lpstr>Motherboard with labels</vt:lpstr>
      <vt:lpstr>COMPONENTS OF MOTHERBOARD</vt:lpstr>
      <vt:lpstr>What is CPU?</vt:lpstr>
      <vt:lpstr>What is memory?</vt:lpstr>
      <vt:lpstr>What is storage ?</vt:lpstr>
      <vt:lpstr>What is BIOS</vt:lpstr>
      <vt:lpstr>South and North Bridge Chipset</vt:lpstr>
      <vt:lpstr> What is Cooling Fan ?</vt:lpstr>
      <vt:lpstr>What are Slots 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MOTHERBOARD</dc:title>
  <dc:creator>Windows User</dc:creator>
  <cp:lastModifiedBy>Windows User</cp:lastModifiedBy>
  <cp:revision>13</cp:revision>
  <dcterms:created xsi:type="dcterms:W3CDTF">2024-10-02T14:10:20Z</dcterms:created>
  <dcterms:modified xsi:type="dcterms:W3CDTF">2024-10-02T16:11:59Z</dcterms:modified>
</cp:coreProperties>
</file>