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1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659AC0-129E-02E3-56DB-D973D17BCD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F118230-DAAB-2771-ACAA-01B2E49525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63637C-3149-4938-AF99-37BD28DA2FCF}" type="datetimeFigureOut">
              <a:rPr lang="en-US" smtClean="0"/>
              <a:t>12/17/2022</a:t>
            </a:fld>
            <a:endParaRPr lang="en-US"/>
          </a:p>
        </p:txBody>
      </p:sp>
      <p:sp>
        <p:nvSpPr>
          <p:cNvPr id="4" name="Footer Placeholder 3">
            <a:extLst>
              <a:ext uri="{FF2B5EF4-FFF2-40B4-BE49-F238E27FC236}">
                <a16:creationId xmlns:a16="http://schemas.microsoft.com/office/drawing/2014/main" id="{19E42783-F810-9B64-313B-09C11EDD6DF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ED74E39-5E84-843D-1651-9F443EC01B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DEFB94-0464-4BDA-BBD1-7CAE00758A59}" type="slidenum">
              <a:rPr lang="en-US" smtClean="0"/>
              <a:t>‹#›</a:t>
            </a:fld>
            <a:endParaRPr lang="en-US"/>
          </a:p>
        </p:txBody>
      </p:sp>
    </p:spTree>
    <p:extLst>
      <p:ext uri="{BB962C8B-B14F-4D97-AF65-F5344CB8AC3E}">
        <p14:creationId xmlns:p14="http://schemas.microsoft.com/office/powerpoint/2010/main" val="860194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C9E317-D619-4F17-B8F5-7E3A554BE27C}" type="datetimeFigureOut">
              <a:rPr lang="en-US" smtClean="0"/>
              <a:t>12/17/2022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23DB35-CFF7-46E4-8C3A-045EB5047ED9}" type="slidenum">
              <a:rPr lang="en-US" smtClean="0"/>
              <a:t>‹#›</a:t>
            </a:fld>
            <a:endParaRPr lang="en-US"/>
          </a:p>
        </p:txBody>
      </p:sp>
    </p:spTree>
    <p:extLst>
      <p:ext uri="{BB962C8B-B14F-4D97-AF65-F5344CB8AC3E}">
        <p14:creationId xmlns:p14="http://schemas.microsoft.com/office/powerpoint/2010/main" val="420147485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A1EBBD-8157-406A-B0A6-212549EEDB84}" type="datetime1">
              <a:rPr lang="en-US" smtClean="0"/>
              <a:t>12/17/2022</a:t>
            </a:fld>
            <a:endParaRPr lang="en-US" dirty="0"/>
          </a:p>
        </p:txBody>
      </p:sp>
      <p:sp>
        <p:nvSpPr>
          <p:cNvPr id="5" name="Footer Placeholder 4"/>
          <p:cNvSpPr>
            <a:spLocks noGrp="1"/>
          </p:cNvSpPr>
          <p:nvPr>
            <p:ph type="ftr" sz="quarter" idx="11"/>
          </p:nvPr>
        </p:nvSpPr>
        <p:spPr/>
        <p:txBody>
          <a:bodyPr/>
          <a:lstStyle/>
          <a:p>
            <a:r>
              <a:rPr lang="en-US"/>
              <a:t>Dept. of Electronics and Computer Engineering GEC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103347-F1B5-41B1-A2CE-BC93B92D1A97}" type="datetime1">
              <a:rPr lang="en-US" smtClean="0"/>
              <a:t>12/17/2022</a:t>
            </a:fld>
            <a:endParaRPr lang="en-US" dirty="0"/>
          </a:p>
        </p:txBody>
      </p:sp>
      <p:sp>
        <p:nvSpPr>
          <p:cNvPr id="6" name="Footer Placeholder 5"/>
          <p:cNvSpPr>
            <a:spLocks noGrp="1"/>
          </p:cNvSpPr>
          <p:nvPr>
            <p:ph type="ftr" sz="quarter" idx="11"/>
          </p:nvPr>
        </p:nvSpPr>
        <p:spPr/>
        <p:txBody>
          <a:bodyPr/>
          <a:lstStyle/>
          <a:p>
            <a:r>
              <a:rPr lang="en-US"/>
              <a:t>Dept. of Electronics and Computer Engineering GEC</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2E6081-D2F9-4EAC-A202-13D4C95F2083}" type="datetime1">
              <a:rPr lang="en-US" smtClean="0"/>
              <a:t>12/17/2022</a:t>
            </a:fld>
            <a:endParaRPr lang="en-US" dirty="0"/>
          </a:p>
        </p:txBody>
      </p:sp>
      <p:sp>
        <p:nvSpPr>
          <p:cNvPr id="6" name="Footer Placeholder 5"/>
          <p:cNvSpPr>
            <a:spLocks noGrp="1"/>
          </p:cNvSpPr>
          <p:nvPr>
            <p:ph type="ftr" sz="quarter" idx="11"/>
          </p:nvPr>
        </p:nvSpPr>
        <p:spPr/>
        <p:txBody>
          <a:bodyPr/>
          <a:lstStyle/>
          <a:p>
            <a:r>
              <a:rPr lang="en-US"/>
              <a:t>Dept. of Electronics and Computer Engineering GEC</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730CE6-9493-486F-BF82-DA083FFA6303}" type="datetime1">
              <a:rPr lang="en-US" smtClean="0"/>
              <a:t>12/17/2022</a:t>
            </a:fld>
            <a:endParaRPr lang="en-US" dirty="0"/>
          </a:p>
        </p:txBody>
      </p:sp>
      <p:sp>
        <p:nvSpPr>
          <p:cNvPr id="6" name="Footer Placeholder 5"/>
          <p:cNvSpPr>
            <a:spLocks noGrp="1"/>
          </p:cNvSpPr>
          <p:nvPr>
            <p:ph type="ftr" sz="quarter" idx="11"/>
          </p:nvPr>
        </p:nvSpPr>
        <p:spPr/>
        <p:txBody>
          <a:bodyPr/>
          <a:lstStyle/>
          <a:p>
            <a:r>
              <a:rPr lang="en-US"/>
              <a:t>Dept. of Electronics and Computer Engineering GEC</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1B1E39-F283-4DCE-9367-2FC785086B29}" type="datetime1">
              <a:rPr lang="en-US" smtClean="0"/>
              <a:t>12/17/2022</a:t>
            </a:fld>
            <a:endParaRPr lang="en-US" dirty="0"/>
          </a:p>
        </p:txBody>
      </p:sp>
      <p:sp>
        <p:nvSpPr>
          <p:cNvPr id="6" name="Footer Placeholder 5"/>
          <p:cNvSpPr>
            <a:spLocks noGrp="1"/>
          </p:cNvSpPr>
          <p:nvPr>
            <p:ph type="ftr" sz="quarter" idx="11"/>
          </p:nvPr>
        </p:nvSpPr>
        <p:spPr/>
        <p:txBody>
          <a:bodyPr/>
          <a:lstStyle/>
          <a:p>
            <a:r>
              <a:rPr lang="en-US"/>
              <a:t>Dept. of Electronics and Computer Engineering GEC</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8E151F5-8BB2-4FE3-8B57-7F00F2CA4643}" type="datetime1">
              <a:rPr lang="en-US" smtClean="0"/>
              <a:t>12/17/2022</a:t>
            </a:fld>
            <a:endParaRPr lang="en-US" dirty="0"/>
          </a:p>
        </p:txBody>
      </p:sp>
      <p:sp>
        <p:nvSpPr>
          <p:cNvPr id="4" name="Footer Placeholder 3"/>
          <p:cNvSpPr>
            <a:spLocks noGrp="1"/>
          </p:cNvSpPr>
          <p:nvPr>
            <p:ph type="ftr" sz="quarter" idx="11"/>
          </p:nvPr>
        </p:nvSpPr>
        <p:spPr/>
        <p:txBody>
          <a:bodyPr/>
          <a:lstStyle/>
          <a:p>
            <a:r>
              <a:rPr lang="en-US"/>
              <a:t>Dept. of Electronics and Computer Engineering GEC</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8612A0E-136B-4570-8496-15DB726C5BAA}" type="datetime1">
              <a:rPr lang="en-US" smtClean="0"/>
              <a:t>12/17/2022</a:t>
            </a:fld>
            <a:endParaRPr lang="en-US" dirty="0"/>
          </a:p>
        </p:txBody>
      </p:sp>
      <p:sp>
        <p:nvSpPr>
          <p:cNvPr id="4" name="Footer Placeholder 3"/>
          <p:cNvSpPr>
            <a:spLocks noGrp="1"/>
          </p:cNvSpPr>
          <p:nvPr>
            <p:ph type="ftr" sz="quarter" idx="11"/>
          </p:nvPr>
        </p:nvSpPr>
        <p:spPr/>
        <p:txBody>
          <a:bodyPr/>
          <a:lstStyle/>
          <a:p>
            <a:r>
              <a:rPr lang="en-US"/>
              <a:t>Dept. of Electronics and Computer Engineering GEC</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24B5FC-3FC9-4F93-8058-67F27398F513}" type="datetime1">
              <a:rPr lang="en-US" smtClean="0"/>
              <a:t>12/17/2022</a:t>
            </a:fld>
            <a:endParaRPr lang="en-US" dirty="0"/>
          </a:p>
        </p:txBody>
      </p:sp>
      <p:sp>
        <p:nvSpPr>
          <p:cNvPr id="5" name="Footer Placeholder 4"/>
          <p:cNvSpPr>
            <a:spLocks noGrp="1"/>
          </p:cNvSpPr>
          <p:nvPr>
            <p:ph type="ftr" sz="quarter" idx="11"/>
          </p:nvPr>
        </p:nvSpPr>
        <p:spPr/>
        <p:txBody>
          <a:bodyPr/>
          <a:lstStyle/>
          <a:p>
            <a:r>
              <a:rPr lang="en-US"/>
              <a:t>Dept. of Electronics and Computer Engineering GEC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807D6E-2CF0-4F84-BE16-2145DB545A66}" type="datetime1">
              <a:rPr lang="en-US" smtClean="0"/>
              <a:t>12/17/2022</a:t>
            </a:fld>
            <a:endParaRPr lang="en-US" dirty="0"/>
          </a:p>
        </p:txBody>
      </p:sp>
      <p:sp>
        <p:nvSpPr>
          <p:cNvPr id="5" name="Footer Placeholder 4"/>
          <p:cNvSpPr>
            <a:spLocks noGrp="1"/>
          </p:cNvSpPr>
          <p:nvPr>
            <p:ph type="ftr" sz="quarter" idx="11"/>
          </p:nvPr>
        </p:nvSpPr>
        <p:spPr/>
        <p:txBody>
          <a:bodyPr/>
          <a:lstStyle/>
          <a:p>
            <a:r>
              <a:rPr lang="en-US"/>
              <a:t>Dept. of Electronics and Computer Engineering GEC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6FE55E-B962-4D33-B7FF-78A5056B855F}" type="datetime1">
              <a:rPr lang="en-US" smtClean="0"/>
              <a:t>12/17/2022</a:t>
            </a:fld>
            <a:endParaRPr lang="en-US" dirty="0"/>
          </a:p>
        </p:txBody>
      </p:sp>
      <p:sp>
        <p:nvSpPr>
          <p:cNvPr id="5" name="Footer Placeholder 4"/>
          <p:cNvSpPr>
            <a:spLocks noGrp="1"/>
          </p:cNvSpPr>
          <p:nvPr>
            <p:ph type="ftr" sz="quarter" idx="11"/>
          </p:nvPr>
        </p:nvSpPr>
        <p:spPr/>
        <p:txBody>
          <a:bodyPr/>
          <a:lstStyle/>
          <a:p>
            <a:r>
              <a:rPr lang="en-US"/>
              <a:t>Dept. of Electronics and Computer Engineering GEC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E8AC3D-1AF3-49EB-954A-EA782185941A}" type="datetime1">
              <a:rPr lang="en-US" smtClean="0"/>
              <a:t>12/17/2022</a:t>
            </a:fld>
            <a:endParaRPr lang="en-US" dirty="0"/>
          </a:p>
        </p:txBody>
      </p:sp>
      <p:sp>
        <p:nvSpPr>
          <p:cNvPr id="5" name="Footer Placeholder 4"/>
          <p:cNvSpPr>
            <a:spLocks noGrp="1"/>
          </p:cNvSpPr>
          <p:nvPr>
            <p:ph type="ftr" sz="quarter" idx="11"/>
          </p:nvPr>
        </p:nvSpPr>
        <p:spPr/>
        <p:txBody>
          <a:bodyPr/>
          <a:lstStyle/>
          <a:p>
            <a:r>
              <a:rPr lang="en-US"/>
              <a:t>Dept. of Electronics and Computer Engineering GEC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58D81F-0037-4F41-B43A-CE3E47B38849}" type="datetime1">
              <a:rPr lang="en-US" smtClean="0"/>
              <a:t>12/17/2022</a:t>
            </a:fld>
            <a:endParaRPr lang="en-US" dirty="0"/>
          </a:p>
        </p:txBody>
      </p:sp>
      <p:sp>
        <p:nvSpPr>
          <p:cNvPr id="6" name="Footer Placeholder 5"/>
          <p:cNvSpPr>
            <a:spLocks noGrp="1"/>
          </p:cNvSpPr>
          <p:nvPr>
            <p:ph type="ftr" sz="quarter" idx="11"/>
          </p:nvPr>
        </p:nvSpPr>
        <p:spPr/>
        <p:txBody>
          <a:bodyPr/>
          <a:lstStyle/>
          <a:p>
            <a:r>
              <a:rPr lang="en-US"/>
              <a:t>Dept. of Electronics and Computer Engineering GEC</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434DE7-A061-4112-B0F2-11DB1682012B}" type="datetime1">
              <a:rPr lang="en-US" smtClean="0"/>
              <a:t>12/17/2022</a:t>
            </a:fld>
            <a:endParaRPr lang="en-US" dirty="0"/>
          </a:p>
        </p:txBody>
      </p:sp>
      <p:sp>
        <p:nvSpPr>
          <p:cNvPr id="8" name="Footer Placeholder 7"/>
          <p:cNvSpPr>
            <a:spLocks noGrp="1"/>
          </p:cNvSpPr>
          <p:nvPr>
            <p:ph type="ftr" sz="quarter" idx="11"/>
          </p:nvPr>
        </p:nvSpPr>
        <p:spPr/>
        <p:txBody>
          <a:bodyPr/>
          <a:lstStyle/>
          <a:p>
            <a:r>
              <a:rPr lang="en-US"/>
              <a:t>Dept. of Electronics and Computer Engineering GEC</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3DC156-92FA-41F1-A4B9-6EC12B23CD08}" type="datetime1">
              <a:rPr lang="en-US" smtClean="0"/>
              <a:t>12/17/2022</a:t>
            </a:fld>
            <a:endParaRPr lang="en-US" dirty="0"/>
          </a:p>
        </p:txBody>
      </p:sp>
      <p:sp>
        <p:nvSpPr>
          <p:cNvPr id="4" name="Footer Placeholder 3"/>
          <p:cNvSpPr>
            <a:spLocks noGrp="1"/>
          </p:cNvSpPr>
          <p:nvPr>
            <p:ph type="ftr" sz="quarter" idx="11"/>
          </p:nvPr>
        </p:nvSpPr>
        <p:spPr/>
        <p:txBody>
          <a:bodyPr/>
          <a:lstStyle/>
          <a:p>
            <a:r>
              <a:rPr lang="en-US"/>
              <a:t>Dept. of Electronics and Computer Engineering GEC</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2DBD46-9E33-4A61-BB06-549C715F38DA}" type="datetime1">
              <a:rPr lang="en-US" smtClean="0"/>
              <a:t>12/17/2022</a:t>
            </a:fld>
            <a:endParaRPr lang="en-US" dirty="0"/>
          </a:p>
        </p:txBody>
      </p:sp>
      <p:sp>
        <p:nvSpPr>
          <p:cNvPr id="3" name="Footer Placeholder 2"/>
          <p:cNvSpPr>
            <a:spLocks noGrp="1"/>
          </p:cNvSpPr>
          <p:nvPr>
            <p:ph type="ftr" sz="quarter" idx="11"/>
          </p:nvPr>
        </p:nvSpPr>
        <p:spPr/>
        <p:txBody>
          <a:bodyPr/>
          <a:lstStyle/>
          <a:p>
            <a:r>
              <a:rPr lang="en-US"/>
              <a:t>Dept. of Electronics and Computer Engineering GEC</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02D56F-4EB8-44CC-8317-2A441C4050BD}" type="datetime1">
              <a:rPr lang="en-US" smtClean="0"/>
              <a:t>12/17/2022</a:t>
            </a:fld>
            <a:endParaRPr lang="en-US" dirty="0"/>
          </a:p>
        </p:txBody>
      </p:sp>
      <p:sp>
        <p:nvSpPr>
          <p:cNvPr id="6" name="Footer Placeholder 5"/>
          <p:cNvSpPr>
            <a:spLocks noGrp="1"/>
          </p:cNvSpPr>
          <p:nvPr>
            <p:ph type="ftr" sz="quarter" idx="11"/>
          </p:nvPr>
        </p:nvSpPr>
        <p:spPr/>
        <p:txBody>
          <a:bodyPr/>
          <a:lstStyle/>
          <a:p>
            <a:r>
              <a:rPr lang="en-US"/>
              <a:t>Dept. of Electronics and Computer Engineering GEC</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CC309D-5977-430A-87F6-CDBA55E4B4B2}" type="datetime1">
              <a:rPr lang="en-US" smtClean="0"/>
              <a:t>12/17/2022</a:t>
            </a:fld>
            <a:endParaRPr lang="en-US" dirty="0"/>
          </a:p>
        </p:txBody>
      </p:sp>
      <p:sp>
        <p:nvSpPr>
          <p:cNvPr id="6" name="Footer Placeholder 5"/>
          <p:cNvSpPr>
            <a:spLocks noGrp="1"/>
          </p:cNvSpPr>
          <p:nvPr>
            <p:ph type="ftr" sz="quarter" idx="11"/>
          </p:nvPr>
        </p:nvSpPr>
        <p:spPr/>
        <p:txBody>
          <a:bodyPr/>
          <a:lstStyle/>
          <a:p>
            <a:r>
              <a:rPr lang="en-US"/>
              <a:t>Dept. of Electronics and Computer Engineering GEC</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E4E1235-0557-4AF0-977E-02D73B140F05}" type="datetime1">
              <a:rPr lang="en-US" smtClean="0"/>
              <a:t>12/17/2022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Dept. of Electronics and Computer Engineering GEC</a:t>
            </a:r>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ER9SspLe4Hg&amp;list=PLu0W_9lII9ahR1blWXxgSlL4y9iQBnLpR" TargetMode="External"/><Relationship Id="rId2" Type="http://schemas.openxmlformats.org/officeDocument/2006/relationships/hyperlink" Target="https://www.youtube.com/watch?v=l1EssrLxt7E&amp;list=PLfqMhTWNBTe3H6c9OGXb5_6wcc1Mca52n" TargetMode="External"/><Relationship Id="rId1" Type="http://schemas.openxmlformats.org/officeDocument/2006/relationships/slideLayout" Target="../slideLayouts/slideLayout2.xml"/><Relationship Id="rId4" Type="http://schemas.openxmlformats.org/officeDocument/2006/relationships/hyperlink" Target="https://www.researchgate.net/figure/Distributed-e-learning-management-system_fig2_271179394"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learning platforms slowly changing Indian education landscape - The  Economic Times">
            <a:extLst>
              <a:ext uri="{FF2B5EF4-FFF2-40B4-BE49-F238E27FC236}">
                <a16:creationId xmlns:a16="http://schemas.microsoft.com/office/drawing/2014/main" id="{A518476E-0691-6628-59F8-EB26F61E9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CB06126-0A0D-A74C-BF90-09E808A42E43}"/>
              </a:ext>
            </a:extLst>
          </p:cNvPr>
          <p:cNvSpPr/>
          <p:nvPr/>
        </p:nvSpPr>
        <p:spPr>
          <a:xfrm>
            <a:off x="98461" y="0"/>
            <a:ext cx="5917004" cy="1754326"/>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
            </a:r>
            <a:r>
              <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istributed learning </a:t>
            </a:r>
          </a:p>
          <a:p>
            <a:pPr algn="ctr"/>
            <a:r>
              <a:rPr lang="en-US" sz="5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t>
            </a:r>
            <a:r>
              <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anagement system</a:t>
            </a:r>
          </a:p>
        </p:txBody>
      </p:sp>
      <p:sp>
        <p:nvSpPr>
          <p:cNvPr id="5" name="Rectangle 4">
            <a:extLst>
              <a:ext uri="{FF2B5EF4-FFF2-40B4-BE49-F238E27FC236}">
                <a16:creationId xmlns:a16="http://schemas.microsoft.com/office/drawing/2014/main" id="{C1DAC6D7-9B6D-B40B-AC37-E77FDD350BC9}"/>
              </a:ext>
            </a:extLst>
          </p:cNvPr>
          <p:cNvSpPr/>
          <p:nvPr/>
        </p:nvSpPr>
        <p:spPr>
          <a:xfrm>
            <a:off x="98461" y="5002322"/>
            <a:ext cx="2762295" cy="1599284"/>
          </a:xfrm>
          <a:prstGeom prst="rect">
            <a:avLst/>
          </a:prstGeom>
          <a:noFill/>
        </p:spPr>
        <p:txBody>
          <a:bodyPr wrap="none" lIns="91440" tIns="45720" rIns="91440" bIns="45720">
            <a:spAutoFit/>
          </a:bodyPr>
          <a:lstStyle/>
          <a:p>
            <a:pPr marL="0" marR="0">
              <a:lnSpc>
                <a:spcPct val="107000"/>
              </a:lnSpc>
              <a:spcBef>
                <a:spcPts val="0"/>
              </a:spcBef>
              <a:spcAft>
                <a:spcPts val="800"/>
              </a:spcAft>
            </a:pPr>
            <a:r>
              <a:rPr lang="en-US"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Team Members</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1.Asim Mandal</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Bikranta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Gochhayat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Dayanand Shanker Singh</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 Deepak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nath</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4865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C0F3D-70B7-E4F4-6E5C-6EDF8E983C3B}"/>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C436F80E-A99F-7F66-B036-23BD4D9A1F2E}"/>
              </a:ext>
            </a:extLst>
          </p:cNvPr>
          <p:cNvSpPr>
            <a:spLocks noGrp="1"/>
          </p:cNvSpPr>
          <p:nvPr>
            <p:ph idx="1"/>
          </p:nvPr>
        </p:nvSpPr>
        <p:spPr/>
        <p:txBody>
          <a:bodyPr/>
          <a:lstStyle/>
          <a:p>
            <a:r>
              <a:rPr lang="en-US" dirty="0">
                <a:hlinkClick r:id="rId2"/>
              </a:rPr>
              <a:t>https://www.youtube.com/watch?v=l1EssrLxt7E&amp;list=PLfqMhTWNBTe3H6c9OGXb5_6wcc1Mca52n</a:t>
            </a:r>
            <a:endParaRPr lang="en-US" dirty="0"/>
          </a:p>
          <a:p>
            <a:r>
              <a:rPr lang="en-US" dirty="0">
                <a:hlinkClick r:id="rId3"/>
              </a:rPr>
              <a:t>https://www.youtube.com/watch?v=ER9SspLe4Hg&amp;list=PLu0W_9lII9ahR1blWXxgSlL4y9iQBnLpR</a:t>
            </a:r>
            <a:endParaRPr lang="en-US" dirty="0"/>
          </a:p>
          <a:p>
            <a:r>
              <a:rPr lang="en-US" dirty="0">
                <a:hlinkClick r:id="rId4"/>
              </a:rPr>
              <a:t>https://www.researchgate.net/figure/Distributed-e-learning-management-system_fig2_271179394</a:t>
            </a:r>
            <a:endParaRPr lang="en-US" dirty="0"/>
          </a:p>
          <a:p>
            <a:r>
              <a:rPr lang="en-US" dirty="0">
                <a:latin typeface="Times New Roman" panose="02020603050405020304" pitchFamily="18" charset="0"/>
                <a:cs typeface="Times New Roman" panose="02020603050405020304" pitchFamily="18" charset="0"/>
              </a:rPr>
              <a:t>Teacher</a:t>
            </a:r>
          </a:p>
          <a:p>
            <a:r>
              <a:rPr lang="en-US" dirty="0">
                <a:latin typeface="Times New Roman" panose="02020603050405020304" pitchFamily="18" charset="0"/>
                <a:cs typeface="Times New Roman" panose="02020603050405020304" pitchFamily="18" charset="0"/>
              </a:rPr>
              <a:t>Friends</a:t>
            </a:r>
          </a:p>
          <a:p>
            <a:endParaRPr lang="en-US" dirty="0"/>
          </a:p>
        </p:txBody>
      </p:sp>
      <p:sp>
        <p:nvSpPr>
          <p:cNvPr id="7" name="Slide Number Placeholder 6">
            <a:extLst>
              <a:ext uri="{FF2B5EF4-FFF2-40B4-BE49-F238E27FC236}">
                <a16:creationId xmlns:a16="http://schemas.microsoft.com/office/drawing/2014/main" id="{DD76595E-E83C-5A92-3CEE-7D05F54FD9A4}"/>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3778166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0B3039-D15F-6C97-C058-7EA6EB1BA5C7}"/>
              </a:ext>
            </a:extLst>
          </p:cNvPr>
          <p:cNvSpPr/>
          <p:nvPr/>
        </p:nvSpPr>
        <p:spPr>
          <a:xfrm>
            <a:off x="3967888" y="2967335"/>
            <a:ext cx="425623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endPar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FCEA77DB-6536-5CAB-4C4A-B66EA2AB83F9}"/>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3917494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7A249-1F0D-111D-7418-F227011768D0}"/>
              </a:ext>
            </a:extLst>
          </p:cNvPr>
          <p:cNvSpPr>
            <a:spLocks noGrp="1"/>
          </p:cNvSpPr>
          <p:nvPr>
            <p:ph type="title"/>
          </p:nvPr>
        </p:nvSpPr>
        <p:spPr/>
        <p:txBody>
          <a:bodyPr/>
          <a:lstStyle/>
          <a:p>
            <a:pPr algn="l"/>
            <a:r>
              <a:rPr lang="en-US" dirty="0"/>
              <a:t>INTRODUCTION</a:t>
            </a:r>
          </a:p>
        </p:txBody>
      </p:sp>
      <p:sp>
        <p:nvSpPr>
          <p:cNvPr id="3" name="Content Placeholder 2">
            <a:extLst>
              <a:ext uri="{FF2B5EF4-FFF2-40B4-BE49-F238E27FC236}">
                <a16:creationId xmlns:a16="http://schemas.microsoft.com/office/drawing/2014/main" id="{632677B6-3CD6-025F-9FE1-633E699BFFEC}"/>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this digital age, people are getting much more connected than they have even been with the help of web or web-based service.  Now a days we are so dependent, we can't even imagine our life without it. This type of connectedness can be further benefit the various or broad range  in one such domain that can highly benefit for the people using them. Education is one such domain that can highly benefit for this.</a:t>
            </a:r>
          </a:p>
          <a:p>
            <a:pPr marL="0" indent="0">
              <a:buNone/>
            </a:pPr>
            <a:endParaRPr lang="en-US" dirty="0"/>
          </a:p>
        </p:txBody>
      </p:sp>
      <p:sp>
        <p:nvSpPr>
          <p:cNvPr id="7" name="Slide Number Placeholder 6">
            <a:extLst>
              <a:ext uri="{FF2B5EF4-FFF2-40B4-BE49-F238E27FC236}">
                <a16:creationId xmlns:a16="http://schemas.microsoft.com/office/drawing/2014/main" id="{5DF9F0FD-972C-ACBB-020E-14BAFBA7FDBB}"/>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463329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0C094-AAED-D7DA-EBE3-1AD0B0B28308}"/>
              </a:ext>
            </a:extLst>
          </p:cNvPr>
          <p:cNvSpPr>
            <a:spLocks noGrp="1"/>
          </p:cNvSpPr>
          <p:nvPr>
            <p:ph type="title"/>
          </p:nvPr>
        </p:nvSpPr>
        <p:spPr/>
        <p:txBody>
          <a:bodyPr/>
          <a:lstStyle/>
          <a:p>
            <a:pPr algn="l"/>
            <a:r>
              <a:rPr lang="en-US" dirty="0"/>
              <a:t>Objective</a:t>
            </a:r>
          </a:p>
        </p:txBody>
      </p:sp>
      <p:sp>
        <p:nvSpPr>
          <p:cNvPr id="3" name="Content Placeholder 2">
            <a:extLst>
              <a:ext uri="{FF2B5EF4-FFF2-40B4-BE49-F238E27FC236}">
                <a16:creationId xmlns:a16="http://schemas.microsoft.com/office/drawing/2014/main" id="{B4A59A09-64E8-2419-BBE7-14730B7B164F}"/>
              </a:ext>
            </a:extLst>
          </p:cNvPr>
          <p:cNvSpPr>
            <a:spLocks noGrp="1"/>
          </p:cNvSpPr>
          <p:nvPr>
            <p:ph idx="1"/>
          </p:nvPr>
        </p:nvSpPr>
        <p:spPr/>
        <p:txBody>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The main objective for developing this e-learning management system to provide a user-friendly environment to provide knowledge and give everyone a chance to learn digitally take any class, anytime anywhere they want, with no additional software to download all you need is an Internet connection. Study at your own place and access course when it is convenient.</a:t>
            </a:r>
          </a:p>
          <a:p>
            <a:pPr marL="0" indent="0">
              <a:buNone/>
            </a:pPr>
            <a:endParaRPr lang="en-US" dirty="0"/>
          </a:p>
        </p:txBody>
      </p:sp>
      <p:sp>
        <p:nvSpPr>
          <p:cNvPr id="7" name="Slide Number Placeholder 6">
            <a:extLst>
              <a:ext uri="{FF2B5EF4-FFF2-40B4-BE49-F238E27FC236}">
                <a16:creationId xmlns:a16="http://schemas.microsoft.com/office/drawing/2014/main" id="{ABF0A64B-AABF-5E4A-0083-9206CB8D2FC0}"/>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13196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809FE-968F-9246-8DB1-765FE19E6BDE}"/>
              </a:ext>
            </a:extLst>
          </p:cNvPr>
          <p:cNvSpPr>
            <a:spLocks noGrp="1"/>
          </p:cNvSpPr>
          <p:nvPr>
            <p:ph type="title"/>
          </p:nvPr>
        </p:nvSpPr>
        <p:spPr/>
        <p:txBody>
          <a:bodyPr/>
          <a:lstStyle/>
          <a:p>
            <a:r>
              <a:rPr lang="en-US" dirty="0"/>
              <a:t>Technology use to design</a:t>
            </a:r>
          </a:p>
        </p:txBody>
      </p:sp>
      <p:sp>
        <p:nvSpPr>
          <p:cNvPr id="3" name="Content Placeholder 2">
            <a:extLst>
              <a:ext uri="{FF2B5EF4-FFF2-40B4-BE49-F238E27FC236}">
                <a16:creationId xmlns:a16="http://schemas.microsoft.com/office/drawing/2014/main" id="{558FC570-9240-6A42-5A99-B2C39A2F831B}"/>
              </a:ext>
            </a:extLst>
          </p:cNvPr>
          <p:cNvSpPr>
            <a:spLocks noGrp="1"/>
          </p:cNvSpPr>
          <p:nvPr>
            <p:ph idx="1"/>
          </p:nvPr>
        </p:nvSpPr>
        <p:spPr/>
        <p:txBody>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Frontend:  HTML(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Hyper Text Markup Language</a:t>
            </a:r>
            <a:r>
              <a:rPr lang="en-US" dirty="0">
                <a:latin typeface="Times New Roman" panose="02020603050405020304" pitchFamily="18" charset="0"/>
                <a:cs typeface="Times New Roman" panose="02020603050405020304" pitchFamily="18" charset="0"/>
              </a:rPr>
              <a:t>) ,CSS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(Cascading Style Sheet) </a:t>
            </a:r>
            <a:r>
              <a:rPr lang="en-US" dirty="0">
                <a:latin typeface="Times New Roman" panose="02020603050405020304" pitchFamily="18" charset="0"/>
                <a:cs typeface="Times New Roman" panose="02020603050405020304" pitchFamily="18" charset="0"/>
              </a:rPr>
              <a:t> , JavaScript</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erver-side scripting : PHP (Hypertext pre-processor) </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Backend : MySQL</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Virtual Space : ASW Cloud</a:t>
            </a:r>
          </a:p>
        </p:txBody>
      </p:sp>
      <p:sp>
        <p:nvSpPr>
          <p:cNvPr id="7" name="Slide Number Placeholder 6">
            <a:extLst>
              <a:ext uri="{FF2B5EF4-FFF2-40B4-BE49-F238E27FC236}">
                <a16:creationId xmlns:a16="http://schemas.microsoft.com/office/drawing/2014/main" id="{EE4F4C0D-986D-3E01-7ECE-AA1130A9BA9E}"/>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3159784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D2A9B-D2BF-EA64-F716-5B26133B5A6A}"/>
              </a:ext>
            </a:extLst>
          </p:cNvPr>
          <p:cNvSpPr>
            <a:spLocks noGrp="1"/>
          </p:cNvSpPr>
          <p:nvPr>
            <p:ph type="title"/>
          </p:nvPr>
        </p:nvSpPr>
        <p:spPr/>
        <p:txBody>
          <a:bodyPr/>
          <a:lstStyle/>
          <a:p>
            <a:r>
              <a:rPr lang="en-US" dirty="0"/>
              <a:t>Website response according to devices</a:t>
            </a:r>
          </a:p>
        </p:txBody>
      </p:sp>
      <p:sp>
        <p:nvSpPr>
          <p:cNvPr id="3" name="Content Placeholder 2">
            <a:extLst>
              <a:ext uri="{FF2B5EF4-FFF2-40B4-BE49-F238E27FC236}">
                <a16:creationId xmlns:a16="http://schemas.microsoft.com/office/drawing/2014/main" id="{C192D16D-7FED-5911-35D6-8ABC3F61C270}"/>
              </a:ext>
            </a:extLst>
          </p:cNvPr>
          <p:cNvSpPr>
            <a:spLocks noGrp="1"/>
          </p:cNvSpPr>
          <p:nvPr>
            <p:ph idx="1"/>
          </p:nvPr>
        </p:nvSpPr>
        <p:spPr/>
        <p:txBody>
          <a:bodyPr/>
          <a:lstStyle/>
          <a:p>
            <a:r>
              <a:rPr lang="en-US" dirty="0"/>
              <a:t>Desktop mode</a:t>
            </a:r>
          </a:p>
          <a:p>
            <a:endParaRPr lang="en-US" dirty="0"/>
          </a:p>
        </p:txBody>
      </p:sp>
      <p:pic>
        <p:nvPicPr>
          <p:cNvPr id="5" name="Picture 4">
            <a:extLst>
              <a:ext uri="{FF2B5EF4-FFF2-40B4-BE49-F238E27FC236}">
                <a16:creationId xmlns:a16="http://schemas.microsoft.com/office/drawing/2014/main" id="{7A8C9E67-DF47-E334-778A-AE529010ECD2}"/>
              </a:ext>
            </a:extLst>
          </p:cNvPr>
          <p:cNvPicPr>
            <a:picLocks noChangeAspect="1"/>
          </p:cNvPicPr>
          <p:nvPr/>
        </p:nvPicPr>
        <p:blipFill>
          <a:blip r:embed="rId2"/>
          <a:stretch>
            <a:fillRect/>
          </a:stretch>
        </p:blipFill>
        <p:spPr>
          <a:xfrm>
            <a:off x="2124635" y="2562225"/>
            <a:ext cx="7126941" cy="4008904"/>
          </a:xfrm>
          <a:prstGeom prst="rect">
            <a:avLst/>
          </a:prstGeom>
        </p:spPr>
      </p:pic>
      <p:sp>
        <p:nvSpPr>
          <p:cNvPr id="8" name="Slide Number Placeholder 7">
            <a:extLst>
              <a:ext uri="{FF2B5EF4-FFF2-40B4-BE49-F238E27FC236}">
                <a16:creationId xmlns:a16="http://schemas.microsoft.com/office/drawing/2014/main" id="{02449C41-3FCC-59BD-DC22-10F9B9EC588A}"/>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95528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E73AA-D513-F5FB-E829-E910D72B73B8}"/>
              </a:ext>
            </a:extLst>
          </p:cNvPr>
          <p:cNvSpPr>
            <a:spLocks noGrp="1"/>
          </p:cNvSpPr>
          <p:nvPr>
            <p:ph type="title"/>
          </p:nvPr>
        </p:nvSpPr>
        <p:spPr/>
        <p:txBody>
          <a:bodyPr/>
          <a:lstStyle/>
          <a:p>
            <a:r>
              <a:rPr lang="en-US" dirty="0"/>
              <a:t>Website response according to devices</a:t>
            </a:r>
          </a:p>
        </p:txBody>
      </p:sp>
      <p:sp>
        <p:nvSpPr>
          <p:cNvPr id="3" name="Content Placeholder 2">
            <a:extLst>
              <a:ext uri="{FF2B5EF4-FFF2-40B4-BE49-F238E27FC236}">
                <a16:creationId xmlns:a16="http://schemas.microsoft.com/office/drawing/2014/main" id="{2A006840-D0B4-78CA-DAC5-DB70B8484260}"/>
              </a:ext>
            </a:extLst>
          </p:cNvPr>
          <p:cNvSpPr>
            <a:spLocks noGrp="1"/>
          </p:cNvSpPr>
          <p:nvPr>
            <p:ph idx="1"/>
          </p:nvPr>
        </p:nvSpPr>
        <p:spPr/>
        <p:txBody>
          <a:bodyPr/>
          <a:lstStyle/>
          <a:p>
            <a:r>
              <a:rPr lang="en-US" dirty="0"/>
              <a:t>Mobile</a:t>
            </a:r>
          </a:p>
          <a:p>
            <a:endParaRPr lang="en-US" dirty="0"/>
          </a:p>
        </p:txBody>
      </p:sp>
      <p:pic>
        <p:nvPicPr>
          <p:cNvPr id="5" name="Picture 4">
            <a:extLst>
              <a:ext uri="{FF2B5EF4-FFF2-40B4-BE49-F238E27FC236}">
                <a16:creationId xmlns:a16="http://schemas.microsoft.com/office/drawing/2014/main" id="{8EF413A9-F35A-5035-258C-5BF9BAC882FA}"/>
              </a:ext>
            </a:extLst>
          </p:cNvPr>
          <p:cNvPicPr>
            <a:picLocks noChangeAspect="1"/>
          </p:cNvPicPr>
          <p:nvPr/>
        </p:nvPicPr>
        <p:blipFill>
          <a:blip r:embed="rId2"/>
          <a:stretch>
            <a:fillRect/>
          </a:stretch>
        </p:blipFill>
        <p:spPr>
          <a:xfrm>
            <a:off x="4697505" y="1935921"/>
            <a:ext cx="3274913" cy="4793714"/>
          </a:xfrm>
          <a:prstGeom prst="rect">
            <a:avLst/>
          </a:prstGeom>
        </p:spPr>
      </p:pic>
      <p:sp>
        <p:nvSpPr>
          <p:cNvPr id="8" name="Slide Number Placeholder 7">
            <a:extLst>
              <a:ext uri="{FF2B5EF4-FFF2-40B4-BE49-F238E27FC236}">
                <a16:creationId xmlns:a16="http://schemas.microsoft.com/office/drawing/2014/main" id="{7EA32530-61C6-6396-6B74-63A036DC1B50}"/>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3776761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BA39-FB3A-18B0-0C9E-12F7548AA0CD}"/>
              </a:ext>
            </a:extLst>
          </p:cNvPr>
          <p:cNvSpPr>
            <a:spLocks noGrp="1"/>
          </p:cNvSpPr>
          <p:nvPr>
            <p:ph type="title"/>
          </p:nvPr>
        </p:nvSpPr>
        <p:spPr/>
        <p:txBody>
          <a:bodyPr/>
          <a:lstStyle/>
          <a:p>
            <a:r>
              <a:rPr lang="en-US" dirty="0"/>
              <a:t>Website response according to devices</a:t>
            </a:r>
          </a:p>
        </p:txBody>
      </p:sp>
      <p:sp>
        <p:nvSpPr>
          <p:cNvPr id="3" name="Content Placeholder 2">
            <a:extLst>
              <a:ext uri="{FF2B5EF4-FFF2-40B4-BE49-F238E27FC236}">
                <a16:creationId xmlns:a16="http://schemas.microsoft.com/office/drawing/2014/main" id="{A022BC2B-09FE-E1E7-BEF6-A9718280DE59}"/>
              </a:ext>
            </a:extLst>
          </p:cNvPr>
          <p:cNvSpPr>
            <a:spLocks noGrp="1"/>
          </p:cNvSpPr>
          <p:nvPr>
            <p:ph idx="1"/>
          </p:nvPr>
        </p:nvSpPr>
        <p:spPr/>
        <p:txBody>
          <a:bodyPr/>
          <a:lstStyle/>
          <a:p>
            <a:r>
              <a:rPr lang="en-US" dirty="0"/>
              <a:t>Tablet</a:t>
            </a:r>
          </a:p>
          <a:p>
            <a:endParaRPr lang="en-US" dirty="0"/>
          </a:p>
        </p:txBody>
      </p:sp>
      <p:pic>
        <p:nvPicPr>
          <p:cNvPr id="5" name="Picture 4">
            <a:extLst>
              <a:ext uri="{FF2B5EF4-FFF2-40B4-BE49-F238E27FC236}">
                <a16:creationId xmlns:a16="http://schemas.microsoft.com/office/drawing/2014/main" id="{2E416116-1C7F-3825-3977-740030AEB9F8}"/>
              </a:ext>
            </a:extLst>
          </p:cNvPr>
          <p:cNvPicPr>
            <a:picLocks noChangeAspect="1"/>
          </p:cNvPicPr>
          <p:nvPr/>
        </p:nvPicPr>
        <p:blipFill>
          <a:blip r:embed="rId2"/>
          <a:stretch>
            <a:fillRect/>
          </a:stretch>
        </p:blipFill>
        <p:spPr>
          <a:xfrm>
            <a:off x="4894730" y="2486645"/>
            <a:ext cx="4318846" cy="4174131"/>
          </a:xfrm>
          <a:prstGeom prst="rect">
            <a:avLst/>
          </a:prstGeom>
        </p:spPr>
      </p:pic>
      <p:sp>
        <p:nvSpPr>
          <p:cNvPr id="8" name="Slide Number Placeholder 7">
            <a:extLst>
              <a:ext uri="{FF2B5EF4-FFF2-40B4-BE49-F238E27FC236}">
                <a16:creationId xmlns:a16="http://schemas.microsoft.com/office/drawing/2014/main" id="{2BC80DEE-B25D-F216-46B6-DCD8E7E0BE6E}"/>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3993478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DE8DA-137C-4AE7-DCF0-976CBDFCE2E7}"/>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348CC4DE-6C1C-A988-2B0F-24292A7AB6AB}"/>
              </a:ext>
            </a:extLst>
          </p:cNvPr>
          <p:cNvSpPr>
            <a:spLocks noGrp="1"/>
          </p:cNvSpPr>
          <p:nvPr>
            <p:ph idx="1"/>
          </p:nvPr>
        </p:nvSpPr>
        <p:spPr/>
        <p:txBody>
          <a:bodyPr/>
          <a:lstStyle/>
          <a:p>
            <a:r>
              <a:rPr lang="en-US" dirty="0"/>
              <a:t>Platform can add mentors.</a:t>
            </a:r>
          </a:p>
          <a:p>
            <a:r>
              <a:rPr lang="en-US" dirty="0"/>
              <a:t>Teachers can add courses, assignment.</a:t>
            </a:r>
          </a:p>
          <a:p>
            <a:r>
              <a:rPr lang="en-US" dirty="0"/>
              <a:t>Student can take course. </a:t>
            </a:r>
          </a:p>
          <a:p>
            <a:r>
              <a:rPr lang="en-US" dirty="0"/>
              <a:t>Student can test themselves if they are understanding the material or not.</a:t>
            </a:r>
          </a:p>
          <a:p>
            <a:r>
              <a:rPr lang="en-US" dirty="0"/>
              <a:t>Student can give review.</a:t>
            </a:r>
          </a:p>
          <a:p>
            <a:r>
              <a:rPr lang="en-US" dirty="0"/>
              <a:t>Live classes facility.</a:t>
            </a:r>
          </a:p>
        </p:txBody>
      </p:sp>
      <p:sp>
        <p:nvSpPr>
          <p:cNvPr id="7" name="Slide Number Placeholder 6">
            <a:extLst>
              <a:ext uri="{FF2B5EF4-FFF2-40B4-BE49-F238E27FC236}">
                <a16:creationId xmlns:a16="http://schemas.microsoft.com/office/drawing/2014/main" id="{BA508453-C76F-5C4F-2223-870230187B01}"/>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1181784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BC875ED-ADE8-1DFB-E250-3CA9F4CC81DD}"/>
              </a:ext>
            </a:extLst>
          </p:cNvPr>
          <p:cNvSpPr/>
          <p:nvPr/>
        </p:nvSpPr>
        <p:spPr>
          <a:xfrm>
            <a:off x="2430573" y="2967335"/>
            <a:ext cx="7330853" cy="1446550"/>
          </a:xfrm>
          <a:prstGeom prst="rect">
            <a:avLst/>
          </a:prstGeom>
          <a:noFill/>
        </p:spPr>
        <p:txBody>
          <a:bodyPr wrap="none" lIns="91440" tIns="45720" rIns="91440" bIns="45720">
            <a:spAutoFit/>
          </a:bodyPr>
          <a:lstStyle/>
          <a:p>
            <a:pPr algn="ctr"/>
            <a:r>
              <a:rPr lang="en-US" sz="8800" dirty="0">
                <a:latin typeface="Times New Roman" panose="02020603050405020304" pitchFamily="18" charset="0"/>
                <a:cs typeface="Times New Roman" panose="02020603050405020304" pitchFamily="18" charset="0"/>
              </a:rPr>
              <a:t>Implementation</a:t>
            </a:r>
            <a:endPar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83805D0-4086-6574-1FEB-18868DD1A004}"/>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27147626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75</TotalTime>
  <Words>331</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Bookman Old Style</vt:lpstr>
      <vt:lpstr>Calibri</vt:lpstr>
      <vt:lpstr>Rockwell</vt:lpstr>
      <vt:lpstr>Times New Roman</vt:lpstr>
      <vt:lpstr>Wingdings</vt:lpstr>
      <vt:lpstr>Damask</vt:lpstr>
      <vt:lpstr>PowerPoint Presentation</vt:lpstr>
      <vt:lpstr>INTRODUCTION</vt:lpstr>
      <vt:lpstr>Objective</vt:lpstr>
      <vt:lpstr>Technology use to design</vt:lpstr>
      <vt:lpstr>Website response according to devices</vt:lpstr>
      <vt:lpstr>Website response according to devices</vt:lpstr>
      <vt:lpstr>Website response according to devices</vt:lpstr>
      <vt:lpstr>Features</vt:lpstr>
      <vt:lpstr>PowerPoint Presentation</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Asim Mandal</dc:creator>
  <cp:lastModifiedBy>Asim Mandal</cp:lastModifiedBy>
  <cp:revision>3</cp:revision>
  <dcterms:created xsi:type="dcterms:W3CDTF">2022-12-17T03:41:53Z</dcterms:created>
  <dcterms:modified xsi:type="dcterms:W3CDTF">2022-12-17T04:58:03Z</dcterms:modified>
</cp:coreProperties>
</file>