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DM Sans" panose="020B0604020202020204" charset="-94"/>
      <p:regular r:id="rId10"/>
      <p:bold r:id="rId11"/>
      <p:italic r:id="rId12"/>
      <p:boldItalic r:id="rId13"/>
    </p:embeddedFont>
    <p:embeddedFont>
      <p:font typeface="DM Sans Black" panose="020B0604020202020204" charset="-94"/>
      <p:bold r:id="rId14"/>
      <p:boldItalic r:id="rId15"/>
    </p:embeddedFont>
    <p:embeddedFont>
      <p:font typeface="DM Sans SemiBold" panose="020B0604020202020204" charset="-94"/>
      <p:regular r:id="rId16"/>
      <p:bold r:id="rId17"/>
      <p:italic r:id="rId18"/>
      <p:boldItalic r:id="rId19"/>
    </p:embeddedFont>
    <p:embeddedFont>
      <p:font typeface="Hanken Grotesk ExtraBold" panose="020B0604020202020204" charset="-94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SLIDES_API113220062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SLIDES_API113220062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SLIDES_API1132200623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SLIDES_API1132200623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SLIDES_API1132200623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SLIDES_API1132200623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SLIDES_API1132200623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SLIDES_API1132200623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SLIDES_API1132200623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SLIDES_API1132200623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1" type="title">
  <p:cSld name="TITLE">
    <p:bg>
      <p:bgPr>
        <a:solidFill>
          <a:srgbClr val="F9F9F9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9819225" y="28516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399948" y="390900"/>
            <a:ext cx="8377200" cy="4361700"/>
          </a:xfrm>
          <a:prstGeom prst="roundRect">
            <a:avLst>
              <a:gd name="adj" fmla="val 6661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4"/>
          <p:cNvSpPr/>
          <p:nvPr/>
        </p:nvSpPr>
        <p:spPr>
          <a:xfrm rot="5400000">
            <a:off x="4531556" y="-1839707"/>
            <a:ext cx="114000" cy="4479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/>
          <p:nvPr/>
        </p:nvSpPr>
        <p:spPr>
          <a:xfrm rot="5400000">
            <a:off x="4531556" y="2512643"/>
            <a:ext cx="114000" cy="4479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781350" y="868400"/>
            <a:ext cx="76911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781350" y="1552050"/>
            <a:ext cx="7691100" cy="27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">
  <p:cSld name="BIG_NUMBER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29" name="Google Shape;129;p23"/>
          <p:cNvSpPr/>
          <p:nvPr/>
        </p:nvSpPr>
        <p:spPr>
          <a:xfrm rot="5400000">
            <a:off x="1600877" y="-119850"/>
            <a:ext cx="121500" cy="25935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3"/>
          <p:cNvSpPr/>
          <p:nvPr/>
        </p:nvSpPr>
        <p:spPr>
          <a:xfrm rot="5400000">
            <a:off x="4520062" y="-119850"/>
            <a:ext cx="121500" cy="25935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3"/>
          <p:cNvSpPr/>
          <p:nvPr/>
        </p:nvSpPr>
        <p:spPr>
          <a:xfrm rot="5400000">
            <a:off x="7439246" y="-119850"/>
            <a:ext cx="121500" cy="25935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subTitle" idx="1"/>
          </p:nvPr>
        </p:nvSpPr>
        <p:spPr>
          <a:xfrm>
            <a:off x="364600" y="1325000"/>
            <a:ext cx="2595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2"/>
          </p:nvPr>
        </p:nvSpPr>
        <p:spPr>
          <a:xfrm>
            <a:off x="364600" y="2000121"/>
            <a:ext cx="2595000" cy="26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3285439" y="1325000"/>
            <a:ext cx="2595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4"/>
          </p:nvPr>
        </p:nvSpPr>
        <p:spPr>
          <a:xfrm>
            <a:off x="3285439" y="2000121"/>
            <a:ext cx="2595000" cy="26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6202100" y="1325000"/>
            <a:ext cx="2595000" cy="44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6"/>
          </p:nvPr>
        </p:nvSpPr>
        <p:spPr>
          <a:xfrm>
            <a:off x="6202099" y="2000121"/>
            <a:ext cx="2595000" cy="26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939600" y="378050"/>
            <a:ext cx="7264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 1 Image">
  <p:cSld name="BIG_NUMBER_1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/>
          <p:nvPr/>
        </p:nvSpPr>
        <p:spPr>
          <a:xfrm rot="5400000">
            <a:off x="3985800" y="332400"/>
            <a:ext cx="1172400" cy="2511000"/>
          </a:xfrm>
          <a:prstGeom prst="roundRect">
            <a:avLst>
              <a:gd name="adj" fmla="val 819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24"/>
          <p:cNvSpPr>
            <a:spLocks noGrp="1"/>
          </p:cNvSpPr>
          <p:nvPr>
            <p:ph type="pic" idx="2"/>
          </p:nvPr>
        </p:nvSpPr>
        <p:spPr>
          <a:xfrm>
            <a:off x="3324750" y="1012150"/>
            <a:ext cx="2494500" cy="1146300"/>
          </a:xfrm>
          <a:prstGeom prst="roundRect">
            <a:avLst>
              <a:gd name="adj" fmla="val 8314"/>
            </a:avLst>
          </a:prstGeom>
          <a:noFill/>
          <a:ln>
            <a:noFill/>
          </a:ln>
        </p:spPr>
      </p:sp>
      <p:sp>
        <p:nvSpPr>
          <p:cNvPr id="142" name="Google Shape;142;p24"/>
          <p:cNvSpPr/>
          <p:nvPr/>
        </p:nvSpPr>
        <p:spPr>
          <a:xfrm rot="5400000">
            <a:off x="1158200" y="332625"/>
            <a:ext cx="1174800" cy="2511000"/>
          </a:xfrm>
          <a:prstGeom prst="roundRect">
            <a:avLst>
              <a:gd name="adj" fmla="val 7065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44" name="Google Shape;144;p24"/>
          <p:cNvSpPr/>
          <p:nvPr/>
        </p:nvSpPr>
        <p:spPr>
          <a:xfrm rot="5400000">
            <a:off x="6811600" y="332850"/>
            <a:ext cx="1173600" cy="2511000"/>
          </a:xfrm>
          <a:prstGeom prst="roundRect">
            <a:avLst>
              <a:gd name="adj" fmla="val 8953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489775" y="2414024"/>
            <a:ext cx="2512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3"/>
          </p:nvPr>
        </p:nvSpPr>
        <p:spPr>
          <a:xfrm>
            <a:off x="489775" y="3035449"/>
            <a:ext cx="25125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ubTitle" idx="4"/>
          </p:nvPr>
        </p:nvSpPr>
        <p:spPr>
          <a:xfrm>
            <a:off x="3317772" y="2414024"/>
            <a:ext cx="2512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5"/>
          </p:nvPr>
        </p:nvSpPr>
        <p:spPr>
          <a:xfrm>
            <a:off x="3317772" y="3035449"/>
            <a:ext cx="25125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49" name="Google Shape;149;p24"/>
          <p:cNvSpPr txBox="1">
            <a:spLocks noGrp="1"/>
          </p:cNvSpPr>
          <p:nvPr>
            <p:ph type="subTitle" idx="6"/>
          </p:nvPr>
        </p:nvSpPr>
        <p:spPr>
          <a:xfrm>
            <a:off x="6141723" y="2414024"/>
            <a:ext cx="25125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4"/>
          <p:cNvSpPr txBox="1">
            <a:spLocks noGrp="1"/>
          </p:cNvSpPr>
          <p:nvPr>
            <p:ph type="body" idx="7"/>
          </p:nvPr>
        </p:nvSpPr>
        <p:spPr>
          <a:xfrm>
            <a:off x="6141723" y="3035449"/>
            <a:ext cx="2512500" cy="22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489775" y="205300"/>
            <a:ext cx="8150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>
            <a:spLocks noGrp="1"/>
          </p:cNvSpPr>
          <p:nvPr>
            <p:ph type="pic" idx="8"/>
          </p:nvPr>
        </p:nvSpPr>
        <p:spPr>
          <a:xfrm>
            <a:off x="498700" y="1014969"/>
            <a:ext cx="2494500" cy="1146300"/>
          </a:xfrm>
          <a:prstGeom prst="roundRect">
            <a:avLst>
              <a:gd name="adj" fmla="val 8314"/>
            </a:avLst>
          </a:prstGeom>
          <a:noFill/>
          <a:ln>
            <a:noFill/>
          </a:ln>
        </p:spPr>
      </p:sp>
      <p:sp>
        <p:nvSpPr>
          <p:cNvPr id="153" name="Google Shape;153;p24"/>
          <p:cNvSpPr>
            <a:spLocks noGrp="1"/>
          </p:cNvSpPr>
          <p:nvPr>
            <p:ph type="pic" idx="9"/>
          </p:nvPr>
        </p:nvSpPr>
        <p:spPr>
          <a:xfrm>
            <a:off x="6151150" y="1014969"/>
            <a:ext cx="2494500" cy="1146300"/>
          </a:xfrm>
          <a:prstGeom prst="roundRect">
            <a:avLst>
              <a:gd name="adj" fmla="val 8314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30">
          <p15:clr>
            <a:srgbClr val="E46962"/>
          </p15:clr>
        </p15:guide>
        <p15:guide id="2" orient="horz" pos="137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2" type="blank">
  <p:cSld name="BLANK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/>
          <p:nvPr/>
        </p:nvSpPr>
        <p:spPr>
          <a:xfrm>
            <a:off x="0" y="302370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57" name="Google Shape;157;p25"/>
          <p:cNvSpPr/>
          <p:nvPr/>
        </p:nvSpPr>
        <p:spPr>
          <a:xfrm>
            <a:off x="429675" y="948500"/>
            <a:ext cx="2669100" cy="38979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subTitle" idx="1"/>
          </p:nvPr>
        </p:nvSpPr>
        <p:spPr>
          <a:xfrm>
            <a:off x="534225" y="1197651"/>
            <a:ext cx="24600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9" name="Google Shape;159;p25"/>
          <p:cNvSpPr txBox="1">
            <a:spLocks noGrp="1"/>
          </p:cNvSpPr>
          <p:nvPr>
            <p:ph type="body" idx="2"/>
          </p:nvPr>
        </p:nvSpPr>
        <p:spPr>
          <a:xfrm>
            <a:off x="534225" y="1801925"/>
            <a:ext cx="24600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658500" y="201975"/>
            <a:ext cx="78270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3237450" y="948500"/>
            <a:ext cx="2669100" cy="3897900"/>
          </a:xfrm>
          <a:prstGeom prst="roundRect">
            <a:avLst>
              <a:gd name="adj" fmla="val 74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5"/>
          <p:cNvSpPr txBox="1">
            <a:spLocks noGrp="1"/>
          </p:cNvSpPr>
          <p:nvPr>
            <p:ph type="subTitle" idx="3"/>
          </p:nvPr>
        </p:nvSpPr>
        <p:spPr>
          <a:xfrm>
            <a:off x="3342000" y="1197651"/>
            <a:ext cx="24600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4"/>
          </p:nvPr>
        </p:nvSpPr>
        <p:spPr>
          <a:xfrm>
            <a:off x="3342000" y="1801925"/>
            <a:ext cx="24600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6045225" y="948500"/>
            <a:ext cx="2669100" cy="38979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5"/>
          </p:nvPr>
        </p:nvSpPr>
        <p:spPr>
          <a:xfrm>
            <a:off x="6149775" y="1197651"/>
            <a:ext cx="2460000" cy="5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body" idx="6"/>
          </p:nvPr>
        </p:nvSpPr>
        <p:spPr>
          <a:xfrm>
            <a:off x="6149775" y="1801925"/>
            <a:ext cx="2460000" cy="27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 Image">
  <p:cSld name="CUSTOM_2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/>
          <p:nvPr/>
        </p:nvSpPr>
        <p:spPr>
          <a:xfrm>
            <a:off x="0" y="302370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544350" y="1013475"/>
            <a:ext cx="8055300" cy="1824900"/>
          </a:xfrm>
          <a:prstGeom prst="roundRect">
            <a:avLst>
              <a:gd name="adj" fmla="val 7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subTitle" idx="1"/>
          </p:nvPr>
        </p:nvSpPr>
        <p:spPr>
          <a:xfrm>
            <a:off x="683499" y="1108000"/>
            <a:ext cx="5971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 txBox="1">
            <a:spLocks noGrp="1"/>
          </p:cNvSpPr>
          <p:nvPr>
            <p:ph type="body" idx="2"/>
          </p:nvPr>
        </p:nvSpPr>
        <p:spPr>
          <a:xfrm>
            <a:off x="683499" y="1524225"/>
            <a:ext cx="59718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26"/>
          <p:cNvSpPr txBox="1">
            <a:spLocks noGrp="1"/>
          </p:cNvSpPr>
          <p:nvPr>
            <p:ph type="title"/>
          </p:nvPr>
        </p:nvSpPr>
        <p:spPr>
          <a:xfrm>
            <a:off x="939600" y="239425"/>
            <a:ext cx="72648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6"/>
          <p:cNvSpPr>
            <a:spLocks noGrp="1"/>
          </p:cNvSpPr>
          <p:nvPr>
            <p:ph type="pic" idx="3"/>
          </p:nvPr>
        </p:nvSpPr>
        <p:spPr>
          <a:xfrm>
            <a:off x="6833975" y="1174125"/>
            <a:ext cx="1582500" cy="1503600"/>
          </a:xfrm>
          <a:prstGeom prst="roundRect">
            <a:avLst>
              <a:gd name="adj" fmla="val 10196"/>
            </a:avLst>
          </a:prstGeom>
          <a:noFill/>
          <a:ln>
            <a:noFill/>
          </a:ln>
        </p:spPr>
      </p:sp>
      <p:sp>
        <p:nvSpPr>
          <p:cNvPr id="174" name="Google Shape;174;p26"/>
          <p:cNvSpPr/>
          <p:nvPr/>
        </p:nvSpPr>
        <p:spPr>
          <a:xfrm>
            <a:off x="544350" y="2995275"/>
            <a:ext cx="8055300" cy="1824900"/>
          </a:xfrm>
          <a:prstGeom prst="roundRect">
            <a:avLst>
              <a:gd name="adj" fmla="val 74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subTitle" idx="4"/>
          </p:nvPr>
        </p:nvSpPr>
        <p:spPr>
          <a:xfrm>
            <a:off x="683499" y="3089800"/>
            <a:ext cx="5971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6" name="Google Shape;176;p26"/>
          <p:cNvSpPr txBox="1">
            <a:spLocks noGrp="1"/>
          </p:cNvSpPr>
          <p:nvPr>
            <p:ph type="body" idx="5"/>
          </p:nvPr>
        </p:nvSpPr>
        <p:spPr>
          <a:xfrm>
            <a:off x="683499" y="3506025"/>
            <a:ext cx="59718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6"/>
          <p:cNvSpPr>
            <a:spLocks noGrp="1"/>
          </p:cNvSpPr>
          <p:nvPr>
            <p:ph type="pic" idx="6"/>
          </p:nvPr>
        </p:nvSpPr>
        <p:spPr>
          <a:xfrm>
            <a:off x="6833975" y="3155925"/>
            <a:ext cx="1582500" cy="1503600"/>
          </a:xfrm>
          <a:prstGeom prst="roundRect">
            <a:avLst>
              <a:gd name="adj" fmla="val 10196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columns-v3">
  <p:cSld name="CUSTOM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/>
          <p:nvPr/>
        </p:nvSpPr>
        <p:spPr>
          <a:xfrm>
            <a:off x="2871975" y="353850"/>
            <a:ext cx="3053700" cy="4435800"/>
          </a:xfrm>
          <a:prstGeom prst="roundRect">
            <a:avLst>
              <a:gd name="adj" fmla="val 428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7"/>
          <p:cNvSpPr/>
          <p:nvPr/>
        </p:nvSpPr>
        <p:spPr>
          <a:xfrm rot="10800000">
            <a:off x="2871975" y="615350"/>
            <a:ext cx="71100" cy="81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7"/>
          <p:cNvSpPr/>
          <p:nvPr/>
        </p:nvSpPr>
        <p:spPr>
          <a:xfrm rot="10800000">
            <a:off x="2871975" y="2065775"/>
            <a:ext cx="71100" cy="81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7"/>
          <p:cNvSpPr/>
          <p:nvPr/>
        </p:nvSpPr>
        <p:spPr>
          <a:xfrm rot="10800000">
            <a:off x="2871975" y="3516200"/>
            <a:ext cx="71100" cy="813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7"/>
          <p:cNvSpPr txBox="1">
            <a:spLocks noGrp="1"/>
          </p:cNvSpPr>
          <p:nvPr>
            <p:ph type="subTitle" idx="1"/>
          </p:nvPr>
        </p:nvSpPr>
        <p:spPr>
          <a:xfrm>
            <a:off x="3812025" y="360000"/>
            <a:ext cx="4939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7"/>
          <p:cNvSpPr txBox="1">
            <a:spLocks noGrp="1"/>
          </p:cNvSpPr>
          <p:nvPr>
            <p:ph type="body" idx="2"/>
          </p:nvPr>
        </p:nvSpPr>
        <p:spPr>
          <a:xfrm>
            <a:off x="3812025" y="907200"/>
            <a:ext cx="4939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5" name="Google Shape;185;p27"/>
          <p:cNvSpPr txBox="1">
            <a:spLocks noGrp="1"/>
          </p:cNvSpPr>
          <p:nvPr>
            <p:ph type="subTitle" idx="3"/>
          </p:nvPr>
        </p:nvSpPr>
        <p:spPr>
          <a:xfrm>
            <a:off x="3812025" y="1792800"/>
            <a:ext cx="4939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27"/>
          <p:cNvSpPr txBox="1">
            <a:spLocks noGrp="1"/>
          </p:cNvSpPr>
          <p:nvPr>
            <p:ph type="body" idx="4"/>
          </p:nvPr>
        </p:nvSpPr>
        <p:spPr>
          <a:xfrm>
            <a:off x="3812025" y="2340000"/>
            <a:ext cx="4939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subTitle" idx="5"/>
          </p:nvPr>
        </p:nvSpPr>
        <p:spPr>
          <a:xfrm>
            <a:off x="3812025" y="3229200"/>
            <a:ext cx="4939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6"/>
          </p:nvPr>
        </p:nvSpPr>
        <p:spPr>
          <a:xfrm>
            <a:off x="3812025" y="3772800"/>
            <a:ext cx="4939800" cy="96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337475" y="493200"/>
            <a:ext cx="23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2">
  <p:cSld name="CUSTOM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/>
          <p:nvPr/>
        </p:nvSpPr>
        <p:spPr>
          <a:xfrm>
            <a:off x="0" y="1662600"/>
            <a:ext cx="9144000" cy="348090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8"/>
          <p:cNvSpPr/>
          <p:nvPr/>
        </p:nvSpPr>
        <p:spPr>
          <a:xfrm rot="-5400000">
            <a:off x="767031" y="1448925"/>
            <a:ext cx="71100" cy="452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1"/>
          </p:nvPr>
        </p:nvSpPr>
        <p:spPr>
          <a:xfrm>
            <a:off x="331200" y="1927038"/>
            <a:ext cx="20520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2"/>
          </p:nvPr>
        </p:nvSpPr>
        <p:spPr>
          <a:xfrm>
            <a:off x="331200" y="2586350"/>
            <a:ext cx="20520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28"/>
          <p:cNvSpPr/>
          <p:nvPr/>
        </p:nvSpPr>
        <p:spPr>
          <a:xfrm rot="-5400000">
            <a:off x="2941431" y="1450725"/>
            <a:ext cx="71100" cy="452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subTitle" idx="3"/>
          </p:nvPr>
        </p:nvSpPr>
        <p:spPr>
          <a:xfrm>
            <a:off x="2505600" y="1927973"/>
            <a:ext cx="20520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4"/>
          </p:nvPr>
        </p:nvSpPr>
        <p:spPr>
          <a:xfrm>
            <a:off x="2505600" y="2588636"/>
            <a:ext cx="20520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8" name="Google Shape;198;p28"/>
          <p:cNvSpPr/>
          <p:nvPr/>
        </p:nvSpPr>
        <p:spPr>
          <a:xfrm rot="-5400000">
            <a:off x="5119431" y="1450725"/>
            <a:ext cx="71100" cy="452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8"/>
          <p:cNvSpPr txBox="1">
            <a:spLocks noGrp="1"/>
          </p:cNvSpPr>
          <p:nvPr>
            <p:ph type="subTitle" idx="5"/>
          </p:nvPr>
        </p:nvSpPr>
        <p:spPr>
          <a:xfrm>
            <a:off x="4683600" y="1927973"/>
            <a:ext cx="20520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6"/>
          </p:nvPr>
        </p:nvSpPr>
        <p:spPr>
          <a:xfrm>
            <a:off x="4683600" y="2588636"/>
            <a:ext cx="20520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1" name="Google Shape;201;p28"/>
          <p:cNvSpPr/>
          <p:nvPr/>
        </p:nvSpPr>
        <p:spPr>
          <a:xfrm rot="-5400000">
            <a:off x="7293831" y="1450725"/>
            <a:ext cx="71100" cy="452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subTitle" idx="7"/>
          </p:nvPr>
        </p:nvSpPr>
        <p:spPr>
          <a:xfrm>
            <a:off x="6858000" y="1927973"/>
            <a:ext cx="2052000" cy="5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8"/>
          </p:nvPr>
        </p:nvSpPr>
        <p:spPr>
          <a:xfrm>
            <a:off x="6858000" y="2588636"/>
            <a:ext cx="2052000" cy="22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31200" y="363600"/>
            <a:ext cx="844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key metrics v3">
  <p:cSld name="CUSTOM_2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/>
          <p:nvPr/>
        </p:nvSpPr>
        <p:spPr>
          <a:xfrm>
            <a:off x="705563" y="1223238"/>
            <a:ext cx="1840800" cy="3689100"/>
          </a:xfrm>
          <a:prstGeom prst="roundRect">
            <a:avLst>
              <a:gd name="adj" fmla="val 7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9"/>
          <p:cNvSpPr/>
          <p:nvPr/>
        </p:nvSpPr>
        <p:spPr>
          <a:xfrm>
            <a:off x="4633613" y="1223238"/>
            <a:ext cx="1840800" cy="3689100"/>
          </a:xfrm>
          <a:prstGeom prst="roundRect">
            <a:avLst>
              <a:gd name="adj" fmla="val 7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9"/>
          <p:cNvSpPr/>
          <p:nvPr/>
        </p:nvSpPr>
        <p:spPr>
          <a:xfrm>
            <a:off x="2669588" y="1223238"/>
            <a:ext cx="1840800" cy="3689100"/>
          </a:xfrm>
          <a:prstGeom prst="roundRect">
            <a:avLst>
              <a:gd name="adj" fmla="val 74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9"/>
          <p:cNvSpPr/>
          <p:nvPr/>
        </p:nvSpPr>
        <p:spPr>
          <a:xfrm>
            <a:off x="6597638" y="1223238"/>
            <a:ext cx="1840800" cy="3689100"/>
          </a:xfrm>
          <a:prstGeom prst="roundRect">
            <a:avLst>
              <a:gd name="adj" fmla="val 74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705550" y="1223238"/>
            <a:ext cx="1840800" cy="35397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2669575" y="1223238"/>
            <a:ext cx="1840800" cy="35397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633600" y="1223238"/>
            <a:ext cx="1840800" cy="35397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6597625" y="1223238"/>
            <a:ext cx="1840800" cy="3539700"/>
          </a:xfrm>
          <a:prstGeom prst="roundRect">
            <a:avLst>
              <a:gd name="adj" fmla="val 7443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869650" y="1410688"/>
            <a:ext cx="448200" cy="4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9"/>
          <p:cNvSpPr/>
          <p:nvPr/>
        </p:nvSpPr>
        <p:spPr>
          <a:xfrm>
            <a:off x="2833675" y="1410688"/>
            <a:ext cx="448200" cy="44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9"/>
          <p:cNvSpPr/>
          <p:nvPr/>
        </p:nvSpPr>
        <p:spPr>
          <a:xfrm>
            <a:off x="4797700" y="1410688"/>
            <a:ext cx="448200" cy="448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9"/>
          <p:cNvSpPr/>
          <p:nvPr/>
        </p:nvSpPr>
        <p:spPr>
          <a:xfrm>
            <a:off x="6761725" y="1410688"/>
            <a:ext cx="448200" cy="448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9"/>
          <p:cNvSpPr txBox="1"/>
          <p:nvPr/>
        </p:nvSpPr>
        <p:spPr>
          <a:xfrm>
            <a:off x="869650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2833675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4797700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6761725" y="1410688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>
                <a:solidFill>
                  <a:schemeClr val="lt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04</a:t>
            </a:r>
            <a:endParaRPr sz="1200">
              <a:solidFill>
                <a:schemeClr val="lt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22" name="Google Shape;222;p29"/>
          <p:cNvSpPr txBox="1">
            <a:spLocks noGrp="1"/>
          </p:cNvSpPr>
          <p:nvPr>
            <p:ph type="subTitle" idx="1"/>
          </p:nvPr>
        </p:nvSpPr>
        <p:spPr>
          <a:xfrm>
            <a:off x="871200" y="2074050"/>
            <a:ext cx="151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 txBox="1">
            <a:spLocks noGrp="1"/>
          </p:cNvSpPr>
          <p:nvPr>
            <p:ph type="body" idx="2"/>
          </p:nvPr>
        </p:nvSpPr>
        <p:spPr>
          <a:xfrm>
            <a:off x="871200" y="2781925"/>
            <a:ext cx="15120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subTitle" idx="3"/>
          </p:nvPr>
        </p:nvSpPr>
        <p:spPr>
          <a:xfrm>
            <a:off x="4798800" y="2074050"/>
            <a:ext cx="151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body" idx="4"/>
          </p:nvPr>
        </p:nvSpPr>
        <p:spPr>
          <a:xfrm>
            <a:off x="4798800" y="2781925"/>
            <a:ext cx="15120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subTitle" idx="5"/>
          </p:nvPr>
        </p:nvSpPr>
        <p:spPr>
          <a:xfrm>
            <a:off x="2833200" y="2074050"/>
            <a:ext cx="151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29"/>
          <p:cNvSpPr txBox="1">
            <a:spLocks noGrp="1"/>
          </p:cNvSpPr>
          <p:nvPr>
            <p:ph type="body" idx="6"/>
          </p:nvPr>
        </p:nvSpPr>
        <p:spPr>
          <a:xfrm>
            <a:off x="2833200" y="2781925"/>
            <a:ext cx="15120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8" name="Google Shape;228;p29"/>
          <p:cNvSpPr txBox="1">
            <a:spLocks noGrp="1"/>
          </p:cNvSpPr>
          <p:nvPr>
            <p:ph type="subTitle" idx="7"/>
          </p:nvPr>
        </p:nvSpPr>
        <p:spPr>
          <a:xfrm>
            <a:off x="6760800" y="2074050"/>
            <a:ext cx="1512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29"/>
          <p:cNvSpPr txBox="1">
            <a:spLocks noGrp="1"/>
          </p:cNvSpPr>
          <p:nvPr>
            <p:ph type="body" idx="8"/>
          </p:nvPr>
        </p:nvSpPr>
        <p:spPr>
          <a:xfrm>
            <a:off x="6760800" y="2781925"/>
            <a:ext cx="1512000" cy="18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705600" y="349675"/>
            <a:ext cx="7732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">
  <p:cSld name="CUSTOM_3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/>
          <p:nvPr/>
        </p:nvSpPr>
        <p:spPr>
          <a:xfrm>
            <a:off x="323850" y="1228675"/>
            <a:ext cx="8496300" cy="3163500"/>
          </a:xfrm>
          <a:prstGeom prst="roundRect">
            <a:avLst>
              <a:gd name="adj" fmla="val 5237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378000" y="382775"/>
            <a:ext cx="8398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1562400" y="1418400"/>
            <a:ext cx="175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2"/>
          </p:nvPr>
        </p:nvSpPr>
        <p:spPr>
          <a:xfrm>
            <a:off x="1562400" y="2089025"/>
            <a:ext cx="17532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6" name="Google Shape;236;p30"/>
          <p:cNvSpPr txBox="1">
            <a:spLocks noGrp="1"/>
          </p:cNvSpPr>
          <p:nvPr>
            <p:ph type="subTitle" idx="3"/>
          </p:nvPr>
        </p:nvSpPr>
        <p:spPr>
          <a:xfrm>
            <a:off x="3697200" y="1418400"/>
            <a:ext cx="175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7" name="Google Shape;237;p30"/>
          <p:cNvSpPr txBox="1">
            <a:spLocks noGrp="1"/>
          </p:cNvSpPr>
          <p:nvPr>
            <p:ph type="body" idx="4"/>
          </p:nvPr>
        </p:nvSpPr>
        <p:spPr>
          <a:xfrm>
            <a:off x="3697200" y="2089025"/>
            <a:ext cx="17532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0"/>
          <p:cNvSpPr txBox="1">
            <a:spLocks noGrp="1"/>
          </p:cNvSpPr>
          <p:nvPr>
            <p:ph type="subTitle" idx="5"/>
          </p:nvPr>
        </p:nvSpPr>
        <p:spPr>
          <a:xfrm>
            <a:off x="5828400" y="1418400"/>
            <a:ext cx="175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6"/>
          </p:nvPr>
        </p:nvSpPr>
        <p:spPr>
          <a:xfrm>
            <a:off x="5828400" y="2089025"/>
            <a:ext cx="1753200" cy="20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0" name="Google Shape;240;p30"/>
          <p:cNvSpPr/>
          <p:nvPr/>
        </p:nvSpPr>
        <p:spPr>
          <a:xfrm rot="10800000">
            <a:off x="3490225" y="2352900"/>
            <a:ext cx="30300" cy="81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0"/>
          <p:cNvSpPr/>
          <p:nvPr/>
        </p:nvSpPr>
        <p:spPr>
          <a:xfrm rot="10800000">
            <a:off x="5623463" y="2352900"/>
            <a:ext cx="30300" cy="8139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key metrics v2">
  <p:cSld name="CUSTOM_4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/>
          <p:nvPr/>
        </p:nvSpPr>
        <p:spPr>
          <a:xfrm>
            <a:off x="530275" y="383750"/>
            <a:ext cx="5616300" cy="4376100"/>
          </a:xfrm>
          <a:prstGeom prst="roundRect">
            <a:avLst>
              <a:gd name="adj" fmla="val 428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1"/>
          <p:cNvSpPr/>
          <p:nvPr/>
        </p:nvSpPr>
        <p:spPr>
          <a:xfrm>
            <a:off x="3724938" y="383750"/>
            <a:ext cx="4888800" cy="1424400"/>
          </a:xfrm>
          <a:prstGeom prst="roundRect">
            <a:avLst>
              <a:gd name="adj" fmla="val 1006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724938" y="1859550"/>
            <a:ext cx="4888800" cy="1424400"/>
          </a:xfrm>
          <a:prstGeom prst="roundRect">
            <a:avLst>
              <a:gd name="adj" fmla="val 100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31"/>
          <p:cNvSpPr/>
          <p:nvPr/>
        </p:nvSpPr>
        <p:spPr>
          <a:xfrm>
            <a:off x="3724938" y="3335350"/>
            <a:ext cx="4888800" cy="1424400"/>
          </a:xfrm>
          <a:prstGeom prst="roundRect">
            <a:avLst>
              <a:gd name="adj" fmla="val 1006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title"/>
          </p:nvPr>
        </p:nvSpPr>
        <p:spPr>
          <a:xfrm>
            <a:off x="907200" y="684000"/>
            <a:ext cx="2343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subTitle" idx="1"/>
          </p:nvPr>
        </p:nvSpPr>
        <p:spPr>
          <a:xfrm>
            <a:off x="3826800" y="464400"/>
            <a:ext cx="46872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body" idx="2"/>
          </p:nvPr>
        </p:nvSpPr>
        <p:spPr>
          <a:xfrm>
            <a:off x="3826800" y="837000"/>
            <a:ext cx="46872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3"/>
          </p:nvPr>
        </p:nvSpPr>
        <p:spPr>
          <a:xfrm>
            <a:off x="3826800" y="1940400"/>
            <a:ext cx="46872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1" name="Google Shape;251;p31"/>
          <p:cNvSpPr txBox="1">
            <a:spLocks noGrp="1"/>
          </p:cNvSpPr>
          <p:nvPr>
            <p:ph type="body" idx="4"/>
          </p:nvPr>
        </p:nvSpPr>
        <p:spPr>
          <a:xfrm>
            <a:off x="3826800" y="2313075"/>
            <a:ext cx="46872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2" name="Google Shape;252;p31"/>
          <p:cNvSpPr txBox="1">
            <a:spLocks noGrp="1"/>
          </p:cNvSpPr>
          <p:nvPr>
            <p:ph type="subTitle" idx="5"/>
          </p:nvPr>
        </p:nvSpPr>
        <p:spPr>
          <a:xfrm>
            <a:off x="3826800" y="3416400"/>
            <a:ext cx="46872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3" name="Google Shape;253;p31"/>
          <p:cNvSpPr txBox="1">
            <a:spLocks noGrp="1"/>
          </p:cNvSpPr>
          <p:nvPr>
            <p:ph type="body" idx="6"/>
          </p:nvPr>
        </p:nvSpPr>
        <p:spPr>
          <a:xfrm>
            <a:off x="3826800" y="3789025"/>
            <a:ext cx="4687200" cy="8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">
  <p:cSld name="CUSTOM_5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345600" y="684000"/>
            <a:ext cx="2079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32"/>
          <p:cNvSpPr/>
          <p:nvPr/>
        </p:nvSpPr>
        <p:spPr>
          <a:xfrm>
            <a:off x="2823825" y="464100"/>
            <a:ext cx="105000" cy="4947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2557575" y="185925"/>
            <a:ext cx="637500" cy="637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2"/>
          <p:cNvSpPr txBox="1"/>
          <p:nvPr/>
        </p:nvSpPr>
        <p:spPr>
          <a:xfrm>
            <a:off x="2652225" y="280563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01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59" name="Google Shape;259;p32"/>
          <p:cNvSpPr/>
          <p:nvPr/>
        </p:nvSpPr>
        <p:spPr>
          <a:xfrm>
            <a:off x="2557575" y="1700913"/>
            <a:ext cx="637500" cy="637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2"/>
          <p:cNvSpPr txBox="1"/>
          <p:nvPr/>
        </p:nvSpPr>
        <p:spPr>
          <a:xfrm>
            <a:off x="2652225" y="1795550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02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61" name="Google Shape;261;p32"/>
          <p:cNvSpPr/>
          <p:nvPr/>
        </p:nvSpPr>
        <p:spPr>
          <a:xfrm>
            <a:off x="2557575" y="3310563"/>
            <a:ext cx="637500" cy="6375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652225" y="3405200"/>
            <a:ext cx="448200" cy="4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>
                <a:solidFill>
                  <a:schemeClr val="dk1"/>
                </a:solidFill>
                <a:latin typeface="Hanken Grotesk ExtraBold"/>
                <a:ea typeface="Hanken Grotesk ExtraBold"/>
                <a:cs typeface="Hanken Grotesk ExtraBold"/>
                <a:sym typeface="Hanken Grotesk ExtraBold"/>
              </a:rPr>
              <a:t>03</a:t>
            </a:r>
            <a:endParaRPr sz="1600">
              <a:solidFill>
                <a:schemeClr val="dk1"/>
              </a:solidFill>
              <a:latin typeface="Hanken Grotesk ExtraBold"/>
              <a:ea typeface="Hanken Grotesk ExtraBold"/>
              <a:cs typeface="Hanken Grotesk ExtraBold"/>
              <a:sym typeface="Hanken Grotesk ExtraBold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subTitle" idx="1"/>
          </p:nvPr>
        </p:nvSpPr>
        <p:spPr>
          <a:xfrm>
            <a:off x="3606125" y="251000"/>
            <a:ext cx="50901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32"/>
          <p:cNvSpPr txBox="1">
            <a:spLocks noGrp="1"/>
          </p:cNvSpPr>
          <p:nvPr>
            <p:ph type="body" idx="2"/>
          </p:nvPr>
        </p:nvSpPr>
        <p:spPr>
          <a:xfrm>
            <a:off x="3606125" y="793618"/>
            <a:ext cx="5090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5" name="Google Shape;265;p32"/>
          <p:cNvSpPr txBox="1">
            <a:spLocks noGrp="1"/>
          </p:cNvSpPr>
          <p:nvPr>
            <p:ph type="subTitle" idx="3"/>
          </p:nvPr>
        </p:nvSpPr>
        <p:spPr>
          <a:xfrm>
            <a:off x="3606125" y="1874591"/>
            <a:ext cx="50901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6" name="Google Shape;266;p32"/>
          <p:cNvSpPr txBox="1">
            <a:spLocks noGrp="1"/>
          </p:cNvSpPr>
          <p:nvPr>
            <p:ph type="body" idx="4"/>
          </p:nvPr>
        </p:nvSpPr>
        <p:spPr>
          <a:xfrm>
            <a:off x="3606125" y="2421785"/>
            <a:ext cx="5090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7" name="Google Shape;267;p32"/>
          <p:cNvSpPr txBox="1">
            <a:spLocks noGrp="1"/>
          </p:cNvSpPr>
          <p:nvPr>
            <p:ph type="subTitle" idx="5"/>
          </p:nvPr>
        </p:nvSpPr>
        <p:spPr>
          <a:xfrm>
            <a:off x="3606125" y="3498182"/>
            <a:ext cx="50901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8" name="Google Shape;268;p32"/>
          <p:cNvSpPr txBox="1">
            <a:spLocks noGrp="1"/>
          </p:cNvSpPr>
          <p:nvPr>
            <p:ph type="body" idx="6"/>
          </p:nvPr>
        </p:nvSpPr>
        <p:spPr>
          <a:xfrm>
            <a:off x="3606125" y="4049951"/>
            <a:ext cx="5090100" cy="8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Paragraph v2 - Image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64" name="Google Shape;64;p15"/>
          <p:cNvSpPr>
            <a:spLocks noGrp="1"/>
          </p:cNvSpPr>
          <p:nvPr>
            <p:ph type="pic" idx="2"/>
          </p:nvPr>
        </p:nvSpPr>
        <p:spPr>
          <a:xfrm>
            <a:off x="5366350" y="-10350"/>
            <a:ext cx="37692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5"/>
          <p:cNvSpPr/>
          <p:nvPr/>
        </p:nvSpPr>
        <p:spPr>
          <a:xfrm>
            <a:off x="-1020050" y="-100"/>
            <a:ext cx="6386400" cy="5143500"/>
          </a:xfrm>
          <a:prstGeom prst="roundRect">
            <a:avLst>
              <a:gd name="adj" fmla="val 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57375" y="707350"/>
            <a:ext cx="4566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57375" y="1415475"/>
            <a:ext cx="4566600" cy="30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items on timeline v2">
  <p:cSld name="CUSTOM_6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0" name="Google Shape;270;p33"/>
          <p:cNvCxnSpPr/>
          <p:nvPr/>
        </p:nvCxnSpPr>
        <p:spPr>
          <a:xfrm>
            <a:off x="1002300" y="1202488"/>
            <a:ext cx="71394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oval" w="med" len="med"/>
            <a:tailEnd type="oval" w="med" len="med"/>
          </a:ln>
        </p:spPr>
      </p:cxnSp>
      <p:sp>
        <p:nvSpPr>
          <p:cNvPr id="271" name="Google Shape;271;p33"/>
          <p:cNvSpPr/>
          <p:nvPr/>
        </p:nvSpPr>
        <p:spPr>
          <a:xfrm rot="10800000">
            <a:off x="-42144" y="331793"/>
            <a:ext cx="114000" cy="447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3"/>
          <p:cNvSpPr/>
          <p:nvPr/>
        </p:nvSpPr>
        <p:spPr>
          <a:xfrm rot="10800000">
            <a:off x="9072156" y="331793"/>
            <a:ext cx="114000" cy="447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0D5DDF"/>
              </a:gs>
              <a:gs pos="100000">
                <a:srgbClr val="9256CF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/>
          <p:nvPr/>
        </p:nvSpPr>
        <p:spPr>
          <a:xfrm>
            <a:off x="1870750" y="1097188"/>
            <a:ext cx="210600" cy="210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3"/>
          <p:cNvSpPr/>
          <p:nvPr/>
        </p:nvSpPr>
        <p:spPr>
          <a:xfrm>
            <a:off x="4118733" y="1097188"/>
            <a:ext cx="210600" cy="210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3"/>
          <p:cNvSpPr/>
          <p:nvPr/>
        </p:nvSpPr>
        <p:spPr>
          <a:xfrm>
            <a:off x="6366692" y="1097188"/>
            <a:ext cx="210600" cy="210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subTitle" idx="1"/>
          </p:nvPr>
        </p:nvSpPr>
        <p:spPr>
          <a:xfrm>
            <a:off x="1872000" y="1550913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7" name="Google Shape;277;p33"/>
          <p:cNvSpPr txBox="1">
            <a:spLocks noGrp="1"/>
          </p:cNvSpPr>
          <p:nvPr>
            <p:ph type="body" idx="2"/>
          </p:nvPr>
        </p:nvSpPr>
        <p:spPr>
          <a:xfrm>
            <a:off x="1872000" y="2175128"/>
            <a:ext cx="1886400" cy="26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3"/>
          <p:cNvSpPr txBox="1">
            <a:spLocks noGrp="1"/>
          </p:cNvSpPr>
          <p:nvPr>
            <p:ph type="subTitle" idx="3"/>
          </p:nvPr>
        </p:nvSpPr>
        <p:spPr>
          <a:xfrm>
            <a:off x="4089600" y="1550913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9" name="Google Shape;279;p33"/>
          <p:cNvSpPr txBox="1">
            <a:spLocks noGrp="1"/>
          </p:cNvSpPr>
          <p:nvPr>
            <p:ph type="body" idx="4"/>
          </p:nvPr>
        </p:nvSpPr>
        <p:spPr>
          <a:xfrm>
            <a:off x="4089600" y="2175128"/>
            <a:ext cx="1886400" cy="26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0" name="Google Shape;280;p33"/>
          <p:cNvSpPr txBox="1">
            <a:spLocks noGrp="1"/>
          </p:cNvSpPr>
          <p:nvPr>
            <p:ph type="subTitle" idx="5"/>
          </p:nvPr>
        </p:nvSpPr>
        <p:spPr>
          <a:xfrm>
            <a:off x="6256800" y="1550913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1" name="Google Shape;281;p33"/>
          <p:cNvSpPr txBox="1">
            <a:spLocks noGrp="1"/>
          </p:cNvSpPr>
          <p:nvPr>
            <p:ph type="body" idx="6"/>
          </p:nvPr>
        </p:nvSpPr>
        <p:spPr>
          <a:xfrm>
            <a:off x="6256800" y="2175128"/>
            <a:ext cx="1886400" cy="263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82" name="Google Shape;282;p33"/>
          <p:cNvSpPr txBox="1">
            <a:spLocks noGrp="1"/>
          </p:cNvSpPr>
          <p:nvPr>
            <p:ph type="title"/>
          </p:nvPr>
        </p:nvSpPr>
        <p:spPr>
          <a:xfrm>
            <a:off x="1009350" y="265075"/>
            <a:ext cx="71253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4 items on timeline 1">
  <p:cSld name="CUSTOM_7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/>
          <p:nvPr/>
        </p:nvSpPr>
        <p:spPr>
          <a:xfrm>
            <a:off x="7148596" y="1846195"/>
            <a:ext cx="2108700" cy="96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4"/>
          <p:cNvSpPr/>
          <p:nvPr/>
        </p:nvSpPr>
        <p:spPr>
          <a:xfrm>
            <a:off x="5052442" y="1846195"/>
            <a:ext cx="2108700" cy="9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4"/>
          <p:cNvSpPr/>
          <p:nvPr/>
        </p:nvSpPr>
        <p:spPr>
          <a:xfrm>
            <a:off x="2956279" y="1846195"/>
            <a:ext cx="2108700" cy="9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4"/>
          <p:cNvSpPr/>
          <p:nvPr/>
        </p:nvSpPr>
        <p:spPr>
          <a:xfrm>
            <a:off x="860116" y="1846195"/>
            <a:ext cx="21087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4"/>
          <p:cNvSpPr/>
          <p:nvPr/>
        </p:nvSpPr>
        <p:spPr>
          <a:xfrm>
            <a:off x="763500" y="1791450"/>
            <a:ext cx="205500" cy="205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2859663" y="1791450"/>
            <a:ext cx="205500" cy="20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4955826" y="1791450"/>
            <a:ext cx="205500" cy="205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051989" y="1791450"/>
            <a:ext cx="205500" cy="20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4"/>
          <p:cNvSpPr txBox="1">
            <a:spLocks noGrp="1"/>
          </p:cNvSpPr>
          <p:nvPr>
            <p:ph type="subTitle" idx="1"/>
          </p:nvPr>
        </p:nvSpPr>
        <p:spPr>
          <a:xfrm>
            <a:off x="723600" y="205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2"/>
          </p:nvPr>
        </p:nvSpPr>
        <p:spPr>
          <a:xfrm>
            <a:off x="723600" y="2716200"/>
            <a:ext cx="18864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4" name="Google Shape;294;p34"/>
          <p:cNvSpPr txBox="1">
            <a:spLocks noGrp="1"/>
          </p:cNvSpPr>
          <p:nvPr>
            <p:ph type="subTitle" idx="3"/>
          </p:nvPr>
        </p:nvSpPr>
        <p:spPr>
          <a:xfrm>
            <a:off x="2858400" y="205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5" name="Google Shape;295;p34"/>
          <p:cNvSpPr txBox="1">
            <a:spLocks noGrp="1"/>
          </p:cNvSpPr>
          <p:nvPr>
            <p:ph type="body" idx="4"/>
          </p:nvPr>
        </p:nvSpPr>
        <p:spPr>
          <a:xfrm>
            <a:off x="2858400" y="2716200"/>
            <a:ext cx="18864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ubTitle" idx="5"/>
          </p:nvPr>
        </p:nvSpPr>
        <p:spPr>
          <a:xfrm>
            <a:off x="4957200" y="205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body" idx="6"/>
          </p:nvPr>
        </p:nvSpPr>
        <p:spPr>
          <a:xfrm>
            <a:off x="4957200" y="2716200"/>
            <a:ext cx="18864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98" name="Google Shape;298;p34"/>
          <p:cNvSpPr txBox="1">
            <a:spLocks noGrp="1"/>
          </p:cNvSpPr>
          <p:nvPr>
            <p:ph type="subTitle" idx="7"/>
          </p:nvPr>
        </p:nvSpPr>
        <p:spPr>
          <a:xfrm>
            <a:off x="7052400" y="2055600"/>
            <a:ext cx="1886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body" idx="8"/>
          </p:nvPr>
        </p:nvSpPr>
        <p:spPr>
          <a:xfrm>
            <a:off x="7052400" y="2716200"/>
            <a:ext cx="1886400" cy="203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/>
          </p:nvPr>
        </p:nvSpPr>
        <p:spPr>
          <a:xfrm>
            <a:off x="763200" y="611975"/>
            <a:ext cx="8020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slide - v1">
  <p:cSld name="CUSTOM_8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/>
          <p:nvPr/>
        </p:nvSpPr>
        <p:spPr>
          <a:xfrm>
            <a:off x="-44175" y="0"/>
            <a:ext cx="3734100" cy="516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5"/>
          <p:cNvSpPr>
            <a:spLocks noGrp="1"/>
          </p:cNvSpPr>
          <p:nvPr>
            <p:ph type="pic" idx="2"/>
          </p:nvPr>
        </p:nvSpPr>
        <p:spPr>
          <a:xfrm>
            <a:off x="2548800" y="892800"/>
            <a:ext cx="2700000" cy="3373200"/>
          </a:xfrm>
          <a:prstGeom prst="roundRect">
            <a:avLst>
              <a:gd name="adj" fmla="val 6585"/>
            </a:avLst>
          </a:prstGeom>
          <a:noFill/>
          <a:ln>
            <a:noFill/>
          </a:ln>
        </p:spPr>
      </p:sp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312275" y="892800"/>
            <a:ext cx="21861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5" name="Google Shape;305;p35"/>
          <p:cNvSpPr/>
          <p:nvPr/>
        </p:nvSpPr>
        <p:spPr>
          <a:xfrm rot="-5400000">
            <a:off x="6062166" y="1481150"/>
            <a:ext cx="71100" cy="1101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35"/>
          <p:cNvSpPr txBox="1">
            <a:spLocks noGrp="1"/>
          </p:cNvSpPr>
          <p:nvPr>
            <p:ph type="body" idx="1"/>
          </p:nvPr>
        </p:nvSpPr>
        <p:spPr>
          <a:xfrm>
            <a:off x="5547600" y="2181600"/>
            <a:ext cx="3265200" cy="21312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7" name="Google Shape;307;p35"/>
          <p:cNvSpPr txBox="1">
            <a:spLocks noGrp="1"/>
          </p:cNvSpPr>
          <p:nvPr>
            <p:ph type="subTitle" idx="3"/>
          </p:nvPr>
        </p:nvSpPr>
        <p:spPr>
          <a:xfrm>
            <a:off x="5547600" y="892800"/>
            <a:ext cx="3182400" cy="5277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4"/>
          </p:nvPr>
        </p:nvSpPr>
        <p:spPr>
          <a:xfrm>
            <a:off x="5547600" y="1439999"/>
            <a:ext cx="3182400" cy="442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2">
  <p:cSld name="CUSTOM_9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6"/>
          <p:cNvSpPr/>
          <p:nvPr/>
        </p:nvSpPr>
        <p:spPr>
          <a:xfrm>
            <a:off x="0" y="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6"/>
          <p:cNvSpPr/>
          <p:nvPr/>
        </p:nvSpPr>
        <p:spPr>
          <a:xfrm>
            <a:off x="838900" y="25"/>
            <a:ext cx="2699400" cy="2119800"/>
          </a:xfrm>
          <a:prstGeom prst="roundRect">
            <a:avLst>
              <a:gd name="adj" fmla="val 1006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/>
          <p:cNvSpPr>
            <a:spLocks noGrp="1"/>
          </p:cNvSpPr>
          <p:nvPr>
            <p:ph type="pic" idx="2"/>
          </p:nvPr>
        </p:nvSpPr>
        <p:spPr>
          <a:xfrm>
            <a:off x="838800" y="1771200"/>
            <a:ext cx="2700000" cy="3373200"/>
          </a:xfrm>
          <a:prstGeom prst="roundRect">
            <a:avLst>
              <a:gd name="adj" fmla="val 8101"/>
            </a:avLst>
          </a:prstGeom>
          <a:noFill/>
          <a:ln>
            <a:noFill/>
          </a:ln>
        </p:spPr>
      </p:sp>
      <p:sp>
        <p:nvSpPr>
          <p:cNvPr id="313" name="Google Shape;313;p36"/>
          <p:cNvSpPr txBox="1">
            <a:spLocks noGrp="1"/>
          </p:cNvSpPr>
          <p:nvPr>
            <p:ph type="subTitle" idx="1"/>
          </p:nvPr>
        </p:nvSpPr>
        <p:spPr>
          <a:xfrm>
            <a:off x="925200" y="151200"/>
            <a:ext cx="25272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3830400" y="786300"/>
            <a:ext cx="4327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3"/>
          </p:nvPr>
        </p:nvSpPr>
        <p:spPr>
          <a:xfrm>
            <a:off x="3956400" y="2433600"/>
            <a:ext cx="4604400" cy="21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6" name="Google Shape;316;p36"/>
          <p:cNvSpPr txBox="1">
            <a:spLocks noGrp="1"/>
          </p:cNvSpPr>
          <p:nvPr>
            <p:ph type="body" idx="4"/>
          </p:nvPr>
        </p:nvSpPr>
        <p:spPr>
          <a:xfrm>
            <a:off x="925200" y="892800"/>
            <a:ext cx="25272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 user layout - v3">
  <p:cSld name="CUSTOM_10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7"/>
          <p:cNvSpPr/>
          <p:nvPr/>
        </p:nvSpPr>
        <p:spPr>
          <a:xfrm>
            <a:off x="617700" y="1820800"/>
            <a:ext cx="7908600" cy="2119800"/>
          </a:xfrm>
          <a:prstGeom prst="roundRect">
            <a:avLst>
              <a:gd name="adj" fmla="val 1006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7"/>
          <p:cNvSpPr/>
          <p:nvPr/>
        </p:nvSpPr>
        <p:spPr>
          <a:xfrm>
            <a:off x="617700" y="1820800"/>
            <a:ext cx="3500100" cy="2119800"/>
          </a:xfrm>
          <a:prstGeom prst="roundRect">
            <a:avLst>
              <a:gd name="adj" fmla="val 1006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7"/>
          <p:cNvSpPr>
            <a:spLocks noGrp="1"/>
          </p:cNvSpPr>
          <p:nvPr>
            <p:ph type="pic" idx="2"/>
          </p:nvPr>
        </p:nvSpPr>
        <p:spPr>
          <a:xfrm>
            <a:off x="831600" y="1202400"/>
            <a:ext cx="1087200" cy="1087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21" name="Google Shape;321;p37"/>
          <p:cNvSpPr txBox="1">
            <a:spLocks noGrp="1"/>
          </p:cNvSpPr>
          <p:nvPr>
            <p:ph type="subTitle" idx="1"/>
          </p:nvPr>
        </p:nvSpPr>
        <p:spPr>
          <a:xfrm>
            <a:off x="882000" y="2214000"/>
            <a:ext cx="2883600" cy="7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2" name="Google Shape;322;p37"/>
          <p:cNvSpPr txBox="1">
            <a:spLocks noGrp="1"/>
          </p:cNvSpPr>
          <p:nvPr>
            <p:ph type="body" idx="3"/>
          </p:nvPr>
        </p:nvSpPr>
        <p:spPr>
          <a:xfrm>
            <a:off x="4219200" y="2012400"/>
            <a:ext cx="4143600" cy="177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title"/>
          </p:nvPr>
        </p:nvSpPr>
        <p:spPr>
          <a:xfrm>
            <a:off x="4118400" y="655200"/>
            <a:ext cx="44100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24" name="Google Shape;324;p37"/>
          <p:cNvSpPr txBox="1">
            <a:spLocks noGrp="1"/>
          </p:cNvSpPr>
          <p:nvPr>
            <p:ph type="body" idx="4"/>
          </p:nvPr>
        </p:nvSpPr>
        <p:spPr>
          <a:xfrm>
            <a:off x="882000" y="2955600"/>
            <a:ext cx="2883600" cy="7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1">
  <p:cSld name="CUSTOM_11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>
            <a:spLocks noGrp="1"/>
          </p:cNvSpPr>
          <p:nvPr>
            <p:ph type="pic" idx="2"/>
          </p:nvPr>
        </p:nvSpPr>
        <p:spPr>
          <a:xfrm>
            <a:off x="4706850" y="331950"/>
            <a:ext cx="4067100" cy="4479600"/>
          </a:xfrm>
          <a:prstGeom prst="roundRect">
            <a:avLst>
              <a:gd name="adj" fmla="val 5783"/>
            </a:avLst>
          </a:prstGeom>
          <a:noFill/>
          <a:ln>
            <a:noFill/>
          </a:ln>
        </p:spPr>
      </p:sp>
      <p:sp>
        <p:nvSpPr>
          <p:cNvPr id="327" name="Google Shape;327;p38"/>
          <p:cNvSpPr/>
          <p:nvPr/>
        </p:nvSpPr>
        <p:spPr>
          <a:xfrm rot="10800000">
            <a:off x="558475" y="1438625"/>
            <a:ext cx="71100" cy="813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8"/>
          <p:cNvSpPr/>
          <p:nvPr/>
        </p:nvSpPr>
        <p:spPr>
          <a:xfrm rot="10800000">
            <a:off x="558475" y="2623675"/>
            <a:ext cx="71100" cy="8139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8"/>
          <p:cNvSpPr/>
          <p:nvPr/>
        </p:nvSpPr>
        <p:spPr>
          <a:xfrm rot="10800000">
            <a:off x="558475" y="3808725"/>
            <a:ext cx="71100" cy="8139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1117725" y="1381925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1" name="Google Shape;331;p38"/>
          <p:cNvSpPr txBox="1"/>
          <p:nvPr/>
        </p:nvSpPr>
        <p:spPr>
          <a:xfrm>
            <a:off x="1117726" y="2561950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2" name="Google Shape;332;p38"/>
          <p:cNvSpPr txBox="1"/>
          <p:nvPr/>
        </p:nvSpPr>
        <p:spPr>
          <a:xfrm>
            <a:off x="1117725" y="3757075"/>
            <a:ext cx="32142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chemeClr val="dk1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33" name="Google Shape;333;p38"/>
          <p:cNvSpPr txBox="1">
            <a:spLocks noGrp="1"/>
          </p:cNvSpPr>
          <p:nvPr>
            <p:ph type="body" idx="1"/>
          </p:nvPr>
        </p:nvSpPr>
        <p:spPr>
          <a:xfrm>
            <a:off x="1117100" y="1807200"/>
            <a:ext cx="32148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4" name="Google Shape;334;p38"/>
          <p:cNvSpPr txBox="1">
            <a:spLocks noGrp="1"/>
          </p:cNvSpPr>
          <p:nvPr>
            <p:ph type="body" idx="3"/>
          </p:nvPr>
        </p:nvSpPr>
        <p:spPr>
          <a:xfrm>
            <a:off x="1117100" y="2988000"/>
            <a:ext cx="32148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5" name="Google Shape;335;p38"/>
          <p:cNvSpPr txBox="1">
            <a:spLocks noGrp="1"/>
          </p:cNvSpPr>
          <p:nvPr>
            <p:ph type="body" idx="4"/>
          </p:nvPr>
        </p:nvSpPr>
        <p:spPr>
          <a:xfrm>
            <a:off x="1117100" y="4183200"/>
            <a:ext cx="32148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36" name="Google Shape;336;p38"/>
          <p:cNvSpPr txBox="1">
            <a:spLocks noGrp="1"/>
          </p:cNvSpPr>
          <p:nvPr>
            <p:ph type="title"/>
          </p:nvPr>
        </p:nvSpPr>
        <p:spPr>
          <a:xfrm>
            <a:off x="558475" y="331950"/>
            <a:ext cx="3970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 us slide - v2">
  <p:cSld name="CUSTOM_1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>
            <a:spLocks noGrp="1"/>
          </p:cNvSpPr>
          <p:nvPr>
            <p:ph type="pic" idx="2"/>
          </p:nvPr>
        </p:nvSpPr>
        <p:spPr>
          <a:xfrm>
            <a:off x="175475" y="269975"/>
            <a:ext cx="3075600" cy="2682600"/>
          </a:xfrm>
          <a:prstGeom prst="roundRect">
            <a:avLst>
              <a:gd name="adj" fmla="val 7863"/>
            </a:avLst>
          </a:prstGeom>
          <a:noFill/>
          <a:ln>
            <a:noFill/>
          </a:ln>
        </p:spPr>
      </p:sp>
      <p:sp>
        <p:nvSpPr>
          <p:cNvPr id="339" name="Google Shape;339;p39"/>
          <p:cNvSpPr/>
          <p:nvPr/>
        </p:nvSpPr>
        <p:spPr>
          <a:xfrm>
            <a:off x="3424850" y="269975"/>
            <a:ext cx="5364900" cy="4873500"/>
          </a:xfrm>
          <a:prstGeom prst="roundRect">
            <a:avLst>
              <a:gd name="adj" fmla="val 558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9"/>
          <p:cNvSpPr txBox="1"/>
          <p:nvPr/>
        </p:nvSpPr>
        <p:spPr>
          <a:xfrm>
            <a:off x="4063157" y="652738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Number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4063158" y="1659038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Email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4063157" y="2662763"/>
            <a:ext cx="4269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Site Link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3" name="Google Shape;343;p39"/>
          <p:cNvSpPr txBox="1"/>
          <p:nvPr/>
        </p:nvSpPr>
        <p:spPr>
          <a:xfrm>
            <a:off x="4063170" y="3666488"/>
            <a:ext cx="4269000" cy="27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FFFFFF"/>
                </a:solidFill>
                <a:latin typeface="DM Sans SemiBold"/>
                <a:ea typeface="DM Sans SemiBold"/>
                <a:cs typeface="DM Sans SemiBold"/>
                <a:sym typeface="DM Sans SemiBold"/>
              </a:rPr>
              <a:t>Address</a:t>
            </a:r>
            <a:endParaRPr>
              <a:solidFill>
                <a:srgbClr val="FFFFFF"/>
              </a:solidFill>
              <a:latin typeface="DM Sans SemiBold"/>
              <a:ea typeface="DM Sans SemiBold"/>
              <a:cs typeface="DM Sans SemiBold"/>
              <a:sym typeface="DM Sans SemiBold"/>
            </a:endParaRPr>
          </a:p>
        </p:txBody>
      </p:sp>
      <p:sp>
        <p:nvSpPr>
          <p:cNvPr id="344" name="Google Shape;344;p39"/>
          <p:cNvSpPr txBox="1">
            <a:spLocks noGrp="1"/>
          </p:cNvSpPr>
          <p:nvPr>
            <p:ph type="body" idx="1"/>
          </p:nvPr>
        </p:nvSpPr>
        <p:spPr>
          <a:xfrm>
            <a:off x="4062850" y="1079788"/>
            <a:ext cx="42705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3"/>
          </p:nvPr>
        </p:nvSpPr>
        <p:spPr>
          <a:xfrm>
            <a:off x="4062850" y="2084188"/>
            <a:ext cx="42705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6" name="Google Shape;346;p39"/>
          <p:cNvSpPr txBox="1">
            <a:spLocks noGrp="1"/>
          </p:cNvSpPr>
          <p:nvPr>
            <p:ph type="body" idx="4"/>
          </p:nvPr>
        </p:nvSpPr>
        <p:spPr>
          <a:xfrm>
            <a:off x="4062850" y="3088588"/>
            <a:ext cx="4270500" cy="4968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7" name="Google Shape;347;p39"/>
          <p:cNvSpPr txBox="1">
            <a:spLocks noGrp="1"/>
          </p:cNvSpPr>
          <p:nvPr>
            <p:ph type="body" idx="5"/>
          </p:nvPr>
        </p:nvSpPr>
        <p:spPr>
          <a:xfrm>
            <a:off x="4062850" y="3985213"/>
            <a:ext cx="4270500" cy="775500"/>
          </a:xfrm>
          <a:prstGeom prst="rect">
            <a:avLst/>
          </a:prstGeom>
        </p:spPr>
        <p:txBody>
          <a:bodyPr spcFirstLastPara="1" wrap="square" lIns="0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290200" y="3585400"/>
            <a:ext cx="2901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USTOM_1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/>
          <p:nvPr/>
        </p:nvSpPr>
        <p:spPr>
          <a:xfrm>
            <a:off x="6769" y="0"/>
            <a:ext cx="9144000" cy="51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40"/>
          <p:cNvSpPr/>
          <p:nvPr/>
        </p:nvSpPr>
        <p:spPr>
          <a:xfrm>
            <a:off x="1279688" y="857588"/>
            <a:ext cx="6584700" cy="3428400"/>
          </a:xfrm>
          <a:prstGeom prst="roundRect">
            <a:avLst>
              <a:gd name="adj" fmla="val 90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40"/>
          <p:cNvSpPr txBox="1">
            <a:spLocks noGrp="1"/>
          </p:cNvSpPr>
          <p:nvPr>
            <p:ph type="title"/>
          </p:nvPr>
        </p:nvSpPr>
        <p:spPr>
          <a:xfrm>
            <a:off x="1935581" y="2399153"/>
            <a:ext cx="4910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53" name="Google Shape;353;p40"/>
          <p:cNvSpPr txBox="1">
            <a:spLocks noGrp="1"/>
          </p:cNvSpPr>
          <p:nvPr>
            <p:ph type="body" idx="1"/>
          </p:nvPr>
        </p:nvSpPr>
        <p:spPr>
          <a:xfrm>
            <a:off x="1935651" y="3314150"/>
            <a:ext cx="49107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1pPr>
            <a:lvl2pPr marL="914400" lvl="1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2pPr>
            <a:lvl3pPr marL="1371600" lvl="2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4pPr>
            <a:lvl5pPr marL="2286000" lvl="4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5pPr>
            <a:lvl6pPr marL="2743200" lvl="5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6pPr>
            <a:lvl7pPr marL="3200400" lvl="6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  <a:defRPr>
                <a:solidFill>
                  <a:schemeClr val="dk1"/>
                </a:solidFill>
              </a:defRPr>
            </a:lvl7pPr>
            <a:lvl8pPr marL="3657600" lvl="7" indent="-298450">
              <a:lnSpc>
                <a:spcPct val="13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  <a:defRPr>
                <a:solidFill>
                  <a:schemeClr val="dk1"/>
                </a:solidFill>
              </a:defRPr>
            </a:lvl8pPr>
            <a:lvl9pPr marL="4114800" lvl="8" indent="-298450">
              <a:lnSpc>
                <a:spcPct val="13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1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54" name="Google Shape;354;p40"/>
          <p:cNvSpPr/>
          <p:nvPr/>
        </p:nvSpPr>
        <p:spPr>
          <a:xfrm>
            <a:off x="1253681" y="1371600"/>
            <a:ext cx="60900" cy="2400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1">
  <p:cSld name="CUSTOM_1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/>
          <p:nvPr/>
        </p:nvSpPr>
        <p:spPr>
          <a:xfrm>
            <a:off x="6769" y="0"/>
            <a:ext cx="9144000" cy="516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41"/>
          <p:cNvSpPr/>
          <p:nvPr/>
        </p:nvSpPr>
        <p:spPr>
          <a:xfrm>
            <a:off x="1279688" y="857588"/>
            <a:ext cx="6584700" cy="3428400"/>
          </a:xfrm>
          <a:prstGeom prst="roundRect">
            <a:avLst>
              <a:gd name="adj" fmla="val 9016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41"/>
          <p:cNvSpPr txBox="1">
            <a:spLocks noGrp="1"/>
          </p:cNvSpPr>
          <p:nvPr>
            <p:ph type="title"/>
          </p:nvPr>
        </p:nvSpPr>
        <p:spPr>
          <a:xfrm>
            <a:off x="1935581" y="2399153"/>
            <a:ext cx="49107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359" name="Google Shape;359;p41"/>
          <p:cNvSpPr/>
          <p:nvPr/>
        </p:nvSpPr>
        <p:spPr>
          <a:xfrm>
            <a:off x="1253681" y="1371600"/>
            <a:ext cx="60900" cy="2400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1">
  <p:cSld name="CUSTOM_13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/>
          <p:nvPr/>
        </p:nvSpPr>
        <p:spPr>
          <a:xfrm>
            <a:off x="5186650" y="11450"/>
            <a:ext cx="39573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2"/>
          <p:cNvSpPr/>
          <p:nvPr/>
        </p:nvSpPr>
        <p:spPr>
          <a:xfrm>
            <a:off x="3768700" y="981450"/>
            <a:ext cx="2213100" cy="3393300"/>
          </a:xfrm>
          <a:prstGeom prst="roundRect">
            <a:avLst>
              <a:gd name="adj" fmla="val 60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2"/>
          <p:cNvSpPr/>
          <p:nvPr/>
        </p:nvSpPr>
        <p:spPr>
          <a:xfrm>
            <a:off x="6145325" y="981450"/>
            <a:ext cx="2213100" cy="3393300"/>
          </a:xfrm>
          <a:prstGeom prst="roundRect">
            <a:avLst>
              <a:gd name="adj" fmla="val 603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425125" y="981450"/>
            <a:ext cx="30414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42"/>
          <p:cNvSpPr>
            <a:spLocks noGrp="1"/>
          </p:cNvSpPr>
          <p:nvPr>
            <p:ph type="pic" idx="2"/>
          </p:nvPr>
        </p:nvSpPr>
        <p:spPr>
          <a:xfrm>
            <a:off x="3978000" y="1148400"/>
            <a:ext cx="1796400" cy="17964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366" name="Google Shape;366;p42"/>
          <p:cNvSpPr txBox="1">
            <a:spLocks noGrp="1"/>
          </p:cNvSpPr>
          <p:nvPr>
            <p:ph type="subTitle" idx="1"/>
          </p:nvPr>
        </p:nvSpPr>
        <p:spPr>
          <a:xfrm>
            <a:off x="3978000" y="3237509"/>
            <a:ext cx="17964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7" name="Google Shape;367;p42"/>
          <p:cNvSpPr txBox="1">
            <a:spLocks noGrp="1"/>
          </p:cNvSpPr>
          <p:nvPr>
            <p:ph type="body" idx="3"/>
          </p:nvPr>
        </p:nvSpPr>
        <p:spPr>
          <a:xfrm>
            <a:off x="3978000" y="3736828"/>
            <a:ext cx="17964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8" name="Google Shape;368;p42"/>
          <p:cNvSpPr>
            <a:spLocks noGrp="1"/>
          </p:cNvSpPr>
          <p:nvPr>
            <p:ph type="pic" idx="4"/>
          </p:nvPr>
        </p:nvSpPr>
        <p:spPr>
          <a:xfrm>
            <a:off x="6354000" y="1148400"/>
            <a:ext cx="1796400" cy="17964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369" name="Google Shape;369;p42"/>
          <p:cNvSpPr txBox="1">
            <a:spLocks noGrp="1"/>
          </p:cNvSpPr>
          <p:nvPr>
            <p:ph type="subTitle" idx="5"/>
          </p:nvPr>
        </p:nvSpPr>
        <p:spPr>
          <a:xfrm>
            <a:off x="6354000" y="3237509"/>
            <a:ext cx="17964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0" name="Google Shape;370;p42"/>
          <p:cNvSpPr txBox="1">
            <a:spLocks noGrp="1"/>
          </p:cNvSpPr>
          <p:nvPr>
            <p:ph type="body" idx="6"/>
          </p:nvPr>
        </p:nvSpPr>
        <p:spPr>
          <a:xfrm>
            <a:off x="6354000" y="3736828"/>
            <a:ext cx="17964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3 paragraphs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-2215325" y="-100"/>
            <a:ext cx="5490900" cy="3282600"/>
          </a:xfrm>
          <a:prstGeom prst="roundRect">
            <a:avLst>
              <a:gd name="adj" fmla="val 7443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6"/>
          <p:cNvSpPr/>
          <p:nvPr/>
        </p:nvSpPr>
        <p:spPr>
          <a:xfrm rot="5400000">
            <a:off x="1531750" y="2172177"/>
            <a:ext cx="104700" cy="22344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68000" y="716400"/>
            <a:ext cx="2631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785250" y="87435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3785250" y="225315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3"/>
          </p:nvPr>
        </p:nvSpPr>
        <p:spPr>
          <a:xfrm>
            <a:off x="3785250" y="3628350"/>
            <a:ext cx="4687200" cy="6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2">
  <p:cSld name="CUSTOM_14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3"/>
          <p:cNvSpPr/>
          <p:nvPr/>
        </p:nvSpPr>
        <p:spPr>
          <a:xfrm>
            <a:off x="-50" y="2838675"/>
            <a:ext cx="9144000" cy="2316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3"/>
          <p:cNvSpPr>
            <a:spLocks noGrp="1"/>
          </p:cNvSpPr>
          <p:nvPr>
            <p:ph type="pic" idx="2"/>
          </p:nvPr>
        </p:nvSpPr>
        <p:spPr>
          <a:xfrm>
            <a:off x="1332000" y="1523025"/>
            <a:ext cx="2898000" cy="17424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374" name="Google Shape;374;p43"/>
          <p:cNvSpPr/>
          <p:nvPr/>
        </p:nvSpPr>
        <p:spPr>
          <a:xfrm>
            <a:off x="1346400" y="3277550"/>
            <a:ext cx="2869200" cy="1113900"/>
          </a:xfrm>
          <a:prstGeom prst="roundRect">
            <a:avLst>
              <a:gd name="adj" fmla="val 603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subTitle" idx="1"/>
          </p:nvPr>
        </p:nvSpPr>
        <p:spPr>
          <a:xfrm>
            <a:off x="1483200" y="3338531"/>
            <a:ext cx="2595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43"/>
          <p:cNvSpPr txBox="1">
            <a:spLocks noGrp="1"/>
          </p:cNvSpPr>
          <p:nvPr>
            <p:ph type="body" idx="3"/>
          </p:nvPr>
        </p:nvSpPr>
        <p:spPr>
          <a:xfrm>
            <a:off x="1483200" y="3867036"/>
            <a:ext cx="2595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43"/>
          <p:cNvSpPr>
            <a:spLocks noGrp="1"/>
          </p:cNvSpPr>
          <p:nvPr>
            <p:ph type="pic" idx="4"/>
          </p:nvPr>
        </p:nvSpPr>
        <p:spPr>
          <a:xfrm>
            <a:off x="4705200" y="1523025"/>
            <a:ext cx="2898000" cy="17424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378" name="Google Shape;378;p43"/>
          <p:cNvSpPr/>
          <p:nvPr/>
        </p:nvSpPr>
        <p:spPr>
          <a:xfrm>
            <a:off x="4719600" y="3277550"/>
            <a:ext cx="2869200" cy="1113900"/>
          </a:xfrm>
          <a:prstGeom prst="roundRect">
            <a:avLst>
              <a:gd name="adj" fmla="val 603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43"/>
          <p:cNvSpPr txBox="1">
            <a:spLocks noGrp="1"/>
          </p:cNvSpPr>
          <p:nvPr>
            <p:ph type="subTitle" idx="5"/>
          </p:nvPr>
        </p:nvSpPr>
        <p:spPr>
          <a:xfrm>
            <a:off x="4856400" y="3338531"/>
            <a:ext cx="2595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6"/>
          </p:nvPr>
        </p:nvSpPr>
        <p:spPr>
          <a:xfrm>
            <a:off x="4856400" y="3867036"/>
            <a:ext cx="2595600" cy="4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1" name="Google Shape;381;p43"/>
          <p:cNvSpPr txBox="1">
            <a:spLocks noGrp="1"/>
          </p:cNvSpPr>
          <p:nvPr>
            <p:ph type="title"/>
          </p:nvPr>
        </p:nvSpPr>
        <p:spPr>
          <a:xfrm>
            <a:off x="1317600" y="413050"/>
            <a:ext cx="6300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Team Members slide - v3">
  <p:cSld name="CUSTOM_15"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4"/>
          <p:cNvSpPr/>
          <p:nvPr/>
        </p:nvSpPr>
        <p:spPr>
          <a:xfrm>
            <a:off x="6097425" y="11450"/>
            <a:ext cx="30465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4"/>
          <p:cNvSpPr/>
          <p:nvPr/>
        </p:nvSpPr>
        <p:spPr>
          <a:xfrm>
            <a:off x="871675" y="1079163"/>
            <a:ext cx="2213100" cy="12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44"/>
          <p:cNvSpPr/>
          <p:nvPr/>
        </p:nvSpPr>
        <p:spPr>
          <a:xfrm>
            <a:off x="3398375" y="1079163"/>
            <a:ext cx="2213100" cy="12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44"/>
          <p:cNvSpPr>
            <a:spLocks noGrp="1"/>
          </p:cNvSpPr>
          <p:nvPr>
            <p:ph type="pic" idx="2"/>
          </p:nvPr>
        </p:nvSpPr>
        <p:spPr>
          <a:xfrm>
            <a:off x="1044000" y="1443600"/>
            <a:ext cx="1141200" cy="1141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7" name="Google Shape;387;p44"/>
          <p:cNvSpPr/>
          <p:nvPr/>
        </p:nvSpPr>
        <p:spPr>
          <a:xfrm>
            <a:off x="1044000" y="1443600"/>
            <a:ext cx="1141200" cy="11412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8" name="Google Shape;388;p44"/>
          <p:cNvSpPr>
            <a:spLocks noGrp="1"/>
          </p:cNvSpPr>
          <p:nvPr>
            <p:ph type="pic" idx="3"/>
          </p:nvPr>
        </p:nvSpPr>
        <p:spPr>
          <a:xfrm>
            <a:off x="3571200" y="1443600"/>
            <a:ext cx="1141200" cy="1141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9" name="Google Shape;389;p44"/>
          <p:cNvSpPr/>
          <p:nvPr/>
        </p:nvSpPr>
        <p:spPr>
          <a:xfrm>
            <a:off x="3571200" y="1443600"/>
            <a:ext cx="1141200" cy="1141200"/>
          </a:xfrm>
          <a:prstGeom prst="ellipse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90" name="Google Shape;390;p44"/>
          <p:cNvSpPr txBox="1">
            <a:spLocks noGrp="1"/>
          </p:cNvSpPr>
          <p:nvPr>
            <p:ph type="subTitle" idx="1"/>
          </p:nvPr>
        </p:nvSpPr>
        <p:spPr>
          <a:xfrm>
            <a:off x="1044000" y="31932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44"/>
          <p:cNvSpPr txBox="1">
            <a:spLocks noGrp="1"/>
          </p:cNvSpPr>
          <p:nvPr>
            <p:ph type="body" idx="4"/>
          </p:nvPr>
        </p:nvSpPr>
        <p:spPr>
          <a:xfrm>
            <a:off x="1044000" y="36612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2" name="Google Shape;392;p44"/>
          <p:cNvSpPr txBox="1">
            <a:spLocks noGrp="1"/>
          </p:cNvSpPr>
          <p:nvPr>
            <p:ph type="subTitle" idx="5"/>
          </p:nvPr>
        </p:nvSpPr>
        <p:spPr>
          <a:xfrm>
            <a:off x="3571200" y="31932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6"/>
          </p:nvPr>
        </p:nvSpPr>
        <p:spPr>
          <a:xfrm>
            <a:off x="3571200" y="3661200"/>
            <a:ext cx="1796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4" name="Google Shape;394;p44"/>
          <p:cNvSpPr txBox="1">
            <a:spLocks noGrp="1"/>
          </p:cNvSpPr>
          <p:nvPr>
            <p:ph type="title"/>
          </p:nvPr>
        </p:nvSpPr>
        <p:spPr>
          <a:xfrm>
            <a:off x="6315650" y="1079175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slide - v1">
  <p:cSld name="CUSTOM_16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5"/>
          <p:cNvSpPr/>
          <p:nvPr/>
        </p:nvSpPr>
        <p:spPr>
          <a:xfrm>
            <a:off x="-50" y="3390100"/>
            <a:ext cx="9144000" cy="1764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45"/>
          <p:cNvSpPr/>
          <p:nvPr/>
        </p:nvSpPr>
        <p:spPr>
          <a:xfrm>
            <a:off x="1101200" y="1351838"/>
            <a:ext cx="2213100" cy="3180600"/>
          </a:xfrm>
          <a:prstGeom prst="roundRect">
            <a:avLst>
              <a:gd name="adj" fmla="val 603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45"/>
          <p:cNvSpPr>
            <a:spLocks noGrp="1"/>
          </p:cNvSpPr>
          <p:nvPr>
            <p:ph type="pic" idx="2"/>
          </p:nvPr>
        </p:nvSpPr>
        <p:spPr>
          <a:xfrm>
            <a:off x="1101200" y="1325200"/>
            <a:ext cx="2213100" cy="21816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399" name="Google Shape;399;p45"/>
          <p:cNvSpPr/>
          <p:nvPr/>
        </p:nvSpPr>
        <p:spPr>
          <a:xfrm>
            <a:off x="1101200" y="3390088"/>
            <a:ext cx="2213100" cy="2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45"/>
          <p:cNvSpPr txBox="1">
            <a:spLocks noGrp="1"/>
          </p:cNvSpPr>
          <p:nvPr>
            <p:ph type="subTitle" idx="1"/>
          </p:nvPr>
        </p:nvSpPr>
        <p:spPr>
          <a:xfrm>
            <a:off x="1238400" y="353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1" name="Google Shape;401;p45"/>
          <p:cNvSpPr txBox="1">
            <a:spLocks noGrp="1"/>
          </p:cNvSpPr>
          <p:nvPr>
            <p:ph type="body" idx="3"/>
          </p:nvPr>
        </p:nvSpPr>
        <p:spPr>
          <a:xfrm>
            <a:off x="1238400" y="399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2" name="Google Shape;402;p45"/>
          <p:cNvSpPr/>
          <p:nvPr/>
        </p:nvSpPr>
        <p:spPr>
          <a:xfrm>
            <a:off x="3466800" y="1380238"/>
            <a:ext cx="2213100" cy="3180600"/>
          </a:xfrm>
          <a:prstGeom prst="roundRect">
            <a:avLst>
              <a:gd name="adj" fmla="val 603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5"/>
          <p:cNvSpPr>
            <a:spLocks noGrp="1"/>
          </p:cNvSpPr>
          <p:nvPr>
            <p:ph type="pic" idx="4"/>
          </p:nvPr>
        </p:nvSpPr>
        <p:spPr>
          <a:xfrm>
            <a:off x="3466800" y="1353600"/>
            <a:ext cx="2213100" cy="21816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404" name="Google Shape;404;p45"/>
          <p:cNvSpPr/>
          <p:nvPr/>
        </p:nvSpPr>
        <p:spPr>
          <a:xfrm>
            <a:off x="3466800" y="3418488"/>
            <a:ext cx="2213100" cy="294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5"/>
          <p:cNvSpPr txBox="1">
            <a:spLocks noGrp="1"/>
          </p:cNvSpPr>
          <p:nvPr>
            <p:ph type="subTitle" idx="5"/>
          </p:nvPr>
        </p:nvSpPr>
        <p:spPr>
          <a:xfrm>
            <a:off x="3604000" y="353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6" name="Google Shape;406;p45"/>
          <p:cNvSpPr/>
          <p:nvPr/>
        </p:nvSpPr>
        <p:spPr>
          <a:xfrm>
            <a:off x="5828400" y="1380238"/>
            <a:ext cx="2213100" cy="3180600"/>
          </a:xfrm>
          <a:prstGeom prst="roundRect">
            <a:avLst>
              <a:gd name="adj" fmla="val 603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5"/>
          <p:cNvSpPr>
            <a:spLocks noGrp="1"/>
          </p:cNvSpPr>
          <p:nvPr>
            <p:ph type="pic" idx="6"/>
          </p:nvPr>
        </p:nvSpPr>
        <p:spPr>
          <a:xfrm>
            <a:off x="5828400" y="1353600"/>
            <a:ext cx="2213100" cy="21816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408" name="Google Shape;408;p45"/>
          <p:cNvSpPr/>
          <p:nvPr/>
        </p:nvSpPr>
        <p:spPr>
          <a:xfrm>
            <a:off x="5828400" y="3418488"/>
            <a:ext cx="2213100" cy="294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5"/>
          <p:cNvSpPr txBox="1">
            <a:spLocks noGrp="1"/>
          </p:cNvSpPr>
          <p:nvPr>
            <p:ph type="subTitle" idx="7"/>
          </p:nvPr>
        </p:nvSpPr>
        <p:spPr>
          <a:xfrm>
            <a:off x="5965600" y="353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0" name="Google Shape;410;p45"/>
          <p:cNvSpPr txBox="1">
            <a:spLocks noGrp="1"/>
          </p:cNvSpPr>
          <p:nvPr>
            <p:ph type="title"/>
          </p:nvPr>
        </p:nvSpPr>
        <p:spPr>
          <a:xfrm>
            <a:off x="1101600" y="522000"/>
            <a:ext cx="69300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45"/>
          <p:cNvSpPr txBox="1">
            <a:spLocks noGrp="1"/>
          </p:cNvSpPr>
          <p:nvPr>
            <p:ph type="body" idx="8"/>
          </p:nvPr>
        </p:nvSpPr>
        <p:spPr>
          <a:xfrm>
            <a:off x="3601150" y="399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45"/>
          <p:cNvSpPr txBox="1">
            <a:spLocks noGrp="1"/>
          </p:cNvSpPr>
          <p:nvPr>
            <p:ph type="body" idx="9"/>
          </p:nvPr>
        </p:nvSpPr>
        <p:spPr>
          <a:xfrm>
            <a:off x="5967900" y="3995200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2">
  <p:cSld name="CUSTOM_17"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6"/>
          <p:cNvSpPr/>
          <p:nvPr/>
        </p:nvSpPr>
        <p:spPr>
          <a:xfrm>
            <a:off x="4659700" y="0"/>
            <a:ext cx="4484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6"/>
          <p:cNvSpPr/>
          <p:nvPr/>
        </p:nvSpPr>
        <p:spPr>
          <a:xfrm>
            <a:off x="3904400" y="348088"/>
            <a:ext cx="4276500" cy="1112400"/>
          </a:xfrm>
          <a:prstGeom prst="roundRect">
            <a:avLst>
              <a:gd name="adj" fmla="val 603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6"/>
          <p:cNvSpPr>
            <a:spLocks noGrp="1"/>
          </p:cNvSpPr>
          <p:nvPr>
            <p:ph type="pic" idx="2"/>
          </p:nvPr>
        </p:nvSpPr>
        <p:spPr>
          <a:xfrm>
            <a:off x="4129200" y="464400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17" name="Google Shape;417;p46"/>
          <p:cNvSpPr txBox="1">
            <a:spLocks noGrp="1"/>
          </p:cNvSpPr>
          <p:nvPr>
            <p:ph type="subTitle" idx="1"/>
          </p:nvPr>
        </p:nvSpPr>
        <p:spPr>
          <a:xfrm>
            <a:off x="5176800" y="464400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8" name="Google Shape;418;p46"/>
          <p:cNvSpPr txBox="1">
            <a:spLocks noGrp="1"/>
          </p:cNvSpPr>
          <p:nvPr>
            <p:ph type="body" idx="3"/>
          </p:nvPr>
        </p:nvSpPr>
        <p:spPr>
          <a:xfrm>
            <a:off x="5176800" y="938202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9" name="Google Shape;419;p46"/>
          <p:cNvSpPr/>
          <p:nvPr/>
        </p:nvSpPr>
        <p:spPr>
          <a:xfrm>
            <a:off x="3906000" y="2008800"/>
            <a:ext cx="4276500" cy="1112400"/>
          </a:xfrm>
          <a:prstGeom prst="roundRect">
            <a:avLst>
              <a:gd name="adj" fmla="val 603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6"/>
          <p:cNvSpPr>
            <a:spLocks noGrp="1"/>
          </p:cNvSpPr>
          <p:nvPr>
            <p:ph type="pic" idx="4"/>
          </p:nvPr>
        </p:nvSpPr>
        <p:spPr>
          <a:xfrm>
            <a:off x="4130800" y="2125113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1" name="Google Shape;421;p46"/>
          <p:cNvSpPr txBox="1">
            <a:spLocks noGrp="1"/>
          </p:cNvSpPr>
          <p:nvPr>
            <p:ph type="subTitle" idx="5"/>
          </p:nvPr>
        </p:nvSpPr>
        <p:spPr>
          <a:xfrm>
            <a:off x="5178400" y="2125113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2" name="Google Shape;422;p46"/>
          <p:cNvSpPr txBox="1">
            <a:spLocks noGrp="1"/>
          </p:cNvSpPr>
          <p:nvPr>
            <p:ph type="body" idx="6"/>
          </p:nvPr>
        </p:nvSpPr>
        <p:spPr>
          <a:xfrm>
            <a:off x="5178400" y="2598914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3" name="Google Shape;423;p46"/>
          <p:cNvSpPr/>
          <p:nvPr/>
        </p:nvSpPr>
        <p:spPr>
          <a:xfrm>
            <a:off x="3906000" y="3672000"/>
            <a:ext cx="4276500" cy="1112400"/>
          </a:xfrm>
          <a:prstGeom prst="roundRect">
            <a:avLst>
              <a:gd name="adj" fmla="val 603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46"/>
          <p:cNvSpPr>
            <a:spLocks noGrp="1"/>
          </p:cNvSpPr>
          <p:nvPr>
            <p:ph type="pic" idx="7"/>
          </p:nvPr>
        </p:nvSpPr>
        <p:spPr>
          <a:xfrm>
            <a:off x="4130800" y="3788313"/>
            <a:ext cx="882000" cy="882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25" name="Google Shape;425;p46"/>
          <p:cNvSpPr txBox="1">
            <a:spLocks noGrp="1"/>
          </p:cNvSpPr>
          <p:nvPr>
            <p:ph type="subTitle" idx="8"/>
          </p:nvPr>
        </p:nvSpPr>
        <p:spPr>
          <a:xfrm>
            <a:off x="5178400" y="3788313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6" name="Google Shape;426;p46"/>
          <p:cNvSpPr txBox="1">
            <a:spLocks noGrp="1"/>
          </p:cNvSpPr>
          <p:nvPr>
            <p:ph type="body" idx="9"/>
          </p:nvPr>
        </p:nvSpPr>
        <p:spPr>
          <a:xfrm>
            <a:off x="5178400" y="4262114"/>
            <a:ext cx="2818800" cy="4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27" name="Google Shape;427;p46"/>
          <p:cNvSpPr txBox="1">
            <a:spLocks noGrp="1"/>
          </p:cNvSpPr>
          <p:nvPr>
            <p:ph type="title"/>
          </p:nvPr>
        </p:nvSpPr>
        <p:spPr>
          <a:xfrm>
            <a:off x="658875" y="2298150"/>
            <a:ext cx="25956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Team Members  slide - v3">
  <p:cSld name="CUSTOM_18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7"/>
          <p:cNvSpPr/>
          <p:nvPr/>
        </p:nvSpPr>
        <p:spPr>
          <a:xfrm>
            <a:off x="970700" y="2519075"/>
            <a:ext cx="2269500" cy="2026500"/>
          </a:xfrm>
          <a:prstGeom prst="round2SameRect">
            <a:avLst>
              <a:gd name="adj1" fmla="val 20221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7"/>
          <p:cNvSpPr>
            <a:spLocks noGrp="1"/>
          </p:cNvSpPr>
          <p:nvPr>
            <p:ph type="pic" idx="2"/>
          </p:nvPr>
        </p:nvSpPr>
        <p:spPr>
          <a:xfrm>
            <a:off x="14292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1" name="Google Shape;431;p47"/>
          <p:cNvSpPr txBox="1">
            <a:spLocks noGrp="1"/>
          </p:cNvSpPr>
          <p:nvPr>
            <p:ph type="subTitle" idx="1"/>
          </p:nvPr>
        </p:nvSpPr>
        <p:spPr>
          <a:xfrm>
            <a:off x="1134000" y="3441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2" name="Google Shape;432;p47"/>
          <p:cNvSpPr txBox="1">
            <a:spLocks noGrp="1"/>
          </p:cNvSpPr>
          <p:nvPr>
            <p:ph type="body" idx="3"/>
          </p:nvPr>
        </p:nvSpPr>
        <p:spPr>
          <a:xfrm>
            <a:off x="1134000" y="3909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3" name="Google Shape;433;p47"/>
          <p:cNvSpPr/>
          <p:nvPr/>
        </p:nvSpPr>
        <p:spPr>
          <a:xfrm>
            <a:off x="3438000" y="2519075"/>
            <a:ext cx="2269500" cy="2026500"/>
          </a:xfrm>
          <a:prstGeom prst="round2SameRect">
            <a:avLst>
              <a:gd name="adj1" fmla="val 20221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"/>
          <p:cNvSpPr>
            <a:spLocks noGrp="1"/>
          </p:cNvSpPr>
          <p:nvPr>
            <p:ph type="pic" idx="4"/>
          </p:nvPr>
        </p:nvSpPr>
        <p:spPr>
          <a:xfrm>
            <a:off x="38965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5" name="Google Shape;435;p47"/>
          <p:cNvSpPr txBox="1">
            <a:spLocks noGrp="1"/>
          </p:cNvSpPr>
          <p:nvPr>
            <p:ph type="subTitle" idx="5"/>
          </p:nvPr>
        </p:nvSpPr>
        <p:spPr>
          <a:xfrm>
            <a:off x="3601300" y="3441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6" name="Google Shape;436;p47"/>
          <p:cNvSpPr txBox="1">
            <a:spLocks noGrp="1"/>
          </p:cNvSpPr>
          <p:nvPr>
            <p:ph type="body" idx="6"/>
          </p:nvPr>
        </p:nvSpPr>
        <p:spPr>
          <a:xfrm>
            <a:off x="3601300" y="3909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7" name="Google Shape;437;p47"/>
          <p:cNvSpPr/>
          <p:nvPr/>
        </p:nvSpPr>
        <p:spPr>
          <a:xfrm>
            <a:off x="5904000" y="2519075"/>
            <a:ext cx="2269500" cy="2026500"/>
          </a:xfrm>
          <a:prstGeom prst="round2SameRect">
            <a:avLst>
              <a:gd name="adj1" fmla="val 20221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7"/>
          <p:cNvSpPr>
            <a:spLocks noGrp="1"/>
          </p:cNvSpPr>
          <p:nvPr>
            <p:ph type="pic" idx="7"/>
          </p:nvPr>
        </p:nvSpPr>
        <p:spPr>
          <a:xfrm>
            <a:off x="6362500" y="1854000"/>
            <a:ext cx="1353600" cy="135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39" name="Google Shape;439;p47"/>
          <p:cNvSpPr txBox="1">
            <a:spLocks noGrp="1"/>
          </p:cNvSpPr>
          <p:nvPr>
            <p:ph type="subTitle" idx="8"/>
          </p:nvPr>
        </p:nvSpPr>
        <p:spPr>
          <a:xfrm>
            <a:off x="6067300" y="3441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0" name="Google Shape;440;p47"/>
          <p:cNvSpPr txBox="1">
            <a:spLocks noGrp="1"/>
          </p:cNvSpPr>
          <p:nvPr>
            <p:ph type="body" idx="9"/>
          </p:nvPr>
        </p:nvSpPr>
        <p:spPr>
          <a:xfrm>
            <a:off x="6067300" y="3909875"/>
            <a:ext cx="19404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1" name="Google Shape;441;p47"/>
          <p:cNvSpPr txBox="1">
            <a:spLocks noGrp="1"/>
          </p:cNvSpPr>
          <p:nvPr>
            <p:ph type="title"/>
          </p:nvPr>
        </p:nvSpPr>
        <p:spPr>
          <a:xfrm>
            <a:off x="970700" y="703725"/>
            <a:ext cx="72027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1">
  <p:cSld name="CUSTOM_19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/>
          <p:nvPr/>
        </p:nvSpPr>
        <p:spPr>
          <a:xfrm>
            <a:off x="6750425" y="1317250"/>
            <a:ext cx="2025900" cy="3348600"/>
          </a:xfrm>
          <a:prstGeom prst="roundRect">
            <a:avLst>
              <a:gd name="adj" fmla="val 9466"/>
            </a:avLst>
          </a:prstGeom>
          <a:solidFill>
            <a:schemeClr val="lt1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48"/>
          <p:cNvSpPr/>
          <p:nvPr/>
        </p:nvSpPr>
        <p:spPr>
          <a:xfrm>
            <a:off x="4620325" y="1317250"/>
            <a:ext cx="2025900" cy="3348600"/>
          </a:xfrm>
          <a:prstGeom prst="roundRect">
            <a:avLst>
              <a:gd name="adj" fmla="val 9466"/>
            </a:avLst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48"/>
          <p:cNvSpPr/>
          <p:nvPr/>
        </p:nvSpPr>
        <p:spPr>
          <a:xfrm>
            <a:off x="2490213" y="1317250"/>
            <a:ext cx="2025900" cy="3348600"/>
          </a:xfrm>
          <a:prstGeom prst="roundRect">
            <a:avLst>
              <a:gd name="adj" fmla="val 9466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8"/>
          <p:cNvSpPr/>
          <p:nvPr/>
        </p:nvSpPr>
        <p:spPr>
          <a:xfrm>
            <a:off x="362875" y="1317250"/>
            <a:ext cx="2025900" cy="3348600"/>
          </a:xfrm>
          <a:prstGeom prst="roundRect">
            <a:avLst>
              <a:gd name="adj" fmla="val 9466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8"/>
          <p:cNvSpPr>
            <a:spLocks noGrp="1"/>
          </p:cNvSpPr>
          <p:nvPr>
            <p:ph type="pic" idx="2"/>
          </p:nvPr>
        </p:nvSpPr>
        <p:spPr>
          <a:xfrm>
            <a:off x="612000" y="16668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48"/>
          <p:cNvSpPr/>
          <p:nvPr/>
        </p:nvSpPr>
        <p:spPr>
          <a:xfrm>
            <a:off x="362875" y="1675575"/>
            <a:ext cx="94800" cy="158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48"/>
          <p:cNvSpPr txBox="1">
            <a:spLocks noGrp="1"/>
          </p:cNvSpPr>
          <p:nvPr>
            <p:ph type="subTitle" idx="1"/>
          </p:nvPr>
        </p:nvSpPr>
        <p:spPr>
          <a:xfrm>
            <a:off x="612000" y="3578400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0" name="Google Shape;450;p48"/>
          <p:cNvSpPr txBox="1">
            <a:spLocks noGrp="1"/>
          </p:cNvSpPr>
          <p:nvPr>
            <p:ph type="body" idx="3"/>
          </p:nvPr>
        </p:nvSpPr>
        <p:spPr>
          <a:xfrm>
            <a:off x="612000" y="4036731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1" name="Google Shape;451;p48"/>
          <p:cNvSpPr>
            <a:spLocks noGrp="1"/>
          </p:cNvSpPr>
          <p:nvPr>
            <p:ph type="pic" idx="4"/>
          </p:nvPr>
        </p:nvSpPr>
        <p:spPr>
          <a:xfrm>
            <a:off x="2736916" y="16668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48"/>
          <p:cNvSpPr txBox="1">
            <a:spLocks noGrp="1"/>
          </p:cNvSpPr>
          <p:nvPr>
            <p:ph type="subTitle" idx="5"/>
          </p:nvPr>
        </p:nvSpPr>
        <p:spPr>
          <a:xfrm>
            <a:off x="2736916" y="3578400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3" name="Google Shape;453;p48"/>
          <p:cNvSpPr txBox="1">
            <a:spLocks noGrp="1"/>
          </p:cNvSpPr>
          <p:nvPr>
            <p:ph type="body" idx="6"/>
          </p:nvPr>
        </p:nvSpPr>
        <p:spPr>
          <a:xfrm>
            <a:off x="2736916" y="4036731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4" name="Google Shape;454;p48"/>
          <p:cNvSpPr>
            <a:spLocks noGrp="1"/>
          </p:cNvSpPr>
          <p:nvPr>
            <p:ph type="pic" idx="7"/>
          </p:nvPr>
        </p:nvSpPr>
        <p:spPr>
          <a:xfrm>
            <a:off x="4860916" y="16704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48"/>
          <p:cNvSpPr txBox="1">
            <a:spLocks noGrp="1"/>
          </p:cNvSpPr>
          <p:nvPr>
            <p:ph type="subTitle" idx="8"/>
          </p:nvPr>
        </p:nvSpPr>
        <p:spPr>
          <a:xfrm>
            <a:off x="4860916" y="3582000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6" name="Google Shape;456;p48"/>
          <p:cNvSpPr txBox="1">
            <a:spLocks noGrp="1"/>
          </p:cNvSpPr>
          <p:nvPr>
            <p:ph type="body" idx="9"/>
          </p:nvPr>
        </p:nvSpPr>
        <p:spPr>
          <a:xfrm>
            <a:off x="4860916" y="4040331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57" name="Google Shape;457;p48"/>
          <p:cNvSpPr>
            <a:spLocks noGrp="1"/>
          </p:cNvSpPr>
          <p:nvPr>
            <p:ph type="pic" idx="13"/>
          </p:nvPr>
        </p:nvSpPr>
        <p:spPr>
          <a:xfrm>
            <a:off x="6992116" y="1674000"/>
            <a:ext cx="1594800" cy="15876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48"/>
          <p:cNvSpPr txBox="1">
            <a:spLocks noGrp="1"/>
          </p:cNvSpPr>
          <p:nvPr>
            <p:ph type="subTitle" idx="14"/>
          </p:nvPr>
        </p:nvSpPr>
        <p:spPr>
          <a:xfrm>
            <a:off x="6992116" y="3585600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9" name="Google Shape;459;p48"/>
          <p:cNvSpPr txBox="1">
            <a:spLocks noGrp="1"/>
          </p:cNvSpPr>
          <p:nvPr>
            <p:ph type="body" idx="15"/>
          </p:nvPr>
        </p:nvSpPr>
        <p:spPr>
          <a:xfrm>
            <a:off x="6992116" y="4043931"/>
            <a:ext cx="1594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60" name="Google Shape;460;p48"/>
          <p:cNvSpPr txBox="1">
            <a:spLocks noGrp="1"/>
          </p:cNvSpPr>
          <p:nvPr>
            <p:ph type="title"/>
          </p:nvPr>
        </p:nvSpPr>
        <p:spPr>
          <a:xfrm>
            <a:off x="362875" y="374325"/>
            <a:ext cx="84135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1" name="Google Shape;461;p48"/>
          <p:cNvSpPr/>
          <p:nvPr/>
        </p:nvSpPr>
        <p:spPr>
          <a:xfrm>
            <a:off x="2491588" y="1670400"/>
            <a:ext cx="94800" cy="158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8"/>
          <p:cNvSpPr/>
          <p:nvPr/>
        </p:nvSpPr>
        <p:spPr>
          <a:xfrm>
            <a:off x="4621013" y="1675575"/>
            <a:ext cx="94800" cy="158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48"/>
          <p:cNvSpPr/>
          <p:nvPr/>
        </p:nvSpPr>
        <p:spPr>
          <a:xfrm>
            <a:off x="6750413" y="1675575"/>
            <a:ext cx="94800" cy="1587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2">
  <p:cSld name="CUSTOM_20"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9"/>
          <p:cNvSpPr/>
          <p:nvPr/>
        </p:nvSpPr>
        <p:spPr>
          <a:xfrm>
            <a:off x="1189158" y="1534625"/>
            <a:ext cx="3144600" cy="1086900"/>
          </a:xfrm>
          <a:prstGeom prst="roundRect">
            <a:avLst>
              <a:gd name="adj" fmla="val 10001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9"/>
          <p:cNvSpPr/>
          <p:nvPr/>
        </p:nvSpPr>
        <p:spPr>
          <a:xfrm>
            <a:off x="722413" y="1390925"/>
            <a:ext cx="1374300" cy="1374300"/>
          </a:xfrm>
          <a:prstGeom prst="roundRect">
            <a:avLst>
              <a:gd name="adj" fmla="val 1162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9"/>
          <p:cNvSpPr>
            <a:spLocks noGrp="1"/>
          </p:cNvSpPr>
          <p:nvPr>
            <p:ph type="pic" idx="2"/>
          </p:nvPr>
        </p:nvSpPr>
        <p:spPr>
          <a:xfrm>
            <a:off x="919588" y="1587600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68" name="Google Shape;468;p49"/>
          <p:cNvSpPr txBox="1">
            <a:spLocks noGrp="1"/>
          </p:cNvSpPr>
          <p:nvPr>
            <p:ph type="subTitle" idx="1"/>
          </p:nvPr>
        </p:nvSpPr>
        <p:spPr>
          <a:xfrm>
            <a:off x="2353876" y="1652400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9" name="Google Shape;469;p49"/>
          <p:cNvSpPr txBox="1">
            <a:spLocks noGrp="1"/>
          </p:cNvSpPr>
          <p:nvPr>
            <p:ph type="body" idx="3"/>
          </p:nvPr>
        </p:nvSpPr>
        <p:spPr>
          <a:xfrm>
            <a:off x="2353876" y="2110731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0" name="Google Shape;470;p49"/>
          <p:cNvSpPr/>
          <p:nvPr/>
        </p:nvSpPr>
        <p:spPr>
          <a:xfrm>
            <a:off x="5277813" y="1533300"/>
            <a:ext cx="3144600" cy="1086900"/>
          </a:xfrm>
          <a:prstGeom prst="roundRect">
            <a:avLst>
              <a:gd name="adj" fmla="val 10001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49"/>
          <p:cNvSpPr/>
          <p:nvPr/>
        </p:nvSpPr>
        <p:spPr>
          <a:xfrm>
            <a:off x="4811188" y="1389600"/>
            <a:ext cx="1374300" cy="1374300"/>
          </a:xfrm>
          <a:prstGeom prst="roundRect">
            <a:avLst>
              <a:gd name="adj" fmla="val 1162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49"/>
          <p:cNvSpPr>
            <a:spLocks noGrp="1"/>
          </p:cNvSpPr>
          <p:nvPr>
            <p:ph type="pic" idx="4"/>
          </p:nvPr>
        </p:nvSpPr>
        <p:spPr>
          <a:xfrm>
            <a:off x="5008363" y="15862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3" name="Google Shape;473;p49"/>
          <p:cNvSpPr txBox="1">
            <a:spLocks noGrp="1"/>
          </p:cNvSpPr>
          <p:nvPr>
            <p:ph type="subTitle" idx="5"/>
          </p:nvPr>
        </p:nvSpPr>
        <p:spPr>
          <a:xfrm>
            <a:off x="6442575" y="1651075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4" name="Google Shape;474;p49"/>
          <p:cNvSpPr txBox="1">
            <a:spLocks noGrp="1"/>
          </p:cNvSpPr>
          <p:nvPr>
            <p:ph type="body" idx="6"/>
          </p:nvPr>
        </p:nvSpPr>
        <p:spPr>
          <a:xfrm>
            <a:off x="6442575" y="2109406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5" name="Google Shape;475;p49"/>
          <p:cNvSpPr/>
          <p:nvPr/>
        </p:nvSpPr>
        <p:spPr>
          <a:xfrm>
            <a:off x="1188213" y="3138900"/>
            <a:ext cx="3144600" cy="1086900"/>
          </a:xfrm>
          <a:prstGeom prst="roundRect">
            <a:avLst>
              <a:gd name="adj" fmla="val 10001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49"/>
          <p:cNvSpPr/>
          <p:nvPr/>
        </p:nvSpPr>
        <p:spPr>
          <a:xfrm>
            <a:off x="721588" y="2995200"/>
            <a:ext cx="1374300" cy="1374300"/>
          </a:xfrm>
          <a:prstGeom prst="roundRect">
            <a:avLst>
              <a:gd name="adj" fmla="val 1162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49"/>
          <p:cNvSpPr>
            <a:spLocks noGrp="1"/>
          </p:cNvSpPr>
          <p:nvPr>
            <p:ph type="pic" idx="7"/>
          </p:nvPr>
        </p:nvSpPr>
        <p:spPr>
          <a:xfrm>
            <a:off x="918763" y="31918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78" name="Google Shape;478;p49"/>
          <p:cNvSpPr txBox="1">
            <a:spLocks noGrp="1"/>
          </p:cNvSpPr>
          <p:nvPr>
            <p:ph type="subTitle" idx="8"/>
          </p:nvPr>
        </p:nvSpPr>
        <p:spPr>
          <a:xfrm>
            <a:off x="2352930" y="3256675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9" name="Google Shape;479;p49"/>
          <p:cNvSpPr txBox="1">
            <a:spLocks noGrp="1"/>
          </p:cNvSpPr>
          <p:nvPr>
            <p:ph type="body" idx="9"/>
          </p:nvPr>
        </p:nvSpPr>
        <p:spPr>
          <a:xfrm>
            <a:off x="2352930" y="3715006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0" name="Google Shape;480;p49"/>
          <p:cNvSpPr/>
          <p:nvPr/>
        </p:nvSpPr>
        <p:spPr>
          <a:xfrm>
            <a:off x="5277813" y="3138900"/>
            <a:ext cx="3144600" cy="1086900"/>
          </a:xfrm>
          <a:prstGeom prst="roundRect">
            <a:avLst>
              <a:gd name="adj" fmla="val 10001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9"/>
          <p:cNvSpPr/>
          <p:nvPr/>
        </p:nvSpPr>
        <p:spPr>
          <a:xfrm>
            <a:off x="4811188" y="2995200"/>
            <a:ext cx="1374300" cy="1374300"/>
          </a:xfrm>
          <a:prstGeom prst="roundRect">
            <a:avLst>
              <a:gd name="adj" fmla="val 11628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49"/>
          <p:cNvSpPr>
            <a:spLocks noGrp="1"/>
          </p:cNvSpPr>
          <p:nvPr>
            <p:ph type="pic" idx="13"/>
          </p:nvPr>
        </p:nvSpPr>
        <p:spPr>
          <a:xfrm>
            <a:off x="5008363" y="3191875"/>
            <a:ext cx="982800" cy="982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3" name="Google Shape;483;p49"/>
          <p:cNvSpPr txBox="1">
            <a:spLocks noGrp="1"/>
          </p:cNvSpPr>
          <p:nvPr>
            <p:ph type="subTitle" idx="14"/>
          </p:nvPr>
        </p:nvSpPr>
        <p:spPr>
          <a:xfrm>
            <a:off x="6442575" y="3256675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84" name="Google Shape;484;p49"/>
          <p:cNvSpPr txBox="1">
            <a:spLocks noGrp="1"/>
          </p:cNvSpPr>
          <p:nvPr>
            <p:ph type="body" idx="15"/>
          </p:nvPr>
        </p:nvSpPr>
        <p:spPr>
          <a:xfrm>
            <a:off x="6442575" y="3715006"/>
            <a:ext cx="18288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85" name="Google Shape;485;p49"/>
          <p:cNvSpPr txBox="1">
            <a:spLocks noGrp="1"/>
          </p:cNvSpPr>
          <p:nvPr>
            <p:ph type="title"/>
          </p:nvPr>
        </p:nvSpPr>
        <p:spPr>
          <a:xfrm>
            <a:off x="921600" y="374325"/>
            <a:ext cx="7298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Team Members  slide - v3">
  <p:cSld name="CUSTOM_2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0"/>
          <p:cNvSpPr/>
          <p:nvPr/>
        </p:nvSpPr>
        <p:spPr>
          <a:xfrm>
            <a:off x="-50" y="3554800"/>
            <a:ext cx="9144000" cy="16002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50"/>
          <p:cNvSpPr/>
          <p:nvPr/>
        </p:nvSpPr>
        <p:spPr>
          <a:xfrm>
            <a:off x="554925" y="1267026"/>
            <a:ext cx="1790700" cy="3502500"/>
          </a:xfrm>
          <a:prstGeom prst="roundRect">
            <a:avLst>
              <a:gd name="adj" fmla="val 6976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50"/>
          <p:cNvSpPr>
            <a:spLocks noGrp="1"/>
          </p:cNvSpPr>
          <p:nvPr>
            <p:ph type="pic" idx="2"/>
          </p:nvPr>
        </p:nvSpPr>
        <p:spPr>
          <a:xfrm>
            <a:off x="471600" y="1473288"/>
            <a:ext cx="1663200" cy="17532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490" name="Google Shape;490;p50"/>
          <p:cNvSpPr txBox="1">
            <a:spLocks noGrp="1"/>
          </p:cNvSpPr>
          <p:nvPr>
            <p:ph type="subTitle" idx="1"/>
          </p:nvPr>
        </p:nvSpPr>
        <p:spPr>
          <a:xfrm>
            <a:off x="652950" y="3554802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1" name="Google Shape;491;p50"/>
          <p:cNvSpPr txBox="1">
            <a:spLocks noGrp="1"/>
          </p:cNvSpPr>
          <p:nvPr>
            <p:ph type="body" idx="3"/>
          </p:nvPr>
        </p:nvSpPr>
        <p:spPr>
          <a:xfrm>
            <a:off x="652950" y="4093533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2" name="Google Shape;492;p50"/>
          <p:cNvSpPr/>
          <p:nvPr/>
        </p:nvSpPr>
        <p:spPr>
          <a:xfrm>
            <a:off x="2653725" y="1268221"/>
            <a:ext cx="1790700" cy="3502500"/>
          </a:xfrm>
          <a:prstGeom prst="roundRect">
            <a:avLst>
              <a:gd name="adj" fmla="val 6976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50"/>
          <p:cNvSpPr>
            <a:spLocks noGrp="1"/>
          </p:cNvSpPr>
          <p:nvPr>
            <p:ph type="pic" idx="4"/>
          </p:nvPr>
        </p:nvSpPr>
        <p:spPr>
          <a:xfrm>
            <a:off x="2570400" y="1474363"/>
            <a:ext cx="1663200" cy="17532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494" name="Google Shape;494;p50"/>
          <p:cNvSpPr txBox="1">
            <a:spLocks noGrp="1"/>
          </p:cNvSpPr>
          <p:nvPr>
            <p:ph type="subTitle" idx="5"/>
          </p:nvPr>
        </p:nvSpPr>
        <p:spPr>
          <a:xfrm>
            <a:off x="2751750" y="3556066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5" name="Google Shape;495;p50"/>
          <p:cNvSpPr txBox="1">
            <a:spLocks noGrp="1"/>
          </p:cNvSpPr>
          <p:nvPr>
            <p:ph type="body" idx="6"/>
          </p:nvPr>
        </p:nvSpPr>
        <p:spPr>
          <a:xfrm>
            <a:off x="2751750" y="4094797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6" name="Google Shape;496;p50"/>
          <p:cNvSpPr/>
          <p:nvPr/>
        </p:nvSpPr>
        <p:spPr>
          <a:xfrm>
            <a:off x="4748925" y="1268221"/>
            <a:ext cx="1790700" cy="3502500"/>
          </a:xfrm>
          <a:prstGeom prst="roundRect">
            <a:avLst>
              <a:gd name="adj" fmla="val 6976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50"/>
          <p:cNvSpPr>
            <a:spLocks noGrp="1"/>
          </p:cNvSpPr>
          <p:nvPr>
            <p:ph type="pic" idx="7"/>
          </p:nvPr>
        </p:nvSpPr>
        <p:spPr>
          <a:xfrm>
            <a:off x="4665600" y="1474363"/>
            <a:ext cx="1663200" cy="17532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498" name="Google Shape;498;p50"/>
          <p:cNvSpPr txBox="1">
            <a:spLocks noGrp="1"/>
          </p:cNvSpPr>
          <p:nvPr>
            <p:ph type="subTitle" idx="8"/>
          </p:nvPr>
        </p:nvSpPr>
        <p:spPr>
          <a:xfrm>
            <a:off x="4846950" y="3556066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9" name="Google Shape;499;p50"/>
          <p:cNvSpPr txBox="1">
            <a:spLocks noGrp="1"/>
          </p:cNvSpPr>
          <p:nvPr>
            <p:ph type="body" idx="9"/>
          </p:nvPr>
        </p:nvSpPr>
        <p:spPr>
          <a:xfrm>
            <a:off x="4846950" y="4094797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0" name="Google Shape;500;p50"/>
          <p:cNvSpPr/>
          <p:nvPr/>
        </p:nvSpPr>
        <p:spPr>
          <a:xfrm>
            <a:off x="6847725" y="1268221"/>
            <a:ext cx="1790700" cy="3502500"/>
          </a:xfrm>
          <a:prstGeom prst="roundRect">
            <a:avLst>
              <a:gd name="adj" fmla="val 697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50"/>
          <p:cNvSpPr>
            <a:spLocks noGrp="1"/>
          </p:cNvSpPr>
          <p:nvPr>
            <p:ph type="pic" idx="13"/>
          </p:nvPr>
        </p:nvSpPr>
        <p:spPr>
          <a:xfrm>
            <a:off x="6764400" y="1474363"/>
            <a:ext cx="1663200" cy="1753200"/>
          </a:xfrm>
          <a:prstGeom prst="roundRect">
            <a:avLst>
              <a:gd name="adj" fmla="val 4297"/>
            </a:avLst>
          </a:prstGeom>
          <a:noFill/>
          <a:ln>
            <a:noFill/>
          </a:ln>
        </p:spPr>
      </p:sp>
      <p:sp>
        <p:nvSpPr>
          <p:cNvPr id="502" name="Google Shape;502;p50"/>
          <p:cNvSpPr txBox="1">
            <a:spLocks noGrp="1"/>
          </p:cNvSpPr>
          <p:nvPr>
            <p:ph type="subTitle" idx="14"/>
          </p:nvPr>
        </p:nvSpPr>
        <p:spPr>
          <a:xfrm>
            <a:off x="6945750" y="3556066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3" name="Google Shape;503;p50"/>
          <p:cNvSpPr txBox="1">
            <a:spLocks noGrp="1"/>
          </p:cNvSpPr>
          <p:nvPr>
            <p:ph type="body" idx="15"/>
          </p:nvPr>
        </p:nvSpPr>
        <p:spPr>
          <a:xfrm>
            <a:off x="6945750" y="4094797"/>
            <a:ext cx="1594800" cy="4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4" name="Google Shape;504;p50"/>
          <p:cNvSpPr txBox="1">
            <a:spLocks noGrp="1"/>
          </p:cNvSpPr>
          <p:nvPr>
            <p:ph type="title"/>
          </p:nvPr>
        </p:nvSpPr>
        <p:spPr>
          <a:xfrm>
            <a:off x="921600" y="374325"/>
            <a:ext cx="72984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1" type="twoColTx">
  <p:cSld name="TITLE_AND_TWO_COLUMN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710000" y="1498475"/>
            <a:ext cx="3433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710000" y="1987500"/>
            <a:ext cx="3433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531375" y="316925"/>
            <a:ext cx="81648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/>
          <p:nvPr/>
        </p:nvSpPr>
        <p:spPr>
          <a:xfrm rot="5400000">
            <a:off x="934950" y="1096450"/>
            <a:ext cx="104700" cy="34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ubTitle" idx="3"/>
          </p:nvPr>
        </p:nvSpPr>
        <p:spPr>
          <a:xfrm>
            <a:off x="5000200" y="1498475"/>
            <a:ext cx="3433800" cy="45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4"/>
          </p:nvPr>
        </p:nvSpPr>
        <p:spPr>
          <a:xfrm>
            <a:off x="5000200" y="1987500"/>
            <a:ext cx="34338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/>
          <p:nvPr/>
        </p:nvSpPr>
        <p:spPr>
          <a:xfrm rot="5400000">
            <a:off x="5225150" y="1096450"/>
            <a:ext cx="104700" cy="3495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2" type="titleOnly">
  <p:cSld name="TITLE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14663708" y="4666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0" y="1074400"/>
            <a:ext cx="186900" cy="165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ubTitle" idx="1"/>
          </p:nvPr>
        </p:nvSpPr>
        <p:spPr>
          <a:xfrm>
            <a:off x="365075" y="1074400"/>
            <a:ext cx="503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2"/>
          </p:nvPr>
        </p:nvSpPr>
        <p:spPr>
          <a:xfrm>
            <a:off x="365075" y="1621600"/>
            <a:ext cx="84372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65075" y="370300"/>
            <a:ext cx="7918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8957100" y="1074400"/>
            <a:ext cx="186900" cy="1650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1675" y="3089275"/>
            <a:ext cx="186900" cy="165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3"/>
          </p:nvPr>
        </p:nvSpPr>
        <p:spPr>
          <a:xfrm>
            <a:off x="376750" y="3089275"/>
            <a:ext cx="503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4"/>
          </p:nvPr>
        </p:nvSpPr>
        <p:spPr>
          <a:xfrm>
            <a:off x="376750" y="3636475"/>
            <a:ext cx="8437200" cy="110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8968775" y="3089275"/>
            <a:ext cx="186900" cy="16500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2 columns v3">
  <p:cSld name="ONE_COLUM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98" name="Google Shape;98;p19"/>
          <p:cNvSpPr/>
          <p:nvPr/>
        </p:nvSpPr>
        <p:spPr>
          <a:xfrm>
            <a:off x="633925" y="905075"/>
            <a:ext cx="3813900" cy="4816200"/>
          </a:xfrm>
          <a:prstGeom prst="roundRect">
            <a:avLst>
              <a:gd name="adj" fmla="val 4488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633913" y="5078472"/>
            <a:ext cx="3813900" cy="70200"/>
          </a:xfrm>
          <a:prstGeom prst="roundRect">
            <a:avLst>
              <a:gd name="adj" fmla="val 7443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1"/>
          </p:nvPr>
        </p:nvSpPr>
        <p:spPr>
          <a:xfrm>
            <a:off x="811382" y="1116673"/>
            <a:ext cx="34590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2"/>
          </p:nvPr>
        </p:nvSpPr>
        <p:spPr>
          <a:xfrm>
            <a:off x="811382" y="1662209"/>
            <a:ext cx="3459000" cy="3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666075" y="198575"/>
            <a:ext cx="78063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/>
          <p:nvPr/>
        </p:nvSpPr>
        <p:spPr>
          <a:xfrm>
            <a:off x="4649994" y="905075"/>
            <a:ext cx="3813900" cy="4816200"/>
          </a:xfrm>
          <a:prstGeom prst="roundRect">
            <a:avLst>
              <a:gd name="adj" fmla="val 4488"/>
            </a:avLst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4649982" y="5078472"/>
            <a:ext cx="3813900" cy="70200"/>
          </a:xfrm>
          <a:prstGeom prst="roundRect">
            <a:avLst>
              <a:gd name="adj" fmla="val 7443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3"/>
          </p:nvPr>
        </p:nvSpPr>
        <p:spPr>
          <a:xfrm>
            <a:off x="4827451" y="1116673"/>
            <a:ext cx="3459000" cy="5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4"/>
          </p:nvPr>
        </p:nvSpPr>
        <p:spPr>
          <a:xfrm>
            <a:off x="4827451" y="1662209"/>
            <a:ext cx="3459000" cy="325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 No Image">
  <p:cSld name="MAIN_POIN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09" name="Google Shape;109;p20"/>
          <p:cNvSpPr/>
          <p:nvPr/>
        </p:nvSpPr>
        <p:spPr>
          <a:xfrm>
            <a:off x="7664500" y="-48650"/>
            <a:ext cx="1479600" cy="5202000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2911350" y="0"/>
            <a:ext cx="5771100" cy="520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49200" y="1423725"/>
            <a:ext cx="2383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 rot="5400000">
            <a:off x="996300" y="-186300"/>
            <a:ext cx="104700" cy="11973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3287700" y="360000"/>
            <a:ext cx="5018400" cy="44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1">
  <p:cSld name="SECTION_TITLE_AND_DESCRIPTI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16" name="Google Shape;116;p21"/>
          <p:cNvSpPr>
            <a:spLocks noGrp="1"/>
          </p:cNvSpPr>
          <p:nvPr>
            <p:ph type="pic" idx="2"/>
          </p:nvPr>
        </p:nvSpPr>
        <p:spPr>
          <a:xfrm>
            <a:off x="0" y="1200575"/>
            <a:ext cx="3092400" cy="367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21"/>
          <p:cNvSpPr txBox="1">
            <a:spLocks noGrp="1"/>
          </p:cNvSpPr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/>
          <p:nvPr/>
        </p:nvSpPr>
        <p:spPr>
          <a:xfrm rot="5400000">
            <a:off x="5802650" y="-1269475"/>
            <a:ext cx="104700" cy="5046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With Bullet Points v2">
  <p:cSld name="CAPTION_ONLY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  <p:sp>
        <p:nvSpPr>
          <p:cNvPr id="122" name="Google Shape;122;p22"/>
          <p:cNvSpPr/>
          <p:nvPr/>
        </p:nvSpPr>
        <p:spPr>
          <a:xfrm>
            <a:off x="0" y="0"/>
            <a:ext cx="9144000" cy="211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1865450" y="349350"/>
            <a:ext cx="7278600" cy="4444800"/>
          </a:xfrm>
          <a:prstGeom prst="roundRect">
            <a:avLst>
              <a:gd name="adj" fmla="val 4432"/>
            </a:avLst>
          </a:pr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3021750" y="648000"/>
            <a:ext cx="569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body" idx="1"/>
          </p:nvPr>
        </p:nvSpPr>
        <p:spPr>
          <a:xfrm>
            <a:off x="3021750" y="1299575"/>
            <a:ext cx="5695200" cy="31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2"/>
          <p:cNvSpPr>
            <a:spLocks noGrp="1"/>
          </p:cNvSpPr>
          <p:nvPr>
            <p:ph type="pic" idx="2"/>
          </p:nvPr>
        </p:nvSpPr>
        <p:spPr>
          <a:xfrm>
            <a:off x="0" y="349350"/>
            <a:ext cx="2596200" cy="4444800"/>
          </a:xfrm>
          <a:prstGeom prst="roundRect">
            <a:avLst>
              <a:gd name="adj" fmla="val 820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 Black"/>
              <a:buNone/>
              <a:defRPr sz="2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●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○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DM Sans"/>
              <a:buChar char="■"/>
              <a:defRPr sz="1100">
                <a:solidFill>
                  <a:schemeClr val="dk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AB3AA42C-208C-4669-8EBD-C58EEB1057B0}"/>
              </a:ext>
            </a:extLst>
          </p:cNvPr>
          <p:cNvSpPr/>
          <p:nvPr/>
        </p:nvSpPr>
        <p:spPr>
          <a:xfrm>
            <a:off x="2150269" y="532390"/>
            <a:ext cx="6679406" cy="40787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AFC8A70-03E2-4858-86D2-FAB92C95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025" y="2038250"/>
            <a:ext cx="5695200" cy="547200"/>
          </a:xfrm>
        </p:spPr>
        <p:txBody>
          <a:bodyPr/>
          <a:lstStyle/>
          <a:p>
            <a:r>
              <a:rPr lang="tr-TR" dirty="0">
                <a:solidFill>
                  <a:schemeClr val="tx1"/>
                </a:solidFill>
              </a:rPr>
              <a:t>Dosya Paylaşım Platformu (</a:t>
            </a:r>
            <a:r>
              <a:rPr lang="tr-TR" dirty="0" err="1">
                <a:solidFill>
                  <a:schemeClr val="tx1"/>
                </a:solidFill>
              </a:rPr>
              <a:t>Drop&amp;Share</a:t>
            </a:r>
            <a:r>
              <a:rPr lang="tr-TR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85F6D1E-BD68-4A65-A640-570A740EE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3362" y="1584763"/>
            <a:ext cx="5695200" cy="1378744"/>
          </a:xfrm>
        </p:spPr>
        <p:txBody>
          <a:bodyPr/>
          <a:lstStyle/>
          <a:p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sz="1200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tr-TR" sz="1200" dirty="0">
                <a:solidFill>
                  <a:schemeClr val="tx1"/>
                </a:solidFill>
              </a:rPr>
              <a:t>Lisans Bitirme Projesi</a:t>
            </a:r>
          </a:p>
          <a:p>
            <a:pPr marL="158750" indent="0">
              <a:buNone/>
            </a:pPr>
            <a:r>
              <a:rPr lang="tr-TR" sz="1200" dirty="0">
                <a:solidFill>
                  <a:schemeClr val="tx1"/>
                </a:solidFill>
              </a:rPr>
              <a:t>Haziran 2025</a:t>
            </a:r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dirty="0"/>
          </a:p>
          <a:p>
            <a:pPr marL="158750" indent="0">
              <a:buNone/>
            </a:pPr>
            <a:endParaRPr lang="tr-TR" sz="1200" dirty="0"/>
          </a:p>
          <a:p>
            <a:pPr marL="158750" indent="0">
              <a:buNone/>
            </a:pPr>
            <a:r>
              <a:rPr lang="tr-TR" sz="1200" dirty="0">
                <a:solidFill>
                  <a:schemeClr val="tx1"/>
                </a:solidFill>
              </a:rPr>
              <a:t>Asım Emre Koç -2104040030 </a:t>
            </a:r>
          </a:p>
        </p:txBody>
      </p:sp>
      <p:pic>
        <p:nvPicPr>
          <p:cNvPr id="6" name="Resim Yer Tutucusu 5">
            <a:extLst>
              <a:ext uri="{FF2B5EF4-FFF2-40B4-BE49-F238E27FC236}">
                <a16:creationId xmlns:a16="http://schemas.microsoft.com/office/drawing/2014/main" id="{C57E62B2-B6DB-4A28-AF07-E0E0244D61C9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2478" t="-92645" r="604" b="-92645"/>
          <a:stretch/>
        </p:blipFill>
        <p:spPr>
          <a:xfrm>
            <a:off x="157162" y="349350"/>
            <a:ext cx="2596200" cy="44448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3E1998CA-9F78-4AE5-8C47-B62D8C422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784" y="-155908"/>
            <a:ext cx="2936375" cy="2936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2"/>
          <p:cNvSpPr txBox="1">
            <a:spLocks noGrp="1"/>
          </p:cNvSpPr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Dosya Paylaşım Sitesine Giriş Yapın</a:t>
            </a:r>
            <a:endParaRPr/>
          </a:p>
        </p:txBody>
      </p:sp>
      <p:sp>
        <p:nvSpPr>
          <p:cNvPr id="517" name="Google Shape;517;p52"/>
          <p:cNvSpPr txBox="1">
            <a:spLocks noGrp="1"/>
          </p:cNvSpPr>
          <p:nvPr>
            <p:ph type="body" idx="1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tx1"/>
                </a:solidFill>
              </a:rPr>
              <a:t>Bu </a:t>
            </a:r>
            <a:r>
              <a:rPr lang="en-US" sz="1200" dirty="0" err="1">
                <a:solidFill>
                  <a:schemeClr val="tx1"/>
                </a:solidFill>
              </a:rPr>
              <a:t>projenin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temel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hedefi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kullanıcıların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dosyalarını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güvenli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hızlı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kullanıcı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dostu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şekilde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paylaşabilecekleri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bir</a:t>
            </a:r>
            <a:r>
              <a:rPr lang="en-US" sz="1200" dirty="0">
                <a:solidFill>
                  <a:schemeClr val="tx1"/>
                </a:solidFill>
              </a:rPr>
              <a:t> platform </a:t>
            </a:r>
            <a:r>
              <a:rPr lang="en-US" sz="1200" dirty="0" err="1">
                <a:solidFill>
                  <a:schemeClr val="tx1"/>
                </a:solidFill>
              </a:rPr>
              <a:t>sunmaktır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lang="tr-TR" sz="12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tr-TR" sz="1200" dirty="0">
              <a:solidFill>
                <a:schemeClr val="tx1"/>
              </a:solidFill>
            </a:endParaRPr>
          </a:p>
          <a:p>
            <a:pPr marL="171450" indent="-171450"/>
            <a:r>
              <a:rPr lang="en-US" sz="1200" dirty="0">
                <a:solidFill>
                  <a:schemeClr val="tx1"/>
                </a:solidFill>
              </a:rPr>
              <a:t>Platform, </a:t>
            </a:r>
            <a:r>
              <a:rPr lang="en-US" sz="1200" dirty="0" err="1">
                <a:solidFill>
                  <a:schemeClr val="tx1"/>
                </a:solidFill>
              </a:rPr>
              <a:t>kullanıcıların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dosyalarını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ister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herkese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açık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biçimde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ister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yalnızca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belirli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kişilerle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paylaşmalarına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olanak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tanımaktadır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br>
              <a:rPr lang="en-US" sz="1200" dirty="0">
                <a:solidFill>
                  <a:schemeClr val="tx1"/>
                </a:solidFill>
              </a:rPr>
            </a:br>
            <a:endParaRPr lang="tr-TR" sz="1200" dirty="0">
              <a:solidFill>
                <a:schemeClr val="tx1"/>
              </a:solidFill>
            </a:endParaRPr>
          </a:p>
          <a:p>
            <a:pPr marL="171450" indent="-171450"/>
            <a:r>
              <a:rPr lang="en-US" sz="1200" dirty="0" err="1">
                <a:solidFill>
                  <a:schemeClr val="tx1"/>
                </a:solidFill>
              </a:rPr>
              <a:t>Ayrıca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dosya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yönetimi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sürecini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kolaylaştırmak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amacıyla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sade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bir</a:t>
            </a:r>
            <a:r>
              <a:rPr lang="en-US" sz="1200" dirty="0">
                <a:solidFill>
                  <a:schemeClr val="tx1"/>
                </a:solidFill>
              </a:rPr>
              <a:t> arayüz, </a:t>
            </a:r>
            <a:r>
              <a:rPr lang="en-US" sz="1200" dirty="0" err="1">
                <a:solidFill>
                  <a:schemeClr val="tx1"/>
                </a:solidFill>
              </a:rPr>
              <a:t>erişim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kontrolü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ve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paylaşım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seçenekleri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gibi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işlevsel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özellikler</a:t>
            </a:r>
            <a:r>
              <a:rPr lang="en-US" sz="1200" dirty="0">
                <a:solidFill>
                  <a:schemeClr val="tx1"/>
                </a:solidFill>
              </a:rPr>
              <a:t> de </a:t>
            </a:r>
            <a:r>
              <a:rPr lang="en-US" sz="1200" dirty="0" err="1">
                <a:solidFill>
                  <a:schemeClr val="tx1"/>
                </a:solidFill>
              </a:rPr>
              <a:t>sunulmuştur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br>
              <a:rPr lang="en-US" sz="1200" dirty="0">
                <a:solidFill>
                  <a:schemeClr val="tx1"/>
                </a:solidFill>
              </a:rPr>
            </a:br>
            <a:endParaRPr lang="tr-TR" sz="1200" dirty="0">
              <a:solidFill>
                <a:schemeClr val="tx1"/>
              </a:solidFill>
            </a:endParaRPr>
          </a:p>
          <a:p>
            <a:pPr marL="171450" indent="-171450"/>
            <a:r>
              <a:rPr lang="en-US" sz="1200" dirty="0" err="1">
                <a:solidFill>
                  <a:schemeClr val="tx1"/>
                </a:solidFill>
              </a:rPr>
              <a:t>Geliştirilen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sistem</a:t>
            </a:r>
            <a:r>
              <a:rPr lang="en-US" sz="120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günümüz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dijital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dünyasında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artan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dosya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paylaşım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ihtiyacına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pratik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bir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çözüm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sağlamayı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amaçlamaktadır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  <a:endParaRPr sz="1200" dirty="0">
              <a:solidFill>
                <a:schemeClr val="tx1"/>
              </a:solidFill>
            </a:endParaRPr>
          </a:p>
        </p:txBody>
      </p:sp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1DC7EC6F-C236-4F07-8877-67C290CA308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5526" r="25526"/>
          <a:stretch>
            <a:fillRect/>
          </a:stretch>
        </p:blipFill>
        <p:spPr>
          <a:xfrm>
            <a:off x="157163" y="857675"/>
            <a:ext cx="3092400" cy="36792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ikdörtgen: Köşeleri Yuvarlatılmış 5">
            <a:extLst>
              <a:ext uri="{FF2B5EF4-FFF2-40B4-BE49-F238E27FC236}">
                <a16:creationId xmlns:a16="http://schemas.microsoft.com/office/drawing/2014/main" id="{C318B04F-492A-483C-95FA-74887DB45894}"/>
              </a:ext>
            </a:extLst>
          </p:cNvPr>
          <p:cNvSpPr/>
          <p:nvPr/>
        </p:nvSpPr>
        <p:spPr>
          <a:xfrm>
            <a:off x="2135981" y="385762"/>
            <a:ext cx="7008019" cy="43719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2" name="Google Shape;522;p53"/>
          <p:cNvSpPr txBox="1">
            <a:spLocks noGrp="1"/>
          </p:cNvSpPr>
          <p:nvPr>
            <p:ph type="title"/>
          </p:nvPr>
        </p:nvSpPr>
        <p:spPr>
          <a:xfrm>
            <a:off x="3021750" y="648000"/>
            <a:ext cx="569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tx1"/>
                </a:solidFill>
              </a:rPr>
              <a:t>Projenin Amaçları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23" name="Google Shape;523;p53"/>
          <p:cNvSpPr txBox="1">
            <a:spLocks noGrp="1"/>
          </p:cNvSpPr>
          <p:nvPr>
            <p:ph type="body" idx="1"/>
          </p:nvPr>
        </p:nvSpPr>
        <p:spPr>
          <a:xfrm>
            <a:off x="3021750" y="1195200"/>
            <a:ext cx="5695200" cy="31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b="1" dirty="0">
                <a:solidFill>
                  <a:schemeClr val="tx1"/>
                </a:solidFill>
              </a:rPr>
              <a:t>Projenin birkaç özel hedefi vardır:</a:t>
            </a:r>
            <a:endParaRPr sz="1400" b="1" dirty="0">
              <a:solidFill>
                <a:schemeClr val="tx1"/>
              </a:solidFill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tr" sz="1400" b="1" dirty="0">
                <a:solidFill>
                  <a:schemeClr val="tx1"/>
                </a:solidFill>
              </a:rPr>
              <a:t>-Kullanıcı Erişilebilirliği: Teknik beceriden bağımsız olarak        platformda gezinmenin tüm kullanıcılar için kolay                                                 olduğundan emin olur.</a:t>
            </a: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tx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 sz="1400" b="1" dirty="0">
                <a:solidFill>
                  <a:schemeClr val="tx1"/>
                </a:solidFill>
              </a:rPr>
              <a:t>-Dosya Paylaşımı Kolaylığı: Dosya yükleme ve paylaşma sürecini basitleştirerek kullanıcı dostu hale getirir.</a:t>
            </a: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400" b="1" dirty="0">
              <a:solidFill>
                <a:schemeClr val="tx1"/>
              </a:solidFill>
            </a:endParaRPr>
          </a:p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tr" sz="1400" b="1" dirty="0">
                <a:solidFill>
                  <a:schemeClr val="tx1"/>
                </a:solidFill>
              </a:rPr>
              <a:t>-Gizlilik Seçenekleri: Seçici olarak dosya paylaşmak isteyen kullanıcılar için gizlilik ayarları sağlayarak verilerinin korunmasını sağlar.</a:t>
            </a:r>
            <a:endParaRPr sz="1400" b="1" dirty="0">
              <a:solidFill>
                <a:schemeClr val="tx1"/>
              </a:solidFill>
            </a:endParaRPr>
          </a:p>
        </p:txBody>
      </p:sp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439CD45D-55FE-4A4D-A616-51DA312646FF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6676" t="1125" r="55494" b="-1125"/>
          <a:stretch/>
        </p:blipFill>
        <p:spPr>
          <a:xfrm>
            <a:off x="635794" y="1090585"/>
            <a:ext cx="1800225" cy="3082058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4"/>
          <p:cNvSpPr txBox="1">
            <a:spLocks noGrp="1"/>
          </p:cNvSpPr>
          <p:nvPr>
            <p:ph type="title"/>
          </p:nvPr>
        </p:nvSpPr>
        <p:spPr>
          <a:xfrm>
            <a:off x="3331550" y="241275"/>
            <a:ext cx="50469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İşlevselliğe Genel Bakış</a:t>
            </a:r>
            <a:endParaRPr/>
          </a:p>
        </p:txBody>
      </p:sp>
      <p:sp>
        <p:nvSpPr>
          <p:cNvPr id="531" name="Google Shape;531;p54"/>
          <p:cNvSpPr txBox="1">
            <a:spLocks noGrp="1"/>
          </p:cNvSpPr>
          <p:nvPr>
            <p:ph type="body" idx="1"/>
          </p:nvPr>
        </p:nvSpPr>
        <p:spPr>
          <a:xfrm>
            <a:off x="3331550" y="1427750"/>
            <a:ext cx="5018400" cy="34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400" dirty="0"/>
              <a:t>Dosya paylaşım platformunun temel işlevleri:</a:t>
            </a:r>
            <a:endParaRPr sz="1400" dirty="0"/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tr" sz="1400" dirty="0"/>
              <a:t>Dosya Yükleme: Kullanıcılar, yalnızca birkaç tıklamayla çeşitli biçimlerdeki dosyaları kolayca yükleyebilir.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400" dirty="0"/>
              <a:t>Dosya Paylaşımı: Kullanıcılar, güvenli bağlantılar aracılığıyla dosyaları herkese açık olarak veya belirli kullanıcılarla paylaşabilir.</a:t>
            </a:r>
            <a:endParaRPr sz="14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400" dirty="0"/>
              <a:t>Dosya Yönetimi: Kullanıcılar dosyalarını güvenle yükleyebilir, paylaşılan dosyaları izleyebilir ve izinleri verimli bir şekilde yönetebilir.</a:t>
            </a:r>
            <a:endParaRPr sz="1400" dirty="0"/>
          </a:p>
        </p:txBody>
      </p:sp>
      <p:pic>
        <p:nvPicPr>
          <p:cNvPr id="7" name="Resim Yer Tutucusu 6">
            <a:extLst>
              <a:ext uri="{FF2B5EF4-FFF2-40B4-BE49-F238E27FC236}">
                <a16:creationId xmlns:a16="http://schemas.microsoft.com/office/drawing/2014/main" id="{E7755D54-5023-4F86-A77A-3A82E1910DB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90" r="90"/>
          <a:stretch>
            <a:fillRect/>
          </a:stretch>
        </p:blipFill>
        <p:spPr>
          <a:xfrm>
            <a:off x="243350" y="1164856"/>
            <a:ext cx="2677599" cy="318568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ikdörtgen: Köşeleri Yuvarlatılmış 9">
            <a:extLst>
              <a:ext uri="{FF2B5EF4-FFF2-40B4-BE49-F238E27FC236}">
                <a16:creationId xmlns:a16="http://schemas.microsoft.com/office/drawing/2014/main" id="{7DFE9B6A-67AD-4B29-8054-99542814AC8D}"/>
              </a:ext>
            </a:extLst>
          </p:cNvPr>
          <p:cNvSpPr/>
          <p:nvPr/>
        </p:nvSpPr>
        <p:spPr>
          <a:xfrm>
            <a:off x="628583" y="3089801"/>
            <a:ext cx="6205392" cy="16358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ikdörtgen: Köşeleri Yuvarlatılmış 1">
            <a:extLst>
              <a:ext uri="{FF2B5EF4-FFF2-40B4-BE49-F238E27FC236}">
                <a16:creationId xmlns:a16="http://schemas.microsoft.com/office/drawing/2014/main" id="{A71C230F-5117-4068-A04B-DC7C191D249C}"/>
              </a:ext>
            </a:extLst>
          </p:cNvPr>
          <p:cNvSpPr/>
          <p:nvPr/>
        </p:nvSpPr>
        <p:spPr>
          <a:xfrm>
            <a:off x="628583" y="1108001"/>
            <a:ext cx="6205392" cy="15820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Google Shape;536;p55"/>
          <p:cNvSpPr txBox="1">
            <a:spLocks noGrp="1"/>
          </p:cNvSpPr>
          <p:nvPr>
            <p:ph type="subTitle" idx="1"/>
          </p:nvPr>
        </p:nvSpPr>
        <p:spPr>
          <a:xfrm>
            <a:off x="683499" y="1108000"/>
            <a:ext cx="5971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tx1"/>
                </a:solidFill>
              </a:rPr>
              <a:t>Kullanıcı Arayüzü Tasarımı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7" name="Google Shape;537;p55"/>
          <p:cNvSpPr txBox="1">
            <a:spLocks noGrp="1"/>
          </p:cNvSpPr>
          <p:nvPr>
            <p:ph type="body" idx="2"/>
          </p:nvPr>
        </p:nvSpPr>
        <p:spPr>
          <a:xfrm>
            <a:off x="683499" y="1524225"/>
            <a:ext cx="59718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 dirty="0">
                <a:solidFill>
                  <a:schemeClr val="tx1"/>
                </a:solidFill>
              </a:rPr>
              <a:t>Arayüz, sezgisel ve görsel olarak çekici olacak şekilde tasarlanmıştır ve kullanıcı katılımını artırır. Net gezinme menüleri ve simgeleri, kullanıcılara yükleme ve paylaşma işlemlerinde rehberlik eder.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38" name="Google Shape;538;p55"/>
          <p:cNvSpPr txBox="1">
            <a:spLocks noGrp="1"/>
          </p:cNvSpPr>
          <p:nvPr>
            <p:ph type="title"/>
          </p:nvPr>
        </p:nvSpPr>
        <p:spPr>
          <a:xfrm>
            <a:off x="939600" y="239425"/>
            <a:ext cx="72648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Kullanıcı Deneyimi ve Arayüz</a:t>
            </a:r>
            <a:endParaRPr/>
          </a:p>
        </p:txBody>
      </p:sp>
      <p:sp>
        <p:nvSpPr>
          <p:cNvPr id="540" name="Google Shape;540;p55"/>
          <p:cNvSpPr txBox="1">
            <a:spLocks noGrp="1"/>
          </p:cNvSpPr>
          <p:nvPr>
            <p:ph type="subTitle" idx="4"/>
          </p:nvPr>
        </p:nvSpPr>
        <p:spPr>
          <a:xfrm>
            <a:off x="683499" y="3089800"/>
            <a:ext cx="5971800" cy="3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tx1"/>
                </a:solidFill>
              </a:rPr>
              <a:t>Kullanıcı Deneyimi Geliştirmeleri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1" name="Google Shape;541;p55"/>
          <p:cNvSpPr txBox="1">
            <a:spLocks noGrp="1"/>
          </p:cNvSpPr>
          <p:nvPr>
            <p:ph type="body" idx="5"/>
          </p:nvPr>
        </p:nvSpPr>
        <p:spPr>
          <a:xfrm>
            <a:off x="683499" y="3506025"/>
            <a:ext cx="59718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err="1">
                <a:solidFill>
                  <a:schemeClr val="tx1"/>
                </a:solidFill>
              </a:rPr>
              <a:t>Yanlışlıkla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silinen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dosyaların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kurtarılabilmesi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için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dosyalar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kalıcı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olarak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silinmeden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önce</a:t>
            </a:r>
            <a:r>
              <a:rPr lang="en-US" dirty="0">
                <a:solidFill>
                  <a:schemeClr val="tx1"/>
                </a:solidFill>
              </a:rPr>
              <a:t> 30 </a:t>
            </a:r>
            <a:r>
              <a:rPr lang="en-US" dirty="0" err="1">
                <a:solidFill>
                  <a:schemeClr val="tx1"/>
                </a:solidFill>
              </a:rPr>
              <a:t>gün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boyunca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saklanmaktadır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tr-TR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Dosya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yükleme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paylaşma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silme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işlemleri</a:t>
            </a:r>
            <a:r>
              <a:rPr lang="en-US" dirty="0">
                <a:solidFill>
                  <a:schemeClr val="tx1"/>
                </a:solidFill>
              </a:rPr>
              <a:t> minimum </a:t>
            </a:r>
            <a:r>
              <a:rPr lang="en-US" dirty="0" err="1">
                <a:solidFill>
                  <a:schemeClr val="tx1"/>
                </a:solidFill>
              </a:rPr>
              <a:t>adımla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gerçekleştirilebilecek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şekilde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düzenlenmiştir</a:t>
            </a:r>
            <a:r>
              <a:rPr lang="en-US" dirty="0">
                <a:solidFill>
                  <a:schemeClr val="tx1"/>
                </a:solidFill>
              </a:rPr>
              <a:t>.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42" name="Google Shape;542;p55"/>
          <p:cNvPicPr preferRelativeResize="0">
            <a:picLocks noGrp="1"/>
          </p:cNvPicPr>
          <p:nvPr>
            <p:ph type="pic" idx="6"/>
          </p:nvPr>
        </p:nvPicPr>
        <p:blipFill rotWithShape="1">
          <a:blip r:embed="rId3">
            <a:alphaModFix/>
          </a:blip>
          <a:srcRect t="2489" b="2498"/>
          <a:stretch/>
        </p:blipFill>
        <p:spPr>
          <a:xfrm>
            <a:off x="6878001" y="3155925"/>
            <a:ext cx="1582500" cy="1503600"/>
          </a:xfrm>
          <a:prstGeom prst="roundRect">
            <a:avLst>
              <a:gd name="adj" fmla="val 16667"/>
            </a:avLst>
          </a:prstGeom>
        </p:spPr>
      </p:pic>
      <p:pic>
        <p:nvPicPr>
          <p:cNvPr id="5" name="Resim Yer Tutucusu 4">
            <a:extLst>
              <a:ext uri="{FF2B5EF4-FFF2-40B4-BE49-F238E27FC236}">
                <a16:creationId xmlns:a16="http://schemas.microsoft.com/office/drawing/2014/main" id="{49389937-3DB8-4A0D-B814-BF15FDBD9EE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 rotWithShape="1">
          <a:blip r:embed="rId4"/>
          <a:srcRect r="70000"/>
          <a:stretch/>
        </p:blipFill>
        <p:spPr>
          <a:xfrm>
            <a:off x="6878001" y="1186412"/>
            <a:ext cx="1582500" cy="1503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A1C2C8FD-31E4-429F-8A71-ADC6CB110992}"/>
              </a:ext>
            </a:extLst>
          </p:cNvPr>
          <p:cNvSpPr/>
          <p:nvPr/>
        </p:nvSpPr>
        <p:spPr>
          <a:xfrm>
            <a:off x="2128838" y="532209"/>
            <a:ext cx="6836569" cy="40790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7" name="Google Shape;547;p56"/>
          <p:cNvSpPr txBox="1">
            <a:spLocks noGrp="1"/>
          </p:cNvSpPr>
          <p:nvPr>
            <p:ph type="title"/>
          </p:nvPr>
        </p:nvSpPr>
        <p:spPr>
          <a:xfrm>
            <a:off x="3021750" y="648000"/>
            <a:ext cx="5695200" cy="5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chemeClr val="tx1"/>
                </a:solidFill>
              </a:rPr>
              <a:t>Son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548" name="Google Shape;548;p56"/>
          <p:cNvSpPr txBox="1">
            <a:spLocks noGrp="1"/>
          </p:cNvSpPr>
          <p:nvPr>
            <p:ph type="body" idx="1"/>
          </p:nvPr>
        </p:nvSpPr>
        <p:spPr>
          <a:xfrm>
            <a:off x="2773293" y="1195200"/>
            <a:ext cx="5695200" cy="31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Bu </a:t>
            </a:r>
            <a:r>
              <a:rPr lang="en-US" sz="1400" dirty="0" err="1">
                <a:solidFill>
                  <a:schemeClr val="tx1"/>
                </a:solidFill>
              </a:rPr>
              <a:t>proje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kullanıcıların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dosyalarını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hızlı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güvenli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esnek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şekilde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paylaşabilecekleri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bir</a:t>
            </a:r>
            <a:r>
              <a:rPr lang="en-US" sz="1400" dirty="0">
                <a:solidFill>
                  <a:schemeClr val="tx1"/>
                </a:solidFill>
              </a:rPr>
              <a:t> platform </a:t>
            </a:r>
            <a:r>
              <a:rPr lang="en-US" sz="1400" dirty="0" err="1">
                <a:solidFill>
                  <a:schemeClr val="tx1"/>
                </a:solidFill>
              </a:rPr>
              <a:t>oluşturulmuştur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tr-TR" sz="1400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Geliştirilen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sistem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dijital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ortamda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dosya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paylaşımını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kolaylaştırarak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iletişim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iş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birliğini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desteklemektedir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tr-TR" sz="1400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Kullanıcı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deneyimi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odaklı</a:t>
            </a:r>
            <a:r>
              <a:rPr lang="en-US" sz="1400" dirty="0">
                <a:solidFill>
                  <a:schemeClr val="tx1"/>
                </a:solidFill>
              </a:rPr>
              <a:t> arayüzü </a:t>
            </a:r>
            <a:r>
              <a:rPr lang="en-US" sz="1400" dirty="0" err="1">
                <a:solidFill>
                  <a:schemeClr val="tx1"/>
                </a:solidFill>
              </a:rPr>
              <a:t>ve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gelişmiş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paylaşım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seçenekleri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sayesinde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farklı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kullanım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senaryolarına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uyum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sağlayabilmektedir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br>
              <a:rPr lang="en-US" sz="1400" dirty="0">
                <a:solidFill>
                  <a:schemeClr val="tx1"/>
                </a:solidFill>
              </a:rPr>
            </a:br>
            <a:endParaRPr lang="tr-TR" sz="1400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en-US" sz="1400" dirty="0" err="1">
                <a:solidFill>
                  <a:schemeClr val="tx1"/>
                </a:solidFill>
              </a:rPr>
              <a:t>İlerleyen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süreçte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gelen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geri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bildirimler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doğrultusunda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sistemin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daha</a:t>
            </a:r>
            <a:r>
              <a:rPr lang="en-US" sz="1400" dirty="0">
                <a:solidFill>
                  <a:schemeClr val="tx1"/>
                </a:solidFill>
              </a:rPr>
              <a:t> da </a:t>
            </a:r>
            <a:r>
              <a:rPr lang="en-US" sz="1400" dirty="0" err="1">
                <a:solidFill>
                  <a:schemeClr val="tx1"/>
                </a:solidFill>
              </a:rPr>
              <a:t>geliştirilmesi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hedeflenmektedir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549" name="Google Shape;549;p56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32627"/>
            <a:ext cx="2596200" cy="20781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: Köşeleri Yuvarlatılmış 4">
            <a:extLst>
              <a:ext uri="{FF2B5EF4-FFF2-40B4-BE49-F238E27FC236}">
                <a16:creationId xmlns:a16="http://schemas.microsoft.com/office/drawing/2014/main" id="{98C9FF3D-A415-42AF-BE06-C9066F446E61}"/>
              </a:ext>
            </a:extLst>
          </p:cNvPr>
          <p:cNvSpPr/>
          <p:nvPr/>
        </p:nvSpPr>
        <p:spPr>
          <a:xfrm>
            <a:off x="2178776" y="462525"/>
            <a:ext cx="6729480" cy="42237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06B49D-2FF5-41FA-964B-164867163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6649852-2386-4F7F-B73A-51B47A0175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1750" y="1380675"/>
            <a:ext cx="5695200" cy="3196800"/>
          </a:xfrm>
        </p:spPr>
        <p:txBody>
          <a:bodyPr/>
          <a:lstStyle/>
          <a:p>
            <a:pPr marL="15875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tr-TR" sz="2400" b="1" dirty="0">
                <a:solidFill>
                  <a:schemeClr val="tx1"/>
                </a:solidFill>
              </a:rPr>
              <a:t>Dinlediğiniz için TEŞEKKÜRLER</a:t>
            </a:r>
          </a:p>
          <a:p>
            <a:pPr marL="15875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pPr marL="158750" indent="0">
              <a:buNone/>
            </a:pPr>
            <a:endParaRPr lang="tr-TR" sz="2400" b="1" dirty="0">
              <a:solidFill>
                <a:schemeClr val="tx1"/>
              </a:solidFill>
            </a:endParaRPr>
          </a:p>
          <a:p>
            <a:pPr marL="158750" indent="0">
              <a:buNone/>
            </a:pPr>
            <a:r>
              <a:rPr lang="tr-TR" sz="1400" b="1" dirty="0">
                <a:solidFill>
                  <a:schemeClr val="tx1"/>
                </a:solidFill>
              </a:rPr>
              <a:t>Asım Emre Koç</a:t>
            </a: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B76F5380-00AC-4CB0-AEA1-DDA6B1F55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328" y="-364625"/>
            <a:ext cx="2936375" cy="293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1418"/>
      </p:ext>
    </p:extLst>
  </p:cSld>
  <p:clrMapOvr>
    <a:masterClrMapping/>
  </p:clrMapOvr>
</p:sld>
</file>

<file path=ppt/theme/theme1.xml><?xml version="1.0" encoding="utf-8"?>
<a:theme xmlns:a="http://schemas.openxmlformats.org/drawingml/2006/main" name="Balanced Blu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EEEEEE"/>
      </a:lt2>
      <a:accent1>
        <a:srgbClr val="0D5DDF"/>
      </a:accent1>
      <a:accent2>
        <a:srgbClr val="695AD8"/>
      </a:accent2>
      <a:accent3>
        <a:srgbClr val="9256CF"/>
      </a:accent3>
      <a:accent4>
        <a:srgbClr val="F9F9F9"/>
      </a:accent4>
      <a:accent5>
        <a:srgbClr val="0D5DDF"/>
      </a:accent5>
      <a:accent6>
        <a:srgbClr val="3499C5"/>
      </a:accent6>
      <a:hlink>
        <a:srgbClr val="9256C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39</TotalTime>
  <Words>354</Words>
  <Application>Microsoft Office PowerPoint</Application>
  <PresentationFormat>Ekran Gösterisi (16:9)</PresentationFormat>
  <Paragraphs>50</Paragraphs>
  <Slides>7</Slides>
  <Notes>6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3" baseType="lpstr">
      <vt:lpstr>DM Sans Black</vt:lpstr>
      <vt:lpstr>Hanken Grotesk ExtraBold</vt:lpstr>
      <vt:lpstr>Arial</vt:lpstr>
      <vt:lpstr>DM Sans</vt:lpstr>
      <vt:lpstr>DM Sans SemiBold</vt:lpstr>
      <vt:lpstr>Balanced Blue</vt:lpstr>
      <vt:lpstr>Dosya Paylaşım Platformu (Drop&amp;Share)</vt:lpstr>
      <vt:lpstr>Dosya Paylaşım Sitesine Giriş Yapın</vt:lpstr>
      <vt:lpstr>Projenin Amaçları</vt:lpstr>
      <vt:lpstr>İşlevselliğe Genel Bakış</vt:lpstr>
      <vt:lpstr>Kullanıcı Deneyimi ve Arayüz</vt:lpstr>
      <vt:lpstr>Son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EREN YAŞAR KOÇ</cp:lastModifiedBy>
  <cp:revision>7</cp:revision>
  <dcterms:modified xsi:type="dcterms:W3CDTF">2025-06-16T20:58:06Z</dcterms:modified>
</cp:coreProperties>
</file>