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FA87-6040-DC90-7CC6-068A36FE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9C7D-198C-FF1D-AD6D-8C603C3A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1BEC-D58C-DFB0-6086-C7B72523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383A-1406-71A1-A525-81EECA35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D8DAE-2412-DB3E-3CD5-297078A5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9A15-21A7-8EA2-D474-34D68159B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422CF-9300-65D2-6401-26BF5950F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C9BE7-58B7-8F1A-A95A-1A18886B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587A8-A468-4757-7450-12AD22B1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46EE-E7F3-4FD5-A01C-21E68E9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706DB3-734B-A23F-9E7C-AA7400FE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1DC75-82DD-24CD-3340-872963794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180F-F0CF-6640-F95A-9F75B4D5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96D28-D820-39E2-2464-13DC35C6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B633-1222-5996-EDDB-257BD945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909A-0313-2CDD-62F8-7284014E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5E91-36A3-AD70-FA82-370E35EE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C696C-C9A6-E1BD-5D5B-72AC763F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A29A-4FAB-6501-CD04-84BF73C4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4646-F977-0A1B-E11B-8C4F4C1D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3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A109-EC27-A3BC-EACB-1087CFED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9F62-6DF3-C288-99DD-EE7A87703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D94-32D6-B257-F709-FCF9FFE1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402B-EA85-3734-ABD7-E2AF750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5B20-A342-CB5B-A0BE-0D74A3BD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64A9-754E-7EB2-243A-A5F23BBD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3EDB-9052-22CA-D6F6-1C680D815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A4F9B-D828-9CE3-F764-18352BCD9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E771-DD38-D120-A06F-7190A382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E553-B0F1-BC74-0B63-C6BAE4E6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C4A8E-7900-1101-4ADE-E282D8EC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4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6AEB-ADA5-5756-A257-16EEA9C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A9E1-42CF-4552-101A-5168C3D01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C33E8-8757-FE5F-0446-305D9043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02BD-0160-9EE3-7950-8C8EB0D0F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A3815-FB2F-4D33-D323-769EB5CE5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35E4C-2F2B-A2E4-3C95-36F3252C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C2446-0D59-1C80-1A7D-9E04AEFA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73195-7E7E-1A4D-06B2-AD4BB22C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4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DEEF-E018-90A3-22DB-17F19FA84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7486-1A07-D042-23CD-B36450F0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676F9-DC5A-5AB0-0C48-A9720D7A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3E95-C28D-4856-C308-D57DBB2B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5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E0922-5B57-2FE4-A0B8-C8AD72C3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7E349-370C-3DC0-1CF9-E3AE2DD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136DE-D5DE-3A6C-8FF3-B9F69BE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E0A-BD69-34EB-01C4-9BFD3F84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43A4-F5A1-EC80-2976-0D49787A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F99211-4B18-E5C7-A4CD-A894D5791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8AA5-EB46-F4FC-F65B-2E0D6FD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E2312-5B5C-879E-5FD8-1CC1436F3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6048-536C-A91E-DF41-CBE36263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55F1-5700-3AA7-6E12-6362845E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CE60B-7FD4-46DC-A742-B1FB62AF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7C5D6-0ED7-F930-780F-77446816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D184C-67FF-648F-33AB-EC66FD3A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147B-3A12-2F1F-3E07-7555764F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B6BCD-3B98-B105-27EA-A241A28B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7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DB2505-F65D-8E26-ACCE-7EE6AA83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F4665-BC58-CA63-E96B-03C63320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408D-A477-8DEB-DE1C-F7419C41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E35E8-4E60-40A9-8294-5628802BAF3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8EFE4-5525-FFD1-E709-3C54327BC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7E2EA-09EA-15C8-7375-42471C1B3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BE27-027C-4033-A17C-5D885F4CE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6C13-3B14-9646-A060-130DE252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Phishing Email Detection using BERT</a:t>
            </a:r>
          </a:p>
        </p:txBody>
      </p:sp>
      <p:pic>
        <p:nvPicPr>
          <p:cNvPr id="13" name="Picture 12" descr="A diagram of a person with a computer&#10;&#10;AI-generated content may be incorrect.">
            <a:extLst>
              <a:ext uri="{FF2B5EF4-FFF2-40B4-BE49-F238E27FC236}">
                <a16:creationId xmlns:a16="http://schemas.microsoft.com/office/drawing/2014/main" id="{5607B6A3-81FB-2E8D-7374-6CA94112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79" y="1664002"/>
            <a:ext cx="8431771" cy="514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42DADE-47C9-3738-B08C-24883177680E}"/>
              </a:ext>
            </a:extLst>
          </p:cNvPr>
          <p:cNvSpPr txBox="1"/>
          <p:nvPr/>
        </p:nvSpPr>
        <p:spPr>
          <a:xfrm>
            <a:off x="0" y="6488668"/>
            <a:ext cx="319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Theory + Code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43751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935E6-2DD7-A0E0-4244-F26162FC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631B8D-709C-3273-AD3A-8B05163B0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Phishing emails trick users into revealing sensitive information like passwords or financial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Manual detection is error-prone and not scalable.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Existing spam filters often miss cleverly crafted phishing content.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There is a growing need for an automated system to detect phishing emails with high accuracy.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goal is to build a machine learning model using BERT to classify emails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phishing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legitimate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their textual content.</a:t>
            </a:r>
          </a:p>
        </p:txBody>
      </p:sp>
    </p:spTree>
    <p:extLst>
      <p:ext uri="{BB962C8B-B14F-4D97-AF65-F5344CB8AC3E}">
        <p14:creationId xmlns:p14="http://schemas.microsoft.com/office/powerpoint/2010/main" val="124594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7E7-B148-DBB0-437E-D86F5571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/>
          <a:lstStyle/>
          <a:p>
            <a:r>
              <a:rPr lang="en-US" dirty="0"/>
              <a:t>Architecture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5724-A423-1785-B8B9-FB78B8BF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837967"/>
            <a:ext cx="10439400" cy="441325"/>
          </a:xfrm>
        </p:spPr>
        <p:txBody>
          <a:bodyPr>
            <a:normAutofit/>
          </a:bodyPr>
          <a:lstStyle/>
          <a:p>
            <a:r>
              <a:rPr lang="en-GB" sz="1400" dirty="0"/>
              <a:t>Fine-Tuned BERT Model for Phishing Email Detection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Several different types of data processing&#10;&#10;AI-generated content may be incorrect.">
            <a:extLst>
              <a:ext uri="{FF2B5EF4-FFF2-40B4-BE49-F238E27FC236}">
                <a16:creationId xmlns:a16="http://schemas.microsoft.com/office/drawing/2014/main" id="{D4996ABA-9311-162D-893D-DBF5A575B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1173018"/>
            <a:ext cx="11210925" cy="561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18FA-906D-80F9-314F-A69CEAF2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046F-1794-2CFD-0467-3A144E69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https://www.kaggle.com/datasets/naserabdullahalam/phishing-email-dataset?select=phishing_email.csv</a:t>
            </a:r>
          </a:p>
        </p:txBody>
      </p:sp>
    </p:spTree>
    <p:extLst>
      <p:ext uri="{BB962C8B-B14F-4D97-AF65-F5344CB8AC3E}">
        <p14:creationId xmlns:p14="http://schemas.microsoft.com/office/powerpoint/2010/main" val="204392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B95-B2BA-605D-A678-875DF91B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A356-BA44-EEC0-2B8F-CE1E14758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3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4A97-5719-217B-53D0-B0D32C7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3176-9AD8-C26D-DB48-545E3D06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125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Phishing Email Detection using BERT</vt:lpstr>
      <vt:lpstr>Problem Statement</vt:lpstr>
      <vt:lpstr>Architecture of the project</vt:lpstr>
      <vt:lpstr>Data set explanation</vt:lpstr>
      <vt:lpstr>Tokenizer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Asim Gul</dc:creator>
  <cp:lastModifiedBy>Asim Gul</cp:lastModifiedBy>
  <cp:revision>5</cp:revision>
  <dcterms:created xsi:type="dcterms:W3CDTF">2025-05-16T20:46:35Z</dcterms:created>
  <dcterms:modified xsi:type="dcterms:W3CDTF">2025-05-30T20:23:38Z</dcterms:modified>
</cp:coreProperties>
</file>