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Masters/slideMaster4.xml" ContentType="application/vnd.openxmlformats-officedocument.presentationml.slideMaster+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notesMasters/notesMaster1.xml" ContentType="application/vnd.openxmlformats-officedocument.presentationml.notesMaster+xml"/>
  <Override PartName="/ppt/theme/theme5.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6.xml" ContentType="application/vnd.openxmlformats-officedocument.theme+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48" r:id="rId1"/>
    <p:sldMasterId id="2147483649" r:id="rId2"/>
    <p:sldMasterId id="2147483650" r:id="rId3"/>
    <p:sldMasterId id="214748365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7" r:id="rId16"/>
    <p:sldId id="268" r:id="rId17"/>
    <p:sldId id="269" r:id="rId18"/>
  </p:sldIdLst>
  <p:sldSz type="custom" cy="6858000" cx="12192000"/>
  <p:notesSz cx="9144000" cy="6858000"/>
  <p:defaultTex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View">
  <p:normalViewPr showOutlineIcons="1" snapVertSplitter="0" vertBarState="restored" horzBarState="restored" preferSingleView="0">
    <p:restoredLeft sz="15620" autoAdjust="0"/>
    <p:restoredTop sz="94660" autoAdjust="0"/>
  </p:normalViewPr>
  <p:slideViewPr>
    <p:cSldViewPr showGuides="1" snapToGrid="1" snapToObjects="0">
      <p:cViewPr varScale="1">
        <p:scale>
          <a:sx n="100" d="100"/>
          <a:sy n="100" d="100"/>
        </p:scale>
        <p:origin x="-840" y="-90"/>
      </p:cViewPr>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32" name=""/>
        <p:cNvGrpSpPr/>
        <p:nvPr/>
      </p:nvGrpSpPr>
      <p:grpSpPr>
        <a:xfrm rot="0">
          <a:off x="0" y="0"/>
          <a:ext cx="0" cy="0"/>
          <a:chOff x="0" y="0"/>
          <a:chExt cx="0" cy="0"/>
        </a:xfrm>
      </p:grpSpPr>
      <p:sp>
        <p:nvSpPr>
          <p:cNvPr id="1048824" name=""/>
          <p:cNvSpPr/>
          <p:nvPr>
            <p:ph type="hdr" sz="quarter" idx="0"/>
          </p:nvPr>
        </p:nvSpPr>
        <p:spPr>
          <a:xfrm rot="0">
            <a:off x="0" y="0"/>
            <a:ext cx="5283200" cy="344487"/>
          </a:xfrm>
          <a:prstGeom prst="rect"/>
          <a:noFill/>
          <a:ln>
            <a:noFill/>
          </a:ln>
        </p:spPr>
        <p:txBody>
          <a:bodyPr anchor="t" bIns="45720" lIns="91440" rIns="91440" tIns="45720" vert="horz"/>
          <a:p>
            <a:pPr algn="l" indent="0" lvl="0" marL="0">
              <a:buFontTx/>
              <a:buNone/>
            </a:pPr>
            <a:endParaRPr altLang="en-US" sz="1200" lang="zh-CN">
              <a:latin typeface="Calibri" pitchFamily="0" charset="0"/>
              <a:ea typeface="等线" pitchFamily="0" charset="0"/>
            </a:endParaRPr>
          </a:p>
        </p:txBody>
      </p:sp>
      <p:sp>
        <p:nvSpPr>
          <p:cNvPr id="1048825" name=""/>
          <p:cNvSpPr/>
          <p:nvPr>
            <p:ph type="dt" sz="full" idx="1"/>
          </p:nvPr>
        </p:nvSpPr>
        <p:spPr>
          <a:xfrm rot="0">
            <a:off x="6905625" y="0"/>
            <a:ext cx="5283200" cy="344487"/>
          </a:xfrm>
          <a:prstGeom prst="rect"/>
          <a:noFill/>
          <a:ln>
            <a:noFill/>
          </a:ln>
        </p:spPr>
        <p:txBody>
          <a:bodyPr anchor="t" bIns="45720" lIns="91440" rIns="91440" tIns="45720" vert="horz"/>
          <a:p>
            <a:pPr algn="r" indent="0" lvl="0" marL="0">
              <a:buFontTx/>
              <a:buNone/>
            </a:pPr>
            <a:fld id="{566ABCEB-ACFC-4714-9973-3DA970169C29}" type="datetime1">
              <a:rPr altLang="en-US" sz="1200" lang="en-US">
                <a:latin typeface="Calibri" pitchFamily="0" charset="0"/>
                <a:ea typeface="等线" pitchFamily="0" charset="0"/>
              </a:rPr>
              <a:pPr algn="r" indent="0" lvl="0" marL="0">
                <a:buFontTx/>
                <a:buNone/>
              </a:pPr>
            </a:fld>
            <a:endParaRPr altLang="en-US" sz="1200" lang="en-US">
              <a:latin typeface="Calibri" pitchFamily="0" charset="0"/>
              <a:ea typeface="等线" pitchFamily="0" charset="0"/>
            </a:endParaRPr>
          </a:p>
        </p:txBody>
      </p:sp>
      <p:sp>
        <p:nvSpPr>
          <p:cNvPr id="1048826" name=""/>
          <p:cNvSpPr/>
          <p:nvPr>
            <p:ph type="sldImg" sz="full" idx="2"/>
          </p:nvPr>
        </p:nvSpPr>
        <p:spPr>
          <a:xfrm rot="0">
            <a:off x="4038600" y="857250"/>
            <a:ext cx="4114800" cy="2314575"/>
          </a:xfrm>
          <a:prstGeom prst="rect"/>
          <a:solidFill>
            <a:srgbClr val="FFFFFF"/>
          </a:solidFill>
          <a:ln w="12700" cap="flat" cmpd="sng">
            <a:solidFill>
              <a:srgbClr val="000000">
                <a:alpha val="100000"/>
              </a:srgbClr>
            </a:solidFill>
            <a:prstDash val="solid"/>
            <a:round/>
          </a:ln>
        </p:spPr>
        <p:txBody>
          <a:bodyPr anchor="t" bIns="45720" lIns="91440" rIns="91440" tIns="45720" vert="horz"/>
          <a:p/>
        </p:txBody>
      </p:sp>
      <p:sp>
        <p:nvSpPr>
          <p:cNvPr id="1048827" name=""/>
          <p:cNvSpPr/>
          <p:nvPr>
            <p:ph type="body" sz="quarter" idx="3"/>
          </p:nvPr>
        </p:nvSpPr>
        <p:spPr>
          <a:xfrm rot="0">
            <a:off x="1219200" y="3300412"/>
            <a:ext cx="9753600" cy="2700337"/>
          </a:xfrm>
          <a:prstGeom prst="rect"/>
          <a:noFill/>
          <a:ln>
            <a:noFill/>
          </a:ln>
        </p:spPr>
        <p:txBody>
          <a:bodyPr anchor="t" bIns="45720" lIns="91440" rIns="91440" tIns="45720" vert="horz"/>
          <a:p>
            <a:pPr lvl="0"/>
            <a:r>
              <a:t>Click to edit Master text styles</a:t>
            </a:r>
          </a:p>
          <a:p>
            <a:pPr lvl="1"/>
            <a:r>
              <a:t>Second level</a:t>
            </a:r>
          </a:p>
          <a:p>
            <a:pPr lvl="2"/>
            <a:r>
              <a:t>Third level</a:t>
            </a:r>
          </a:p>
          <a:p>
            <a:pPr lvl="3"/>
            <a:r>
              <a:t>Fourth level</a:t>
            </a:r>
          </a:p>
          <a:p>
            <a:pPr lvl="4"/>
            <a:r>
              <a:t>Fifth level</a:t>
            </a:r>
          </a:p>
        </p:txBody>
      </p:sp>
      <p:sp>
        <p:nvSpPr>
          <p:cNvPr id="1048828" name=""/>
          <p:cNvSpPr/>
          <p:nvPr>
            <p:ph type="ftr" sz="quarter" idx="4"/>
          </p:nvPr>
        </p:nvSpPr>
        <p:spPr>
          <a:xfrm rot="0">
            <a:off x="0" y="6513512"/>
            <a:ext cx="5283200" cy="344487"/>
          </a:xfrm>
          <a:prstGeom prst="rect"/>
          <a:noFill/>
          <a:ln>
            <a:noFill/>
          </a:ln>
        </p:spPr>
        <p:txBody>
          <a:bodyPr anchor="b" bIns="45720" lIns="91440" rIns="91440" tIns="45720" vert="horz"/>
          <a:p>
            <a:pPr algn="l" indent="0" lvl="0" marL="0">
              <a:buFontTx/>
              <a:buNone/>
            </a:pPr>
            <a:endParaRPr altLang="en-US" sz="1200" lang="zh-CN">
              <a:latin typeface="Calibri" pitchFamily="0" charset="0"/>
              <a:ea typeface="等线" pitchFamily="0" charset="0"/>
            </a:endParaRPr>
          </a:p>
        </p:txBody>
      </p:sp>
      <p:sp>
        <p:nvSpPr>
          <p:cNvPr id="1048829" name=""/>
          <p:cNvSpPr/>
          <p:nvPr>
            <p:ph type="sldNum" sz="quarter" idx="5"/>
          </p:nvPr>
        </p:nvSpPr>
        <p:spPr>
          <a:xfrm rot="0">
            <a:off x="6905625" y="6513512"/>
            <a:ext cx="5283200" cy="344487"/>
          </a:xfrm>
          <a:prstGeom prst="rect"/>
          <a:noFill/>
          <a:ln>
            <a:noFill/>
          </a:ln>
        </p:spPr>
        <p:txBody>
          <a:bodyPr anchor="b" bIns="45720" lIns="91440" rIns="91440" tIns="45720" vert="horz"/>
          <a:p>
            <a:pPr algn="r" indent="0" lvl="0" marL="0">
              <a:buFontTx/>
              <a:buNone/>
            </a:pPr>
            <a:fld id="{566ABCEB-ACFC-4714-9973-3DA970169C29}" type="slidenum">
              <a:rPr altLang="en-US" sz="1200" lang="zh-CN">
                <a:latin typeface="Calibri" pitchFamily="0" charset="0"/>
                <a:ea typeface="等线" pitchFamily="0" charset="0"/>
              </a:rPr>
              <a:pPr algn="r" indent="0" lvl="0" marL="0">
                <a:buFontTx/>
                <a:buNone/>
              </a:pPr>
            </a:fld>
            <a:endParaRPr altLang="en-US" sz="1200" lang="zh-CN">
              <a:latin typeface="Calibri" pitchFamily="0" charset="0"/>
              <a:ea typeface="等线" pitchFamily="0" charset="0"/>
            </a:endParaRPr>
          </a:p>
        </p:txBody>
      </p:sp>
    </p:spTree>
  </p:cSld>
  <p:clrMap accent1="dk1" accent2="dk1" accent3="dk1" accent4="dk1" accent5="dk1" accent6="dk1" bg1="dk1" bg2="dk1" tx1="dk1" tx2="dk1" hlink="dk1" folHlink="dk1"/>
  <p:notesStyle>
    <a:lvl1pPr algn="l" eaLnBrk="1" fontAlgn="base" hangingPunct="1" indent="0" latinLnBrk="0" marL="0" rtl="0">
      <a:lnSpc>
        <a:spcPct val="100000"/>
      </a:lnSpc>
      <a:spcBef>
        <a:spcPct val="0"/>
      </a:spcBef>
      <a:spcAft>
        <a:spcPct val="0"/>
      </a:spcAft>
      <a:buFontTx/>
      <a:buNone/>
      <a:defRPr baseline="0" sz="1200" u="none">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baseline="0" sz="1200" u="none">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baseline="0" sz="1200" u="none">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baseline="0" sz="1200" u="none">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baseline="0" sz="1200" u="none">
        <a:solidFill>
          <a:schemeClr val="dk1"/>
        </a:solidFill>
        <a:latin typeface="Calibri" pitchFamily="0" charset="0"/>
        <a:ea typeface="等线" pitchFamily="0" charset="0"/>
      </a:defRPr>
    </a:lvl5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6" name=""/>
        <p:cNvGrpSpPr/>
        <p:nvPr/>
      </p:nvGrpSpPr>
      <p:grpSpPr>
        <a:xfrm rot="0">
          <a:off x="0" y="0"/>
          <a:ext cx="0" cy="0"/>
          <a:chOff x="0" y="0"/>
          <a:chExt cx="0" cy="0"/>
        </a:xfrm>
      </p:grpSpPr>
      <p:sp>
        <p:nvSpPr>
          <p:cNvPr id="1048598" name=""/>
          <p:cNvSpPr/>
          <p:nvPr>
            <p:ph type="sldImg" sz="full" idx="0"/>
          </p:nvPr>
        </p:nvSpPr>
        <p:spPr>
          <a:xfrm rot="0">
            <a:off x="4038600" y="857250"/>
            <a:ext cx="4114800" cy="2314575"/>
          </a:xfrm>
          <a:prstGeom prst="rect"/>
          <a:noFill/>
          <a:ln>
            <a:noFill/>
          </a:ln>
        </p:spPr>
        <p:txBody>
          <a:bodyPr anchor="t" bIns="45720" lIns="91440" rIns="91440" tIns="45720" vert="horz"/>
          <a:p/>
        </p:txBody>
      </p:sp>
      <p:sp>
        <p:nvSpPr>
          <p:cNvPr id="1048599" name=""/>
          <p:cNvSpPr/>
          <p:nvPr>
            <p:ph type="body" sz="full" idx="1"/>
          </p:nvPr>
        </p:nvSpPr>
        <p:spPr>
          <a:xfrm rot="0">
            <a:off x="1219200" y="3300412"/>
            <a:ext cx="9753600" cy="2700337"/>
          </a:xfrm>
          <a:prstGeom prst="rect"/>
          <a:noFill/>
          <a:ln>
            <a:noFill/>
          </a:ln>
        </p:spPr>
        <p:txBody>
          <a:bodyPr anchor="t" bIns="45720" lIns="91440" rIns="91440" tIns="45720" vert="horz"/>
          <a:p>
            <a:pPr indent="0" lvl="0" marL="0">
              <a:buFontTx/>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68" name=""/>
        <p:cNvGrpSpPr/>
        <p:nvPr/>
      </p:nvGrpSpPr>
      <p:grpSpPr>
        <a:xfrm>
          <a:off x="0" y="0"/>
          <a:ext cx="0" cy="0"/>
          <a:chOff x="0" y="0"/>
          <a:chExt cx="0" cy="0"/>
        </a:xfrm>
      </p:grpSpPr>
      <p:sp>
        <p:nvSpPr>
          <p:cNvPr id="1048724" name="Title 1"/>
          <p:cNvSpPr>
            <a:spLocks noGrp="1"/>
          </p:cNvSpPr>
          <p:nvPr>
            <p:ph type="ctrTitle"/>
          </p:nvPr>
        </p:nvSpPr>
        <p:spPr>
          <a:xfrm>
            <a:off x="1524000" y="1122363"/>
            <a:ext cx="9144000" cy="2387600"/>
          </a:xfrm>
        </p:spPr>
        <p:txBody>
          <a:bodyPr anchor="b"/>
          <a:lstStyle>
            <a:lvl1pPr>
              <a:defRPr sz="6000"/>
            </a:lvl1pPr>
          </a:lstStyle>
          <a:p>
            <a:r>
              <a:rPr altLang="zh-CN" lang="en-US" smtClean="0"/>
              <a:t>Click to edit Master title style</a:t>
            </a:r>
            <a:endParaRPr altLang="en-US" lang="zh-CN"/>
          </a:p>
        </p:txBody>
      </p:sp>
      <p:sp>
        <p:nvSpPr>
          <p:cNvPr id="1048725"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722" name=""/>
          <p:cNvSpPr/>
          <p:nvPr>
            <p:ph type="dt" sz="half" idx="2"/>
          </p:nvPr>
        </p:nvSpPr>
        <p:spPr>
          <a:xfrm rot="0">
            <a:off x="609600" y="6378575"/>
            <a:ext cx="280352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lang="en-US">
                <a:solidFill>
                  <a:srgbClr val="898989"/>
                </a:solidFill>
                <a:latin typeface="Calibri" pitchFamily="0" charset="0"/>
                <a:ea typeface="宋体" pitchFamily="0" charset="0"/>
              </a:rPr>
              <a:pPr algn="l" indent="0" lvl="0" marL="0">
                <a:buFontTx/>
                <a:buNone/>
              </a:pPr>
            </a:fld>
            <a:endParaRPr altLang="en-US" lang="en-US">
              <a:solidFill>
                <a:srgbClr val="898989"/>
              </a:solidFill>
              <a:latin typeface="Calibri" pitchFamily="0" charset="0"/>
              <a:ea typeface="宋体" pitchFamily="0" charset="0"/>
            </a:endParaRPr>
          </a:p>
        </p:txBody>
      </p:sp>
      <p:sp>
        <p:nvSpPr>
          <p:cNvPr id="1048723" name=""/>
          <p:cNvSpPr/>
          <p:nvPr>
            <p:ph type="sldNum" sz="quarter" idx="4"/>
          </p:nvPr>
        </p:nvSpPr>
        <p:spPr>
          <a:xfrm rot="0">
            <a:off x="11353800" y="6473825"/>
            <a:ext cx="150812" cy="1905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fld>
            <a:endParaRPr altLang="en-US" sz="1100" lang="zh-CN">
              <a:solidFill>
                <a:srgbClr val="2D936B"/>
              </a:solidFill>
              <a:latin typeface="Trebuchet MS" pitchFamily="0" charset="0"/>
              <a:ea typeface="宋体" pitchFamily="0" charset="0"/>
            </a:endParaRPr>
          </a:p>
        </p:txBody>
      </p:sp>
      <p:sp>
        <p:nvSpPr>
          <p:cNvPr id="1048721" name=""/>
          <p:cNvSpPr/>
          <p:nvPr>
            <p:ph type="ftr" sz="quarter" idx="3"/>
          </p:nvPr>
        </p:nvSpPr>
        <p:spPr>
          <a:xfrm rot="0">
            <a:off x="4144962" y="6378575"/>
            <a:ext cx="390207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86" name=""/>
        <p:cNvGrpSpPr/>
        <p:nvPr/>
      </p:nvGrpSpPr>
      <p:grpSpPr>
        <a:xfrm>
          <a:off x="0" y="0"/>
          <a:ext cx="0" cy="0"/>
          <a:chOff x="0" y="0"/>
          <a:chExt cx="0" cy="0"/>
        </a:xfrm>
      </p:grpSpPr>
      <p:sp>
        <p:nvSpPr>
          <p:cNvPr id="1048745" name="Title 1"/>
          <p:cNvSpPr>
            <a:spLocks noGrp="1"/>
          </p:cNvSpPr>
          <p:nvPr>
            <p:ph type="title"/>
          </p:nvPr>
        </p:nvSpPr>
        <p:spPr/>
        <p:txBody>
          <a:bodyPr/>
          <a:p>
            <a:r>
              <a:rPr altLang="zh-CN" lang="en-US" smtClean="0"/>
              <a:t>Click to edit Master title style</a:t>
            </a:r>
            <a:endParaRPr altLang="en-US" lang="zh-CN"/>
          </a:p>
        </p:txBody>
      </p:sp>
      <p:sp>
        <p:nvSpPr>
          <p:cNvPr id="1048746"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22" name=""/>
          <p:cNvSpPr/>
          <p:nvPr>
            <p:ph type="dt" sz="half" idx="2"/>
          </p:nvPr>
        </p:nvSpPr>
        <p:spPr>
          <a:xfrm rot="0">
            <a:off x="609600" y="6378575"/>
            <a:ext cx="280352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lang="en-US">
                <a:solidFill>
                  <a:srgbClr val="898989"/>
                </a:solidFill>
                <a:latin typeface="Calibri" pitchFamily="0" charset="0"/>
                <a:ea typeface="宋体" pitchFamily="0" charset="0"/>
              </a:rPr>
              <a:pPr algn="l" indent="0" lvl="0" marL="0">
                <a:buFontTx/>
                <a:buNone/>
              </a:pPr>
            </a:fld>
            <a:endParaRPr altLang="en-US" lang="en-US">
              <a:solidFill>
                <a:srgbClr val="898989"/>
              </a:solidFill>
              <a:latin typeface="Calibri" pitchFamily="0" charset="0"/>
              <a:ea typeface="宋体" pitchFamily="0" charset="0"/>
            </a:endParaRPr>
          </a:p>
        </p:txBody>
      </p:sp>
      <p:sp>
        <p:nvSpPr>
          <p:cNvPr id="1048723" name=""/>
          <p:cNvSpPr/>
          <p:nvPr>
            <p:ph type="sldNum" sz="quarter" idx="4"/>
          </p:nvPr>
        </p:nvSpPr>
        <p:spPr>
          <a:xfrm rot="0">
            <a:off x="11353800" y="6473825"/>
            <a:ext cx="150812" cy="1905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fld>
            <a:endParaRPr altLang="en-US" sz="1100" lang="zh-CN">
              <a:solidFill>
                <a:srgbClr val="2D936B"/>
              </a:solidFill>
              <a:latin typeface="Trebuchet MS" pitchFamily="0" charset="0"/>
              <a:ea typeface="宋体" pitchFamily="0" charset="0"/>
            </a:endParaRPr>
          </a:p>
        </p:txBody>
      </p:sp>
      <p:sp>
        <p:nvSpPr>
          <p:cNvPr id="1048721" name=""/>
          <p:cNvSpPr/>
          <p:nvPr>
            <p:ph type="ftr" sz="quarter" idx="3"/>
          </p:nvPr>
        </p:nvSpPr>
        <p:spPr>
          <a:xfrm rot="0">
            <a:off x="4144962" y="6378575"/>
            <a:ext cx="390207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88" name=""/>
        <p:cNvGrpSpPr/>
        <p:nvPr/>
      </p:nvGrpSpPr>
      <p:grpSpPr>
        <a:xfrm>
          <a:off x="0" y="0"/>
          <a:ext cx="0" cy="0"/>
          <a:chOff x="0" y="0"/>
          <a:chExt cx="0" cy="0"/>
        </a:xfrm>
      </p:grpSpPr>
      <p:sp>
        <p:nvSpPr>
          <p:cNvPr id="1048747" name="Vertical Title 1"/>
          <p:cNvSpPr>
            <a:spLocks noGrp="1"/>
          </p:cNvSpPr>
          <p:nvPr>
            <p:ph type="title" orient="vert"/>
          </p:nvPr>
        </p:nvSpPr>
        <p:spPr>
          <a:xfrm>
            <a:off x="8724900" y="365125"/>
            <a:ext cx="2628900" cy="5811838"/>
          </a:xfrm>
        </p:spPr>
        <p:txBody>
          <a:bodyPr vert="eaVert"/>
          <a:p>
            <a:r>
              <a:rPr altLang="zh-CN" lang="en-US" smtClean="0"/>
              <a:t>Click to edit Master title style</a:t>
            </a:r>
            <a:endParaRPr altLang="en-US" lang="zh-CN"/>
          </a:p>
        </p:txBody>
      </p:sp>
      <p:sp>
        <p:nvSpPr>
          <p:cNvPr id="1048748" name="Vertical Text Placeholder 2"/>
          <p:cNvSpPr>
            <a:spLocks noGrp="1"/>
          </p:cNvSpPr>
          <p:nvPr>
            <p:ph type="body" orient="vert" idx="1"/>
          </p:nvPr>
        </p:nvSpPr>
        <p:spPr>
          <a:xfrm>
            <a:off x="838200" y="365125"/>
            <a:ext cx="7734300"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22" name=""/>
          <p:cNvSpPr/>
          <p:nvPr>
            <p:ph type="dt" sz="half" idx="2"/>
          </p:nvPr>
        </p:nvSpPr>
        <p:spPr>
          <a:xfrm rot="0">
            <a:off x="609600" y="6378575"/>
            <a:ext cx="280352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lang="en-US">
                <a:solidFill>
                  <a:srgbClr val="898989"/>
                </a:solidFill>
                <a:latin typeface="Calibri" pitchFamily="0" charset="0"/>
                <a:ea typeface="宋体" pitchFamily="0" charset="0"/>
              </a:rPr>
              <a:pPr algn="l" indent="0" lvl="0" marL="0">
                <a:buFontTx/>
                <a:buNone/>
              </a:pPr>
            </a:fld>
            <a:endParaRPr altLang="en-US" lang="en-US">
              <a:solidFill>
                <a:srgbClr val="898989"/>
              </a:solidFill>
              <a:latin typeface="Calibri" pitchFamily="0" charset="0"/>
              <a:ea typeface="宋体" pitchFamily="0" charset="0"/>
            </a:endParaRPr>
          </a:p>
        </p:txBody>
      </p:sp>
      <p:sp>
        <p:nvSpPr>
          <p:cNvPr id="1048723" name=""/>
          <p:cNvSpPr/>
          <p:nvPr>
            <p:ph type="sldNum" sz="quarter" idx="4"/>
          </p:nvPr>
        </p:nvSpPr>
        <p:spPr>
          <a:xfrm rot="0">
            <a:off x="11353800" y="6473825"/>
            <a:ext cx="150812" cy="1905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fld>
            <a:endParaRPr altLang="en-US" sz="1100" lang="zh-CN">
              <a:solidFill>
                <a:srgbClr val="2D936B"/>
              </a:solidFill>
              <a:latin typeface="Trebuchet MS" pitchFamily="0" charset="0"/>
              <a:ea typeface="宋体" pitchFamily="0" charset="0"/>
            </a:endParaRPr>
          </a:p>
        </p:txBody>
      </p:sp>
      <p:sp>
        <p:nvSpPr>
          <p:cNvPr id="1048721" name=""/>
          <p:cNvSpPr/>
          <p:nvPr>
            <p:ph type="ftr" sz="quarter" idx="3"/>
          </p:nvPr>
        </p:nvSpPr>
        <p:spPr>
          <a:xfrm rot="0">
            <a:off x="4144962" y="6378575"/>
            <a:ext cx="390207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89" name=""/>
        <p:cNvGrpSpPr/>
        <p:nvPr/>
      </p:nvGrpSpPr>
      <p:grpSpPr>
        <a:xfrm>
          <a:off x="0" y="0"/>
          <a:ext cx="0" cy="0"/>
          <a:chOff x="0" y="0"/>
          <a:chExt cx="0" cy="0"/>
        </a:xfrm>
      </p:grpSpPr>
      <p:sp>
        <p:nvSpPr>
          <p:cNvPr id="1048749" name="Title 1"/>
          <p:cNvSpPr>
            <a:spLocks noGrp="1"/>
          </p:cNvSpPr>
          <p:nvPr>
            <p:ph type="ctrTitle"/>
          </p:nvPr>
        </p:nvSpPr>
        <p:spPr>
          <a:xfrm>
            <a:off x="1524000" y="1122363"/>
            <a:ext cx="9144000" cy="2387600"/>
          </a:xfrm>
        </p:spPr>
        <p:txBody>
          <a:bodyPr anchor="b"/>
          <a:lstStyle>
            <a:lvl1pPr>
              <a:defRPr sz="6000"/>
            </a:lvl1pPr>
          </a:lstStyle>
          <a:p>
            <a:r>
              <a:rPr altLang="zh-CN" lang="en-US" smtClean="0"/>
              <a:t>Click to edit Master title style</a:t>
            </a:r>
            <a:endParaRPr altLang="en-US" lang="zh-CN"/>
          </a:p>
        </p:txBody>
      </p:sp>
      <p:sp>
        <p:nvSpPr>
          <p:cNvPr id="1048750"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589" name=""/>
          <p:cNvSpPr/>
          <p:nvPr>
            <p:ph type="dt" sz="half" idx="2"/>
          </p:nvPr>
        </p:nvSpPr>
        <p:spPr>
          <a:xfrm rot="0">
            <a:off x="609600" y="6378575"/>
            <a:ext cx="280352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lang="zh-CN">
                <a:solidFill>
                  <a:srgbClr val="898989"/>
                </a:solidFill>
                <a:latin typeface="Calibri" pitchFamily="0" charset="0"/>
                <a:ea typeface="宋体" pitchFamily="0" charset="0"/>
              </a:rPr>
              <a:pPr algn="l" indent="0" lvl="0" marL="0">
                <a:buFontTx/>
                <a:buNone/>
              </a:pPr>
            </a:fld>
            <a:endParaRPr altLang="en-US" lang="zh-CN">
              <a:solidFill>
                <a:srgbClr val="898989"/>
              </a:solidFill>
              <a:latin typeface="Calibri" pitchFamily="0" charset="0"/>
              <a:ea typeface="宋体" pitchFamily="0" charset="0"/>
            </a:endParaRPr>
          </a:p>
        </p:txBody>
      </p:sp>
      <p:sp>
        <p:nvSpPr>
          <p:cNvPr id="1048590" name=""/>
          <p:cNvSpPr/>
          <p:nvPr>
            <p:ph type="sldNum" sz="quarter" idx="4"/>
          </p:nvPr>
        </p:nvSpPr>
        <p:spPr>
          <a:xfrm rot="0">
            <a:off x="11353800" y="6473825"/>
            <a:ext cx="150812" cy="1905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fld>
            <a:endParaRPr altLang="en-US" sz="1100" lang="zh-CN">
              <a:solidFill>
                <a:srgbClr val="2D936B"/>
              </a:solidFill>
              <a:latin typeface="Trebuchet MS" pitchFamily="0" charset="0"/>
              <a:ea typeface="宋体" pitchFamily="0" charset="0"/>
            </a:endParaRPr>
          </a:p>
        </p:txBody>
      </p:sp>
      <p:sp>
        <p:nvSpPr>
          <p:cNvPr id="1048588" name=""/>
          <p:cNvSpPr/>
          <p:nvPr>
            <p:ph type="ftr" sz="quarter" idx="3"/>
          </p:nvPr>
        </p:nvSpPr>
        <p:spPr>
          <a:xfrm rot="0">
            <a:off x="4144962" y="6378575"/>
            <a:ext cx="390207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90" name=""/>
        <p:cNvGrpSpPr/>
        <p:nvPr/>
      </p:nvGrpSpPr>
      <p:grpSpPr>
        <a:xfrm>
          <a:off x="0" y="0"/>
          <a:ext cx="0" cy="0"/>
          <a:chOff x="0" y="0"/>
          <a:chExt cx="0" cy="0"/>
        </a:xfrm>
      </p:grpSpPr>
      <p:sp>
        <p:nvSpPr>
          <p:cNvPr id="1048751" name="Title 1"/>
          <p:cNvSpPr>
            <a:spLocks noGrp="1"/>
          </p:cNvSpPr>
          <p:nvPr>
            <p:ph type="title"/>
          </p:nvPr>
        </p:nvSpPr>
        <p:spPr/>
        <p:txBody>
          <a:bodyPr/>
          <a:p>
            <a:r>
              <a:rPr altLang="zh-CN" lang="en-US" smtClean="0"/>
              <a:t>Click to edit Master title style</a:t>
            </a:r>
            <a:endParaRPr altLang="en-US" lang="zh-CN"/>
          </a:p>
        </p:txBody>
      </p:sp>
      <p:sp>
        <p:nvSpPr>
          <p:cNvPr id="1048752"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89" name=""/>
          <p:cNvSpPr/>
          <p:nvPr>
            <p:ph type="dt" sz="half" idx="2"/>
          </p:nvPr>
        </p:nvSpPr>
        <p:spPr>
          <a:xfrm rot="0">
            <a:off x="609600" y="6378575"/>
            <a:ext cx="280352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lang="zh-CN">
                <a:solidFill>
                  <a:srgbClr val="898989"/>
                </a:solidFill>
                <a:latin typeface="Calibri" pitchFamily="0" charset="0"/>
                <a:ea typeface="宋体" pitchFamily="0" charset="0"/>
              </a:rPr>
              <a:pPr algn="l" indent="0" lvl="0" marL="0">
                <a:buFontTx/>
                <a:buNone/>
              </a:pPr>
            </a:fld>
            <a:endParaRPr altLang="en-US" lang="zh-CN">
              <a:solidFill>
                <a:srgbClr val="898989"/>
              </a:solidFill>
              <a:latin typeface="Calibri" pitchFamily="0" charset="0"/>
              <a:ea typeface="宋体" pitchFamily="0" charset="0"/>
            </a:endParaRPr>
          </a:p>
        </p:txBody>
      </p:sp>
      <p:sp>
        <p:nvSpPr>
          <p:cNvPr id="1048590" name=""/>
          <p:cNvSpPr/>
          <p:nvPr>
            <p:ph type="sldNum" sz="quarter" idx="4"/>
          </p:nvPr>
        </p:nvSpPr>
        <p:spPr>
          <a:xfrm rot="0">
            <a:off x="11353800" y="6473825"/>
            <a:ext cx="150812" cy="1905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fld>
            <a:endParaRPr altLang="en-US" sz="1100" lang="zh-CN">
              <a:solidFill>
                <a:srgbClr val="2D936B"/>
              </a:solidFill>
              <a:latin typeface="Trebuchet MS" pitchFamily="0" charset="0"/>
              <a:ea typeface="宋体" pitchFamily="0" charset="0"/>
            </a:endParaRPr>
          </a:p>
        </p:txBody>
      </p:sp>
      <p:sp>
        <p:nvSpPr>
          <p:cNvPr id="1048588" name=""/>
          <p:cNvSpPr/>
          <p:nvPr>
            <p:ph type="ftr" sz="quarter" idx="3"/>
          </p:nvPr>
        </p:nvSpPr>
        <p:spPr>
          <a:xfrm rot="0">
            <a:off x="4144962" y="6378575"/>
            <a:ext cx="390207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91" name=""/>
        <p:cNvGrpSpPr/>
        <p:nvPr/>
      </p:nvGrpSpPr>
      <p:grpSpPr>
        <a:xfrm>
          <a:off x="0" y="0"/>
          <a:ext cx="0" cy="0"/>
          <a:chOff x="0" y="0"/>
          <a:chExt cx="0" cy="0"/>
        </a:xfrm>
      </p:grpSpPr>
      <p:sp>
        <p:nvSpPr>
          <p:cNvPr id="1048753" name="Title 1"/>
          <p:cNvSpPr>
            <a:spLocks noGrp="1"/>
          </p:cNvSpPr>
          <p:nvPr>
            <p:ph type="title"/>
          </p:nvPr>
        </p:nvSpPr>
        <p:spPr>
          <a:xfrm>
            <a:off x="831850" y="1709738"/>
            <a:ext cx="10515600" cy="2852737"/>
          </a:xfrm>
        </p:spPr>
        <p:txBody>
          <a:bodyPr anchor="b"/>
          <a:lstStyle>
            <a:lvl1pPr>
              <a:defRPr sz="6000"/>
            </a:lvl1pPr>
          </a:lstStyle>
          <a:p>
            <a:r>
              <a:rPr altLang="zh-CN" lang="en-US" smtClean="0"/>
              <a:t>Click to edit Master title style</a:t>
            </a:r>
            <a:endParaRPr altLang="en-US" lang="zh-CN"/>
          </a:p>
        </p:txBody>
      </p:sp>
      <p:sp>
        <p:nvSpPr>
          <p:cNvPr id="1048754" name="Text Placeholder 2"/>
          <p:cNvSpPr>
            <a:spLocks noGrp="1"/>
          </p:cNvSpPr>
          <p:nvPr>
            <p:ph type="body" idx="1"/>
          </p:nvPr>
        </p:nvSpPr>
        <p:spPr>
          <a:xfrm>
            <a:off x="831850"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589" name=""/>
          <p:cNvSpPr/>
          <p:nvPr>
            <p:ph type="dt" sz="half" idx="2"/>
          </p:nvPr>
        </p:nvSpPr>
        <p:spPr>
          <a:xfrm rot="0">
            <a:off x="609600" y="6378575"/>
            <a:ext cx="280352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lang="zh-CN">
                <a:solidFill>
                  <a:srgbClr val="898989"/>
                </a:solidFill>
                <a:latin typeface="Calibri" pitchFamily="0" charset="0"/>
                <a:ea typeface="宋体" pitchFamily="0" charset="0"/>
              </a:rPr>
              <a:pPr algn="l" indent="0" lvl="0" marL="0">
                <a:buFontTx/>
                <a:buNone/>
              </a:pPr>
            </a:fld>
            <a:endParaRPr altLang="en-US" lang="zh-CN">
              <a:solidFill>
                <a:srgbClr val="898989"/>
              </a:solidFill>
              <a:latin typeface="Calibri" pitchFamily="0" charset="0"/>
              <a:ea typeface="宋体" pitchFamily="0" charset="0"/>
            </a:endParaRPr>
          </a:p>
        </p:txBody>
      </p:sp>
      <p:sp>
        <p:nvSpPr>
          <p:cNvPr id="1048590" name=""/>
          <p:cNvSpPr/>
          <p:nvPr>
            <p:ph type="sldNum" sz="quarter" idx="4"/>
          </p:nvPr>
        </p:nvSpPr>
        <p:spPr>
          <a:xfrm rot="0">
            <a:off x="11353800" y="6473825"/>
            <a:ext cx="150812" cy="1905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fld>
            <a:endParaRPr altLang="en-US" sz="1100" lang="zh-CN">
              <a:solidFill>
                <a:srgbClr val="2D936B"/>
              </a:solidFill>
              <a:latin typeface="Trebuchet MS" pitchFamily="0" charset="0"/>
              <a:ea typeface="宋体" pitchFamily="0" charset="0"/>
            </a:endParaRPr>
          </a:p>
        </p:txBody>
      </p:sp>
      <p:sp>
        <p:nvSpPr>
          <p:cNvPr id="1048588" name=""/>
          <p:cNvSpPr/>
          <p:nvPr>
            <p:ph type="ftr" sz="quarter" idx="3"/>
          </p:nvPr>
        </p:nvSpPr>
        <p:spPr>
          <a:xfrm rot="0">
            <a:off x="4144962" y="6378575"/>
            <a:ext cx="390207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92" name=""/>
        <p:cNvGrpSpPr/>
        <p:nvPr/>
      </p:nvGrpSpPr>
      <p:grpSpPr>
        <a:xfrm>
          <a:off x="0" y="0"/>
          <a:ext cx="0" cy="0"/>
          <a:chOff x="0" y="0"/>
          <a:chExt cx="0" cy="0"/>
        </a:xfrm>
      </p:grpSpPr>
      <p:sp>
        <p:nvSpPr>
          <p:cNvPr id="1048755" name="Title 1"/>
          <p:cNvSpPr>
            <a:spLocks noGrp="1"/>
          </p:cNvSpPr>
          <p:nvPr>
            <p:ph type="title"/>
          </p:nvPr>
        </p:nvSpPr>
        <p:spPr/>
        <p:txBody>
          <a:bodyPr/>
          <a:p>
            <a:r>
              <a:rPr altLang="zh-CN" lang="en-US" smtClean="0"/>
              <a:t>Click to edit Master title style</a:t>
            </a:r>
            <a:endParaRPr altLang="en-US" lang="zh-CN"/>
          </a:p>
        </p:txBody>
      </p:sp>
      <p:sp>
        <p:nvSpPr>
          <p:cNvPr id="1048756" name="Content Placeholder 2"/>
          <p:cNvSpPr>
            <a:spLocks noGrp="1"/>
          </p:cNvSpPr>
          <p:nvPr>
            <p:ph sz="half" idx="1"/>
          </p:nvPr>
        </p:nvSpPr>
        <p:spPr>
          <a:xfrm>
            <a:off x="838200"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57" name="Content Placeholder 3"/>
          <p:cNvSpPr>
            <a:spLocks noGrp="1"/>
          </p:cNvSpPr>
          <p:nvPr>
            <p:ph sz="half" idx="2"/>
          </p:nvPr>
        </p:nvSpPr>
        <p:spPr>
          <a:xfrm>
            <a:off x="6172199"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89" name=""/>
          <p:cNvSpPr/>
          <p:nvPr>
            <p:ph type="dt" sz="half" idx="2"/>
          </p:nvPr>
        </p:nvSpPr>
        <p:spPr>
          <a:xfrm rot="0">
            <a:off x="609600" y="6378575"/>
            <a:ext cx="280352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lang="zh-CN">
                <a:solidFill>
                  <a:srgbClr val="898989"/>
                </a:solidFill>
                <a:latin typeface="Calibri" pitchFamily="0" charset="0"/>
                <a:ea typeface="宋体" pitchFamily="0" charset="0"/>
              </a:rPr>
              <a:pPr algn="l" indent="0" lvl="0" marL="0">
                <a:buFontTx/>
                <a:buNone/>
              </a:pPr>
            </a:fld>
            <a:endParaRPr altLang="en-US" lang="zh-CN">
              <a:solidFill>
                <a:srgbClr val="898989"/>
              </a:solidFill>
              <a:latin typeface="Calibri" pitchFamily="0" charset="0"/>
              <a:ea typeface="宋体" pitchFamily="0" charset="0"/>
            </a:endParaRPr>
          </a:p>
        </p:txBody>
      </p:sp>
      <p:sp>
        <p:nvSpPr>
          <p:cNvPr id="1048590" name=""/>
          <p:cNvSpPr/>
          <p:nvPr>
            <p:ph type="sldNum" sz="quarter" idx="4"/>
          </p:nvPr>
        </p:nvSpPr>
        <p:spPr>
          <a:xfrm rot="0">
            <a:off x="11353800" y="6473825"/>
            <a:ext cx="150812" cy="1905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fld>
            <a:endParaRPr altLang="en-US" sz="1100" lang="zh-CN">
              <a:solidFill>
                <a:srgbClr val="2D936B"/>
              </a:solidFill>
              <a:latin typeface="Trebuchet MS" pitchFamily="0" charset="0"/>
              <a:ea typeface="宋体" pitchFamily="0" charset="0"/>
            </a:endParaRPr>
          </a:p>
        </p:txBody>
      </p:sp>
      <p:sp>
        <p:nvSpPr>
          <p:cNvPr id="1048588" name=""/>
          <p:cNvSpPr/>
          <p:nvPr>
            <p:ph type="ftr" sz="quarter" idx="3"/>
          </p:nvPr>
        </p:nvSpPr>
        <p:spPr>
          <a:xfrm rot="0">
            <a:off x="4144962" y="6378575"/>
            <a:ext cx="390207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93" name=""/>
        <p:cNvGrpSpPr/>
        <p:nvPr/>
      </p:nvGrpSpPr>
      <p:grpSpPr>
        <a:xfrm>
          <a:off x="0" y="0"/>
          <a:ext cx="0" cy="0"/>
          <a:chOff x="0" y="0"/>
          <a:chExt cx="0" cy="0"/>
        </a:xfrm>
      </p:grpSpPr>
      <p:sp>
        <p:nvSpPr>
          <p:cNvPr id="1048758" name="Title 1"/>
          <p:cNvSpPr>
            <a:spLocks noGrp="1"/>
          </p:cNvSpPr>
          <p:nvPr>
            <p:ph type="title"/>
          </p:nvPr>
        </p:nvSpPr>
        <p:spPr>
          <a:xfrm>
            <a:off x="839788" y="365125"/>
            <a:ext cx="10515600" cy="1325563"/>
          </a:xfrm>
        </p:spPr>
        <p:txBody>
          <a:bodyPr/>
          <a:p>
            <a:r>
              <a:rPr altLang="zh-CN" lang="en-US" smtClean="0"/>
              <a:t>Click to edit Master title style</a:t>
            </a:r>
            <a:endParaRPr altLang="en-US" lang="zh-CN"/>
          </a:p>
        </p:txBody>
      </p:sp>
      <p:sp>
        <p:nvSpPr>
          <p:cNvPr id="1048759"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760" name="Content Placeholder 3"/>
          <p:cNvSpPr>
            <a:spLocks noGrp="1"/>
          </p:cNvSpPr>
          <p:nvPr>
            <p:ph sz="half" idx="2"/>
          </p:nvPr>
        </p:nvSpPr>
        <p:spPr>
          <a:xfrm>
            <a:off x="839788" y="2505075"/>
            <a:ext cx="5157787"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61" name="Text Placeholder 4"/>
          <p:cNvSpPr>
            <a:spLocks noGrp="1"/>
          </p:cNvSpPr>
          <p:nvPr>
            <p:ph type="body" sz="quarter" idx="3"/>
          </p:nvPr>
        </p:nvSpPr>
        <p:spPr>
          <a:xfrm>
            <a:off x="6172199"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762" name="Content Placeholder 5"/>
          <p:cNvSpPr>
            <a:spLocks noGrp="1"/>
          </p:cNvSpPr>
          <p:nvPr>
            <p:ph sz="quarter" idx="4"/>
          </p:nvPr>
        </p:nvSpPr>
        <p:spPr>
          <a:xfrm>
            <a:off x="6172199" y="2505075"/>
            <a:ext cx="5183188"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89" name=""/>
          <p:cNvSpPr/>
          <p:nvPr>
            <p:ph type="dt" sz="half" idx="2"/>
          </p:nvPr>
        </p:nvSpPr>
        <p:spPr>
          <a:xfrm rot="0">
            <a:off x="609600" y="6378575"/>
            <a:ext cx="280352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lang="zh-CN">
                <a:solidFill>
                  <a:srgbClr val="898989"/>
                </a:solidFill>
                <a:latin typeface="Calibri" pitchFamily="0" charset="0"/>
                <a:ea typeface="宋体" pitchFamily="0" charset="0"/>
              </a:rPr>
              <a:pPr algn="l" indent="0" lvl="0" marL="0">
                <a:buFontTx/>
                <a:buNone/>
              </a:pPr>
            </a:fld>
            <a:endParaRPr altLang="en-US" lang="zh-CN">
              <a:solidFill>
                <a:srgbClr val="898989"/>
              </a:solidFill>
              <a:latin typeface="Calibri" pitchFamily="0" charset="0"/>
              <a:ea typeface="宋体" pitchFamily="0" charset="0"/>
            </a:endParaRPr>
          </a:p>
        </p:txBody>
      </p:sp>
      <p:sp>
        <p:nvSpPr>
          <p:cNvPr id="1048590" name=""/>
          <p:cNvSpPr/>
          <p:nvPr>
            <p:ph type="sldNum" sz="quarter" idx="4"/>
          </p:nvPr>
        </p:nvSpPr>
        <p:spPr>
          <a:xfrm rot="0">
            <a:off x="11353800" y="6473825"/>
            <a:ext cx="150812" cy="1905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fld>
            <a:endParaRPr altLang="en-US" sz="1100" lang="zh-CN">
              <a:solidFill>
                <a:srgbClr val="2D936B"/>
              </a:solidFill>
              <a:latin typeface="Trebuchet MS" pitchFamily="0" charset="0"/>
              <a:ea typeface="宋体" pitchFamily="0" charset="0"/>
            </a:endParaRPr>
          </a:p>
        </p:txBody>
      </p:sp>
      <p:sp>
        <p:nvSpPr>
          <p:cNvPr id="1048588" name=""/>
          <p:cNvSpPr/>
          <p:nvPr>
            <p:ph type="ftr" sz="quarter" idx="3"/>
          </p:nvPr>
        </p:nvSpPr>
        <p:spPr>
          <a:xfrm rot="0">
            <a:off x="4144962" y="6378575"/>
            <a:ext cx="390207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94" name=""/>
        <p:cNvGrpSpPr/>
        <p:nvPr/>
      </p:nvGrpSpPr>
      <p:grpSpPr>
        <a:xfrm>
          <a:off x="0" y="0"/>
          <a:ext cx="0" cy="0"/>
          <a:chOff x="0" y="0"/>
          <a:chExt cx="0" cy="0"/>
        </a:xfrm>
      </p:grpSpPr>
      <p:sp>
        <p:nvSpPr>
          <p:cNvPr id="1048763" name="Title 1"/>
          <p:cNvSpPr>
            <a:spLocks noGrp="1"/>
          </p:cNvSpPr>
          <p:nvPr>
            <p:ph type="title"/>
          </p:nvPr>
        </p:nvSpPr>
        <p:spPr/>
        <p:txBody>
          <a:bodyPr/>
          <a:p>
            <a:r>
              <a:rPr altLang="zh-CN" lang="en-US" smtClean="0"/>
              <a:t>Click to edit Master title style</a:t>
            </a:r>
            <a:endParaRPr altLang="en-US" lang="zh-CN"/>
          </a:p>
        </p:txBody>
      </p:sp>
      <p:sp>
        <p:nvSpPr>
          <p:cNvPr id="1048589" name=""/>
          <p:cNvSpPr/>
          <p:nvPr>
            <p:ph type="dt" sz="half" idx="2"/>
          </p:nvPr>
        </p:nvSpPr>
        <p:spPr>
          <a:xfrm rot="0">
            <a:off x="609600" y="6378575"/>
            <a:ext cx="280352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lang="zh-CN">
                <a:solidFill>
                  <a:srgbClr val="898989"/>
                </a:solidFill>
                <a:latin typeface="Calibri" pitchFamily="0" charset="0"/>
                <a:ea typeface="宋体" pitchFamily="0" charset="0"/>
              </a:rPr>
              <a:pPr algn="l" indent="0" lvl="0" marL="0">
                <a:buFontTx/>
                <a:buNone/>
              </a:pPr>
            </a:fld>
            <a:endParaRPr altLang="en-US" lang="zh-CN">
              <a:solidFill>
                <a:srgbClr val="898989"/>
              </a:solidFill>
              <a:latin typeface="Calibri" pitchFamily="0" charset="0"/>
              <a:ea typeface="宋体" pitchFamily="0" charset="0"/>
            </a:endParaRPr>
          </a:p>
        </p:txBody>
      </p:sp>
      <p:sp>
        <p:nvSpPr>
          <p:cNvPr id="1048590" name=""/>
          <p:cNvSpPr/>
          <p:nvPr>
            <p:ph type="sldNum" sz="quarter" idx="4"/>
          </p:nvPr>
        </p:nvSpPr>
        <p:spPr>
          <a:xfrm rot="0">
            <a:off x="11353800" y="6473825"/>
            <a:ext cx="150812" cy="1905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fld>
            <a:endParaRPr altLang="en-US" sz="1100" lang="zh-CN">
              <a:solidFill>
                <a:srgbClr val="2D936B"/>
              </a:solidFill>
              <a:latin typeface="Trebuchet MS" pitchFamily="0" charset="0"/>
              <a:ea typeface="宋体" pitchFamily="0" charset="0"/>
            </a:endParaRPr>
          </a:p>
        </p:txBody>
      </p:sp>
      <p:sp>
        <p:nvSpPr>
          <p:cNvPr id="1048588" name=""/>
          <p:cNvSpPr/>
          <p:nvPr>
            <p:ph type="ftr" sz="quarter" idx="3"/>
          </p:nvPr>
        </p:nvSpPr>
        <p:spPr>
          <a:xfrm rot="0">
            <a:off x="4144962" y="6378575"/>
            <a:ext cx="390207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589" name=""/>
          <p:cNvSpPr/>
          <p:nvPr>
            <p:ph type="dt" sz="half" idx="2"/>
          </p:nvPr>
        </p:nvSpPr>
        <p:spPr>
          <a:xfrm rot="0">
            <a:off x="609600" y="6378575"/>
            <a:ext cx="280352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lang="zh-CN">
                <a:solidFill>
                  <a:srgbClr val="898989"/>
                </a:solidFill>
                <a:latin typeface="Calibri" pitchFamily="0" charset="0"/>
                <a:ea typeface="宋体" pitchFamily="0" charset="0"/>
              </a:rPr>
              <a:pPr algn="l" indent="0" lvl="0" marL="0">
                <a:buFontTx/>
                <a:buNone/>
              </a:pPr>
            </a:fld>
            <a:endParaRPr altLang="en-US" lang="zh-CN">
              <a:solidFill>
                <a:srgbClr val="898989"/>
              </a:solidFill>
              <a:latin typeface="Calibri" pitchFamily="0" charset="0"/>
              <a:ea typeface="宋体" pitchFamily="0" charset="0"/>
            </a:endParaRPr>
          </a:p>
        </p:txBody>
      </p:sp>
      <p:sp>
        <p:nvSpPr>
          <p:cNvPr id="1048590" name=""/>
          <p:cNvSpPr/>
          <p:nvPr>
            <p:ph type="sldNum" sz="quarter" idx="4"/>
          </p:nvPr>
        </p:nvSpPr>
        <p:spPr>
          <a:xfrm rot="0">
            <a:off x="11353800" y="6473825"/>
            <a:ext cx="150812" cy="1905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fld>
            <a:endParaRPr altLang="en-US" sz="1100" lang="zh-CN">
              <a:solidFill>
                <a:srgbClr val="2D936B"/>
              </a:solidFill>
              <a:latin typeface="Trebuchet MS" pitchFamily="0" charset="0"/>
              <a:ea typeface="宋体" pitchFamily="0" charset="0"/>
            </a:endParaRPr>
          </a:p>
        </p:txBody>
      </p:sp>
      <p:sp>
        <p:nvSpPr>
          <p:cNvPr id="1048588" name=""/>
          <p:cNvSpPr/>
          <p:nvPr>
            <p:ph type="ftr" sz="quarter" idx="3"/>
          </p:nvPr>
        </p:nvSpPr>
        <p:spPr>
          <a:xfrm rot="0">
            <a:off x="4144962" y="6378575"/>
            <a:ext cx="390207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96" name=""/>
        <p:cNvGrpSpPr/>
        <p:nvPr/>
      </p:nvGrpSpPr>
      <p:grpSpPr>
        <a:xfrm>
          <a:off x="0" y="0"/>
          <a:ext cx="0" cy="0"/>
          <a:chOff x="0" y="0"/>
          <a:chExt cx="0" cy="0"/>
        </a:xfrm>
      </p:grpSpPr>
      <p:sp>
        <p:nvSpPr>
          <p:cNvPr id="1048764"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765"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66"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89" name=""/>
          <p:cNvSpPr/>
          <p:nvPr>
            <p:ph type="dt" sz="half" idx="2"/>
          </p:nvPr>
        </p:nvSpPr>
        <p:spPr>
          <a:xfrm rot="0">
            <a:off x="609600" y="6378575"/>
            <a:ext cx="280352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lang="zh-CN">
                <a:solidFill>
                  <a:srgbClr val="898989"/>
                </a:solidFill>
                <a:latin typeface="Calibri" pitchFamily="0" charset="0"/>
                <a:ea typeface="宋体" pitchFamily="0" charset="0"/>
              </a:rPr>
              <a:pPr algn="l" indent="0" lvl="0" marL="0">
                <a:buFontTx/>
                <a:buNone/>
              </a:pPr>
            </a:fld>
            <a:endParaRPr altLang="en-US" lang="zh-CN">
              <a:solidFill>
                <a:srgbClr val="898989"/>
              </a:solidFill>
              <a:latin typeface="Calibri" pitchFamily="0" charset="0"/>
              <a:ea typeface="宋体" pitchFamily="0" charset="0"/>
            </a:endParaRPr>
          </a:p>
        </p:txBody>
      </p:sp>
      <p:sp>
        <p:nvSpPr>
          <p:cNvPr id="1048590" name=""/>
          <p:cNvSpPr/>
          <p:nvPr>
            <p:ph type="sldNum" sz="quarter" idx="4"/>
          </p:nvPr>
        </p:nvSpPr>
        <p:spPr>
          <a:xfrm rot="0">
            <a:off x="11353800" y="6473825"/>
            <a:ext cx="150812" cy="1905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fld>
            <a:endParaRPr altLang="en-US" sz="1100" lang="zh-CN">
              <a:solidFill>
                <a:srgbClr val="2D936B"/>
              </a:solidFill>
              <a:latin typeface="Trebuchet MS" pitchFamily="0" charset="0"/>
              <a:ea typeface="宋体" pitchFamily="0" charset="0"/>
            </a:endParaRPr>
          </a:p>
        </p:txBody>
      </p:sp>
      <p:sp>
        <p:nvSpPr>
          <p:cNvPr id="1048588" name=""/>
          <p:cNvSpPr/>
          <p:nvPr>
            <p:ph type="ftr" sz="quarter" idx="3"/>
          </p:nvPr>
        </p:nvSpPr>
        <p:spPr>
          <a:xfrm rot="0">
            <a:off x="4144962" y="6378575"/>
            <a:ext cx="390207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0" name=""/>
        <p:cNvGrpSpPr/>
        <p:nvPr/>
      </p:nvGrpSpPr>
      <p:grpSpPr>
        <a:xfrm>
          <a:off x="0" y="0"/>
          <a:ext cx="0" cy="0"/>
          <a:chOff x="0" y="0"/>
          <a:chExt cx="0" cy="0"/>
        </a:xfrm>
      </p:grpSpPr>
      <p:sp>
        <p:nvSpPr>
          <p:cNvPr id="1048726" name="Title 1"/>
          <p:cNvSpPr>
            <a:spLocks noGrp="1"/>
          </p:cNvSpPr>
          <p:nvPr>
            <p:ph type="title"/>
          </p:nvPr>
        </p:nvSpPr>
        <p:spPr/>
        <p:txBody>
          <a:bodyPr/>
          <a:p>
            <a:r>
              <a:rPr altLang="zh-CN" lang="en-US" smtClean="0"/>
              <a:t>Click to edit Master title style</a:t>
            </a:r>
            <a:endParaRPr altLang="en-US" lang="zh-CN"/>
          </a:p>
        </p:txBody>
      </p:sp>
      <p:sp>
        <p:nvSpPr>
          <p:cNvPr id="1048727"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22" name=""/>
          <p:cNvSpPr/>
          <p:nvPr>
            <p:ph type="dt" sz="half" idx="2"/>
          </p:nvPr>
        </p:nvSpPr>
        <p:spPr>
          <a:xfrm rot="0">
            <a:off x="609600" y="6378575"/>
            <a:ext cx="280352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lang="en-US">
                <a:solidFill>
                  <a:srgbClr val="898989"/>
                </a:solidFill>
                <a:latin typeface="Calibri" pitchFamily="0" charset="0"/>
                <a:ea typeface="宋体" pitchFamily="0" charset="0"/>
              </a:rPr>
              <a:pPr algn="l" indent="0" lvl="0" marL="0">
                <a:buFontTx/>
                <a:buNone/>
              </a:pPr>
            </a:fld>
            <a:endParaRPr altLang="en-US" lang="en-US">
              <a:solidFill>
                <a:srgbClr val="898989"/>
              </a:solidFill>
              <a:latin typeface="Calibri" pitchFamily="0" charset="0"/>
              <a:ea typeface="宋体" pitchFamily="0" charset="0"/>
            </a:endParaRPr>
          </a:p>
        </p:txBody>
      </p:sp>
      <p:sp>
        <p:nvSpPr>
          <p:cNvPr id="1048723" name=""/>
          <p:cNvSpPr/>
          <p:nvPr>
            <p:ph type="sldNum" sz="quarter" idx="4"/>
          </p:nvPr>
        </p:nvSpPr>
        <p:spPr>
          <a:xfrm rot="0">
            <a:off x="11353800" y="6473825"/>
            <a:ext cx="150812" cy="1905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fld>
            <a:endParaRPr altLang="en-US" sz="1100" lang="zh-CN">
              <a:solidFill>
                <a:srgbClr val="2D936B"/>
              </a:solidFill>
              <a:latin typeface="Trebuchet MS" pitchFamily="0" charset="0"/>
              <a:ea typeface="宋体" pitchFamily="0" charset="0"/>
            </a:endParaRPr>
          </a:p>
        </p:txBody>
      </p:sp>
      <p:sp>
        <p:nvSpPr>
          <p:cNvPr id="1048721" name=""/>
          <p:cNvSpPr/>
          <p:nvPr>
            <p:ph type="ftr" sz="quarter" idx="3"/>
          </p:nvPr>
        </p:nvSpPr>
        <p:spPr>
          <a:xfrm rot="0">
            <a:off x="4144962" y="6378575"/>
            <a:ext cx="390207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98" name=""/>
        <p:cNvGrpSpPr/>
        <p:nvPr/>
      </p:nvGrpSpPr>
      <p:grpSpPr>
        <a:xfrm>
          <a:off x="0" y="0"/>
          <a:ext cx="0" cy="0"/>
          <a:chOff x="0" y="0"/>
          <a:chExt cx="0" cy="0"/>
        </a:xfrm>
      </p:grpSpPr>
      <p:sp>
        <p:nvSpPr>
          <p:cNvPr id="1048767"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76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69" name="Picture Placeholder 2"/>
          <p:cNvSpPr>
            <a:spLocks noGrp="1"/>
          </p:cNvSpPr>
          <p:nvPr>
            <p:ph type="pic" idx="1"/>
          </p:nvPr>
        </p:nvSpPr>
        <p:spPr>
          <a:xfrm>
            <a:off x="5183188" y="987424"/>
            <a:ext cx="6172199"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589" name=""/>
          <p:cNvSpPr/>
          <p:nvPr>
            <p:ph type="dt" sz="half" idx="2"/>
          </p:nvPr>
        </p:nvSpPr>
        <p:spPr>
          <a:xfrm rot="0">
            <a:off x="609600" y="6378575"/>
            <a:ext cx="280352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lang="zh-CN">
                <a:solidFill>
                  <a:srgbClr val="898989"/>
                </a:solidFill>
                <a:latin typeface="Calibri" pitchFamily="0" charset="0"/>
                <a:ea typeface="宋体" pitchFamily="0" charset="0"/>
              </a:rPr>
              <a:pPr algn="l" indent="0" lvl="0" marL="0">
                <a:buFontTx/>
                <a:buNone/>
              </a:pPr>
            </a:fld>
            <a:endParaRPr altLang="en-US" lang="zh-CN">
              <a:solidFill>
                <a:srgbClr val="898989"/>
              </a:solidFill>
              <a:latin typeface="Calibri" pitchFamily="0" charset="0"/>
              <a:ea typeface="宋体" pitchFamily="0" charset="0"/>
            </a:endParaRPr>
          </a:p>
        </p:txBody>
      </p:sp>
      <p:sp>
        <p:nvSpPr>
          <p:cNvPr id="1048590" name=""/>
          <p:cNvSpPr/>
          <p:nvPr>
            <p:ph type="sldNum" sz="quarter" idx="4"/>
          </p:nvPr>
        </p:nvSpPr>
        <p:spPr>
          <a:xfrm rot="0">
            <a:off x="11353800" y="6473825"/>
            <a:ext cx="150812" cy="1905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fld>
            <a:endParaRPr altLang="en-US" sz="1100" lang="zh-CN">
              <a:solidFill>
                <a:srgbClr val="2D936B"/>
              </a:solidFill>
              <a:latin typeface="Trebuchet MS" pitchFamily="0" charset="0"/>
              <a:ea typeface="宋体" pitchFamily="0" charset="0"/>
            </a:endParaRPr>
          </a:p>
        </p:txBody>
      </p:sp>
      <p:sp>
        <p:nvSpPr>
          <p:cNvPr id="1048588" name=""/>
          <p:cNvSpPr/>
          <p:nvPr>
            <p:ph type="ftr" sz="quarter" idx="3"/>
          </p:nvPr>
        </p:nvSpPr>
        <p:spPr>
          <a:xfrm rot="0">
            <a:off x="4144962" y="6378575"/>
            <a:ext cx="390207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00" name=""/>
        <p:cNvGrpSpPr/>
        <p:nvPr/>
      </p:nvGrpSpPr>
      <p:grpSpPr>
        <a:xfrm>
          <a:off x="0" y="0"/>
          <a:ext cx="0" cy="0"/>
          <a:chOff x="0" y="0"/>
          <a:chExt cx="0" cy="0"/>
        </a:xfrm>
      </p:grpSpPr>
      <p:sp>
        <p:nvSpPr>
          <p:cNvPr id="1048770" name="Title 1"/>
          <p:cNvSpPr>
            <a:spLocks noGrp="1"/>
          </p:cNvSpPr>
          <p:nvPr>
            <p:ph type="title"/>
          </p:nvPr>
        </p:nvSpPr>
        <p:spPr/>
        <p:txBody>
          <a:bodyPr/>
          <a:p>
            <a:r>
              <a:rPr altLang="zh-CN" lang="en-US" smtClean="0"/>
              <a:t>Click to edit Master title style</a:t>
            </a:r>
            <a:endParaRPr altLang="en-US" lang="zh-CN"/>
          </a:p>
        </p:txBody>
      </p:sp>
      <p:sp>
        <p:nvSpPr>
          <p:cNvPr id="1048771"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89" name=""/>
          <p:cNvSpPr/>
          <p:nvPr>
            <p:ph type="dt" sz="half" idx="2"/>
          </p:nvPr>
        </p:nvSpPr>
        <p:spPr>
          <a:xfrm rot="0">
            <a:off x="609600" y="6378575"/>
            <a:ext cx="280352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lang="zh-CN">
                <a:solidFill>
                  <a:srgbClr val="898989"/>
                </a:solidFill>
                <a:latin typeface="Calibri" pitchFamily="0" charset="0"/>
                <a:ea typeface="宋体" pitchFamily="0" charset="0"/>
              </a:rPr>
              <a:pPr algn="l" indent="0" lvl="0" marL="0">
                <a:buFontTx/>
                <a:buNone/>
              </a:pPr>
            </a:fld>
            <a:endParaRPr altLang="en-US" lang="zh-CN">
              <a:solidFill>
                <a:srgbClr val="898989"/>
              </a:solidFill>
              <a:latin typeface="Calibri" pitchFamily="0" charset="0"/>
              <a:ea typeface="宋体" pitchFamily="0" charset="0"/>
            </a:endParaRPr>
          </a:p>
        </p:txBody>
      </p:sp>
      <p:sp>
        <p:nvSpPr>
          <p:cNvPr id="1048590" name=""/>
          <p:cNvSpPr/>
          <p:nvPr>
            <p:ph type="sldNum" sz="quarter" idx="4"/>
          </p:nvPr>
        </p:nvSpPr>
        <p:spPr>
          <a:xfrm rot="0">
            <a:off x="11353800" y="6473825"/>
            <a:ext cx="150812" cy="1905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fld>
            <a:endParaRPr altLang="en-US" sz="1100" lang="zh-CN">
              <a:solidFill>
                <a:srgbClr val="2D936B"/>
              </a:solidFill>
              <a:latin typeface="Trebuchet MS" pitchFamily="0" charset="0"/>
              <a:ea typeface="宋体" pitchFamily="0" charset="0"/>
            </a:endParaRPr>
          </a:p>
        </p:txBody>
      </p:sp>
      <p:sp>
        <p:nvSpPr>
          <p:cNvPr id="1048588" name=""/>
          <p:cNvSpPr/>
          <p:nvPr>
            <p:ph type="ftr" sz="quarter" idx="3"/>
          </p:nvPr>
        </p:nvSpPr>
        <p:spPr>
          <a:xfrm rot="0">
            <a:off x="4144962" y="6378575"/>
            <a:ext cx="390207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02" name=""/>
        <p:cNvGrpSpPr/>
        <p:nvPr/>
      </p:nvGrpSpPr>
      <p:grpSpPr>
        <a:xfrm>
          <a:off x="0" y="0"/>
          <a:ext cx="0" cy="0"/>
          <a:chOff x="0" y="0"/>
          <a:chExt cx="0" cy="0"/>
        </a:xfrm>
      </p:grpSpPr>
      <p:sp>
        <p:nvSpPr>
          <p:cNvPr id="1048772" name="Vertical Title 1"/>
          <p:cNvSpPr>
            <a:spLocks noGrp="1"/>
          </p:cNvSpPr>
          <p:nvPr>
            <p:ph type="title" orient="vert"/>
          </p:nvPr>
        </p:nvSpPr>
        <p:spPr>
          <a:xfrm>
            <a:off x="8724900" y="365125"/>
            <a:ext cx="2628900" cy="5811838"/>
          </a:xfrm>
        </p:spPr>
        <p:txBody>
          <a:bodyPr vert="eaVert"/>
          <a:p>
            <a:r>
              <a:rPr altLang="zh-CN" lang="en-US" smtClean="0"/>
              <a:t>Click to edit Master title style</a:t>
            </a:r>
            <a:endParaRPr altLang="en-US" lang="zh-CN"/>
          </a:p>
        </p:txBody>
      </p:sp>
      <p:sp>
        <p:nvSpPr>
          <p:cNvPr id="1048773" name="Vertical Text Placeholder 2"/>
          <p:cNvSpPr>
            <a:spLocks noGrp="1"/>
          </p:cNvSpPr>
          <p:nvPr>
            <p:ph type="body" orient="vert" idx="1"/>
          </p:nvPr>
        </p:nvSpPr>
        <p:spPr>
          <a:xfrm>
            <a:off x="838200" y="365125"/>
            <a:ext cx="7734300"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89" name=""/>
          <p:cNvSpPr/>
          <p:nvPr>
            <p:ph type="dt" sz="half" idx="2"/>
          </p:nvPr>
        </p:nvSpPr>
        <p:spPr>
          <a:xfrm rot="0">
            <a:off x="609600" y="6378575"/>
            <a:ext cx="280352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lang="zh-CN">
                <a:solidFill>
                  <a:srgbClr val="898989"/>
                </a:solidFill>
                <a:latin typeface="Calibri" pitchFamily="0" charset="0"/>
                <a:ea typeface="宋体" pitchFamily="0" charset="0"/>
              </a:rPr>
              <a:pPr algn="l" indent="0" lvl="0" marL="0">
                <a:buFontTx/>
                <a:buNone/>
              </a:pPr>
            </a:fld>
            <a:endParaRPr altLang="en-US" lang="zh-CN">
              <a:solidFill>
                <a:srgbClr val="898989"/>
              </a:solidFill>
              <a:latin typeface="Calibri" pitchFamily="0" charset="0"/>
              <a:ea typeface="宋体" pitchFamily="0" charset="0"/>
            </a:endParaRPr>
          </a:p>
        </p:txBody>
      </p:sp>
      <p:sp>
        <p:nvSpPr>
          <p:cNvPr id="1048590" name=""/>
          <p:cNvSpPr/>
          <p:nvPr>
            <p:ph type="sldNum" sz="quarter" idx="4"/>
          </p:nvPr>
        </p:nvSpPr>
        <p:spPr>
          <a:xfrm rot="0">
            <a:off x="11353800" y="6473825"/>
            <a:ext cx="150812" cy="1905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fld>
            <a:endParaRPr altLang="en-US" sz="1100" lang="zh-CN">
              <a:solidFill>
                <a:srgbClr val="2D936B"/>
              </a:solidFill>
              <a:latin typeface="Trebuchet MS" pitchFamily="0" charset="0"/>
              <a:ea typeface="宋体" pitchFamily="0" charset="0"/>
            </a:endParaRPr>
          </a:p>
        </p:txBody>
      </p:sp>
      <p:sp>
        <p:nvSpPr>
          <p:cNvPr id="1048588" name=""/>
          <p:cNvSpPr/>
          <p:nvPr>
            <p:ph type="ftr" sz="quarter" idx="3"/>
          </p:nvPr>
        </p:nvSpPr>
        <p:spPr>
          <a:xfrm rot="0">
            <a:off x="4144962" y="6378575"/>
            <a:ext cx="390207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03" name=""/>
        <p:cNvGrpSpPr/>
        <p:nvPr/>
      </p:nvGrpSpPr>
      <p:grpSpPr>
        <a:xfrm>
          <a:off x="0" y="0"/>
          <a:ext cx="0" cy="0"/>
          <a:chOff x="0" y="0"/>
          <a:chExt cx="0" cy="0"/>
        </a:xfrm>
      </p:grpSpPr>
      <p:sp>
        <p:nvSpPr>
          <p:cNvPr id="1048774" name="Title 1"/>
          <p:cNvSpPr>
            <a:spLocks noGrp="1"/>
          </p:cNvSpPr>
          <p:nvPr>
            <p:ph type="ctrTitle"/>
          </p:nvPr>
        </p:nvSpPr>
        <p:spPr>
          <a:xfrm>
            <a:off x="1524000" y="1122363"/>
            <a:ext cx="9144000" cy="2387600"/>
          </a:xfrm>
        </p:spPr>
        <p:txBody>
          <a:bodyPr anchor="b"/>
          <a:lstStyle>
            <a:lvl1pPr>
              <a:defRPr sz="6000"/>
            </a:lvl1pPr>
          </a:lstStyle>
          <a:p>
            <a:r>
              <a:rPr altLang="zh-CN" lang="en-US" smtClean="0"/>
              <a:t>Click to edit Master title style</a:t>
            </a:r>
            <a:endParaRPr altLang="en-US" lang="zh-CN"/>
          </a:p>
        </p:txBody>
      </p:sp>
      <p:sp>
        <p:nvSpPr>
          <p:cNvPr id="1048775"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612" name=""/>
          <p:cNvSpPr/>
          <p:nvPr>
            <p:ph type="dt" sz="half" idx="2"/>
          </p:nvPr>
        </p:nvSpPr>
        <p:spPr>
          <a:xfrm rot="0">
            <a:off x="609600" y="6378575"/>
            <a:ext cx="280352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lang="zh-CN">
                <a:solidFill>
                  <a:srgbClr val="898989"/>
                </a:solidFill>
                <a:latin typeface="Calibri" pitchFamily="0" charset="0"/>
                <a:ea typeface="宋体" pitchFamily="0" charset="0"/>
              </a:rPr>
              <a:pPr algn="l" indent="0" lvl="0" marL="0">
                <a:buFontTx/>
                <a:buNone/>
              </a:pPr>
            </a:fld>
            <a:endParaRPr altLang="en-US" lang="zh-CN">
              <a:solidFill>
                <a:srgbClr val="898989"/>
              </a:solidFill>
              <a:latin typeface="Calibri" pitchFamily="0" charset="0"/>
              <a:ea typeface="宋体" pitchFamily="0" charset="0"/>
            </a:endParaRPr>
          </a:p>
        </p:txBody>
      </p:sp>
      <p:sp>
        <p:nvSpPr>
          <p:cNvPr id="1048613" name=""/>
          <p:cNvSpPr/>
          <p:nvPr>
            <p:ph type="sldNum" sz="quarter" idx="4"/>
          </p:nvPr>
        </p:nvSpPr>
        <p:spPr>
          <a:xfrm rot="0">
            <a:off x="11353800" y="6473825"/>
            <a:ext cx="150812" cy="1905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fld>
            <a:endParaRPr altLang="en-US" sz="1100" lang="zh-CN">
              <a:solidFill>
                <a:srgbClr val="2D936B"/>
              </a:solidFill>
              <a:latin typeface="Trebuchet MS" pitchFamily="0" charset="0"/>
              <a:ea typeface="宋体" pitchFamily="0" charset="0"/>
            </a:endParaRPr>
          </a:p>
        </p:txBody>
      </p:sp>
      <p:sp>
        <p:nvSpPr>
          <p:cNvPr id="1048611" name=""/>
          <p:cNvSpPr/>
          <p:nvPr>
            <p:ph type="ftr" sz="quarter" idx="3"/>
          </p:nvPr>
        </p:nvSpPr>
        <p:spPr>
          <a:xfrm rot="0">
            <a:off x="4144962" y="6378575"/>
            <a:ext cx="390207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04" name=""/>
        <p:cNvGrpSpPr/>
        <p:nvPr/>
      </p:nvGrpSpPr>
      <p:grpSpPr>
        <a:xfrm>
          <a:off x="0" y="0"/>
          <a:ext cx="0" cy="0"/>
          <a:chOff x="0" y="0"/>
          <a:chExt cx="0" cy="0"/>
        </a:xfrm>
      </p:grpSpPr>
      <p:sp>
        <p:nvSpPr>
          <p:cNvPr id="1048776" name="Title 1"/>
          <p:cNvSpPr>
            <a:spLocks noGrp="1"/>
          </p:cNvSpPr>
          <p:nvPr>
            <p:ph type="title"/>
          </p:nvPr>
        </p:nvSpPr>
        <p:spPr/>
        <p:txBody>
          <a:bodyPr/>
          <a:p>
            <a:r>
              <a:rPr altLang="zh-CN" lang="en-US" smtClean="0"/>
              <a:t>Click to edit Master title style</a:t>
            </a:r>
            <a:endParaRPr altLang="en-US" lang="zh-CN"/>
          </a:p>
        </p:txBody>
      </p:sp>
      <p:sp>
        <p:nvSpPr>
          <p:cNvPr id="1048777"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12" name=""/>
          <p:cNvSpPr/>
          <p:nvPr>
            <p:ph type="dt" sz="half" idx="2"/>
          </p:nvPr>
        </p:nvSpPr>
        <p:spPr>
          <a:xfrm rot="0">
            <a:off x="609600" y="6378575"/>
            <a:ext cx="280352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lang="zh-CN">
                <a:solidFill>
                  <a:srgbClr val="898989"/>
                </a:solidFill>
                <a:latin typeface="Calibri" pitchFamily="0" charset="0"/>
                <a:ea typeface="宋体" pitchFamily="0" charset="0"/>
              </a:rPr>
              <a:pPr algn="l" indent="0" lvl="0" marL="0">
                <a:buFontTx/>
                <a:buNone/>
              </a:pPr>
            </a:fld>
            <a:endParaRPr altLang="en-US" lang="zh-CN">
              <a:solidFill>
                <a:srgbClr val="898989"/>
              </a:solidFill>
              <a:latin typeface="Calibri" pitchFamily="0" charset="0"/>
              <a:ea typeface="宋体" pitchFamily="0" charset="0"/>
            </a:endParaRPr>
          </a:p>
        </p:txBody>
      </p:sp>
      <p:sp>
        <p:nvSpPr>
          <p:cNvPr id="1048613" name=""/>
          <p:cNvSpPr/>
          <p:nvPr>
            <p:ph type="sldNum" sz="quarter" idx="4"/>
          </p:nvPr>
        </p:nvSpPr>
        <p:spPr>
          <a:xfrm rot="0">
            <a:off x="11353800" y="6473825"/>
            <a:ext cx="150812" cy="1905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fld>
            <a:endParaRPr altLang="en-US" sz="1100" lang="zh-CN">
              <a:solidFill>
                <a:srgbClr val="2D936B"/>
              </a:solidFill>
              <a:latin typeface="Trebuchet MS" pitchFamily="0" charset="0"/>
              <a:ea typeface="宋体" pitchFamily="0" charset="0"/>
            </a:endParaRPr>
          </a:p>
        </p:txBody>
      </p:sp>
      <p:sp>
        <p:nvSpPr>
          <p:cNvPr id="1048611" name=""/>
          <p:cNvSpPr/>
          <p:nvPr>
            <p:ph type="ftr" sz="quarter" idx="3"/>
          </p:nvPr>
        </p:nvSpPr>
        <p:spPr>
          <a:xfrm rot="0">
            <a:off x="4144962" y="6378575"/>
            <a:ext cx="390207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05" name=""/>
        <p:cNvGrpSpPr/>
        <p:nvPr/>
      </p:nvGrpSpPr>
      <p:grpSpPr>
        <a:xfrm>
          <a:off x="0" y="0"/>
          <a:ext cx="0" cy="0"/>
          <a:chOff x="0" y="0"/>
          <a:chExt cx="0" cy="0"/>
        </a:xfrm>
      </p:grpSpPr>
      <p:sp>
        <p:nvSpPr>
          <p:cNvPr id="1048778" name="Title 1"/>
          <p:cNvSpPr>
            <a:spLocks noGrp="1"/>
          </p:cNvSpPr>
          <p:nvPr>
            <p:ph type="title"/>
          </p:nvPr>
        </p:nvSpPr>
        <p:spPr>
          <a:xfrm>
            <a:off x="831850" y="1709738"/>
            <a:ext cx="10515600" cy="2852737"/>
          </a:xfrm>
        </p:spPr>
        <p:txBody>
          <a:bodyPr anchor="b"/>
          <a:lstStyle>
            <a:lvl1pPr>
              <a:defRPr sz="6000"/>
            </a:lvl1pPr>
          </a:lstStyle>
          <a:p>
            <a:r>
              <a:rPr altLang="zh-CN" lang="en-US" smtClean="0"/>
              <a:t>Click to edit Master title style</a:t>
            </a:r>
            <a:endParaRPr altLang="en-US" lang="zh-CN"/>
          </a:p>
        </p:txBody>
      </p:sp>
      <p:sp>
        <p:nvSpPr>
          <p:cNvPr id="1048779" name="Text Placeholder 2"/>
          <p:cNvSpPr>
            <a:spLocks noGrp="1"/>
          </p:cNvSpPr>
          <p:nvPr>
            <p:ph type="body" idx="1"/>
          </p:nvPr>
        </p:nvSpPr>
        <p:spPr>
          <a:xfrm>
            <a:off x="831850"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612" name=""/>
          <p:cNvSpPr/>
          <p:nvPr>
            <p:ph type="dt" sz="half" idx="2"/>
          </p:nvPr>
        </p:nvSpPr>
        <p:spPr>
          <a:xfrm rot="0">
            <a:off x="609600" y="6378575"/>
            <a:ext cx="280352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lang="zh-CN">
                <a:solidFill>
                  <a:srgbClr val="898989"/>
                </a:solidFill>
                <a:latin typeface="Calibri" pitchFamily="0" charset="0"/>
                <a:ea typeface="宋体" pitchFamily="0" charset="0"/>
              </a:rPr>
              <a:pPr algn="l" indent="0" lvl="0" marL="0">
                <a:buFontTx/>
                <a:buNone/>
              </a:pPr>
            </a:fld>
            <a:endParaRPr altLang="en-US" lang="zh-CN">
              <a:solidFill>
                <a:srgbClr val="898989"/>
              </a:solidFill>
              <a:latin typeface="Calibri" pitchFamily="0" charset="0"/>
              <a:ea typeface="宋体" pitchFamily="0" charset="0"/>
            </a:endParaRPr>
          </a:p>
        </p:txBody>
      </p:sp>
      <p:sp>
        <p:nvSpPr>
          <p:cNvPr id="1048613" name=""/>
          <p:cNvSpPr/>
          <p:nvPr>
            <p:ph type="sldNum" sz="quarter" idx="4"/>
          </p:nvPr>
        </p:nvSpPr>
        <p:spPr>
          <a:xfrm rot="0">
            <a:off x="11353800" y="6473825"/>
            <a:ext cx="150812" cy="1905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fld>
            <a:endParaRPr altLang="en-US" sz="1100" lang="zh-CN">
              <a:solidFill>
                <a:srgbClr val="2D936B"/>
              </a:solidFill>
              <a:latin typeface="Trebuchet MS" pitchFamily="0" charset="0"/>
              <a:ea typeface="宋体" pitchFamily="0" charset="0"/>
            </a:endParaRPr>
          </a:p>
        </p:txBody>
      </p:sp>
      <p:sp>
        <p:nvSpPr>
          <p:cNvPr id="1048611" name=""/>
          <p:cNvSpPr/>
          <p:nvPr>
            <p:ph type="ftr" sz="quarter" idx="3"/>
          </p:nvPr>
        </p:nvSpPr>
        <p:spPr>
          <a:xfrm rot="0">
            <a:off x="4144962" y="6378575"/>
            <a:ext cx="390207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06" name=""/>
        <p:cNvGrpSpPr/>
        <p:nvPr/>
      </p:nvGrpSpPr>
      <p:grpSpPr>
        <a:xfrm>
          <a:off x="0" y="0"/>
          <a:ext cx="0" cy="0"/>
          <a:chOff x="0" y="0"/>
          <a:chExt cx="0" cy="0"/>
        </a:xfrm>
      </p:grpSpPr>
      <p:sp>
        <p:nvSpPr>
          <p:cNvPr id="1048780" name="Title 1"/>
          <p:cNvSpPr>
            <a:spLocks noGrp="1"/>
          </p:cNvSpPr>
          <p:nvPr>
            <p:ph type="title"/>
          </p:nvPr>
        </p:nvSpPr>
        <p:spPr/>
        <p:txBody>
          <a:bodyPr/>
          <a:p>
            <a:r>
              <a:rPr altLang="zh-CN" lang="en-US" smtClean="0"/>
              <a:t>Click to edit Master title style</a:t>
            </a:r>
            <a:endParaRPr altLang="en-US" lang="zh-CN"/>
          </a:p>
        </p:txBody>
      </p:sp>
      <p:sp>
        <p:nvSpPr>
          <p:cNvPr id="1048781" name="Content Placeholder 2"/>
          <p:cNvSpPr>
            <a:spLocks noGrp="1"/>
          </p:cNvSpPr>
          <p:nvPr>
            <p:ph sz="half" idx="1"/>
          </p:nvPr>
        </p:nvSpPr>
        <p:spPr>
          <a:xfrm>
            <a:off x="838200"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82" name="Content Placeholder 3"/>
          <p:cNvSpPr>
            <a:spLocks noGrp="1"/>
          </p:cNvSpPr>
          <p:nvPr>
            <p:ph sz="half" idx="2"/>
          </p:nvPr>
        </p:nvSpPr>
        <p:spPr>
          <a:xfrm>
            <a:off x="6172199"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12" name=""/>
          <p:cNvSpPr/>
          <p:nvPr>
            <p:ph type="dt" sz="half" idx="2"/>
          </p:nvPr>
        </p:nvSpPr>
        <p:spPr>
          <a:xfrm rot="0">
            <a:off x="609600" y="6378575"/>
            <a:ext cx="280352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lang="zh-CN">
                <a:solidFill>
                  <a:srgbClr val="898989"/>
                </a:solidFill>
                <a:latin typeface="Calibri" pitchFamily="0" charset="0"/>
                <a:ea typeface="宋体" pitchFamily="0" charset="0"/>
              </a:rPr>
              <a:pPr algn="l" indent="0" lvl="0" marL="0">
                <a:buFontTx/>
                <a:buNone/>
              </a:pPr>
            </a:fld>
            <a:endParaRPr altLang="en-US" lang="zh-CN">
              <a:solidFill>
                <a:srgbClr val="898989"/>
              </a:solidFill>
              <a:latin typeface="Calibri" pitchFamily="0" charset="0"/>
              <a:ea typeface="宋体" pitchFamily="0" charset="0"/>
            </a:endParaRPr>
          </a:p>
        </p:txBody>
      </p:sp>
      <p:sp>
        <p:nvSpPr>
          <p:cNvPr id="1048613" name=""/>
          <p:cNvSpPr/>
          <p:nvPr>
            <p:ph type="sldNum" sz="quarter" idx="4"/>
          </p:nvPr>
        </p:nvSpPr>
        <p:spPr>
          <a:xfrm rot="0">
            <a:off x="11353800" y="6473825"/>
            <a:ext cx="150812" cy="1905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fld>
            <a:endParaRPr altLang="en-US" sz="1100" lang="zh-CN">
              <a:solidFill>
                <a:srgbClr val="2D936B"/>
              </a:solidFill>
              <a:latin typeface="Trebuchet MS" pitchFamily="0" charset="0"/>
              <a:ea typeface="宋体" pitchFamily="0" charset="0"/>
            </a:endParaRPr>
          </a:p>
        </p:txBody>
      </p:sp>
      <p:sp>
        <p:nvSpPr>
          <p:cNvPr id="1048611" name=""/>
          <p:cNvSpPr/>
          <p:nvPr>
            <p:ph type="ftr" sz="quarter" idx="3"/>
          </p:nvPr>
        </p:nvSpPr>
        <p:spPr>
          <a:xfrm rot="0">
            <a:off x="4144962" y="6378575"/>
            <a:ext cx="390207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07" name=""/>
        <p:cNvGrpSpPr/>
        <p:nvPr/>
      </p:nvGrpSpPr>
      <p:grpSpPr>
        <a:xfrm>
          <a:off x="0" y="0"/>
          <a:ext cx="0" cy="0"/>
          <a:chOff x="0" y="0"/>
          <a:chExt cx="0" cy="0"/>
        </a:xfrm>
      </p:grpSpPr>
      <p:sp>
        <p:nvSpPr>
          <p:cNvPr id="1048783" name="Title 1"/>
          <p:cNvSpPr>
            <a:spLocks noGrp="1"/>
          </p:cNvSpPr>
          <p:nvPr>
            <p:ph type="title"/>
          </p:nvPr>
        </p:nvSpPr>
        <p:spPr>
          <a:xfrm>
            <a:off x="839788" y="365125"/>
            <a:ext cx="10515600" cy="1325563"/>
          </a:xfrm>
        </p:spPr>
        <p:txBody>
          <a:bodyPr/>
          <a:p>
            <a:r>
              <a:rPr altLang="zh-CN" lang="en-US" smtClean="0"/>
              <a:t>Click to edit Master title style</a:t>
            </a:r>
            <a:endParaRPr altLang="en-US" lang="zh-CN"/>
          </a:p>
        </p:txBody>
      </p:sp>
      <p:sp>
        <p:nvSpPr>
          <p:cNvPr id="1048784"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785" name="Content Placeholder 3"/>
          <p:cNvSpPr>
            <a:spLocks noGrp="1"/>
          </p:cNvSpPr>
          <p:nvPr>
            <p:ph sz="half" idx="2"/>
          </p:nvPr>
        </p:nvSpPr>
        <p:spPr>
          <a:xfrm>
            <a:off x="839788" y="2505075"/>
            <a:ext cx="5157787"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86" name="Text Placeholder 4"/>
          <p:cNvSpPr>
            <a:spLocks noGrp="1"/>
          </p:cNvSpPr>
          <p:nvPr>
            <p:ph type="body" sz="quarter" idx="3"/>
          </p:nvPr>
        </p:nvSpPr>
        <p:spPr>
          <a:xfrm>
            <a:off x="6172199"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787" name="Content Placeholder 5"/>
          <p:cNvSpPr>
            <a:spLocks noGrp="1"/>
          </p:cNvSpPr>
          <p:nvPr>
            <p:ph sz="quarter" idx="4"/>
          </p:nvPr>
        </p:nvSpPr>
        <p:spPr>
          <a:xfrm>
            <a:off x="6172199" y="2505075"/>
            <a:ext cx="5183188"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12" name=""/>
          <p:cNvSpPr/>
          <p:nvPr>
            <p:ph type="dt" sz="half" idx="2"/>
          </p:nvPr>
        </p:nvSpPr>
        <p:spPr>
          <a:xfrm rot="0">
            <a:off x="609600" y="6378575"/>
            <a:ext cx="280352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lang="zh-CN">
                <a:solidFill>
                  <a:srgbClr val="898989"/>
                </a:solidFill>
                <a:latin typeface="Calibri" pitchFamily="0" charset="0"/>
                <a:ea typeface="宋体" pitchFamily="0" charset="0"/>
              </a:rPr>
              <a:pPr algn="l" indent="0" lvl="0" marL="0">
                <a:buFontTx/>
                <a:buNone/>
              </a:pPr>
            </a:fld>
            <a:endParaRPr altLang="en-US" lang="zh-CN">
              <a:solidFill>
                <a:srgbClr val="898989"/>
              </a:solidFill>
              <a:latin typeface="Calibri" pitchFamily="0" charset="0"/>
              <a:ea typeface="宋体" pitchFamily="0" charset="0"/>
            </a:endParaRPr>
          </a:p>
        </p:txBody>
      </p:sp>
      <p:sp>
        <p:nvSpPr>
          <p:cNvPr id="1048613" name=""/>
          <p:cNvSpPr/>
          <p:nvPr>
            <p:ph type="sldNum" sz="quarter" idx="4"/>
          </p:nvPr>
        </p:nvSpPr>
        <p:spPr>
          <a:xfrm rot="0">
            <a:off x="11353800" y="6473825"/>
            <a:ext cx="150812" cy="1905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fld>
            <a:endParaRPr altLang="en-US" sz="1100" lang="zh-CN">
              <a:solidFill>
                <a:srgbClr val="2D936B"/>
              </a:solidFill>
              <a:latin typeface="Trebuchet MS" pitchFamily="0" charset="0"/>
              <a:ea typeface="宋体" pitchFamily="0" charset="0"/>
            </a:endParaRPr>
          </a:p>
        </p:txBody>
      </p:sp>
      <p:sp>
        <p:nvSpPr>
          <p:cNvPr id="1048611" name=""/>
          <p:cNvSpPr/>
          <p:nvPr>
            <p:ph type="ftr" sz="quarter" idx="3"/>
          </p:nvPr>
        </p:nvSpPr>
        <p:spPr>
          <a:xfrm rot="0">
            <a:off x="4144962" y="6378575"/>
            <a:ext cx="390207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08" name=""/>
        <p:cNvGrpSpPr/>
        <p:nvPr/>
      </p:nvGrpSpPr>
      <p:grpSpPr>
        <a:xfrm>
          <a:off x="0" y="0"/>
          <a:ext cx="0" cy="0"/>
          <a:chOff x="0" y="0"/>
          <a:chExt cx="0" cy="0"/>
        </a:xfrm>
      </p:grpSpPr>
      <p:sp>
        <p:nvSpPr>
          <p:cNvPr id="1048788" name="Title 1"/>
          <p:cNvSpPr>
            <a:spLocks noGrp="1"/>
          </p:cNvSpPr>
          <p:nvPr>
            <p:ph type="title"/>
          </p:nvPr>
        </p:nvSpPr>
        <p:spPr/>
        <p:txBody>
          <a:bodyPr/>
          <a:p>
            <a:r>
              <a:rPr altLang="zh-CN" lang="en-US" smtClean="0"/>
              <a:t>Click to edit Master title style</a:t>
            </a:r>
            <a:endParaRPr altLang="en-US" lang="zh-CN"/>
          </a:p>
        </p:txBody>
      </p:sp>
      <p:sp>
        <p:nvSpPr>
          <p:cNvPr id="1048612" name=""/>
          <p:cNvSpPr/>
          <p:nvPr>
            <p:ph type="dt" sz="half" idx="2"/>
          </p:nvPr>
        </p:nvSpPr>
        <p:spPr>
          <a:xfrm rot="0">
            <a:off x="609600" y="6378575"/>
            <a:ext cx="280352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lang="zh-CN">
                <a:solidFill>
                  <a:srgbClr val="898989"/>
                </a:solidFill>
                <a:latin typeface="Calibri" pitchFamily="0" charset="0"/>
                <a:ea typeface="宋体" pitchFamily="0" charset="0"/>
              </a:rPr>
              <a:pPr algn="l" indent="0" lvl="0" marL="0">
                <a:buFontTx/>
                <a:buNone/>
              </a:pPr>
            </a:fld>
            <a:endParaRPr altLang="en-US" lang="zh-CN">
              <a:solidFill>
                <a:srgbClr val="898989"/>
              </a:solidFill>
              <a:latin typeface="Calibri" pitchFamily="0" charset="0"/>
              <a:ea typeface="宋体" pitchFamily="0" charset="0"/>
            </a:endParaRPr>
          </a:p>
        </p:txBody>
      </p:sp>
      <p:sp>
        <p:nvSpPr>
          <p:cNvPr id="1048613" name=""/>
          <p:cNvSpPr/>
          <p:nvPr>
            <p:ph type="sldNum" sz="quarter" idx="4"/>
          </p:nvPr>
        </p:nvSpPr>
        <p:spPr>
          <a:xfrm rot="0">
            <a:off x="11353800" y="6473825"/>
            <a:ext cx="150812" cy="1905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fld>
            <a:endParaRPr altLang="en-US" sz="1100" lang="zh-CN">
              <a:solidFill>
                <a:srgbClr val="2D936B"/>
              </a:solidFill>
              <a:latin typeface="Trebuchet MS" pitchFamily="0" charset="0"/>
              <a:ea typeface="宋体" pitchFamily="0" charset="0"/>
            </a:endParaRPr>
          </a:p>
        </p:txBody>
      </p:sp>
      <p:sp>
        <p:nvSpPr>
          <p:cNvPr id="1048611" name=""/>
          <p:cNvSpPr/>
          <p:nvPr>
            <p:ph type="ftr" sz="quarter" idx="3"/>
          </p:nvPr>
        </p:nvSpPr>
        <p:spPr>
          <a:xfrm rot="0">
            <a:off x="4144962" y="6378575"/>
            <a:ext cx="390207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1" name=""/>
        <p:cNvGrpSpPr/>
        <p:nvPr/>
      </p:nvGrpSpPr>
      <p:grpSpPr>
        <a:xfrm>
          <a:off x="0" y="0"/>
          <a:ext cx="0" cy="0"/>
          <a:chOff x="0" y="0"/>
          <a:chExt cx="0" cy="0"/>
        </a:xfrm>
      </p:grpSpPr>
      <p:sp>
        <p:nvSpPr>
          <p:cNvPr id="1048612" name=""/>
          <p:cNvSpPr/>
          <p:nvPr>
            <p:ph type="dt" sz="half" idx="2"/>
          </p:nvPr>
        </p:nvSpPr>
        <p:spPr>
          <a:xfrm rot="0">
            <a:off x="609600" y="6378575"/>
            <a:ext cx="280352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lang="zh-CN">
                <a:solidFill>
                  <a:srgbClr val="898989"/>
                </a:solidFill>
                <a:latin typeface="Calibri" pitchFamily="0" charset="0"/>
                <a:ea typeface="宋体" pitchFamily="0" charset="0"/>
              </a:rPr>
              <a:pPr algn="l" indent="0" lvl="0" marL="0">
                <a:buFontTx/>
                <a:buNone/>
              </a:pPr>
            </a:fld>
            <a:endParaRPr altLang="en-US" lang="zh-CN">
              <a:solidFill>
                <a:srgbClr val="898989"/>
              </a:solidFill>
              <a:latin typeface="Calibri" pitchFamily="0" charset="0"/>
              <a:ea typeface="宋体" pitchFamily="0" charset="0"/>
            </a:endParaRPr>
          </a:p>
        </p:txBody>
      </p:sp>
      <p:sp>
        <p:nvSpPr>
          <p:cNvPr id="1048613" name=""/>
          <p:cNvSpPr/>
          <p:nvPr>
            <p:ph type="sldNum" sz="quarter" idx="4"/>
          </p:nvPr>
        </p:nvSpPr>
        <p:spPr>
          <a:xfrm rot="0">
            <a:off x="11353800" y="6473825"/>
            <a:ext cx="150812" cy="1905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fld>
            <a:endParaRPr altLang="en-US" sz="1100" lang="zh-CN">
              <a:solidFill>
                <a:srgbClr val="2D936B"/>
              </a:solidFill>
              <a:latin typeface="Trebuchet MS" pitchFamily="0" charset="0"/>
              <a:ea typeface="宋体" pitchFamily="0" charset="0"/>
            </a:endParaRPr>
          </a:p>
        </p:txBody>
      </p:sp>
      <p:sp>
        <p:nvSpPr>
          <p:cNvPr id="1048611" name=""/>
          <p:cNvSpPr/>
          <p:nvPr>
            <p:ph type="ftr" sz="quarter" idx="3"/>
          </p:nvPr>
        </p:nvSpPr>
        <p:spPr>
          <a:xfrm rot="0">
            <a:off x="4144962" y="6378575"/>
            <a:ext cx="390207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2" name=""/>
        <p:cNvGrpSpPr/>
        <p:nvPr/>
      </p:nvGrpSpPr>
      <p:grpSpPr>
        <a:xfrm>
          <a:off x="0" y="0"/>
          <a:ext cx="0" cy="0"/>
          <a:chOff x="0" y="0"/>
          <a:chExt cx="0" cy="0"/>
        </a:xfrm>
      </p:grpSpPr>
      <p:sp>
        <p:nvSpPr>
          <p:cNvPr id="1048728" name="Title 1"/>
          <p:cNvSpPr>
            <a:spLocks noGrp="1"/>
          </p:cNvSpPr>
          <p:nvPr>
            <p:ph type="title"/>
          </p:nvPr>
        </p:nvSpPr>
        <p:spPr>
          <a:xfrm>
            <a:off x="831850" y="1709738"/>
            <a:ext cx="10515600" cy="2852737"/>
          </a:xfrm>
        </p:spPr>
        <p:txBody>
          <a:bodyPr anchor="b"/>
          <a:lstStyle>
            <a:lvl1pPr>
              <a:defRPr sz="6000"/>
            </a:lvl1pPr>
          </a:lstStyle>
          <a:p>
            <a:r>
              <a:rPr altLang="zh-CN" lang="en-US" smtClean="0"/>
              <a:t>Click to edit Master title style</a:t>
            </a:r>
            <a:endParaRPr altLang="en-US" lang="zh-CN"/>
          </a:p>
        </p:txBody>
      </p:sp>
      <p:sp>
        <p:nvSpPr>
          <p:cNvPr id="1048729" name="Text Placeholder 2"/>
          <p:cNvSpPr>
            <a:spLocks noGrp="1"/>
          </p:cNvSpPr>
          <p:nvPr>
            <p:ph type="body" idx="1"/>
          </p:nvPr>
        </p:nvSpPr>
        <p:spPr>
          <a:xfrm>
            <a:off x="831850"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722" name=""/>
          <p:cNvSpPr/>
          <p:nvPr>
            <p:ph type="dt" sz="half" idx="2"/>
          </p:nvPr>
        </p:nvSpPr>
        <p:spPr>
          <a:xfrm rot="0">
            <a:off x="609600" y="6378575"/>
            <a:ext cx="280352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lang="en-US">
                <a:solidFill>
                  <a:srgbClr val="898989"/>
                </a:solidFill>
                <a:latin typeface="Calibri" pitchFamily="0" charset="0"/>
                <a:ea typeface="宋体" pitchFamily="0" charset="0"/>
              </a:rPr>
              <a:pPr algn="l" indent="0" lvl="0" marL="0">
                <a:buFontTx/>
                <a:buNone/>
              </a:pPr>
            </a:fld>
            <a:endParaRPr altLang="en-US" lang="en-US">
              <a:solidFill>
                <a:srgbClr val="898989"/>
              </a:solidFill>
              <a:latin typeface="Calibri" pitchFamily="0" charset="0"/>
              <a:ea typeface="宋体" pitchFamily="0" charset="0"/>
            </a:endParaRPr>
          </a:p>
        </p:txBody>
      </p:sp>
      <p:sp>
        <p:nvSpPr>
          <p:cNvPr id="1048723" name=""/>
          <p:cNvSpPr/>
          <p:nvPr>
            <p:ph type="sldNum" sz="quarter" idx="4"/>
          </p:nvPr>
        </p:nvSpPr>
        <p:spPr>
          <a:xfrm rot="0">
            <a:off x="11353800" y="6473825"/>
            <a:ext cx="150812" cy="1905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fld>
            <a:endParaRPr altLang="en-US" sz="1100" lang="zh-CN">
              <a:solidFill>
                <a:srgbClr val="2D936B"/>
              </a:solidFill>
              <a:latin typeface="Trebuchet MS" pitchFamily="0" charset="0"/>
              <a:ea typeface="宋体" pitchFamily="0" charset="0"/>
            </a:endParaRPr>
          </a:p>
        </p:txBody>
      </p:sp>
      <p:sp>
        <p:nvSpPr>
          <p:cNvPr id="1048721" name=""/>
          <p:cNvSpPr/>
          <p:nvPr>
            <p:ph type="ftr" sz="quarter" idx="3"/>
          </p:nvPr>
        </p:nvSpPr>
        <p:spPr>
          <a:xfrm rot="0">
            <a:off x="4144962" y="6378575"/>
            <a:ext cx="390207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10" name=""/>
        <p:cNvGrpSpPr/>
        <p:nvPr/>
      </p:nvGrpSpPr>
      <p:grpSpPr>
        <a:xfrm>
          <a:off x="0" y="0"/>
          <a:ext cx="0" cy="0"/>
          <a:chOff x="0" y="0"/>
          <a:chExt cx="0" cy="0"/>
        </a:xfrm>
      </p:grpSpPr>
      <p:sp>
        <p:nvSpPr>
          <p:cNvPr id="1048789"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790"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91"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12" name=""/>
          <p:cNvSpPr/>
          <p:nvPr>
            <p:ph type="dt" sz="half" idx="2"/>
          </p:nvPr>
        </p:nvSpPr>
        <p:spPr>
          <a:xfrm rot="0">
            <a:off x="609600" y="6378575"/>
            <a:ext cx="280352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lang="zh-CN">
                <a:solidFill>
                  <a:srgbClr val="898989"/>
                </a:solidFill>
                <a:latin typeface="Calibri" pitchFamily="0" charset="0"/>
                <a:ea typeface="宋体" pitchFamily="0" charset="0"/>
              </a:rPr>
              <a:pPr algn="l" indent="0" lvl="0" marL="0">
                <a:buFontTx/>
                <a:buNone/>
              </a:pPr>
            </a:fld>
            <a:endParaRPr altLang="en-US" lang="zh-CN">
              <a:solidFill>
                <a:srgbClr val="898989"/>
              </a:solidFill>
              <a:latin typeface="Calibri" pitchFamily="0" charset="0"/>
              <a:ea typeface="宋体" pitchFamily="0" charset="0"/>
            </a:endParaRPr>
          </a:p>
        </p:txBody>
      </p:sp>
      <p:sp>
        <p:nvSpPr>
          <p:cNvPr id="1048613" name=""/>
          <p:cNvSpPr/>
          <p:nvPr>
            <p:ph type="sldNum" sz="quarter" idx="4"/>
          </p:nvPr>
        </p:nvSpPr>
        <p:spPr>
          <a:xfrm rot="0">
            <a:off x="11353800" y="6473825"/>
            <a:ext cx="150812" cy="1905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fld>
            <a:endParaRPr altLang="en-US" sz="1100" lang="zh-CN">
              <a:solidFill>
                <a:srgbClr val="2D936B"/>
              </a:solidFill>
              <a:latin typeface="Trebuchet MS" pitchFamily="0" charset="0"/>
              <a:ea typeface="宋体" pitchFamily="0" charset="0"/>
            </a:endParaRPr>
          </a:p>
        </p:txBody>
      </p:sp>
      <p:sp>
        <p:nvSpPr>
          <p:cNvPr id="1048611" name=""/>
          <p:cNvSpPr/>
          <p:nvPr>
            <p:ph type="ftr" sz="quarter" idx="3"/>
          </p:nvPr>
        </p:nvSpPr>
        <p:spPr>
          <a:xfrm rot="0">
            <a:off x="4144962" y="6378575"/>
            <a:ext cx="390207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12" name=""/>
        <p:cNvGrpSpPr/>
        <p:nvPr/>
      </p:nvGrpSpPr>
      <p:grpSpPr>
        <a:xfrm>
          <a:off x="0" y="0"/>
          <a:ext cx="0" cy="0"/>
          <a:chOff x="0" y="0"/>
          <a:chExt cx="0" cy="0"/>
        </a:xfrm>
      </p:grpSpPr>
      <p:sp>
        <p:nvSpPr>
          <p:cNvPr id="1048792"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793"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94" name="Picture Placeholder 2"/>
          <p:cNvSpPr>
            <a:spLocks noGrp="1"/>
          </p:cNvSpPr>
          <p:nvPr>
            <p:ph type="pic" idx="1"/>
          </p:nvPr>
        </p:nvSpPr>
        <p:spPr>
          <a:xfrm>
            <a:off x="5183188" y="987424"/>
            <a:ext cx="6172199"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12" name=""/>
          <p:cNvSpPr/>
          <p:nvPr>
            <p:ph type="dt" sz="half" idx="2"/>
          </p:nvPr>
        </p:nvSpPr>
        <p:spPr>
          <a:xfrm rot="0">
            <a:off x="609600" y="6378575"/>
            <a:ext cx="280352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lang="zh-CN">
                <a:solidFill>
                  <a:srgbClr val="898989"/>
                </a:solidFill>
                <a:latin typeface="Calibri" pitchFamily="0" charset="0"/>
                <a:ea typeface="宋体" pitchFamily="0" charset="0"/>
              </a:rPr>
              <a:pPr algn="l" indent="0" lvl="0" marL="0">
                <a:buFontTx/>
                <a:buNone/>
              </a:pPr>
            </a:fld>
            <a:endParaRPr altLang="en-US" lang="zh-CN">
              <a:solidFill>
                <a:srgbClr val="898989"/>
              </a:solidFill>
              <a:latin typeface="Calibri" pitchFamily="0" charset="0"/>
              <a:ea typeface="宋体" pitchFamily="0" charset="0"/>
            </a:endParaRPr>
          </a:p>
        </p:txBody>
      </p:sp>
      <p:sp>
        <p:nvSpPr>
          <p:cNvPr id="1048613" name=""/>
          <p:cNvSpPr/>
          <p:nvPr>
            <p:ph type="sldNum" sz="quarter" idx="4"/>
          </p:nvPr>
        </p:nvSpPr>
        <p:spPr>
          <a:xfrm rot="0">
            <a:off x="11353800" y="6473825"/>
            <a:ext cx="150812" cy="1905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fld>
            <a:endParaRPr altLang="en-US" sz="1100" lang="zh-CN">
              <a:solidFill>
                <a:srgbClr val="2D936B"/>
              </a:solidFill>
              <a:latin typeface="Trebuchet MS" pitchFamily="0" charset="0"/>
              <a:ea typeface="宋体" pitchFamily="0" charset="0"/>
            </a:endParaRPr>
          </a:p>
        </p:txBody>
      </p:sp>
      <p:sp>
        <p:nvSpPr>
          <p:cNvPr id="1048611" name=""/>
          <p:cNvSpPr/>
          <p:nvPr>
            <p:ph type="ftr" sz="quarter" idx="3"/>
          </p:nvPr>
        </p:nvSpPr>
        <p:spPr>
          <a:xfrm rot="0">
            <a:off x="4144962" y="6378575"/>
            <a:ext cx="390207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14" name=""/>
        <p:cNvGrpSpPr/>
        <p:nvPr/>
      </p:nvGrpSpPr>
      <p:grpSpPr>
        <a:xfrm>
          <a:off x="0" y="0"/>
          <a:ext cx="0" cy="0"/>
          <a:chOff x="0" y="0"/>
          <a:chExt cx="0" cy="0"/>
        </a:xfrm>
      </p:grpSpPr>
      <p:sp>
        <p:nvSpPr>
          <p:cNvPr id="1048795" name="Title 1"/>
          <p:cNvSpPr>
            <a:spLocks noGrp="1"/>
          </p:cNvSpPr>
          <p:nvPr>
            <p:ph type="title"/>
          </p:nvPr>
        </p:nvSpPr>
        <p:spPr/>
        <p:txBody>
          <a:bodyPr/>
          <a:p>
            <a:r>
              <a:rPr altLang="zh-CN" lang="en-US" smtClean="0"/>
              <a:t>Click to edit Master title style</a:t>
            </a:r>
            <a:endParaRPr altLang="en-US" lang="zh-CN"/>
          </a:p>
        </p:txBody>
      </p:sp>
      <p:sp>
        <p:nvSpPr>
          <p:cNvPr id="1048796"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12" name=""/>
          <p:cNvSpPr/>
          <p:nvPr>
            <p:ph type="dt" sz="half" idx="2"/>
          </p:nvPr>
        </p:nvSpPr>
        <p:spPr>
          <a:xfrm rot="0">
            <a:off x="609600" y="6378575"/>
            <a:ext cx="280352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lang="zh-CN">
                <a:solidFill>
                  <a:srgbClr val="898989"/>
                </a:solidFill>
                <a:latin typeface="Calibri" pitchFamily="0" charset="0"/>
                <a:ea typeface="宋体" pitchFamily="0" charset="0"/>
              </a:rPr>
              <a:pPr algn="l" indent="0" lvl="0" marL="0">
                <a:buFontTx/>
                <a:buNone/>
              </a:pPr>
            </a:fld>
            <a:endParaRPr altLang="en-US" lang="zh-CN">
              <a:solidFill>
                <a:srgbClr val="898989"/>
              </a:solidFill>
              <a:latin typeface="Calibri" pitchFamily="0" charset="0"/>
              <a:ea typeface="宋体" pitchFamily="0" charset="0"/>
            </a:endParaRPr>
          </a:p>
        </p:txBody>
      </p:sp>
      <p:sp>
        <p:nvSpPr>
          <p:cNvPr id="1048613" name=""/>
          <p:cNvSpPr/>
          <p:nvPr>
            <p:ph type="sldNum" sz="quarter" idx="4"/>
          </p:nvPr>
        </p:nvSpPr>
        <p:spPr>
          <a:xfrm rot="0">
            <a:off x="11353800" y="6473825"/>
            <a:ext cx="150812" cy="1905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fld>
            <a:endParaRPr altLang="en-US" sz="1100" lang="zh-CN">
              <a:solidFill>
                <a:srgbClr val="2D936B"/>
              </a:solidFill>
              <a:latin typeface="Trebuchet MS" pitchFamily="0" charset="0"/>
              <a:ea typeface="宋体" pitchFamily="0" charset="0"/>
            </a:endParaRPr>
          </a:p>
        </p:txBody>
      </p:sp>
      <p:sp>
        <p:nvSpPr>
          <p:cNvPr id="1048611" name=""/>
          <p:cNvSpPr/>
          <p:nvPr>
            <p:ph type="ftr" sz="quarter" idx="3"/>
          </p:nvPr>
        </p:nvSpPr>
        <p:spPr>
          <a:xfrm rot="0">
            <a:off x="4144962" y="6378575"/>
            <a:ext cx="390207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16" name=""/>
        <p:cNvGrpSpPr/>
        <p:nvPr/>
      </p:nvGrpSpPr>
      <p:grpSpPr>
        <a:xfrm>
          <a:off x="0" y="0"/>
          <a:ext cx="0" cy="0"/>
          <a:chOff x="0" y="0"/>
          <a:chExt cx="0" cy="0"/>
        </a:xfrm>
      </p:grpSpPr>
      <p:sp>
        <p:nvSpPr>
          <p:cNvPr id="1048797" name="Vertical Title 1"/>
          <p:cNvSpPr>
            <a:spLocks noGrp="1"/>
          </p:cNvSpPr>
          <p:nvPr>
            <p:ph type="title" orient="vert"/>
          </p:nvPr>
        </p:nvSpPr>
        <p:spPr>
          <a:xfrm>
            <a:off x="8724900" y="365125"/>
            <a:ext cx="2628900" cy="5811838"/>
          </a:xfrm>
        </p:spPr>
        <p:txBody>
          <a:bodyPr vert="eaVert"/>
          <a:p>
            <a:r>
              <a:rPr altLang="zh-CN" lang="en-US" smtClean="0"/>
              <a:t>Click to edit Master title style</a:t>
            </a:r>
            <a:endParaRPr altLang="en-US" lang="zh-CN"/>
          </a:p>
        </p:txBody>
      </p:sp>
      <p:sp>
        <p:nvSpPr>
          <p:cNvPr id="1048798" name="Vertical Text Placeholder 2"/>
          <p:cNvSpPr>
            <a:spLocks noGrp="1"/>
          </p:cNvSpPr>
          <p:nvPr>
            <p:ph type="body" orient="vert" idx="1"/>
          </p:nvPr>
        </p:nvSpPr>
        <p:spPr>
          <a:xfrm>
            <a:off x="838200" y="365125"/>
            <a:ext cx="7734300"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12" name=""/>
          <p:cNvSpPr/>
          <p:nvPr>
            <p:ph type="dt" sz="half" idx="2"/>
          </p:nvPr>
        </p:nvSpPr>
        <p:spPr>
          <a:xfrm rot="0">
            <a:off x="609600" y="6378575"/>
            <a:ext cx="280352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lang="zh-CN">
                <a:solidFill>
                  <a:srgbClr val="898989"/>
                </a:solidFill>
                <a:latin typeface="Calibri" pitchFamily="0" charset="0"/>
                <a:ea typeface="宋体" pitchFamily="0" charset="0"/>
              </a:rPr>
              <a:pPr algn="l" indent="0" lvl="0" marL="0">
                <a:buFontTx/>
                <a:buNone/>
              </a:pPr>
            </a:fld>
            <a:endParaRPr altLang="en-US" lang="zh-CN">
              <a:solidFill>
                <a:srgbClr val="898989"/>
              </a:solidFill>
              <a:latin typeface="Calibri" pitchFamily="0" charset="0"/>
              <a:ea typeface="宋体" pitchFamily="0" charset="0"/>
            </a:endParaRPr>
          </a:p>
        </p:txBody>
      </p:sp>
      <p:sp>
        <p:nvSpPr>
          <p:cNvPr id="1048613" name=""/>
          <p:cNvSpPr/>
          <p:nvPr>
            <p:ph type="sldNum" sz="quarter" idx="4"/>
          </p:nvPr>
        </p:nvSpPr>
        <p:spPr>
          <a:xfrm rot="0">
            <a:off x="11353800" y="6473825"/>
            <a:ext cx="150812" cy="1905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fld>
            <a:endParaRPr altLang="en-US" sz="1100" lang="zh-CN">
              <a:solidFill>
                <a:srgbClr val="2D936B"/>
              </a:solidFill>
              <a:latin typeface="Trebuchet MS" pitchFamily="0" charset="0"/>
              <a:ea typeface="宋体" pitchFamily="0" charset="0"/>
            </a:endParaRPr>
          </a:p>
        </p:txBody>
      </p:sp>
      <p:sp>
        <p:nvSpPr>
          <p:cNvPr id="1048611" name=""/>
          <p:cNvSpPr/>
          <p:nvPr>
            <p:ph type="ftr" sz="quarter" idx="3"/>
          </p:nvPr>
        </p:nvSpPr>
        <p:spPr>
          <a:xfrm rot="0">
            <a:off x="4144962" y="6378575"/>
            <a:ext cx="390207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17" name=""/>
        <p:cNvGrpSpPr/>
        <p:nvPr/>
      </p:nvGrpSpPr>
      <p:grpSpPr>
        <a:xfrm>
          <a:off x="0" y="0"/>
          <a:ext cx="0" cy="0"/>
          <a:chOff x="0" y="0"/>
          <a:chExt cx="0" cy="0"/>
        </a:xfrm>
      </p:grpSpPr>
      <p:sp>
        <p:nvSpPr>
          <p:cNvPr id="1048799" name="Title 1"/>
          <p:cNvSpPr>
            <a:spLocks noGrp="1"/>
          </p:cNvSpPr>
          <p:nvPr>
            <p:ph type="ctrTitle"/>
          </p:nvPr>
        </p:nvSpPr>
        <p:spPr>
          <a:xfrm>
            <a:off x="1524000" y="1122363"/>
            <a:ext cx="9144000" cy="2387600"/>
          </a:xfrm>
        </p:spPr>
        <p:txBody>
          <a:bodyPr anchor="b"/>
          <a:lstStyle>
            <a:lvl1pPr>
              <a:defRPr sz="6000"/>
            </a:lvl1pPr>
          </a:lstStyle>
          <a:p>
            <a:r>
              <a:rPr altLang="zh-CN" lang="en-US" smtClean="0"/>
              <a:t>Click to edit Master title style</a:t>
            </a:r>
            <a:endParaRPr altLang="en-US" lang="zh-CN"/>
          </a:p>
        </p:txBody>
      </p:sp>
      <p:sp>
        <p:nvSpPr>
          <p:cNvPr id="1048800"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699" name=""/>
          <p:cNvSpPr/>
          <p:nvPr>
            <p:ph type="dt" sz="half" idx="2"/>
          </p:nvPr>
        </p:nvSpPr>
        <p:spPr>
          <a:xfrm rot="0">
            <a:off x="609600" y="6378575"/>
            <a:ext cx="280352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lang="zh-CN">
                <a:solidFill>
                  <a:srgbClr val="898989"/>
                </a:solidFill>
                <a:latin typeface="Calibri" pitchFamily="0" charset="0"/>
                <a:ea typeface="宋体" pitchFamily="0" charset="0"/>
              </a:rPr>
              <a:pPr algn="l" indent="0" lvl="0" marL="0">
                <a:buFontTx/>
                <a:buNone/>
              </a:pPr>
            </a:fld>
            <a:endParaRPr altLang="en-US" lang="zh-CN">
              <a:solidFill>
                <a:srgbClr val="898989"/>
              </a:solidFill>
              <a:latin typeface="Calibri" pitchFamily="0" charset="0"/>
              <a:ea typeface="宋体" pitchFamily="0" charset="0"/>
            </a:endParaRPr>
          </a:p>
        </p:txBody>
      </p:sp>
      <p:sp>
        <p:nvSpPr>
          <p:cNvPr id="1048700" name=""/>
          <p:cNvSpPr/>
          <p:nvPr>
            <p:ph type="sldNum" sz="quarter" idx="4"/>
          </p:nvPr>
        </p:nvSpPr>
        <p:spPr>
          <a:xfrm rot="0">
            <a:off x="11353800" y="6473825"/>
            <a:ext cx="150812" cy="1905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fld>
            <a:endParaRPr altLang="en-US" sz="1100" lang="zh-CN">
              <a:solidFill>
                <a:srgbClr val="2D936B"/>
              </a:solidFill>
              <a:latin typeface="Trebuchet MS" pitchFamily="0" charset="0"/>
              <a:ea typeface="宋体" pitchFamily="0" charset="0"/>
            </a:endParaRPr>
          </a:p>
        </p:txBody>
      </p:sp>
      <p:sp>
        <p:nvSpPr>
          <p:cNvPr id="1048698" name=""/>
          <p:cNvSpPr/>
          <p:nvPr>
            <p:ph type="ftr" sz="quarter" idx="3"/>
          </p:nvPr>
        </p:nvSpPr>
        <p:spPr>
          <a:xfrm rot="0">
            <a:off x="4144962" y="6378575"/>
            <a:ext cx="390207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18" name=""/>
        <p:cNvGrpSpPr/>
        <p:nvPr/>
      </p:nvGrpSpPr>
      <p:grpSpPr>
        <a:xfrm>
          <a:off x="0" y="0"/>
          <a:ext cx="0" cy="0"/>
          <a:chOff x="0" y="0"/>
          <a:chExt cx="0" cy="0"/>
        </a:xfrm>
      </p:grpSpPr>
      <p:sp>
        <p:nvSpPr>
          <p:cNvPr id="1048801" name="Title 1"/>
          <p:cNvSpPr>
            <a:spLocks noGrp="1"/>
          </p:cNvSpPr>
          <p:nvPr>
            <p:ph type="title"/>
          </p:nvPr>
        </p:nvSpPr>
        <p:spPr/>
        <p:txBody>
          <a:bodyPr/>
          <a:p>
            <a:r>
              <a:rPr altLang="zh-CN" lang="en-US" smtClean="0"/>
              <a:t>Click to edit Master title style</a:t>
            </a:r>
            <a:endParaRPr altLang="en-US" lang="zh-CN"/>
          </a:p>
        </p:txBody>
      </p:sp>
      <p:sp>
        <p:nvSpPr>
          <p:cNvPr id="1048802"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99" name=""/>
          <p:cNvSpPr/>
          <p:nvPr>
            <p:ph type="dt" sz="half" idx="2"/>
          </p:nvPr>
        </p:nvSpPr>
        <p:spPr>
          <a:xfrm rot="0">
            <a:off x="609600" y="6378575"/>
            <a:ext cx="280352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lang="zh-CN">
                <a:solidFill>
                  <a:srgbClr val="898989"/>
                </a:solidFill>
                <a:latin typeface="Calibri" pitchFamily="0" charset="0"/>
                <a:ea typeface="宋体" pitchFamily="0" charset="0"/>
              </a:rPr>
              <a:pPr algn="l" indent="0" lvl="0" marL="0">
                <a:buFontTx/>
                <a:buNone/>
              </a:pPr>
            </a:fld>
            <a:endParaRPr altLang="en-US" lang="zh-CN">
              <a:solidFill>
                <a:srgbClr val="898989"/>
              </a:solidFill>
              <a:latin typeface="Calibri" pitchFamily="0" charset="0"/>
              <a:ea typeface="宋体" pitchFamily="0" charset="0"/>
            </a:endParaRPr>
          </a:p>
        </p:txBody>
      </p:sp>
      <p:sp>
        <p:nvSpPr>
          <p:cNvPr id="1048700" name=""/>
          <p:cNvSpPr/>
          <p:nvPr>
            <p:ph type="sldNum" sz="quarter" idx="4"/>
          </p:nvPr>
        </p:nvSpPr>
        <p:spPr>
          <a:xfrm rot="0">
            <a:off x="11353800" y="6473825"/>
            <a:ext cx="150812" cy="1905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fld>
            <a:endParaRPr altLang="en-US" sz="1100" lang="zh-CN">
              <a:solidFill>
                <a:srgbClr val="2D936B"/>
              </a:solidFill>
              <a:latin typeface="Trebuchet MS" pitchFamily="0" charset="0"/>
              <a:ea typeface="宋体" pitchFamily="0" charset="0"/>
            </a:endParaRPr>
          </a:p>
        </p:txBody>
      </p:sp>
      <p:sp>
        <p:nvSpPr>
          <p:cNvPr id="1048698" name=""/>
          <p:cNvSpPr/>
          <p:nvPr>
            <p:ph type="ftr" sz="quarter" idx="3"/>
          </p:nvPr>
        </p:nvSpPr>
        <p:spPr>
          <a:xfrm rot="0">
            <a:off x="4144962" y="6378575"/>
            <a:ext cx="390207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19" name=""/>
        <p:cNvGrpSpPr/>
        <p:nvPr/>
      </p:nvGrpSpPr>
      <p:grpSpPr>
        <a:xfrm>
          <a:off x="0" y="0"/>
          <a:ext cx="0" cy="0"/>
          <a:chOff x="0" y="0"/>
          <a:chExt cx="0" cy="0"/>
        </a:xfrm>
      </p:grpSpPr>
      <p:sp>
        <p:nvSpPr>
          <p:cNvPr id="1048803" name="Title 1"/>
          <p:cNvSpPr>
            <a:spLocks noGrp="1"/>
          </p:cNvSpPr>
          <p:nvPr>
            <p:ph type="title"/>
          </p:nvPr>
        </p:nvSpPr>
        <p:spPr>
          <a:xfrm>
            <a:off x="831850" y="1709738"/>
            <a:ext cx="10515600" cy="2852737"/>
          </a:xfrm>
        </p:spPr>
        <p:txBody>
          <a:bodyPr anchor="b"/>
          <a:lstStyle>
            <a:lvl1pPr>
              <a:defRPr sz="6000"/>
            </a:lvl1pPr>
          </a:lstStyle>
          <a:p>
            <a:r>
              <a:rPr altLang="zh-CN" lang="en-US" smtClean="0"/>
              <a:t>Click to edit Master title style</a:t>
            </a:r>
            <a:endParaRPr altLang="en-US" lang="zh-CN"/>
          </a:p>
        </p:txBody>
      </p:sp>
      <p:sp>
        <p:nvSpPr>
          <p:cNvPr id="1048804" name="Text Placeholder 2"/>
          <p:cNvSpPr>
            <a:spLocks noGrp="1"/>
          </p:cNvSpPr>
          <p:nvPr>
            <p:ph type="body" idx="1"/>
          </p:nvPr>
        </p:nvSpPr>
        <p:spPr>
          <a:xfrm>
            <a:off x="831850"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699" name=""/>
          <p:cNvSpPr/>
          <p:nvPr>
            <p:ph type="dt" sz="half" idx="2"/>
          </p:nvPr>
        </p:nvSpPr>
        <p:spPr>
          <a:xfrm rot="0">
            <a:off x="609600" y="6378575"/>
            <a:ext cx="280352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lang="zh-CN">
                <a:solidFill>
                  <a:srgbClr val="898989"/>
                </a:solidFill>
                <a:latin typeface="Calibri" pitchFamily="0" charset="0"/>
                <a:ea typeface="宋体" pitchFamily="0" charset="0"/>
              </a:rPr>
              <a:pPr algn="l" indent="0" lvl="0" marL="0">
                <a:buFontTx/>
                <a:buNone/>
              </a:pPr>
            </a:fld>
            <a:endParaRPr altLang="en-US" lang="zh-CN">
              <a:solidFill>
                <a:srgbClr val="898989"/>
              </a:solidFill>
              <a:latin typeface="Calibri" pitchFamily="0" charset="0"/>
              <a:ea typeface="宋体" pitchFamily="0" charset="0"/>
            </a:endParaRPr>
          </a:p>
        </p:txBody>
      </p:sp>
      <p:sp>
        <p:nvSpPr>
          <p:cNvPr id="1048700" name=""/>
          <p:cNvSpPr/>
          <p:nvPr>
            <p:ph type="sldNum" sz="quarter" idx="4"/>
          </p:nvPr>
        </p:nvSpPr>
        <p:spPr>
          <a:xfrm rot="0">
            <a:off x="11353800" y="6473825"/>
            <a:ext cx="150812" cy="1905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fld>
            <a:endParaRPr altLang="en-US" sz="1100" lang="zh-CN">
              <a:solidFill>
                <a:srgbClr val="2D936B"/>
              </a:solidFill>
              <a:latin typeface="Trebuchet MS" pitchFamily="0" charset="0"/>
              <a:ea typeface="宋体" pitchFamily="0" charset="0"/>
            </a:endParaRPr>
          </a:p>
        </p:txBody>
      </p:sp>
      <p:sp>
        <p:nvSpPr>
          <p:cNvPr id="1048698" name=""/>
          <p:cNvSpPr/>
          <p:nvPr>
            <p:ph type="ftr" sz="quarter" idx="3"/>
          </p:nvPr>
        </p:nvSpPr>
        <p:spPr>
          <a:xfrm rot="0">
            <a:off x="4144962" y="6378575"/>
            <a:ext cx="390207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20" name=""/>
        <p:cNvGrpSpPr/>
        <p:nvPr/>
      </p:nvGrpSpPr>
      <p:grpSpPr>
        <a:xfrm>
          <a:off x="0" y="0"/>
          <a:ext cx="0" cy="0"/>
          <a:chOff x="0" y="0"/>
          <a:chExt cx="0" cy="0"/>
        </a:xfrm>
      </p:grpSpPr>
      <p:sp>
        <p:nvSpPr>
          <p:cNvPr id="1048805" name="Title 1"/>
          <p:cNvSpPr>
            <a:spLocks noGrp="1"/>
          </p:cNvSpPr>
          <p:nvPr>
            <p:ph type="title"/>
          </p:nvPr>
        </p:nvSpPr>
        <p:spPr/>
        <p:txBody>
          <a:bodyPr/>
          <a:p>
            <a:r>
              <a:rPr altLang="zh-CN" lang="en-US" smtClean="0"/>
              <a:t>Click to edit Master title style</a:t>
            </a:r>
            <a:endParaRPr altLang="en-US" lang="zh-CN"/>
          </a:p>
        </p:txBody>
      </p:sp>
      <p:sp>
        <p:nvSpPr>
          <p:cNvPr id="1048806" name="Content Placeholder 2"/>
          <p:cNvSpPr>
            <a:spLocks noGrp="1"/>
          </p:cNvSpPr>
          <p:nvPr>
            <p:ph sz="half" idx="1"/>
          </p:nvPr>
        </p:nvSpPr>
        <p:spPr>
          <a:xfrm>
            <a:off x="838200"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07" name="Content Placeholder 3"/>
          <p:cNvSpPr>
            <a:spLocks noGrp="1"/>
          </p:cNvSpPr>
          <p:nvPr>
            <p:ph sz="half" idx="2"/>
          </p:nvPr>
        </p:nvSpPr>
        <p:spPr>
          <a:xfrm>
            <a:off x="6172199"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99" name=""/>
          <p:cNvSpPr/>
          <p:nvPr>
            <p:ph type="dt" sz="half" idx="2"/>
          </p:nvPr>
        </p:nvSpPr>
        <p:spPr>
          <a:xfrm rot="0">
            <a:off x="609600" y="6378575"/>
            <a:ext cx="280352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lang="zh-CN">
                <a:solidFill>
                  <a:srgbClr val="898989"/>
                </a:solidFill>
                <a:latin typeface="Calibri" pitchFamily="0" charset="0"/>
                <a:ea typeface="宋体" pitchFamily="0" charset="0"/>
              </a:rPr>
              <a:pPr algn="l" indent="0" lvl="0" marL="0">
                <a:buFontTx/>
                <a:buNone/>
              </a:pPr>
            </a:fld>
            <a:endParaRPr altLang="en-US" lang="zh-CN">
              <a:solidFill>
                <a:srgbClr val="898989"/>
              </a:solidFill>
              <a:latin typeface="Calibri" pitchFamily="0" charset="0"/>
              <a:ea typeface="宋体" pitchFamily="0" charset="0"/>
            </a:endParaRPr>
          </a:p>
        </p:txBody>
      </p:sp>
      <p:sp>
        <p:nvSpPr>
          <p:cNvPr id="1048700" name=""/>
          <p:cNvSpPr/>
          <p:nvPr>
            <p:ph type="sldNum" sz="quarter" idx="4"/>
          </p:nvPr>
        </p:nvSpPr>
        <p:spPr>
          <a:xfrm rot="0">
            <a:off x="11353800" y="6473825"/>
            <a:ext cx="150812" cy="1905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fld>
            <a:endParaRPr altLang="en-US" sz="1100" lang="zh-CN">
              <a:solidFill>
                <a:srgbClr val="2D936B"/>
              </a:solidFill>
              <a:latin typeface="Trebuchet MS" pitchFamily="0" charset="0"/>
              <a:ea typeface="宋体" pitchFamily="0" charset="0"/>
            </a:endParaRPr>
          </a:p>
        </p:txBody>
      </p:sp>
      <p:sp>
        <p:nvSpPr>
          <p:cNvPr id="1048698" name=""/>
          <p:cNvSpPr/>
          <p:nvPr>
            <p:ph type="ftr" sz="quarter" idx="3"/>
          </p:nvPr>
        </p:nvSpPr>
        <p:spPr>
          <a:xfrm rot="0">
            <a:off x="4144962" y="6378575"/>
            <a:ext cx="390207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21" name=""/>
        <p:cNvGrpSpPr/>
        <p:nvPr/>
      </p:nvGrpSpPr>
      <p:grpSpPr>
        <a:xfrm>
          <a:off x="0" y="0"/>
          <a:ext cx="0" cy="0"/>
          <a:chOff x="0" y="0"/>
          <a:chExt cx="0" cy="0"/>
        </a:xfrm>
      </p:grpSpPr>
      <p:sp>
        <p:nvSpPr>
          <p:cNvPr id="1048808" name="Title 1"/>
          <p:cNvSpPr>
            <a:spLocks noGrp="1"/>
          </p:cNvSpPr>
          <p:nvPr>
            <p:ph type="title"/>
          </p:nvPr>
        </p:nvSpPr>
        <p:spPr>
          <a:xfrm>
            <a:off x="839788" y="365125"/>
            <a:ext cx="10515600" cy="1325563"/>
          </a:xfrm>
        </p:spPr>
        <p:txBody>
          <a:bodyPr/>
          <a:p>
            <a:r>
              <a:rPr altLang="zh-CN" lang="en-US" smtClean="0"/>
              <a:t>Click to edit Master title style</a:t>
            </a:r>
            <a:endParaRPr altLang="en-US" lang="zh-CN"/>
          </a:p>
        </p:txBody>
      </p:sp>
      <p:sp>
        <p:nvSpPr>
          <p:cNvPr id="1048809"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810" name="Content Placeholder 3"/>
          <p:cNvSpPr>
            <a:spLocks noGrp="1"/>
          </p:cNvSpPr>
          <p:nvPr>
            <p:ph sz="half" idx="2"/>
          </p:nvPr>
        </p:nvSpPr>
        <p:spPr>
          <a:xfrm>
            <a:off x="839788" y="2505075"/>
            <a:ext cx="5157787"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11" name="Text Placeholder 4"/>
          <p:cNvSpPr>
            <a:spLocks noGrp="1"/>
          </p:cNvSpPr>
          <p:nvPr>
            <p:ph type="body" sz="quarter" idx="3"/>
          </p:nvPr>
        </p:nvSpPr>
        <p:spPr>
          <a:xfrm>
            <a:off x="6172199"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812" name="Content Placeholder 5"/>
          <p:cNvSpPr>
            <a:spLocks noGrp="1"/>
          </p:cNvSpPr>
          <p:nvPr>
            <p:ph sz="quarter" idx="4"/>
          </p:nvPr>
        </p:nvSpPr>
        <p:spPr>
          <a:xfrm>
            <a:off x="6172199" y="2505075"/>
            <a:ext cx="5183188"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99" name=""/>
          <p:cNvSpPr/>
          <p:nvPr>
            <p:ph type="dt" sz="half" idx="2"/>
          </p:nvPr>
        </p:nvSpPr>
        <p:spPr>
          <a:xfrm rot="0">
            <a:off x="609600" y="6378575"/>
            <a:ext cx="280352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lang="zh-CN">
                <a:solidFill>
                  <a:srgbClr val="898989"/>
                </a:solidFill>
                <a:latin typeface="Calibri" pitchFamily="0" charset="0"/>
                <a:ea typeface="宋体" pitchFamily="0" charset="0"/>
              </a:rPr>
              <a:pPr algn="l" indent="0" lvl="0" marL="0">
                <a:buFontTx/>
                <a:buNone/>
              </a:pPr>
            </a:fld>
            <a:endParaRPr altLang="en-US" lang="zh-CN">
              <a:solidFill>
                <a:srgbClr val="898989"/>
              </a:solidFill>
              <a:latin typeface="Calibri" pitchFamily="0" charset="0"/>
              <a:ea typeface="宋体" pitchFamily="0" charset="0"/>
            </a:endParaRPr>
          </a:p>
        </p:txBody>
      </p:sp>
      <p:sp>
        <p:nvSpPr>
          <p:cNvPr id="1048700" name=""/>
          <p:cNvSpPr/>
          <p:nvPr>
            <p:ph type="sldNum" sz="quarter" idx="4"/>
          </p:nvPr>
        </p:nvSpPr>
        <p:spPr>
          <a:xfrm rot="0">
            <a:off x="11353800" y="6473825"/>
            <a:ext cx="150812" cy="1905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fld>
            <a:endParaRPr altLang="en-US" sz="1100" lang="zh-CN">
              <a:solidFill>
                <a:srgbClr val="2D936B"/>
              </a:solidFill>
              <a:latin typeface="Trebuchet MS" pitchFamily="0" charset="0"/>
              <a:ea typeface="宋体" pitchFamily="0" charset="0"/>
            </a:endParaRPr>
          </a:p>
        </p:txBody>
      </p:sp>
      <p:sp>
        <p:nvSpPr>
          <p:cNvPr id="1048698" name=""/>
          <p:cNvSpPr/>
          <p:nvPr>
            <p:ph type="ftr" sz="quarter" idx="3"/>
          </p:nvPr>
        </p:nvSpPr>
        <p:spPr>
          <a:xfrm rot="0">
            <a:off x="4144962" y="6378575"/>
            <a:ext cx="390207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22" name=""/>
        <p:cNvGrpSpPr/>
        <p:nvPr/>
      </p:nvGrpSpPr>
      <p:grpSpPr>
        <a:xfrm>
          <a:off x="0" y="0"/>
          <a:ext cx="0" cy="0"/>
          <a:chOff x="0" y="0"/>
          <a:chExt cx="0" cy="0"/>
        </a:xfrm>
      </p:grpSpPr>
      <p:sp>
        <p:nvSpPr>
          <p:cNvPr id="1048813" name="Title 1"/>
          <p:cNvSpPr>
            <a:spLocks noGrp="1"/>
          </p:cNvSpPr>
          <p:nvPr>
            <p:ph type="title"/>
          </p:nvPr>
        </p:nvSpPr>
        <p:spPr/>
        <p:txBody>
          <a:bodyPr/>
          <a:p>
            <a:r>
              <a:rPr altLang="zh-CN" lang="en-US" smtClean="0"/>
              <a:t>Click to edit Master title style</a:t>
            </a:r>
            <a:endParaRPr altLang="en-US" lang="zh-CN"/>
          </a:p>
        </p:txBody>
      </p:sp>
      <p:sp>
        <p:nvSpPr>
          <p:cNvPr id="1048699" name=""/>
          <p:cNvSpPr/>
          <p:nvPr>
            <p:ph type="dt" sz="half" idx="2"/>
          </p:nvPr>
        </p:nvSpPr>
        <p:spPr>
          <a:xfrm rot="0">
            <a:off x="609600" y="6378575"/>
            <a:ext cx="280352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lang="zh-CN">
                <a:solidFill>
                  <a:srgbClr val="898989"/>
                </a:solidFill>
                <a:latin typeface="Calibri" pitchFamily="0" charset="0"/>
                <a:ea typeface="宋体" pitchFamily="0" charset="0"/>
              </a:rPr>
              <a:pPr algn="l" indent="0" lvl="0" marL="0">
                <a:buFontTx/>
                <a:buNone/>
              </a:pPr>
            </a:fld>
            <a:endParaRPr altLang="en-US" lang="zh-CN">
              <a:solidFill>
                <a:srgbClr val="898989"/>
              </a:solidFill>
              <a:latin typeface="Calibri" pitchFamily="0" charset="0"/>
              <a:ea typeface="宋体" pitchFamily="0" charset="0"/>
            </a:endParaRPr>
          </a:p>
        </p:txBody>
      </p:sp>
      <p:sp>
        <p:nvSpPr>
          <p:cNvPr id="1048700" name=""/>
          <p:cNvSpPr/>
          <p:nvPr>
            <p:ph type="sldNum" sz="quarter" idx="4"/>
          </p:nvPr>
        </p:nvSpPr>
        <p:spPr>
          <a:xfrm rot="0">
            <a:off x="11353800" y="6473825"/>
            <a:ext cx="150812" cy="1905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fld>
            <a:endParaRPr altLang="en-US" sz="1100" lang="zh-CN">
              <a:solidFill>
                <a:srgbClr val="2D936B"/>
              </a:solidFill>
              <a:latin typeface="Trebuchet MS" pitchFamily="0" charset="0"/>
              <a:ea typeface="宋体" pitchFamily="0" charset="0"/>
            </a:endParaRPr>
          </a:p>
        </p:txBody>
      </p:sp>
      <p:sp>
        <p:nvSpPr>
          <p:cNvPr id="1048698" name=""/>
          <p:cNvSpPr/>
          <p:nvPr>
            <p:ph type="ftr" sz="quarter" idx="3"/>
          </p:nvPr>
        </p:nvSpPr>
        <p:spPr>
          <a:xfrm rot="0">
            <a:off x="4144962" y="6378575"/>
            <a:ext cx="390207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4" name=""/>
        <p:cNvGrpSpPr/>
        <p:nvPr/>
      </p:nvGrpSpPr>
      <p:grpSpPr>
        <a:xfrm>
          <a:off x="0" y="0"/>
          <a:ext cx="0" cy="0"/>
          <a:chOff x="0" y="0"/>
          <a:chExt cx="0" cy="0"/>
        </a:xfrm>
      </p:grpSpPr>
      <p:sp>
        <p:nvSpPr>
          <p:cNvPr id="1048730" name="Title 1"/>
          <p:cNvSpPr>
            <a:spLocks noGrp="1"/>
          </p:cNvSpPr>
          <p:nvPr>
            <p:ph type="title"/>
          </p:nvPr>
        </p:nvSpPr>
        <p:spPr/>
        <p:txBody>
          <a:bodyPr/>
          <a:p>
            <a:r>
              <a:rPr altLang="zh-CN" lang="en-US" smtClean="0"/>
              <a:t>Click to edit Master title style</a:t>
            </a:r>
            <a:endParaRPr altLang="en-US" lang="zh-CN"/>
          </a:p>
        </p:txBody>
      </p:sp>
      <p:sp>
        <p:nvSpPr>
          <p:cNvPr id="1048731" name="Content Placeholder 2"/>
          <p:cNvSpPr>
            <a:spLocks noGrp="1"/>
          </p:cNvSpPr>
          <p:nvPr>
            <p:ph sz="half" idx="1"/>
          </p:nvPr>
        </p:nvSpPr>
        <p:spPr>
          <a:xfrm>
            <a:off x="838200"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32" name="Content Placeholder 3"/>
          <p:cNvSpPr>
            <a:spLocks noGrp="1"/>
          </p:cNvSpPr>
          <p:nvPr>
            <p:ph sz="half" idx="2"/>
          </p:nvPr>
        </p:nvSpPr>
        <p:spPr>
          <a:xfrm>
            <a:off x="6172199"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22" name=""/>
          <p:cNvSpPr/>
          <p:nvPr>
            <p:ph type="dt" sz="half" idx="2"/>
          </p:nvPr>
        </p:nvSpPr>
        <p:spPr>
          <a:xfrm rot="0">
            <a:off x="609600" y="6378575"/>
            <a:ext cx="280352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lang="en-US">
                <a:solidFill>
                  <a:srgbClr val="898989"/>
                </a:solidFill>
                <a:latin typeface="Calibri" pitchFamily="0" charset="0"/>
                <a:ea typeface="宋体" pitchFamily="0" charset="0"/>
              </a:rPr>
              <a:pPr algn="l" indent="0" lvl="0" marL="0">
                <a:buFontTx/>
                <a:buNone/>
              </a:pPr>
            </a:fld>
            <a:endParaRPr altLang="en-US" lang="en-US">
              <a:solidFill>
                <a:srgbClr val="898989"/>
              </a:solidFill>
              <a:latin typeface="Calibri" pitchFamily="0" charset="0"/>
              <a:ea typeface="宋体" pitchFamily="0" charset="0"/>
            </a:endParaRPr>
          </a:p>
        </p:txBody>
      </p:sp>
      <p:sp>
        <p:nvSpPr>
          <p:cNvPr id="1048723" name=""/>
          <p:cNvSpPr/>
          <p:nvPr>
            <p:ph type="sldNum" sz="quarter" idx="4"/>
          </p:nvPr>
        </p:nvSpPr>
        <p:spPr>
          <a:xfrm rot="0">
            <a:off x="11353800" y="6473825"/>
            <a:ext cx="150812" cy="1905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fld>
            <a:endParaRPr altLang="en-US" sz="1100" lang="zh-CN">
              <a:solidFill>
                <a:srgbClr val="2D936B"/>
              </a:solidFill>
              <a:latin typeface="Trebuchet MS" pitchFamily="0" charset="0"/>
              <a:ea typeface="宋体" pitchFamily="0" charset="0"/>
            </a:endParaRPr>
          </a:p>
        </p:txBody>
      </p:sp>
      <p:sp>
        <p:nvSpPr>
          <p:cNvPr id="1048721" name=""/>
          <p:cNvSpPr/>
          <p:nvPr>
            <p:ph type="ftr" sz="quarter" idx="3"/>
          </p:nvPr>
        </p:nvSpPr>
        <p:spPr>
          <a:xfrm rot="0">
            <a:off x="4144962" y="6378575"/>
            <a:ext cx="390207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3" name=""/>
        <p:cNvGrpSpPr/>
        <p:nvPr/>
      </p:nvGrpSpPr>
      <p:grpSpPr>
        <a:xfrm>
          <a:off x="0" y="0"/>
          <a:ext cx="0" cy="0"/>
          <a:chOff x="0" y="0"/>
          <a:chExt cx="0" cy="0"/>
        </a:xfrm>
      </p:grpSpPr>
      <p:sp>
        <p:nvSpPr>
          <p:cNvPr id="1048699" name=""/>
          <p:cNvSpPr/>
          <p:nvPr>
            <p:ph type="dt" sz="half" idx="2"/>
          </p:nvPr>
        </p:nvSpPr>
        <p:spPr>
          <a:xfrm rot="0">
            <a:off x="609600" y="6378575"/>
            <a:ext cx="280352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lang="zh-CN">
                <a:solidFill>
                  <a:srgbClr val="898989"/>
                </a:solidFill>
                <a:latin typeface="Calibri" pitchFamily="0" charset="0"/>
                <a:ea typeface="宋体" pitchFamily="0" charset="0"/>
              </a:rPr>
              <a:pPr algn="l" indent="0" lvl="0" marL="0">
                <a:buFontTx/>
                <a:buNone/>
              </a:pPr>
            </a:fld>
            <a:endParaRPr altLang="en-US" lang="zh-CN">
              <a:solidFill>
                <a:srgbClr val="898989"/>
              </a:solidFill>
              <a:latin typeface="Calibri" pitchFamily="0" charset="0"/>
              <a:ea typeface="宋体" pitchFamily="0" charset="0"/>
            </a:endParaRPr>
          </a:p>
        </p:txBody>
      </p:sp>
      <p:sp>
        <p:nvSpPr>
          <p:cNvPr id="1048700" name=""/>
          <p:cNvSpPr/>
          <p:nvPr>
            <p:ph type="sldNum" sz="quarter" idx="4"/>
          </p:nvPr>
        </p:nvSpPr>
        <p:spPr>
          <a:xfrm rot="0">
            <a:off x="11353800" y="6473825"/>
            <a:ext cx="150812" cy="1905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fld>
            <a:endParaRPr altLang="en-US" sz="1100" lang="zh-CN">
              <a:solidFill>
                <a:srgbClr val="2D936B"/>
              </a:solidFill>
              <a:latin typeface="Trebuchet MS" pitchFamily="0" charset="0"/>
              <a:ea typeface="宋体" pitchFamily="0" charset="0"/>
            </a:endParaRPr>
          </a:p>
        </p:txBody>
      </p:sp>
      <p:sp>
        <p:nvSpPr>
          <p:cNvPr id="1048698" name=""/>
          <p:cNvSpPr/>
          <p:nvPr>
            <p:ph type="ftr" sz="quarter" idx="3"/>
          </p:nvPr>
        </p:nvSpPr>
        <p:spPr>
          <a:xfrm rot="0">
            <a:off x="4144962" y="6378575"/>
            <a:ext cx="390207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24" name=""/>
        <p:cNvGrpSpPr/>
        <p:nvPr/>
      </p:nvGrpSpPr>
      <p:grpSpPr>
        <a:xfrm>
          <a:off x="0" y="0"/>
          <a:ext cx="0" cy="0"/>
          <a:chOff x="0" y="0"/>
          <a:chExt cx="0" cy="0"/>
        </a:xfrm>
      </p:grpSpPr>
      <p:sp>
        <p:nvSpPr>
          <p:cNvPr id="1048814"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815"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816"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99" name=""/>
          <p:cNvSpPr/>
          <p:nvPr>
            <p:ph type="dt" sz="half" idx="2"/>
          </p:nvPr>
        </p:nvSpPr>
        <p:spPr>
          <a:xfrm rot="0">
            <a:off x="609600" y="6378575"/>
            <a:ext cx="280352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lang="zh-CN">
                <a:solidFill>
                  <a:srgbClr val="898989"/>
                </a:solidFill>
                <a:latin typeface="Calibri" pitchFamily="0" charset="0"/>
                <a:ea typeface="宋体" pitchFamily="0" charset="0"/>
              </a:rPr>
              <a:pPr algn="l" indent="0" lvl="0" marL="0">
                <a:buFontTx/>
                <a:buNone/>
              </a:pPr>
            </a:fld>
            <a:endParaRPr altLang="en-US" lang="zh-CN">
              <a:solidFill>
                <a:srgbClr val="898989"/>
              </a:solidFill>
              <a:latin typeface="Calibri" pitchFamily="0" charset="0"/>
              <a:ea typeface="宋体" pitchFamily="0" charset="0"/>
            </a:endParaRPr>
          </a:p>
        </p:txBody>
      </p:sp>
      <p:sp>
        <p:nvSpPr>
          <p:cNvPr id="1048700" name=""/>
          <p:cNvSpPr/>
          <p:nvPr>
            <p:ph type="sldNum" sz="quarter" idx="4"/>
          </p:nvPr>
        </p:nvSpPr>
        <p:spPr>
          <a:xfrm rot="0">
            <a:off x="11353800" y="6473825"/>
            <a:ext cx="150812" cy="1905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fld>
            <a:endParaRPr altLang="en-US" sz="1100" lang="zh-CN">
              <a:solidFill>
                <a:srgbClr val="2D936B"/>
              </a:solidFill>
              <a:latin typeface="Trebuchet MS" pitchFamily="0" charset="0"/>
              <a:ea typeface="宋体" pitchFamily="0" charset="0"/>
            </a:endParaRPr>
          </a:p>
        </p:txBody>
      </p:sp>
      <p:sp>
        <p:nvSpPr>
          <p:cNvPr id="1048698" name=""/>
          <p:cNvSpPr/>
          <p:nvPr>
            <p:ph type="ftr" sz="quarter" idx="3"/>
          </p:nvPr>
        </p:nvSpPr>
        <p:spPr>
          <a:xfrm rot="0">
            <a:off x="4144962" y="6378575"/>
            <a:ext cx="390207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26" name=""/>
        <p:cNvGrpSpPr/>
        <p:nvPr/>
      </p:nvGrpSpPr>
      <p:grpSpPr>
        <a:xfrm>
          <a:off x="0" y="0"/>
          <a:ext cx="0" cy="0"/>
          <a:chOff x="0" y="0"/>
          <a:chExt cx="0" cy="0"/>
        </a:xfrm>
      </p:grpSpPr>
      <p:sp>
        <p:nvSpPr>
          <p:cNvPr id="1048817"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81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819" name="Picture Placeholder 2"/>
          <p:cNvSpPr>
            <a:spLocks noGrp="1"/>
          </p:cNvSpPr>
          <p:nvPr>
            <p:ph type="pic" idx="1"/>
          </p:nvPr>
        </p:nvSpPr>
        <p:spPr>
          <a:xfrm>
            <a:off x="5183188" y="987424"/>
            <a:ext cx="6172199"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99" name=""/>
          <p:cNvSpPr/>
          <p:nvPr>
            <p:ph type="dt" sz="half" idx="2"/>
          </p:nvPr>
        </p:nvSpPr>
        <p:spPr>
          <a:xfrm rot="0">
            <a:off x="609600" y="6378575"/>
            <a:ext cx="280352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lang="zh-CN">
                <a:solidFill>
                  <a:srgbClr val="898989"/>
                </a:solidFill>
                <a:latin typeface="Calibri" pitchFamily="0" charset="0"/>
                <a:ea typeface="宋体" pitchFamily="0" charset="0"/>
              </a:rPr>
              <a:pPr algn="l" indent="0" lvl="0" marL="0">
                <a:buFontTx/>
                <a:buNone/>
              </a:pPr>
            </a:fld>
            <a:endParaRPr altLang="en-US" lang="zh-CN">
              <a:solidFill>
                <a:srgbClr val="898989"/>
              </a:solidFill>
              <a:latin typeface="Calibri" pitchFamily="0" charset="0"/>
              <a:ea typeface="宋体" pitchFamily="0" charset="0"/>
            </a:endParaRPr>
          </a:p>
        </p:txBody>
      </p:sp>
      <p:sp>
        <p:nvSpPr>
          <p:cNvPr id="1048700" name=""/>
          <p:cNvSpPr/>
          <p:nvPr>
            <p:ph type="sldNum" sz="quarter" idx="4"/>
          </p:nvPr>
        </p:nvSpPr>
        <p:spPr>
          <a:xfrm rot="0">
            <a:off x="11353800" y="6473825"/>
            <a:ext cx="150812" cy="1905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fld>
            <a:endParaRPr altLang="en-US" sz="1100" lang="zh-CN">
              <a:solidFill>
                <a:srgbClr val="2D936B"/>
              </a:solidFill>
              <a:latin typeface="Trebuchet MS" pitchFamily="0" charset="0"/>
              <a:ea typeface="宋体" pitchFamily="0" charset="0"/>
            </a:endParaRPr>
          </a:p>
        </p:txBody>
      </p:sp>
      <p:sp>
        <p:nvSpPr>
          <p:cNvPr id="1048698" name=""/>
          <p:cNvSpPr/>
          <p:nvPr>
            <p:ph type="ftr" sz="quarter" idx="3"/>
          </p:nvPr>
        </p:nvSpPr>
        <p:spPr>
          <a:xfrm rot="0">
            <a:off x="4144962" y="6378575"/>
            <a:ext cx="390207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28" name=""/>
        <p:cNvGrpSpPr/>
        <p:nvPr/>
      </p:nvGrpSpPr>
      <p:grpSpPr>
        <a:xfrm>
          <a:off x="0" y="0"/>
          <a:ext cx="0" cy="0"/>
          <a:chOff x="0" y="0"/>
          <a:chExt cx="0" cy="0"/>
        </a:xfrm>
      </p:grpSpPr>
      <p:sp>
        <p:nvSpPr>
          <p:cNvPr id="1048820" name="Title 1"/>
          <p:cNvSpPr>
            <a:spLocks noGrp="1"/>
          </p:cNvSpPr>
          <p:nvPr>
            <p:ph type="title"/>
          </p:nvPr>
        </p:nvSpPr>
        <p:spPr/>
        <p:txBody>
          <a:bodyPr/>
          <a:p>
            <a:r>
              <a:rPr altLang="zh-CN" lang="en-US" smtClean="0"/>
              <a:t>Click to edit Master title style</a:t>
            </a:r>
            <a:endParaRPr altLang="en-US" lang="zh-CN"/>
          </a:p>
        </p:txBody>
      </p:sp>
      <p:sp>
        <p:nvSpPr>
          <p:cNvPr id="1048821"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99" name=""/>
          <p:cNvSpPr/>
          <p:nvPr>
            <p:ph type="dt" sz="half" idx="2"/>
          </p:nvPr>
        </p:nvSpPr>
        <p:spPr>
          <a:xfrm rot="0">
            <a:off x="609600" y="6378575"/>
            <a:ext cx="280352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lang="zh-CN">
                <a:solidFill>
                  <a:srgbClr val="898989"/>
                </a:solidFill>
                <a:latin typeface="Calibri" pitchFamily="0" charset="0"/>
                <a:ea typeface="宋体" pitchFamily="0" charset="0"/>
              </a:rPr>
              <a:pPr algn="l" indent="0" lvl="0" marL="0">
                <a:buFontTx/>
                <a:buNone/>
              </a:pPr>
            </a:fld>
            <a:endParaRPr altLang="en-US" lang="zh-CN">
              <a:solidFill>
                <a:srgbClr val="898989"/>
              </a:solidFill>
              <a:latin typeface="Calibri" pitchFamily="0" charset="0"/>
              <a:ea typeface="宋体" pitchFamily="0" charset="0"/>
            </a:endParaRPr>
          </a:p>
        </p:txBody>
      </p:sp>
      <p:sp>
        <p:nvSpPr>
          <p:cNvPr id="1048700" name=""/>
          <p:cNvSpPr/>
          <p:nvPr>
            <p:ph type="sldNum" sz="quarter" idx="4"/>
          </p:nvPr>
        </p:nvSpPr>
        <p:spPr>
          <a:xfrm rot="0">
            <a:off x="11353800" y="6473825"/>
            <a:ext cx="150812" cy="1905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fld>
            <a:endParaRPr altLang="en-US" sz="1100" lang="zh-CN">
              <a:solidFill>
                <a:srgbClr val="2D936B"/>
              </a:solidFill>
              <a:latin typeface="Trebuchet MS" pitchFamily="0" charset="0"/>
              <a:ea typeface="宋体" pitchFamily="0" charset="0"/>
            </a:endParaRPr>
          </a:p>
        </p:txBody>
      </p:sp>
      <p:sp>
        <p:nvSpPr>
          <p:cNvPr id="1048698" name=""/>
          <p:cNvSpPr/>
          <p:nvPr>
            <p:ph type="ftr" sz="quarter" idx="3"/>
          </p:nvPr>
        </p:nvSpPr>
        <p:spPr>
          <a:xfrm rot="0">
            <a:off x="4144962" y="6378575"/>
            <a:ext cx="390207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30" name=""/>
        <p:cNvGrpSpPr/>
        <p:nvPr/>
      </p:nvGrpSpPr>
      <p:grpSpPr>
        <a:xfrm>
          <a:off x="0" y="0"/>
          <a:ext cx="0" cy="0"/>
          <a:chOff x="0" y="0"/>
          <a:chExt cx="0" cy="0"/>
        </a:xfrm>
      </p:grpSpPr>
      <p:sp>
        <p:nvSpPr>
          <p:cNvPr id="1048822" name="Vertical Title 1"/>
          <p:cNvSpPr>
            <a:spLocks noGrp="1"/>
          </p:cNvSpPr>
          <p:nvPr>
            <p:ph type="title" orient="vert"/>
          </p:nvPr>
        </p:nvSpPr>
        <p:spPr>
          <a:xfrm>
            <a:off x="8724900" y="365125"/>
            <a:ext cx="2628900" cy="5811838"/>
          </a:xfrm>
        </p:spPr>
        <p:txBody>
          <a:bodyPr vert="eaVert"/>
          <a:p>
            <a:r>
              <a:rPr altLang="zh-CN" lang="en-US" smtClean="0"/>
              <a:t>Click to edit Master title style</a:t>
            </a:r>
            <a:endParaRPr altLang="en-US" lang="zh-CN"/>
          </a:p>
        </p:txBody>
      </p:sp>
      <p:sp>
        <p:nvSpPr>
          <p:cNvPr id="1048823" name="Vertical Text Placeholder 2"/>
          <p:cNvSpPr>
            <a:spLocks noGrp="1"/>
          </p:cNvSpPr>
          <p:nvPr>
            <p:ph type="body" orient="vert" idx="1"/>
          </p:nvPr>
        </p:nvSpPr>
        <p:spPr>
          <a:xfrm>
            <a:off x="838200" y="365125"/>
            <a:ext cx="7734300"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99" name=""/>
          <p:cNvSpPr/>
          <p:nvPr>
            <p:ph type="dt" sz="half" idx="2"/>
          </p:nvPr>
        </p:nvSpPr>
        <p:spPr>
          <a:xfrm rot="0">
            <a:off x="609600" y="6378575"/>
            <a:ext cx="280352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lang="zh-CN">
                <a:solidFill>
                  <a:srgbClr val="898989"/>
                </a:solidFill>
                <a:latin typeface="Calibri" pitchFamily="0" charset="0"/>
                <a:ea typeface="宋体" pitchFamily="0" charset="0"/>
              </a:rPr>
              <a:pPr algn="l" indent="0" lvl="0" marL="0">
                <a:buFontTx/>
                <a:buNone/>
              </a:pPr>
            </a:fld>
            <a:endParaRPr altLang="en-US" lang="zh-CN">
              <a:solidFill>
                <a:srgbClr val="898989"/>
              </a:solidFill>
              <a:latin typeface="Calibri" pitchFamily="0" charset="0"/>
              <a:ea typeface="宋体" pitchFamily="0" charset="0"/>
            </a:endParaRPr>
          </a:p>
        </p:txBody>
      </p:sp>
      <p:sp>
        <p:nvSpPr>
          <p:cNvPr id="1048700" name=""/>
          <p:cNvSpPr/>
          <p:nvPr>
            <p:ph type="sldNum" sz="quarter" idx="4"/>
          </p:nvPr>
        </p:nvSpPr>
        <p:spPr>
          <a:xfrm rot="0">
            <a:off x="11353800" y="6473825"/>
            <a:ext cx="150812" cy="1905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fld>
            <a:endParaRPr altLang="en-US" sz="1100" lang="zh-CN">
              <a:solidFill>
                <a:srgbClr val="2D936B"/>
              </a:solidFill>
              <a:latin typeface="Trebuchet MS" pitchFamily="0" charset="0"/>
              <a:ea typeface="宋体" pitchFamily="0" charset="0"/>
            </a:endParaRPr>
          </a:p>
        </p:txBody>
      </p:sp>
      <p:sp>
        <p:nvSpPr>
          <p:cNvPr id="1048698" name=""/>
          <p:cNvSpPr/>
          <p:nvPr>
            <p:ph type="ftr" sz="quarter" idx="3"/>
          </p:nvPr>
        </p:nvSpPr>
        <p:spPr>
          <a:xfrm rot="0">
            <a:off x="4144962" y="6378575"/>
            <a:ext cx="390207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6" name=""/>
        <p:cNvGrpSpPr/>
        <p:nvPr/>
      </p:nvGrpSpPr>
      <p:grpSpPr>
        <a:xfrm>
          <a:off x="0" y="0"/>
          <a:ext cx="0" cy="0"/>
          <a:chOff x="0" y="0"/>
          <a:chExt cx="0" cy="0"/>
        </a:xfrm>
      </p:grpSpPr>
      <p:sp>
        <p:nvSpPr>
          <p:cNvPr id="1048733" name="Title 1"/>
          <p:cNvSpPr>
            <a:spLocks noGrp="1"/>
          </p:cNvSpPr>
          <p:nvPr>
            <p:ph type="title"/>
          </p:nvPr>
        </p:nvSpPr>
        <p:spPr>
          <a:xfrm>
            <a:off x="839788" y="365125"/>
            <a:ext cx="10515600" cy="1325563"/>
          </a:xfrm>
        </p:spPr>
        <p:txBody>
          <a:bodyPr/>
          <a:p>
            <a:r>
              <a:rPr altLang="zh-CN" lang="en-US" smtClean="0"/>
              <a:t>Click to edit Master title style</a:t>
            </a:r>
            <a:endParaRPr altLang="en-US" lang="zh-CN"/>
          </a:p>
        </p:txBody>
      </p:sp>
      <p:sp>
        <p:nvSpPr>
          <p:cNvPr id="1048734"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735" name="Content Placeholder 3"/>
          <p:cNvSpPr>
            <a:spLocks noGrp="1"/>
          </p:cNvSpPr>
          <p:nvPr>
            <p:ph sz="half" idx="2"/>
          </p:nvPr>
        </p:nvSpPr>
        <p:spPr>
          <a:xfrm>
            <a:off x="839788" y="2505075"/>
            <a:ext cx="5157787"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36" name="Text Placeholder 4"/>
          <p:cNvSpPr>
            <a:spLocks noGrp="1"/>
          </p:cNvSpPr>
          <p:nvPr>
            <p:ph type="body" sz="quarter" idx="3"/>
          </p:nvPr>
        </p:nvSpPr>
        <p:spPr>
          <a:xfrm>
            <a:off x="6172199"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737" name="Content Placeholder 5"/>
          <p:cNvSpPr>
            <a:spLocks noGrp="1"/>
          </p:cNvSpPr>
          <p:nvPr>
            <p:ph sz="quarter" idx="4"/>
          </p:nvPr>
        </p:nvSpPr>
        <p:spPr>
          <a:xfrm>
            <a:off x="6172199" y="2505075"/>
            <a:ext cx="5183188"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22" name=""/>
          <p:cNvSpPr/>
          <p:nvPr>
            <p:ph type="dt" sz="half" idx="2"/>
          </p:nvPr>
        </p:nvSpPr>
        <p:spPr>
          <a:xfrm rot="0">
            <a:off x="609600" y="6378575"/>
            <a:ext cx="280352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lang="en-US">
                <a:solidFill>
                  <a:srgbClr val="898989"/>
                </a:solidFill>
                <a:latin typeface="Calibri" pitchFamily="0" charset="0"/>
                <a:ea typeface="宋体" pitchFamily="0" charset="0"/>
              </a:rPr>
              <a:pPr algn="l" indent="0" lvl="0" marL="0">
                <a:buFontTx/>
                <a:buNone/>
              </a:pPr>
            </a:fld>
            <a:endParaRPr altLang="en-US" lang="en-US">
              <a:solidFill>
                <a:srgbClr val="898989"/>
              </a:solidFill>
              <a:latin typeface="Calibri" pitchFamily="0" charset="0"/>
              <a:ea typeface="宋体" pitchFamily="0" charset="0"/>
            </a:endParaRPr>
          </a:p>
        </p:txBody>
      </p:sp>
      <p:sp>
        <p:nvSpPr>
          <p:cNvPr id="1048723" name=""/>
          <p:cNvSpPr/>
          <p:nvPr>
            <p:ph type="sldNum" sz="quarter" idx="4"/>
          </p:nvPr>
        </p:nvSpPr>
        <p:spPr>
          <a:xfrm rot="0">
            <a:off x="11353800" y="6473825"/>
            <a:ext cx="150812" cy="1905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fld>
            <a:endParaRPr altLang="en-US" sz="1100" lang="zh-CN">
              <a:solidFill>
                <a:srgbClr val="2D936B"/>
              </a:solidFill>
              <a:latin typeface="Trebuchet MS" pitchFamily="0" charset="0"/>
              <a:ea typeface="宋体" pitchFamily="0" charset="0"/>
            </a:endParaRPr>
          </a:p>
        </p:txBody>
      </p:sp>
      <p:sp>
        <p:nvSpPr>
          <p:cNvPr id="1048721" name=""/>
          <p:cNvSpPr/>
          <p:nvPr>
            <p:ph type="ftr" sz="quarter" idx="3"/>
          </p:nvPr>
        </p:nvSpPr>
        <p:spPr>
          <a:xfrm rot="0">
            <a:off x="4144962" y="6378575"/>
            <a:ext cx="390207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8" name=""/>
        <p:cNvGrpSpPr/>
        <p:nvPr/>
      </p:nvGrpSpPr>
      <p:grpSpPr>
        <a:xfrm>
          <a:off x="0" y="0"/>
          <a:ext cx="0" cy="0"/>
          <a:chOff x="0" y="0"/>
          <a:chExt cx="0" cy="0"/>
        </a:xfrm>
      </p:grpSpPr>
      <p:sp>
        <p:nvSpPr>
          <p:cNvPr id="1048738" name="Title 1"/>
          <p:cNvSpPr>
            <a:spLocks noGrp="1"/>
          </p:cNvSpPr>
          <p:nvPr>
            <p:ph type="title"/>
          </p:nvPr>
        </p:nvSpPr>
        <p:spPr/>
        <p:txBody>
          <a:bodyPr/>
          <a:p>
            <a:r>
              <a:rPr altLang="zh-CN" lang="en-US" smtClean="0"/>
              <a:t>Click to edit Master title style</a:t>
            </a:r>
            <a:endParaRPr altLang="en-US" lang="zh-CN"/>
          </a:p>
        </p:txBody>
      </p:sp>
      <p:sp>
        <p:nvSpPr>
          <p:cNvPr id="1048722" name=""/>
          <p:cNvSpPr/>
          <p:nvPr>
            <p:ph type="dt" sz="half" idx="2"/>
          </p:nvPr>
        </p:nvSpPr>
        <p:spPr>
          <a:xfrm rot="0">
            <a:off x="609600" y="6378575"/>
            <a:ext cx="280352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lang="en-US">
                <a:solidFill>
                  <a:srgbClr val="898989"/>
                </a:solidFill>
                <a:latin typeface="Calibri" pitchFamily="0" charset="0"/>
                <a:ea typeface="宋体" pitchFamily="0" charset="0"/>
              </a:rPr>
              <a:pPr algn="l" indent="0" lvl="0" marL="0">
                <a:buFontTx/>
                <a:buNone/>
              </a:pPr>
            </a:fld>
            <a:endParaRPr altLang="en-US" lang="en-US">
              <a:solidFill>
                <a:srgbClr val="898989"/>
              </a:solidFill>
              <a:latin typeface="Calibri" pitchFamily="0" charset="0"/>
              <a:ea typeface="宋体" pitchFamily="0" charset="0"/>
            </a:endParaRPr>
          </a:p>
        </p:txBody>
      </p:sp>
      <p:sp>
        <p:nvSpPr>
          <p:cNvPr id="1048723" name=""/>
          <p:cNvSpPr/>
          <p:nvPr>
            <p:ph type="sldNum" sz="quarter" idx="4"/>
          </p:nvPr>
        </p:nvSpPr>
        <p:spPr>
          <a:xfrm rot="0">
            <a:off x="11353800" y="6473825"/>
            <a:ext cx="150812" cy="1905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fld>
            <a:endParaRPr altLang="en-US" sz="1100" lang="zh-CN">
              <a:solidFill>
                <a:srgbClr val="2D936B"/>
              </a:solidFill>
              <a:latin typeface="Trebuchet MS" pitchFamily="0" charset="0"/>
              <a:ea typeface="宋体" pitchFamily="0" charset="0"/>
            </a:endParaRPr>
          </a:p>
        </p:txBody>
      </p:sp>
      <p:sp>
        <p:nvSpPr>
          <p:cNvPr id="1048721" name=""/>
          <p:cNvSpPr/>
          <p:nvPr>
            <p:ph type="ftr" sz="quarter" idx="3"/>
          </p:nvPr>
        </p:nvSpPr>
        <p:spPr>
          <a:xfrm rot="0">
            <a:off x="4144962" y="6378575"/>
            <a:ext cx="390207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80" name=""/>
        <p:cNvGrpSpPr/>
        <p:nvPr/>
      </p:nvGrpSpPr>
      <p:grpSpPr>
        <a:xfrm>
          <a:off x="0" y="0"/>
          <a:ext cx="0" cy="0"/>
          <a:chOff x="0" y="0"/>
          <a:chExt cx="0" cy="0"/>
        </a:xfrm>
      </p:grpSpPr>
      <p:sp>
        <p:nvSpPr>
          <p:cNvPr id="1048722" name=""/>
          <p:cNvSpPr/>
          <p:nvPr>
            <p:ph type="dt" sz="half" idx="2"/>
          </p:nvPr>
        </p:nvSpPr>
        <p:spPr>
          <a:xfrm rot="0">
            <a:off x="609600" y="6378575"/>
            <a:ext cx="280352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lang="en-US">
                <a:solidFill>
                  <a:srgbClr val="898989"/>
                </a:solidFill>
                <a:latin typeface="Calibri" pitchFamily="0" charset="0"/>
                <a:ea typeface="宋体" pitchFamily="0" charset="0"/>
              </a:rPr>
              <a:pPr algn="l" indent="0" lvl="0" marL="0">
                <a:buFontTx/>
                <a:buNone/>
              </a:pPr>
            </a:fld>
            <a:endParaRPr altLang="en-US" lang="en-US">
              <a:solidFill>
                <a:srgbClr val="898989"/>
              </a:solidFill>
              <a:latin typeface="Calibri" pitchFamily="0" charset="0"/>
              <a:ea typeface="宋体" pitchFamily="0" charset="0"/>
            </a:endParaRPr>
          </a:p>
        </p:txBody>
      </p:sp>
      <p:sp>
        <p:nvSpPr>
          <p:cNvPr id="1048723" name=""/>
          <p:cNvSpPr/>
          <p:nvPr>
            <p:ph type="sldNum" sz="quarter" idx="4"/>
          </p:nvPr>
        </p:nvSpPr>
        <p:spPr>
          <a:xfrm rot="0">
            <a:off x="11353800" y="6473825"/>
            <a:ext cx="150812" cy="1905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fld>
            <a:endParaRPr altLang="en-US" sz="1100" lang="zh-CN">
              <a:solidFill>
                <a:srgbClr val="2D936B"/>
              </a:solidFill>
              <a:latin typeface="Trebuchet MS" pitchFamily="0" charset="0"/>
              <a:ea typeface="宋体" pitchFamily="0" charset="0"/>
            </a:endParaRPr>
          </a:p>
        </p:txBody>
      </p:sp>
      <p:sp>
        <p:nvSpPr>
          <p:cNvPr id="1048721" name=""/>
          <p:cNvSpPr/>
          <p:nvPr>
            <p:ph type="ftr" sz="quarter" idx="3"/>
          </p:nvPr>
        </p:nvSpPr>
        <p:spPr>
          <a:xfrm rot="0">
            <a:off x="4144962" y="6378575"/>
            <a:ext cx="390207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2" name=""/>
        <p:cNvGrpSpPr/>
        <p:nvPr/>
      </p:nvGrpSpPr>
      <p:grpSpPr>
        <a:xfrm>
          <a:off x="0" y="0"/>
          <a:ext cx="0" cy="0"/>
          <a:chOff x="0" y="0"/>
          <a:chExt cx="0" cy="0"/>
        </a:xfrm>
      </p:grpSpPr>
      <p:sp>
        <p:nvSpPr>
          <p:cNvPr id="1048739"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740"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41"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22" name=""/>
          <p:cNvSpPr/>
          <p:nvPr>
            <p:ph type="dt" sz="half" idx="2"/>
          </p:nvPr>
        </p:nvSpPr>
        <p:spPr>
          <a:xfrm rot="0">
            <a:off x="609600" y="6378575"/>
            <a:ext cx="280352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lang="en-US">
                <a:solidFill>
                  <a:srgbClr val="898989"/>
                </a:solidFill>
                <a:latin typeface="Calibri" pitchFamily="0" charset="0"/>
                <a:ea typeface="宋体" pitchFamily="0" charset="0"/>
              </a:rPr>
              <a:pPr algn="l" indent="0" lvl="0" marL="0">
                <a:buFontTx/>
                <a:buNone/>
              </a:pPr>
            </a:fld>
            <a:endParaRPr altLang="en-US" lang="en-US">
              <a:solidFill>
                <a:srgbClr val="898989"/>
              </a:solidFill>
              <a:latin typeface="Calibri" pitchFamily="0" charset="0"/>
              <a:ea typeface="宋体" pitchFamily="0" charset="0"/>
            </a:endParaRPr>
          </a:p>
        </p:txBody>
      </p:sp>
      <p:sp>
        <p:nvSpPr>
          <p:cNvPr id="1048723" name=""/>
          <p:cNvSpPr/>
          <p:nvPr>
            <p:ph type="sldNum" sz="quarter" idx="4"/>
          </p:nvPr>
        </p:nvSpPr>
        <p:spPr>
          <a:xfrm rot="0">
            <a:off x="11353800" y="6473825"/>
            <a:ext cx="150812" cy="1905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fld>
            <a:endParaRPr altLang="en-US" sz="1100" lang="zh-CN">
              <a:solidFill>
                <a:srgbClr val="2D936B"/>
              </a:solidFill>
              <a:latin typeface="Trebuchet MS" pitchFamily="0" charset="0"/>
              <a:ea typeface="宋体" pitchFamily="0" charset="0"/>
            </a:endParaRPr>
          </a:p>
        </p:txBody>
      </p:sp>
      <p:sp>
        <p:nvSpPr>
          <p:cNvPr id="1048721" name=""/>
          <p:cNvSpPr/>
          <p:nvPr>
            <p:ph type="ftr" sz="quarter" idx="3"/>
          </p:nvPr>
        </p:nvSpPr>
        <p:spPr>
          <a:xfrm rot="0">
            <a:off x="4144962" y="6378575"/>
            <a:ext cx="390207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84" name=""/>
        <p:cNvGrpSpPr/>
        <p:nvPr/>
      </p:nvGrpSpPr>
      <p:grpSpPr>
        <a:xfrm>
          <a:off x="0" y="0"/>
          <a:ext cx="0" cy="0"/>
          <a:chOff x="0" y="0"/>
          <a:chExt cx="0" cy="0"/>
        </a:xfrm>
      </p:grpSpPr>
      <p:sp>
        <p:nvSpPr>
          <p:cNvPr id="1048742"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743"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44" name="Picture Placeholder 2"/>
          <p:cNvSpPr>
            <a:spLocks noGrp="1"/>
          </p:cNvSpPr>
          <p:nvPr>
            <p:ph type="pic" idx="1"/>
          </p:nvPr>
        </p:nvSpPr>
        <p:spPr>
          <a:xfrm>
            <a:off x="5183188" y="987424"/>
            <a:ext cx="6172199"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22" name=""/>
          <p:cNvSpPr/>
          <p:nvPr>
            <p:ph type="dt" sz="half" idx="2"/>
          </p:nvPr>
        </p:nvSpPr>
        <p:spPr>
          <a:xfrm rot="0">
            <a:off x="609600" y="6378575"/>
            <a:ext cx="280352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lang="en-US">
                <a:solidFill>
                  <a:srgbClr val="898989"/>
                </a:solidFill>
                <a:latin typeface="Calibri" pitchFamily="0" charset="0"/>
                <a:ea typeface="宋体" pitchFamily="0" charset="0"/>
              </a:rPr>
              <a:pPr algn="l" indent="0" lvl="0" marL="0">
                <a:buFontTx/>
                <a:buNone/>
              </a:pPr>
            </a:fld>
            <a:endParaRPr altLang="en-US" lang="en-US">
              <a:solidFill>
                <a:srgbClr val="898989"/>
              </a:solidFill>
              <a:latin typeface="Calibri" pitchFamily="0" charset="0"/>
              <a:ea typeface="宋体" pitchFamily="0" charset="0"/>
            </a:endParaRPr>
          </a:p>
        </p:txBody>
      </p:sp>
      <p:sp>
        <p:nvSpPr>
          <p:cNvPr id="1048723" name=""/>
          <p:cNvSpPr/>
          <p:nvPr>
            <p:ph type="sldNum" sz="quarter" idx="4"/>
          </p:nvPr>
        </p:nvSpPr>
        <p:spPr>
          <a:xfrm rot="0">
            <a:off x="11353800" y="6473825"/>
            <a:ext cx="150812" cy="1905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fld>
            <a:endParaRPr altLang="en-US" sz="1100" lang="zh-CN">
              <a:solidFill>
                <a:srgbClr val="2D936B"/>
              </a:solidFill>
              <a:latin typeface="Trebuchet MS" pitchFamily="0" charset="0"/>
              <a:ea typeface="宋体" pitchFamily="0" charset="0"/>
            </a:endParaRPr>
          </a:p>
        </p:txBody>
      </p:sp>
      <p:sp>
        <p:nvSpPr>
          <p:cNvPr id="1048721" name=""/>
          <p:cNvSpPr/>
          <p:nvPr>
            <p:ph type="ftr" sz="quarter" idx="3"/>
          </p:nvPr>
        </p:nvSpPr>
        <p:spPr>
          <a:xfrm rot="0">
            <a:off x="4144962" y="6378575"/>
            <a:ext cx="390207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66" name=""/>
        <p:cNvGrpSpPr/>
        <p:nvPr/>
      </p:nvGrpSpPr>
      <p:grpSpPr>
        <a:xfrm rot="0">
          <a:off x="0" y="0"/>
          <a:ext cx="0" cy="0"/>
          <a:chOff x="0" y="0"/>
          <a:chExt cx="0" cy="0"/>
        </a:xfrm>
      </p:grpSpPr>
      <p:sp>
        <p:nvSpPr>
          <p:cNvPr id="1048709" name=""/>
          <p:cNvSpPr/>
          <p:nvPr/>
        </p:nvSpPr>
        <p:spPr>
          <a:xfrm rot="0">
            <a:off x="9377362" y="4762"/>
            <a:ext cx="1219200" cy="6853237"/>
          </a:xfrm>
          <a:custGeom>
            <a:avLst/>
            <a:ahLst/>
            <a:rect l="0" t="0" r="r" b="b"/>
            <a:pathLst>
              <a:path w="1918" h="10792">
                <a:moveTo>
                  <a:pt x="0" y="0"/>
                </a:moveTo>
                <a:lnTo>
                  <a:pt x="1918" y="10792"/>
                </a:lnTo>
              </a:path>
            </a:pathLst>
          </a:custGeom>
          <a:noFill/>
          <a:ln w="9525" cap="flat">
            <a:solidFill>
              <a:srgbClr val="5FCAEE">
                <a:alpha val="100000"/>
              </a:srgbClr>
            </a:solidFill>
            <a:prstDash val="solid"/>
            <a:round/>
          </a:ln>
        </p:spPr>
      </p:sp>
      <p:sp>
        <p:nvSpPr>
          <p:cNvPr id="1048710" name=""/>
          <p:cNvSpPr/>
          <p:nvPr/>
        </p:nvSpPr>
        <p:spPr>
          <a:xfrm rot="0">
            <a:off x="7448550" y="3694112"/>
            <a:ext cx="4743450" cy="3163887"/>
          </a:xfrm>
          <a:custGeom>
            <a:avLst/>
            <a:ahLst/>
            <a:rect l="0" t="0" r="r" b="b"/>
            <a:pathLst>
              <a:path w="7469" h="4982">
                <a:moveTo>
                  <a:pt x="7469" y="0"/>
                </a:moveTo>
                <a:lnTo>
                  <a:pt x="0" y="4981"/>
                </a:lnTo>
              </a:path>
            </a:pathLst>
          </a:custGeom>
          <a:noFill/>
          <a:ln w="9525" cap="flat">
            <a:solidFill>
              <a:srgbClr val="5FCAEE">
                <a:alpha val="100000"/>
              </a:srgbClr>
            </a:solidFill>
            <a:prstDash val="solid"/>
            <a:round/>
          </a:ln>
        </p:spPr>
      </p:sp>
      <p:sp>
        <p:nvSpPr>
          <p:cNvPr id="1048711" name=""/>
          <p:cNvSpPr/>
          <p:nvPr/>
        </p:nvSpPr>
        <p:spPr>
          <a:xfrm rot="0">
            <a:off x="9182100" y="0"/>
            <a:ext cx="3009900" cy="6858000"/>
          </a:xfrm>
          <a:custGeom>
            <a:avLst/>
            <a:ahLst/>
            <a:rect l="0" t="0" r="r" b="b"/>
            <a:pathLst>
              <a:path w="4739" h="10799">
                <a:moveTo>
                  <a:pt x="4739" y="0"/>
                </a:moveTo>
                <a:lnTo>
                  <a:pt x="3219" y="0"/>
                </a:lnTo>
                <a:lnTo>
                  <a:pt x="0" y="10799"/>
                </a:lnTo>
                <a:lnTo>
                  <a:pt x="4739" y="10799"/>
                </a:lnTo>
                <a:lnTo>
                  <a:pt x="4739" y="0"/>
                </a:lnTo>
                <a:lnTo>
                  <a:pt x="4739" y="0"/>
                </a:lnTo>
              </a:path>
            </a:pathLst>
          </a:custGeom>
          <a:solidFill>
            <a:srgbClr val="5FCAEE">
              <a:alpha val="35999"/>
            </a:srgbClr>
          </a:solidFill>
          <a:ln>
            <a:noFill/>
          </a:ln>
        </p:spPr>
      </p:sp>
      <p:sp>
        <p:nvSpPr>
          <p:cNvPr id="1048712" name=""/>
          <p:cNvSpPr/>
          <p:nvPr/>
        </p:nvSpPr>
        <p:spPr>
          <a:xfrm rot="0">
            <a:off x="9602788" y="0"/>
            <a:ext cx="2589212" cy="6858000"/>
          </a:xfrm>
          <a:custGeom>
            <a:avLst/>
            <a:ahLst/>
            <a:rect l="0" t="0" r="r" b="b"/>
            <a:pathLst>
              <a:path w="4077" h="10799">
                <a:moveTo>
                  <a:pt x="4077" y="0"/>
                </a:moveTo>
                <a:lnTo>
                  <a:pt x="0" y="0"/>
                </a:lnTo>
                <a:lnTo>
                  <a:pt x="1903" y="10799"/>
                </a:lnTo>
                <a:lnTo>
                  <a:pt x="4077" y="10799"/>
                </a:lnTo>
                <a:lnTo>
                  <a:pt x="4077" y="0"/>
                </a:lnTo>
                <a:lnTo>
                  <a:pt x="4077" y="0"/>
                </a:lnTo>
              </a:path>
            </a:pathLst>
          </a:custGeom>
          <a:solidFill>
            <a:srgbClr val="5FCAEE">
              <a:alpha val="20000"/>
            </a:srgbClr>
          </a:solidFill>
          <a:ln>
            <a:noFill/>
          </a:ln>
        </p:spPr>
      </p:sp>
      <p:sp>
        <p:nvSpPr>
          <p:cNvPr id="1048713" name=""/>
          <p:cNvSpPr/>
          <p:nvPr/>
        </p:nvSpPr>
        <p:spPr>
          <a:xfrm rot="0">
            <a:off x="8934450" y="3048000"/>
            <a:ext cx="3257550" cy="3810000"/>
          </a:xfrm>
          <a:custGeom>
            <a:avLst/>
            <a:ahLst/>
            <a:rect l="0" t="0" r="r" b="b"/>
            <a:pathLst>
              <a:path w="5130" h="5999">
                <a:moveTo>
                  <a:pt x="5130" y="0"/>
                </a:moveTo>
                <a:lnTo>
                  <a:pt x="0" y="6000"/>
                </a:lnTo>
                <a:lnTo>
                  <a:pt x="5130" y="6000"/>
                </a:lnTo>
                <a:lnTo>
                  <a:pt x="5130" y="0"/>
                </a:lnTo>
                <a:lnTo>
                  <a:pt x="5130" y="0"/>
                </a:lnTo>
              </a:path>
            </a:pathLst>
          </a:custGeom>
          <a:solidFill>
            <a:srgbClr val="17AFE3">
              <a:alpha val="65999"/>
            </a:srgbClr>
          </a:solidFill>
          <a:ln>
            <a:noFill/>
          </a:ln>
        </p:spPr>
      </p:sp>
      <p:sp>
        <p:nvSpPr>
          <p:cNvPr id="1048714" name=""/>
          <p:cNvSpPr/>
          <p:nvPr/>
        </p:nvSpPr>
        <p:spPr>
          <a:xfrm rot="0">
            <a:off x="9337675" y="0"/>
            <a:ext cx="2854325" cy="6858000"/>
          </a:xfrm>
          <a:custGeom>
            <a:avLst/>
            <a:ahLst/>
            <a:rect l="0" t="0" r="r" b="b"/>
            <a:pathLst>
              <a:path w="4494" h="10799">
                <a:moveTo>
                  <a:pt x="4494" y="0"/>
                </a:moveTo>
                <a:lnTo>
                  <a:pt x="0" y="0"/>
                </a:lnTo>
                <a:lnTo>
                  <a:pt x="3889" y="10799"/>
                </a:lnTo>
                <a:lnTo>
                  <a:pt x="4494" y="10799"/>
                </a:lnTo>
                <a:lnTo>
                  <a:pt x="4494" y="0"/>
                </a:lnTo>
                <a:lnTo>
                  <a:pt x="4494" y="0"/>
                </a:lnTo>
              </a:path>
            </a:pathLst>
          </a:custGeom>
          <a:solidFill>
            <a:srgbClr val="17AFE3">
              <a:alpha val="50000"/>
            </a:srgbClr>
          </a:solidFill>
          <a:ln>
            <a:noFill/>
          </a:ln>
        </p:spPr>
      </p:sp>
      <p:sp>
        <p:nvSpPr>
          <p:cNvPr id="1048715" name=""/>
          <p:cNvSpPr/>
          <p:nvPr/>
        </p:nvSpPr>
        <p:spPr>
          <a:xfrm rot="0">
            <a:off x="10896600" y="0"/>
            <a:ext cx="1295400" cy="6858000"/>
          </a:xfrm>
          <a:custGeom>
            <a:avLst/>
            <a:ahLst/>
            <a:rect l="0" t="0" r="r" b="b"/>
            <a:pathLst>
              <a:path w="2039" h="10799">
                <a:moveTo>
                  <a:pt x="2039" y="0"/>
                </a:moveTo>
                <a:lnTo>
                  <a:pt x="1610" y="0"/>
                </a:lnTo>
                <a:lnTo>
                  <a:pt x="0" y="10799"/>
                </a:lnTo>
                <a:lnTo>
                  <a:pt x="2039" y="10799"/>
                </a:lnTo>
                <a:lnTo>
                  <a:pt x="2039" y="0"/>
                </a:lnTo>
                <a:lnTo>
                  <a:pt x="2039" y="0"/>
                </a:lnTo>
              </a:path>
            </a:pathLst>
          </a:custGeom>
          <a:solidFill>
            <a:srgbClr val="2D83C3">
              <a:alpha val="70000"/>
            </a:srgbClr>
          </a:solidFill>
          <a:ln>
            <a:noFill/>
          </a:ln>
        </p:spPr>
      </p:sp>
      <p:sp>
        <p:nvSpPr>
          <p:cNvPr id="1048716" name=""/>
          <p:cNvSpPr/>
          <p:nvPr/>
        </p:nvSpPr>
        <p:spPr>
          <a:xfrm rot="0">
            <a:off x="10936288" y="0"/>
            <a:ext cx="1255712" cy="6858000"/>
          </a:xfrm>
          <a:custGeom>
            <a:avLst/>
            <a:ahLst/>
            <a:rect l="0" t="0" r="r" b="b"/>
            <a:pathLst>
              <a:path w="1977" h="10799">
                <a:moveTo>
                  <a:pt x="1977" y="0"/>
                </a:moveTo>
                <a:lnTo>
                  <a:pt x="0" y="0"/>
                </a:lnTo>
                <a:lnTo>
                  <a:pt x="1755" y="10799"/>
                </a:lnTo>
                <a:lnTo>
                  <a:pt x="1977" y="10799"/>
                </a:lnTo>
                <a:lnTo>
                  <a:pt x="1977" y="0"/>
                </a:lnTo>
                <a:lnTo>
                  <a:pt x="1977" y="0"/>
                </a:lnTo>
              </a:path>
            </a:pathLst>
          </a:custGeom>
          <a:solidFill>
            <a:srgbClr val="226192">
              <a:alpha val="79999"/>
            </a:srgbClr>
          </a:solidFill>
          <a:ln>
            <a:noFill/>
          </a:ln>
        </p:spPr>
      </p:sp>
      <p:sp>
        <p:nvSpPr>
          <p:cNvPr id="1048717" name=""/>
          <p:cNvSpPr/>
          <p:nvPr/>
        </p:nvSpPr>
        <p:spPr>
          <a:xfrm rot="0">
            <a:off x="10372725" y="3590925"/>
            <a:ext cx="1819275" cy="3267075"/>
          </a:xfrm>
          <a:custGeom>
            <a:avLst/>
            <a:ahLst/>
            <a:rect l="0" t="0" r="r" b="b"/>
            <a:pathLst>
              <a:path w="2865" h="5145">
                <a:moveTo>
                  <a:pt x="2865" y="0"/>
                </a:moveTo>
                <a:lnTo>
                  <a:pt x="0" y="5145"/>
                </a:lnTo>
                <a:lnTo>
                  <a:pt x="2865" y="5145"/>
                </a:lnTo>
                <a:lnTo>
                  <a:pt x="2865" y="0"/>
                </a:lnTo>
                <a:lnTo>
                  <a:pt x="2865" y="0"/>
                </a:lnTo>
              </a:path>
            </a:pathLst>
          </a:custGeom>
          <a:solidFill>
            <a:srgbClr val="17AFE3">
              <a:alpha val="65999"/>
            </a:srgbClr>
          </a:solidFill>
          <a:ln>
            <a:noFill/>
          </a:ln>
        </p:spPr>
      </p:sp>
      <p:sp>
        <p:nvSpPr>
          <p:cNvPr id="1048718" name=""/>
          <p:cNvSpPr/>
          <p:nvPr/>
        </p:nvSpPr>
        <p:spPr>
          <a:xfrm rot="0">
            <a:off x="0" y="4010025"/>
            <a:ext cx="447675" cy="2847975"/>
          </a:xfrm>
          <a:custGeom>
            <a:avLst/>
            <a:ahLst/>
            <a:rect l="0" t="0" r="r" b="b"/>
            <a:pathLst>
              <a:path w="704" h="4485">
                <a:moveTo>
                  <a:pt x="0" y="0"/>
                </a:moveTo>
                <a:lnTo>
                  <a:pt x="0" y="4485"/>
                </a:lnTo>
                <a:lnTo>
                  <a:pt x="704" y="4485"/>
                </a:lnTo>
                <a:lnTo>
                  <a:pt x="0" y="0"/>
                </a:lnTo>
                <a:lnTo>
                  <a:pt x="0" y="0"/>
                </a:lnTo>
              </a:path>
            </a:pathLst>
          </a:custGeom>
          <a:solidFill>
            <a:srgbClr val="5FCAEE">
              <a:alpha val="70000"/>
            </a:srgbClr>
          </a:solidFill>
          <a:ln>
            <a:noFill/>
          </a:ln>
        </p:spPr>
      </p:sp>
      <p:sp>
        <p:nvSpPr>
          <p:cNvPr id="1048719" name=""/>
          <p:cNvSpPr/>
          <p:nvPr>
            <p:ph type="title" sz="full" idx="0"/>
          </p:nvPr>
        </p:nvSpPr>
        <p:spPr>
          <a:xfrm rot="0">
            <a:off x="755650" y="385762"/>
            <a:ext cx="10680700" cy="757237"/>
          </a:xfrm>
          <a:prstGeom prst="rect"/>
          <a:noFill/>
          <a:ln>
            <a:noFill/>
          </a:ln>
        </p:spPr>
        <p:txBody>
          <a:bodyPr anchor="t" bIns="0" lIns="0" rIns="0" tIns="0" vert="horz">
            <a:spAutoFit/>
          </a:bodyPr>
          <a:p/>
        </p:txBody>
      </p:sp>
      <p:sp>
        <p:nvSpPr>
          <p:cNvPr id="1048720" name=""/>
          <p:cNvSpPr/>
          <p:nvPr>
            <p:ph type="body" sz="full" idx="1"/>
          </p:nvPr>
        </p:nvSpPr>
        <p:spPr>
          <a:xfrm rot="0">
            <a:off x="609600" y="1577975"/>
            <a:ext cx="10972800" cy="4525962"/>
          </a:xfrm>
          <a:prstGeom prst="rect"/>
          <a:noFill/>
          <a:ln>
            <a:noFill/>
          </a:ln>
        </p:spPr>
        <p:txBody>
          <a:bodyPr anchor="t" bIns="0" lIns="0" rIns="0" tIns="0" vert="horz">
            <a:spAutoFit/>
          </a:bodyPr>
          <a:p/>
        </p:txBody>
      </p:sp>
      <p:sp>
        <p:nvSpPr>
          <p:cNvPr id="1048721" name=""/>
          <p:cNvSpPr/>
          <p:nvPr>
            <p:ph type="ftr" sz="quarter" idx="3"/>
          </p:nvPr>
        </p:nvSpPr>
        <p:spPr>
          <a:xfrm rot="0">
            <a:off x="4144962" y="6378575"/>
            <a:ext cx="390207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
        <p:nvSpPr>
          <p:cNvPr id="1048722" name=""/>
          <p:cNvSpPr/>
          <p:nvPr>
            <p:ph type="dt" sz="half" idx="2"/>
          </p:nvPr>
        </p:nvSpPr>
        <p:spPr>
          <a:xfrm rot="0">
            <a:off x="609600" y="6378575"/>
            <a:ext cx="280352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lang="en-US">
                <a:solidFill>
                  <a:srgbClr val="898989"/>
                </a:solidFill>
                <a:latin typeface="Calibri" pitchFamily="0" charset="0"/>
                <a:ea typeface="宋体" pitchFamily="0" charset="0"/>
              </a:rPr>
              <a:pPr algn="l" indent="0" lvl="0" marL="0">
                <a:buFontTx/>
                <a:buNone/>
              </a:pPr>
            </a:fld>
            <a:endParaRPr altLang="en-US" lang="en-US">
              <a:solidFill>
                <a:srgbClr val="898989"/>
              </a:solidFill>
              <a:latin typeface="Calibri" pitchFamily="0" charset="0"/>
              <a:ea typeface="宋体" pitchFamily="0" charset="0"/>
            </a:endParaRPr>
          </a:p>
        </p:txBody>
      </p:sp>
      <p:sp>
        <p:nvSpPr>
          <p:cNvPr id="1048723" name=""/>
          <p:cNvSpPr/>
          <p:nvPr>
            <p:ph type="sldNum" sz="quarter" idx="4"/>
          </p:nvPr>
        </p:nvSpPr>
        <p:spPr>
          <a:xfrm rot="0">
            <a:off x="11353800" y="6473825"/>
            <a:ext cx="150812" cy="1905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fld>
            <a:endParaRPr altLang="en-US" sz="1100" lang="zh-CN">
              <a:solidFill>
                <a:srgbClr val="2D936B"/>
              </a:solidFill>
              <a:latin typeface="Trebuchet MS" pitchFamily="0" charset="0"/>
              <a:ea typeface="宋体" pitchFamily="0" charset="0"/>
            </a:endParaRPr>
          </a:p>
        </p:txBody>
      </p:sp>
    </p:spTree>
  </p:cSld>
  <p:clrMap accent1="accent1" accent2="accent2" accent3="accent3" accent4="accent4" accent5="accent5" accent6="accent6" bg1="lt1" bg2="dk2" tx1="dk1" tx2="lt2"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dt="0" ftr="0" sldNum="0"/>
  <p:txStyles>
    <p:titleStyle>
      <a:lvl1pPr algn="l" eaLnBrk="1" fontAlgn="base" hangingPunct="1" indent="0" latinLnBrk="0" marL="0" rtl="0">
        <a:lnSpc>
          <a:spcPct val="100000"/>
        </a:lnSpc>
        <a:spcBef>
          <a:spcPct val="0"/>
        </a:spcBef>
        <a:spcAft>
          <a:spcPct val="0"/>
        </a:spcAft>
        <a:buFontTx/>
        <a:buNone/>
        <a:defRPr baseline="0" sz="1800" u="none">
          <a:solidFill>
            <a:srgbClr val="000000"/>
          </a:solidFill>
          <a:latin typeface="Calibri" pitchFamily="0" charset="0"/>
          <a:ea typeface="宋体" pitchFamily="0" charset="0"/>
        </a:defRPr>
      </a:lvl1pPr>
    </p:titleStyle>
    <p:bodyStyle>
      <a:lvl1pPr algn="l" eaLnBrk="1" fontAlgn="base" hangingPunct="1" indent="0" latinLnBrk="0" marL="0" rtl="0">
        <a:lnSpc>
          <a:spcPct val="100000"/>
        </a:lnSpc>
        <a:spcBef>
          <a:spcPct val="0"/>
        </a:spcBef>
        <a:spcAft>
          <a:spcPct val="0"/>
        </a:spcAft>
        <a:buFontTx/>
        <a:buNone/>
        <a:defRPr baseline="0" sz="1800" u="none">
          <a:solidFill>
            <a:srgbClr val="000000"/>
          </a:solidFill>
          <a:latin typeface="Calibri"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rgbClr val="000000"/>
          </a:solidFill>
          <a:latin typeface="Calibri"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rgbClr val="000000"/>
          </a:solidFill>
          <a:latin typeface="Calibri"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rgbClr val="000000"/>
          </a:solidFill>
          <a:latin typeface="Calibri"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rgbClr val="000000"/>
          </a:solidFill>
          <a:latin typeface="Calibri" pitchFamily="0" charset="0"/>
          <a:ea typeface="宋体" pitchFamily="0" charset="0"/>
        </a:defRPr>
      </a:lvl5pPr>
    </p:bodyStyle>
    <p:other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14" name=""/>
        <p:cNvGrpSpPr/>
        <p:nvPr/>
      </p:nvGrpSpPr>
      <p:grpSpPr>
        <a:xfrm rot="0">
          <a:off x="0" y="0"/>
          <a:ext cx="0" cy="0"/>
          <a:chOff x="0" y="0"/>
          <a:chExt cx="0" cy="0"/>
        </a:xfrm>
      </p:grpSpPr>
      <p:sp>
        <p:nvSpPr>
          <p:cNvPr id="1048576" name=""/>
          <p:cNvSpPr/>
          <p:nvPr/>
        </p:nvSpPr>
        <p:spPr>
          <a:xfrm rot="0">
            <a:off x="9377362" y="4762"/>
            <a:ext cx="1219200" cy="6853237"/>
          </a:xfrm>
          <a:custGeom>
            <a:avLst/>
            <a:ahLst/>
            <a:rect l="0" t="0" r="r" b="b"/>
            <a:pathLst>
              <a:path w="1918" h="10792">
                <a:moveTo>
                  <a:pt x="0" y="0"/>
                </a:moveTo>
                <a:lnTo>
                  <a:pt x="1918" y="10792"/>
                </a:lnTo>
              </a:path>
            </a:pathLst>
          </a:custGeom>
          <a:noFill/>
          <a:ln w="9525" cap="flat">
            <a:solidFill>
              <a:srgbClr val="5FCAEE">
                <a:alpha val="100000"/>
              </a:srgbClr>
            </a:solidFill>
            <a:prstDash val="solid"/>
            <a:round/>
          </a:ln>
        </p:spPr>
      </p:sp>
      <p:sp>
        <p:nvSpPr>
          <p:cNvPr id="1048577" name=""/>
          <p:cNvSpPr/>
          <p:nvPr/>
        </p:nvSpPr>
        <p:spPr>
          <a:xfrm rot="0">
            <a:off x="7448550" y="3694112"/>
            <a:ext cx="4743450" cy="3163887"/>
          </a:xfrm>
          <a:custGeom>
            <a:avLst/>
            <a:ahLst/>
            <a:rect l="0" t="0" r="r" b="b"/>
            <a:pathLst>
              <a:path w="7469" h="4982">
                <a:moveTo>
                  <a:pt x="7469" y="0"/>
                </a:moveTo>
                <a:lnTo>
                  <a:pt x="0" y="4981"/>
                </a:lnTo>
              </a:path>
            </a:pathLst>
          </a:custGeom>
          <a:noFill/>
          <a:ln w="9525" cap="flat">
            <a:solidFill>
              <a:srgbClr val="5FCAEE">
                <a:alpha val="100000"/>
              </a:srgbClr>
            </a:solidFill>
            <a:prstDash val="solid"/>
            <a:round/>
          </a:ln>
        </p:spPr>
      </p:sp>
      <p:sp>
        <p:nvSpPr>
          <p:cNvPr id="1048578" name=""/>
          <p:cNvSpPr/>
          <p:nvPr/>
        </p:nvSpPr>
        <p:spPr>
          <a:xfrm rot="0">
            <a:off x="9182100" y="0"/>
            <a:ext cx="3009900" cy="6858000"/>
          </a:xfrm>
          <a:custGeom>
            <a:avLst/>
            <a:ahLst/>
            <a:rect l="0" t="0" r="r" b="b"/>
            <a:pathLst>
              <a:path w="4739" h="10799">
                <a:moveTo>
                  <a:pt x="4739" y="0"/>
                </a:moveTo>
                <a:lnTo>
                  <a:pt x="3219" y="0"/>
                </a:lnTo>
                <a:lnTo>
                  <a:pt x="0" y="10799"/>
                </a:lnTo>
                <a:lnTo>
                  <a:pt x="4739" y="10799"/>
                </a:lnTo>
                <a:lnTo>
                  <a:pt x="4739" y="0"/>
                </a:lnTo>
                <a:lnTo>
                  <a:pt x="4739" y="0"/>
                </a:lnTo>
              </a:path>
            </a:pathLst>
          </a:custGeom>
          <a:solidFill>
            <a:srgbClr val="5FCAEE">
              <a:alpha val="35999"/>
            </a:srgbClr>
          </a:solidFill>
          <a:ln>
            <a:noFill/>
          </a:ln>
        </p:spPr>
      </p:sp>
      <p:sp>
        <p:nvSpPr>
          <p:cNvPr id="1048579" name=""/>
          <p:cNvSpPr/>
          <p:nvPr/>
        </p:nvSpPr>
        <p:spPr>
          <a:xfrm rot="0">
            <a:off x="9602788" y="0"/>
            <a:ext cx="2589212" cy="6858000"/>
          </a:xfrm>
          <a:custGeom>
            <a:avLst/>
            <a:ahLst/>
            <a:rect l="0" t="0" r="r" b="b"/>
            <a:pathLst>
              <a:path w="4077" h="10799">
                <a:moveTo>
                  <a:pt x="4077" y="0"/>
                </a:moveTo>
                <a:lnTo>
                  <a:pt x="0" y="0"/>
                </a:lnTo>
                <a:lnTo>
                  <a:pt x="1903" y="10799"/>
                </a:lnTo>
                <a:lnTo>
                  <a:pt x="4077" y="10799"/>
                </a:lnTo>
                <a:lnTo>
                  <a:pt x="4077" y="0"/>
                </a:lnTo>
                <a:lnTo>
                  <a:pt x="4077" y="0"/>
                </a:lnTo>
              </a:path>
            </a:pathLst>
          </a:custGeom>
          <a:solidFill>
            <a:srgbClr val="5FCAEE">
              <a:alpha val="20000"/>
            </a:srgbClr>
          </a:solidFill>
          <a:ln>
            <a:noFill/>
          </a:ln>
        </p:spPr>
      </p:sp>
      <p:sp>
        <p:nvSpPr>
          <p:cNvPr id="1048580" name=""/>
          <p:cNvSpPr/>
          <p:nvPr/>
        </p:nvSpPr>
        <p:spPr>
          <a:xfrm rot="0">
            <a:off x="8934450" y="3048000"/>
            <a:ext cx="3257550" cy="3810000"/>
          </a:xfrm>
          <a:custGeom>
            <a:avLst/>
            <a:ahLst/>
            <a:rect l="0" t="0" r="r" b="b"/>
            <a:pathLst>
              <a:path w="5130" h="5999">
                <a:moveTo>
                  <a:pt x="5130" y="0"/>
                </a:moveTo>
                <a:lnTo>
                  <a:pt x="0" y="6000"/>
                </a:lnTo>
                <a:lnTo>
                  <a:pt x="5130" y="6000"/>
                </a:lnTo>
                <a:lnTo>
                  <a:pt x="5130" y="0"/>
                </a:lnTo>
                <a:lnTo>
                  <a:pt x="5130" y="0"/>
                </a:lnTo>
              </a:path>
            </a:pathLst>
          </a:custGeom>
          <a:solidFill>
            <a:srgbClr val="17AFE3">
              <a:alpha val="65999"/>
            </a:srgbClr>
          </a:solidFill>
          <a:ln>
            <a:noFill/>
          </a:ln>
        </p:spPr>
      </p:sp>
      <p:sp>
        <p:nvSpPr>
          <p:cNvPr id="1048581" name=""/>
          <p:cNvSpPr/>
          <p:nvPr/>
        </p:nvSpPr>
        <p:spPr>
          <a:xfrm rot="0">
            <a:off x="9337675" y="0"/>
            <a:ext cx="2854325" cy="6858000"/>
          </a:xfrm>
          <a:custGeom>
            <a:avLst/>
            <a:ahLst/>
            <a:rect l="0" t="0" r="r" b="b"/>
            <a:pathLst>
              <a:path w="4494" h="10799">
                <a:moveTo>
                  <a:pt x="4494" y="0"/>
                </a:moveTo>
                <a:lnTo>
                  <a:pt x="0" y="0"/>
                </a:lnTo>
                <a:lnTo>
                  <a:pt x="3889" y="10799"/>
                </a:lnTo>
                <a:lnTo>
                  <a:pt x="4494" y="10799"/>
                </a:lnTo>
                <a:lnTo>
                  <a:pt x="4494" y="0"/>
                </a:lnTo>
                <a:lnTo>
                  <a:pt x="4494" y="0"/>
                </a:lnTo>
              </a:path>
            </a:pathLst>
          </a:custGeom>
          <a:solidFill>
            <a:srgbClr val="17AFE3">
              <a:alpha val="50000"/>
            </a:srgbClr>
          </a:solidFill>
          <a:ln>
            <a:noFill/>
          </a:ln>
        </p:spPr>
      </p:sp>
      <p:sp>
        <p:nvSpPr>
          <p:cNvPr id="1048582" name=""/>
          <p:cNvSpPr/>
          <p:nvPr/>
        </p:nvSpPr>
        <p:spPr>
          <a:xfrm rot="0">
            <a:off x="10896600" y="0"/>
            <a:ext cx="1295400" cy="6858000"/>
          </a:xfrm>
          <a:custGeom>
            <a:avLst/>
            <a:ahLst/>
            <a:rect l="0" t="0" r="r" b="b"/>
            <a:pathLst>
              <a:path w="2039" h="10799">
                <a:moveTo>
                  <a:pt x="2039" y="0"/>
                </a:moveTo>
                <a:lnTo>
                  <a:pt x="1610" y="0"/>
                </a:lnTo>
                <a:lnTo>
                  <a:pt x="0" y="10799"/>
                </a:lnTo>
                <a:lnTo>
                  <a:pt x="2039" y="10799"/>
                </a:lnTo>
                <a:lnTo>
                  <a:pt x="2039" y="0"/>
                </a:lnTo>
                <a:lnTo>
                  <a:pt x="2039" y="0"/>
                </a:lnTo>
              </a:path>
            </a:pathLst>
          </a:custGeom>
          <a:solidFill>
            <a:srgbClr val="2D83C3">
              <a:alpha val="70000"/>
            </a:srgbClr>
          </a:solidFill>
          <a:ln>
            <a:noFill/>
          </a:ln>
        </p:spPr>
      </p:sp>
      <p:sp>
        <p:nvSpPr>
          <p:cNvPr id="1048583" name=""/>
          <p:cNvSpPr/>
          <p:nvPr/>
        </p:nvSpPr>
        <p:spPr>
          <a:xfrm rot="0">
            <a:off x="10936288" y="0"/>
            <a:ext cx="1255712" cy="6858000"/>
          </a:xfrm>
          <a:custGeom>
            <a:avLst/>
            <a:ahLst/>
            <a:rect l="0" t="0" r="r" b="b"/>
            <a:pathLst>
              <a:path w="1977" h="10799">
                <a:moveTo>
                  <a:pt x="1977" y="0"/>
                </a:moveTo>
                <a:lnTo>
                  <a:pt x="0" y="0"/>
                </a:lnTo>
                <a:lnTo>
                  <a:pt x="1755" y="10799"/>
                </a:lnTo>
                <a:lnTo>
                  <a:pt x="1977" y="10799"/>
                </a:lnTo>
                <a:lnTo>
                  <a:pt x="1977" y="0"/>
                </a:lnTo>
                <a:lnTo>
                  <a:pt x="1977" y="0"/>
                </a:lnTo>
              </a:path>
            </a:pathLst>
          </a:custGeom>
          <a:solidFill>
            <a:srgbClr val="226192">
              <a:alpha val="79999"/>
            </a:srgbClr>
          </a:solidFill>
          <a:ln>
            <a:noFill/>
          </a:ln>
        </p:spPr>
      </p:sp>
      <p:sp>
        <p:nvSpPr>
          <p:cNvPr id="1048584" name=""/>
          <p:cNvSpPr/>
          <p:nvPr/>
        </p:nvSpPr>
        <p:spPr>
          <a:xfrm rot="0">
            <a:off x="10372725" y="3590925"/>
            <a:ext cx="1819275" cy="3267075"/>
          </a:xfrm>
          <a:custGeom>
            <a:avLst/>
            <a:ahLst/>
            <a:rect l="0" t="0" r="r" b="b"/>
            <a:pathLst>
              <a:path w="2865" h="5145">
                <a:moveTo>
                  <a:pt x="2865" y="0"/>
                </a:moveTo>
                <a:lnTo>
                  <a:pt x="0" y="5145"/>
                </a:lnTo>
                <a:lnTo>
                  <a:pt x="2865" y="5145"/>
                </a:lnTo>
                <a:lnTo>
                  <a:pt x="2865" y="0"/>
                </a:lnTo>
                <a:lnTo>
                  <a:pt x="2865" y="0"/>
                </a:lnTo>
              </a:path>
            </a:pathLst>
          </a:custGeom>
          <a:solidFill>
            <a:srgbClr val="17AFE3">
              <a:alpha val="65999"/>
            </a:srgbClr>
          </a:solidFill>
          <a:ln>
            <a:noFill/>
          </a:ln>
        </p:spPr>
      </p:sp>
      <p:sp>
        <p:nvSpPr>
          <p:cNvPr id="1048585" name=""/>
          <p:cNvSpPr/>
          <p:nvPr/>
        </p:nvSpPr>
        <p:spPr>
          <a:xfrm rot="0">
            <a:off x="0" y="4010025"/>
            <a:ext cx="447675" cy="2847975"/>
          </a:xfrm>
          <a:custGeom>
            <a:avLst/>
            <a:ahLst/>
            <a:rect l="0" t="0" r="r" b="b"/>
            <a:pathLst>
              <a:path w="704" h="4485">
                <a:moveTo>
                  <a:pt x="0" y="0"/>
                </a:moveTo>
                <a:lnTo>
                  <a:pt x="0" y="4485"/>
                </a:lnTo>
                <a:lnTo>
                  <a:pt x="704" y="4485"/>
                </a:lnTo>
                <a:lnTo>
                  <a:pt x="0" y="0"/>
                </a:lnTo>
                <a:lnTo>
                  <a:pt x="0" y="0"/>
                </a:lnTo>
              </a:path>
            </a:pathLst>
          </a:custGeom>
          <a:solidFill>
            <a:srgbClr val="5FCAEE">
              <a:alpha val="70000"/>
            </a:srgbClr>
          </a:solidFill>
          <a:ln>
            <a:noFill/>
          </a:ln>
        </p:spPr>
      </p:sp>
      <p:sp>
        <p:nvSpPr>
          <p:cNvPr id="1048586" name=""/>
          <p:cNvSpPr/>
          <p:nvPr>
            <p:ph type="ctrTitle" sz="full" idx="0"/>
          </p:nvPr>
        </p:nvSpPr>
        <p:spPr>
          <a:xfrm rot="0">
            <a:off x="3195637" y="2066925"/>
            <a:ext cx="5800725" cy="519112"/>
          </a:xfrm>
          <a:prstGeom prst="rect"/>
          <a:noFill/>
          <a:ln>
            <a:noFill/>
          </a:ln>
        </p:spPr>
        <p:txBody>
          <a:bodyPr anchor="t" bIns="45720" lIns="91440" rIns="91440" tIns="45720" vert="horz">
            <a:spAutoFit/>
          </a:bodyPr>
          <a:p/>
        </p:txBody>
      </p:sp>
      <p:sp>
        <p:nvSpPr>
          <p:cNvPr id="1048587" name=""/>
          <p:cNvSpPr/>
          <p:nvPr>
            <p:ph type="subTitle" sz="full" idx="1"/>
          </p:nvPr>
        </p:nvSpPr>
        <p:spPr>
          <a:xfrm rot="0">
            <a:off x="1828800" y="3840162"/>
            <a:ext cx="8534400" cy="1714500"/>
          </a:xfrm>
          <a:prstGeom prst="rect"/>
          <a:noFill/>
          <a:ln>
            <a:noFill/>
          </a:ln>
        </p:spPr>
        <p:txBody>
          <a:bodyPr anchor="t" bIns="45720" lIns="91440" rIns="91440" tIns="45720" vert="horz">
            <a:spAutoFit/>
          </a:bodyPr>
          <a:p/>
        </p:txBody>
      </p:sp>
      <p:sp>
        <p:nvSpPr>
          <p:cNvPr id="1048588" name=""/>
          <p:cNvSpPr/>
          <p:nvPr>
            <p:ph type="ftr" sz="quarter" idx="3"/>
          </p:nvPr>
        </p:nvSpPr>
        <p:spPr>
          <a:xfrm rot="0">
            <a:off x="4144962" y="6378575"/>
            <a:ext cx="390207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
        <p:nvSpPr>
          <p:cNvPr id="1048589" name=""/>
          <p:cNvSpPr/>
          <p:nvPr>
            <p:ph type="dt" sz="half" idx="2"/>
          </p:nvPr>
        </p:nvSpPr>
        <p:spPr>
          <a:xfrm rot="0">
            <a:off x="609600" y="6378575"/>
            <a:ext cx="280352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lang="zh-CN">
                <a:solidFill>
                  <a:srgbClr val="898989"/>
                </a:solidFill>
                <a:latin typeface="Calibri" pitchFamily="0" charset="0"/>
                <a:ea typeface="宋体" pitchFamily="0" charset="0"/>
              </a:rPr>
              <a:pPr algn="l" indent="0" lvl="0" marL="0">
                <a:buFontTx/>
                <a:buNone/>
              </a:pPr>
            </a:fld>
            <a:endParaRPr altLang="en-US" lang="zh-CN">
              <a:solidFill>
                <a:srgbClr val="898989"/>
              </a:solidFill>
              <a:latin typeface="Calibri" pitchFamily="0" charset="0"/>
              <a:ea typeface="宋体" pitchFamily="0" charset="0"/>
            </a:endParaRPr>
          </a:p>
        </p:txBody>
      </p:sp>
      <p:sp>
        <p:nvSpPr>
          <p:cNvPr id="1048590" name=""/>
          <p:cNvSpPr/>
          <p:nvPr>
            <p:ph type="sldNum" sz="quarter" idx="4"/>
          </p:nvPr>
        </p:nvSpPr>
        <p:spPr>
          <a:xfrm rot="0">
            <a:off x="11353800" y="6473825"/>
            <a:ext cx="150812" cy="1905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fld>
            <a:endParaRPr altLang="en-US" sz="1100" lang="zh-CN">
              <a:solidFill>
                <a:srgbClr val="2D936B"/>
              </a:solidFill>
              <a:latin typeface="Trebuchet MS" pitchFamily="0" charset="0"/>
              <a:ea typeface="宋体" pitchFamily="0" charset="0"/>
            </a:endParaRPr>
          </a:p>
        </p:txBody>
      </p:sp>
    </p:spTree>
  </p:cSld>
  <p:clrMap accent1="accent1" accent2="accent2" accent3="accent3" accent4="accent4" accent5="accent5" accent6="accent6" bg1="lt1" bg2="dk2" tx1="dk1" tx2="lt2"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84" r:id="rId8"/>
    <p:sldLayoutId id="2147483685" r:id="rId9"/>
    <p:sldLayoutId id="2147483686" r:id="rId10"/>
    <p:sldLayoutId id="2147483687" r:id="rId11"/>
  </p:sldLayoutIdLst>
  <p:hf dt="0" ftr="0" sldNum="0"/>
  <p:txStyles>
    <p:titleStyle>
      <a:lvl1pPr algn="l" eaLnBrk="1" fontAlgn="base" hangingPunct="1" indent="0" latinLnBrk="0" marL="0" rtl="0">
        <a:lnSpc>
          <a:spcPct val="100000"/>
        </a:lnSpc>
        <a:spcBef>
          <a:spcPct val="0"/>
        </a:spcBef>
        <a:spcAft>
          <a:spcPct val="0"/>
        </a:spcAft>
        <a:buFontTx/>
        <a:buNone/>
        <a:defRPr baseline="0" sz="1800" u="none">
          <a:solidFill>
            <a:srgbClr val="000000"/>
          </a:solidFill>
          <a:latin typeface="Calibri" pitchFamily="0" charset="0"/>
          <a:ea typeface="宋体" pitchFamily="0" charset="0"/>
        </a:defRPr>
      </a:lvl1pPr>
    </p:titleStyle>
    <p:bodyStyle>
      <a:lvl1pPr algn="l" eaLnBrk="1" fontAlgn="base" hangingPunct="1" indent="0" latinLnBrk="0" marL="0" rtl="0">
        <a:lnSpc>
          <a:spcPct val="100000"/>
        </a:lnSpc>
        <a:spcBef>
          <a:spcPct val="0"/>
        </a:spcBef>
        <a:spcAft>
          <a:spcPct val="0"/>
        </a:spcAft>
        <a:buFontTx/>
        <a:buNone/>
        <a:defRPr baseline="0" sz="1800" u="none">
          <a:solidFill>
            <a:srgbClr val="000000"/>
          </a:solidFill>
          <a:latin typeface="Calibri"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rgbClr val="000000"/>
          </a:solidFill>
          <a:latin typeface="Calibri"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rgbClr val="000000"/>
          </a:solidFill>
          <a:latin typeface="Calibri"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rgbClr val="000000"/>
          </a:solidFill>
          <a:latin typeface="Calibri"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rgbClr val="000000"/>
          </a:solidFill>
          <a:latin typeface="Calibri" pitchFamily="0" charset="0"/>
          <a:ea typeface="宋体" pitchFamily="0" charset="0"/>
        </a:defRPr>
      </a:lvl5pPr>
    </p:bodyStyle>
    <p:other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30" name=""/>
        <p:cNvGrpSpPr/>
        <p:nvPr/>
      </p:nvGrpSpPr>
      <p:grpSpPr>
        <a:xfrm rot="0">
          <a:off x="0" y="0"/>
          <a:ext cx="0" cy="0"/>
          <a:chOff x="0" y="0"/>
          <a:chExt cx="0" cy="0"/>
        </a:xfrm>
      </p:grpSpPr>
      <p:sp>
        <p:nvSpPr>
          <p:cNvPr id="1048600" name=""/>
          <p:cNvSpPr/>
          <p:nvPr/>
        </p:nvSpPr>
        <p:spPr>
          <a:xfrm rot="0">
            <a:off x="9377362" y="4762"/>
            <a:ext cx="1219200" cy="6853237"/>
          </a:xfrm>
          <a:custGeom>
            <a:avLst/>
            <a:ahLst/>
            <a:rect l="0" t="0" r="r" b="b"/>
            <a:pathLst>
              <a:path w="1918" h="10792">
                <a:moveTo>
                  <a:pt x="0" y="0"/>
                </a:moveTo>
                <a:lnTo>
                  <a:pt x="1918" y="10792"/>
                </a:lnTo>
              </a:path>
            </a:pathLst>
          </a:custGeom>
          <a:noFill/>
          <a:ln w="9525" cap="flat">
            <a:solidFill>
              <a:srgbClr val="5FCAEE">
                <a:alpha val="100000"/>
              </a:srgbClr>
            </a:solidFill>
            <a:prstDash val="solid"/>
            <a:round/>
          </a:ln>
        </p:spPr>
      </p:sp>
      <p:sp>
        <p:nvSpPr>
          <p:cNvPr id="1048601" name=""/>
          <p:cNvSpPr/>
          <p:nvPr/>
        </p:nvSpPr>
        <p:spPr>
          <a:xfrm rot="0">
            <a:off x="7448550" y="3694112"/>
            <a:ext cx="4743450" cy="3163887"/>
          </a:xfrm>
          <a:custGeom>
            <a:avLst/>
            <a:ahLst/>
            <a:rect l="0" t="0" r="r" b="b"/>
            <a:pathLst>
              <a:path w="7469" h="4982">
                <a:moveTo>
                  <a:pt x="7469" y="0"/>
                </a:moveTo>
                <a:lnTo>
                  <a:pt x="0" y="4981"/>
                </a:lnTo>
              </a:path>
            </a:pathLst>
          </a:custGeom>
          <a:noFill/>
          <a:ln w="9525" cap="flat">
            <a:solidFill>
              <a:srgbClr val="5FCAEE">
                <a:alpha val="100000"/>
              </a:srgbClr>
            </a:solidFill>
            <a:prstDash val="solid"/>
            <a:round/>
          </a:ln>
        </p:spPr>
      </p:sp>
      <p:sp>
        <p:nvSpPr>
          <p:cNvPr id="1048602" name=""/>
          <p:cNvSpPr/>
          <p:nvPr/>
        </p:nvSpPr>
        <p:spPr>
          <a:xfrm rot="0">
            <a:off x="9182100" y="0"/>
            <a:ext cx="3009900" cy="6858000"/>
          </a:xfrm>
          <a:custGeom>
            <a:avLst/>
            <a:ahLst/>
            <a:rect l="0" t="0" r="r" b="b"/>
            <a:pathLst>
              <a:path w="4739" h="10799">
                <a:moveTo>
                  <a:pt x="4739" y="0"/>
                </a:moveTo>
                <a:lnTo>
                  <a:pt x="3219" y="0"/>
                </a:lnTo>
                <a:lnTo>
                  <a:pt x="0" y="10799"/>
                </a:lnTo>
                <a:lnTo>
                  <a:pt x="4739" y="10799"/>
                </a:lnTo>
                <a:lnTo>
                  <a:pt x="4739" y="0"/>
                </a:lnTo>
                <a:lnTo>
                  <a:pt x="4739" y="0"/>
                </a:lnTo>
              </a:path>
            </a:pathLst>
          </a:custGeom>
          <a:solidFill>
            <a:srgbClr val="5FCAEE">
              <a:alpha val="35999"/>
            </a:srgbClr>
          </a:solidFill>
          <a:ln>
            <a:noFill/>
          </a:ln>
        </p:spPr>
      </p:sp>
      <p:sp>
        <p:nvSpPr>
          <p:cNvPr id="1048603" name=""/>
          <p:cNvSpPr/>
          <p:nvPr/>
        </p:nvSpPr>
        <p:spPr>
          <a:xfrm rot="0">
            <a:off x="9602788" y="0"/>
            <a:ext cx="2589212" cy="6858000"/>
          </a:xfrm>
          <a:custGeom>
            <a:avLst/>
            <a:ahLst/>
            <a:rect l="0" t="0" r="r" b="b"/>
            <a:pathLst>
              <a:path w="4077" h="10799">
                <a:moveTo>
                  <a:pt x="4077" y="0"/>
                </a:moveTo>
                <a:lnTo>
                  <a:pt x="0" y="0"/>
                </a:lnTo>
                <a:lnTo>
                  <a:pt x="1903" y="10799"/>
                </a:lnTo>
                <a:lnTo>
                  <a:pt x="4077" y="10799"/>
                </a:lnTo>
                <a:lnTo>
                  <a:pt x="4077" y="0"/>
                </a:lnTo>
                <a:lnTo>
                  <a:pt x="4077" y="0"/>
                </a:lnTo>
              </a:path>
            </a:pathLst>
          </a:custGeom>
          <a:solidFill>
            <a:srgbClr val="5FCAEE">
              <a:alpha val="20000"/>
            </a:srgbClr>
          </a:solidFill>
          <a:ln>
            <a:noFill/>
          </a:ln>
        </p:spPr>
      </p:sp>
      <p:sp>
        <p:nvSpPr>
          <p:cNvPr id="1048604" name=""/>
          <p:cNvSpPr/>
          <p:nvPr/>
        </p:nvSpPr>
        <p:spPr>
          <a:xfrm rot="0">
            <a:off x="8934450" y="3048000"/>
            <a:ext cx="3257550" cy="3810000"/>
          </a:xfrm>
          <a:custGeom>
            <a:avLst/>
            <a:ahLst/>
            <a:rect l="0" t="0" r="r" b="b"/>
            <a:pathLst>
              <a:path w="5130" h="5999">
                <a:moveTo>
                  <a:pt x="5130" y="0"/>
                </a:moveTo>
                <a:lnTo>
                  <a:pt x="0" y="6000"/>
                </a:lnTo>
                <a:lnTo>
                  <a:pt x="5130" y="6000"/>
                </a:lnTo>
                <a:lnTo>
                  <a:pt x="5130" y="0"/>
                </a:lnTo>
                <a:lnTo>
                  <a:pt x="5130" y="0"/>
                </a:lnTo>
              </a:path>
            </a:pathLst>
          </a:custGeom>
          <a:solidFill>
            <a:srgbClr val="17AFE3">
              <a:alpha val="65999"/>
            </a:srgbClr>
          </a:solidFill>
          <a:ln>
            <a:noFill/>
          </a:ln>
        </p:spPr>
      </p:sp>
      <p:sp>
        <p:nvSpPr>
          <p:cNvPr id="1048605" name=""/>
          <p:cNvSpPr/>
          <p:nvPr/>
        </p:nvSpPr>
        <p:spPr>
          <a:xfrm rot="0">
            <a:off x="9337675" y="0"/>
            <a:ext cx="2854325" cy="6858000"/>
          </a:xfrm>
          <a:custGeom>
            <a:avLst/>
            <a:ahLst/>
            <a:rect l="0" t="0" r="r" b="b"/>
            <a:pathLst>
              <a:path w="4494" h="10799">
                <a:moveTo>
                  <a:pt x="4494" y="0"/>
                </a:moveTo>
                <a:lnTo>
                  <a:pt x="0" y="0"/>
                </a:lnTo>
                <a:lnTo>
                  <a:pt x="3889" y="10799"/>
                </a:lnTo>
                <a:lnTo>
                  <a:pt x="4494" y="10799"/>
                </a:lnTo>
                <a:lnTo>
                  <a:pt x="4494" y="0"/>
                </a:lnTo>
                <a:lnTo>
                  <a:pt x="4494" y="0"/>
                </a:lnTo>
              </a:path>
            </a:pathLst>
          </a:custGeom>
          <a:solidFill>
            <a:srgbClr val="17AFE3">
              <a:alpha val="50000"/>
            </a:srgbClr>
          </a:solidFill>
          <a:ln>
            <a:noFill/>
          </a:ln>
        </p:spPr>
      </p:sp>
      <p:sp>
        <p:nvSpPr>
          <p:cNvPr id="1048606" name=""/>
          <p:cNvSpPr/>
          <p:nvPr/>
        </p:nvSpPr>
        <p:spPr>
          <a:xfrm rot="0">
            <a:off x="10896600" y="0"/>
            <a:ext cx="1295400" cy="6858000"/>
          </a:xfrm>
          <a:custGeom>
            <a:avLst/>
            <a:ahLst/>
            <a:rect l="0" t="0" r="r" b="b"/>
            <a:pathLst>
              <a:path w="2039" h="10799">
                <a:moveTo>
                  <a:pt x="2039" y="0"/>
                </a:moveTo>
                <a:lnTo>
                  <a:pt x="1610" y="0"/>
                </a:lnTo>
                <a:lnTo>
                  <a:pt x="0" y="10799"/>
                </a:lnTo>
                <a:lnTo>
                  <a:pt x="2039" y="10799"/>
                </a:lnTo>
                <a:lnTo>
                  <a:pt x="2039" y="0"/>
                </a:lnTo>
                <a:lnTo>
                  <a:pt x="2039" y="0"/>
                </a:lnTo>
              </a:path>
            </a:pathLst>
          </a:custGeom>
          <a:solidFill>
            <a:srgbClr val="2D83C3">
              <a:alpha val="70000"/>
            </a:srgbClr>
          </a:solidFill>
          <a:ln>
            <a:noFill/>
          </a:ln>
        </p:spPr>
      </p:sp>
      <p:sp>
        <p:nvSpPr>
          <p:cNvPr id="1048607" name=""/>
          <p:cNvSpPr/>
          <p:nvPr/>
        </p:nvSpPr>
        <p:spPr>
          <a:xfrm rot="0">
            <a:off x="10936288" y="0"/>
            <a:ext cx="1255712" cy="6858000"/>
          </a:xfrm>
          <a:custGeom>
            <a:avLst/>
            <a:ahLst/>
            <a:rect l="0" t="0" r="r" b="b"/>
            <a:pathLst>
              <a:path w="1977" h="10799">
                <a:moveTo>
                  <a:pt x="1977" y="0"/>
                </a:moveTo>
                <a:lnTo>
                  <a:pt x="0" y="0"/>
                </a:lnTo>
                <a:lnTo>
                  <a:pt x="1755" y="10799"/>
                </a:lnTo>
                <a:lnTo>
                  <a:pt x="1977" y="10799"/>
                </a:lnTo>
                <a:lnTo>
                  <a:pt x="1977" y="0"/>
                </a:lnTo>
                <a:lnTo>
                  <a:pt x="1977" y="0"/>
                </a:lnTo>
              </a:path>
            </a:pathLst>
          </a:custGeom>
          <a:solidFill>
            <a:srgbClr val="226192">
              <a:alpha val="79999"/>
            </a:srgbClr>
          </a:solidFill>
          <a:ln>
            <a:noFill/>
          </a:ln>
        </p:spPr>
      </p:sp>
      <p:sp>
        <p:nvSpPr>
          <p:cNvPr id="1048608" name=""/>
          <p:cNvSpPr/>
          <p:nvPr/>
        </p:nvSpPr>
        <p:spPr>
          <a:xfrm rot="0">
            <a:off x="10372725" y="3590925"/>
            <a:ext cx="1819275" cy="3267075"/>
          </a:xfrm>
          <a:custGeom>
            <a:avLst/>
            <a:ahLst/>
            <a:rect l="0" t="0" r="r" b="b"/>
            <a:pathLst>
              <a:path w="2865" h="5145">
                <a:moveTo>
                  <a:pt x="2865" y="0"/>
                </a:moveTo>
                <a:lnTo>
                  <a:pt x="0" y="5145"/>
                </a:lnTo>
                <a:lnTo>
                  <a:pt x="2865" y="5145"/>
                </a:lnTo>
                <a:lnTo>
                  <a:pt x="2865" y="0"/>
                </a:lnTo>
                <a:lnTo>
                  <a:pt x="2865" y="0"/>
                </a:lnTo>
              </a:path>
            </a:pathLst>
          </a:custGeom>
          <a:solidFill>
            <a:srgbClr val="17AFE3">
              <a:alpha val="65999"/>
            </a:srgbClr>
          </a:solidFill>
          <a:ln>
            <a:noFill/>
          </a:ln>
        </p:spPr>
      </p:sp>
      <p:sp>
        <p:nvSpPr>
          <p:cNvPr id="1048609" name=""/>
          <p:cNvSpPr/>
          <p:nvPr/>
        </p:nvSpPr>
        <p:spPr>
          <a:xfrm rot="0">
            <a:off x="0" y="4010025"/>
            <a:ext cx="447675" cy="2847975"/>
          </a:xfrm>
          <a:custGeom>
            <a:avLst/>
            <a:ahLst/>
            <a:rect l="0" t="0" r="r" b="b"/>
            <a:pathLst>
              <a:path w="704" h="4485">
                <a:moveTo>
                  <a:pt x="0" y="0"/>
                </a:moveTo>
                <a:lnTo>
                  <a:pt x="0" y="4485"/>
                </a:lnTo>
                <a:lnTo>
                  <a:pt x="704" y="4485"/>
                </a:lnTo>
                <a:lnTo>
                  <a:pt x="0" y="0"/>
                </a:lnTo>
                <a:lnTo>
                  <a:pt x="0" y="0"/>
                </a:lnTo>
              </a:path>
            </a:pathLst>
          </a:custGeom>
          <a:solidFill>
            <a:srgbClr val="5FCAEE">
              <a:alpha val="70000"/>
            </a:srgbClr>
          </a:solidFill>
          <a:ln>
            <a:noFill/>
          </a:ln>
        </p:spPr>
      </p:sp>
      <p:sp>
        <p:nvSpPr>
          <p:cNvPr id="1048610" name=""/>
          <p:cNvSpPr/>
          <p:nvPr>
            <p:ph type="title" sz="full" idx="0"/>
          </p:nvPr>
        </p:nvSpPr>
        <p:spPr>
          <a:xfrm rot="0">
            <a:off x="755650" y="385762"/>
            <a:ext cx="10680700" cy="757237"/>
          </a:xfrm>
          <a:prstGeom prst="rect"/>
          <a:noFill/>
          <a:ln>
            <a:noFill/>
          </a:ln>
        </p:spPr>
        <p:txBody>
          <a:bodyPr anchor="t" bIns="0" lIns="0" rIns="0" tIns="0" vert="horz">
            <a:spAutoFit/>
          </a:bodyPr>
          <a:p/>
        </p:txBody>
      </p:sp>
      <p:sp>
        <p:nvSpPr>
          <p:cNvPr id="1048611" name=""/>
          <p:cNvSpPr/>
          <p:nvPr>
            <p:ph type="ftr" sz="quarter" idx="3"/>
          </p:nvPr>
        </p:nvSpPr>
        <p:spPr>
          <a:xfrm rot="0">
            <a:off x="4144962" y="6378575"/>
            <a:ext cx="390207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
        <p:nvSpPr>
          <p:cNvPr id="1048612" name=""/>
          <p:cNvSpPr/>
          <p:nvPr>
            <p:ph type="dt" sz="half" idx="2"/>
          </p:nvPr>
        </p:nvSpPr>
        <p:spPr>
          <a:xfrm rot="0">
            <a:off x="609600" y="6378575"/>
            <a:ext cx="280352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lang="zh-CN">
                <a:solidFill>
                  <a:srgbClr val="898989"/>
                </a:solidFill>
                <a:latin typeface="Calibri" pitchFamily="0" charset="0"/>
                <a:ea typeface="宋体" pitchFamily="0" charset="0"/>
              </a:rPr>
              <a:pPr algn="l" indent="0" lvl="0" marL="0">
                <a:buFontTx/>
                <a:buNone/>
              </a:pPr>
            </a:fld>
            <a:endParaRPr altLang="en-US" lang="zh-CN">
              <a:solidFill>
                <a:srgbClr val="898989"/>
              </a:solidFill>
              <a:latin typeface="Calibri" pitchFamily="0" charset="0"/>
              <a:ea typeface="宋体" pitchFamily="0" charset="0"/>
            </a:endParaRPr>
          </a:p>
        </p:txBody>
      </p:sp>
      <p:sp>
        <p:nvSpPr>
          <p:cNvPr id="1048613" name=""/>
          <p:cNvSpPr/>
          <p:nvPr>
            <p:ph type="sldNum" sz="quarter" idx="4"/>
          </p:nvPr>
        </p:nvSpPr>
        <p:spPr>
          <a:xfrm rot="0">
            <a:off x="11353800" y="6473825"/>
            <a:ext cx="150812" cy="1905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fld>
            <a:endParaRPr altLang="en-US" sz="1100" lang="zh-CN">
              <a:solidFill>
                <a:srgbClr val="2D936B"/>
              </a:solidFill>
              <a:latin typeface="Trebuchet MS" pitchFamily="0" charset="0"/>
              <a:ea typeface="宋体" pitchFamily="0" charset="0"/>
            </a:endParaRPr>
          </a:p>
        </p:txBody>
      </p:sp>
    </p:spTree>
  </p:cSld>
  <p:clrMap accent1="accent1" accent2="accent2" accent3="accent3" accent4="accent4" accent5="accent5" accent6="accent6" bg1="lt1" bg2="dk2" tx1="dk1" tx2="lt2"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88" r:id="rId8"/>
    <p:sldLayoutId id="2147483689" r:id="rId9"/>
    <p:sldLayoutId id="2147483690" r:id="rId10"/>
    <p:sldLayoutId id="2147483691" r:id="rId11"/>
  </p:sldLayoutIdLst>
  <p:hf dt="0" ftr="0" sldNum="0"/>
  <p:txStyles>
    <p:titleStyle>
      <a:lvl1pPr algn="l" eaLnBrk="1" fontAlgn="base" hangingPunct="1" indent="0" latinLnBrk="0" marL="0" rtl="0">
        <a:lnSpc>
          <a:spcPct val="100000"/>
        </a:lnSpc>
        <a:spcBef>
          <a:spcPct val="0"/>
        </a:spcBef>
        <a:spcAft>
          <a:spcPct val="0"/>
        </a:spcAft>
        <a:buFontTx/>
        <a:buNone/>
        <a:defRPr baseline="0" sz="1800" u="none">
          <a:solidFill>
            <a:srgbClr val="000000"/>
          </a:solidFill>
          <a:latin typeface="Calibri" pitchFamily="0" charset="0"/>
          <a:ea typeface="宋体" pitchFamily="0" charset="0"/>
        </a:defRPr>
      </a:lvl1pPr>
    </p:titleStyle>
    <p:bodyStyle>
      <a:lvl1pPr algn="l" eaLnBrk="1" fontAlgn="base" hangingPunct="1" indent="0" latinLnBrk="0" marL="0" rtl="0">
        <a:lnSpc>
          <a:spcPct val="100000"/>
        </a:lnSpc>
        <a:spcBef>
          <a:spcPct val="0"/>
        </a:spcBef>
        <a:spcAft>
          <a:spcPct val="0"/>
        </a:spcAft>
        <a:buFontTx/>
        <a:buNone/>
        <a:defRPr baseline="0" sz="1800" u="none">
          <a:solidFill>
            <a:srgbClr val="000000"/>
          </a:solidFill>
          <a:latin typeface="Calibri"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rgbClr val="000000"/>
          </a:solidFill>
          <a:latin typeface="Calibri"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rgbClr val="000000"/>
          </a:solidFill>
          <a:latin typeface="Calibri"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rgbClr val="000000"/>
          </a:solidFill>
          <a:latin typeface="Calibri"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rgbClr val="000000"/>
          </a:solidFill>
          <a:latin typeface="Calibri" pitchFamily="0" charset="0"/>
          <a:ea typeface="宋体" pitchFamily="0" charset="0"/>
        </a:defRPr>
      </a:lvl5pPr>
    </p:bodyStyle>
    <p:other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54" name=""/>
        <p:cNvGrpSpPr/>
        <p:nvPr/>
      </p:nvGrpSpPr>
      <p:grpSpPr>
        <a:xfrm rot="0">
          <a:off x="0" y="0"/>
          <a:ext cx="0" cy="0"/>
          <a:chOff x="0" y="0"/>
          <a:chExt cx="0" cy="0"/>
        </a:xfrm>
      </p:grpSpPr>
      <p:sp>
        <p:nvSpPr>
          <p:cNvPr id="1048686" name=""/>
          <p:cNvSpPr/>
          <p:nvPr/>
        </p:nvSpPr>
        <p:spPr>
          <a:xfrm rot="0">
            <a:off x="9377362" y="4762"/>
            <a:ext cx="1219200" cy="6853237"/>
          </a:xfrm>
          <a:custGeom>
            <a:avLst/>
            <a:ahLst/>
            <a:rect l="0" t="0" r="r" b="b"/>
            <a:pathLst>
              <a:path w="1918" h="10792">
                <a:moveTo>
                  <a:pt x="0" y="0"/>
                </a:moveTo>
                <a:lnTo>
                  <a:pt x="1918" y="10792"/>
                </a:lnTo>
              </a:path>
            </a:pathLst>
          </a:custGeom>
          <a:noFill/>
          <a:ln w="9525" cap="flat">
            <a:solidFill>
              <a:srgbClr val="5FCAEE">
                <a:alpha val="100000"/>
              </a:srgbClr>
            </a:solidFill>
            <a:prstDash val="solid"/>
            <a:round/>
          </a:ln>
        </p:spPr>
      </p:sp>
      <p:sp>
        <p:nvSpPr>
          <p:cNvPr id="1048687" name=""/>
          <p:cNvSpPr/>
          <p:nvPr/>
        </p:nvSpPr>
        <p:spPr>
          <a:xfrm rot="0">
            <a:off x="7448550" y="3694112"/>
            <a:ext cx="4743450" cy="3163887"/>
          </a:xfrm>
          <a:custGeom>
            <a:avLst/>
            <a:ahLst/>
            <a:rect l="0" t="0" r="r" b="b"/>
            <a:pathLst>
              <a:path w="7469" h="4982">
                <a:moveTo>
                  <a:pt x="7469" y="0"/>
                </a:moveTo>
                <a:lnTo>
                  <a:pt x="0" y="4981"/>
                </a:lnTo>
              </a:path>
            </a:pathLst>
          </a:custGeom>
          <a:noFill/>
          <a:ln w="9525" cap="flat">
            <a:solidFill>
              <a:srgbClr val="5FCAEE">
                <a:alpha val="100000"/>
              </a:srgbClr>
            </a:solidFill>
            <a:prstDash val="solid"/>
            <a:round/>
          </a:ln>
        </p:spPr>
      </p:sp>
      <p:sp>
        <p:nvSpPr>
          <p:cNvPr id="1048688" name=""/>
          <p:cNvSpPr/>
          <p:nvPr/>
        </p:nvSpPr>
        <p:spPr>
          <a:xfrm rot="0">
            <a:off x="9182100" y="0"/>
            <a:ext cx="3009900" cy="6858000"/>
          </a:xfrm>
          <a:custGeom>
            <a:avLst/>
            <a:ahLst/>
            <a:rect l="0" t="0" r="r" b="b"/>
            <a:pathLst>
              <a:path w="4739" h="10799">
                <a:moveTo>
                  <a:pt x="4739" y="0"/>
                </a:moveTo>
                <a:lnTo>
                  <a:pt x="3219" y="0"/>
                </a:lnTo>
                <a:lnTo>
                  <a:pt x="0" y="10799"/>
                </a:lnTo>
                <a:lnTo>
                  <a:pt x="4739" y="10799"/>
                </a:lnTo>
                <a:lnTo>
                  <a:pt x="4739" y="0"/>
                </a:lnTo>
                <a:lnTo>
                  <a:pt x="4739" y="0"/>
                </a:lnTo>
              </a:path>
            </a:pathLst>
          </a:custGeom>
          <a:solidFill>
            <a:srgbClr val="5FCAEE">
              <a:alpha val="35999"/>
            </a:srgbClr>
          </a:solidFill>
          <a:ln>
            <a:noFill/>
          </a:ln>
        </p:spPr>
      </p:sp>
      <p:sp>
        <p:nvSpPr>
          <p:cNvPr id="1048689" name=""/>
          <p:cNvSpPr/>
          <p:nvPr/>
        </p:nvSpPr>
        <p:spPr>
          <a:xfrm rot="0">
            <a:off x="9602788" y="0"/>
            <a:ext cx="2589212" cy="6858000"/>
          </a:xfrm>
          <a:custGeom>
            <a:avLst/>
            <a:ahLst/>
            <a:rect l="0" t="0" r="r" b="b"/>
            <a:pathLst>
              <a:path w="4077" h="10799">
                <a:moveTo>
                  <a:pt x="4077" y="0"/>
                </a:moveTo>
                <a:lnTo>
                  <a:pt x="0" y="0"/>
                </a:lnTo>
                <a:lnTo>
                  <a:pt x="1903" y="10799"/>
                </a:lnTo>
                <a:lnTo>
                  <a:pt x="4077" y="10799"/>
                </a:lnTo>
                <a:lnTo>
                  <a:pt x="4077" y="0"/>
                </a:lnTo>
                <a:lnTo>
                  <a:pt x="4077" y="0"/>
                </a:lnTo>
              </a:path>
            </a:pathLst>
          </a:custGeom>
          <a:solidFill>
            <a:srgbClr val="5FCAEE">
              <a:alpha val="20000"/>
            </a:srgbClr>
          </a:solidFill>
          <a:ln>
            <a:noFill/>
          </a:ln>
        </p:spPr>
      </p:sp>
      <p:sp>
        <p:nvSpPr>
          <p:cNvPr id="1048690" name=""/>
          <p:cNvSpPr/>
          <p:nvPr/>
        </p:nvSpPr>
        <p:spPr>
          <a:xfrm rot="0">
            <a:off x="8934450" y="3048000"/>
            <a:ext cx="3257550" cy="3810000"/>
          </a:xfrm>
          <a:custGeom>
            <a:avLst/>
            <a:ahLst/>
            <a:rect l="0" t="0" r="r" b="b"/>
            <a:pathLst>
              <a:path w="5130" h="5999">
                <a:moveTo>
                  <a:pt x="5130" y="0"/>
                </a:moveTo>
                <a:lnTo>
                  <a:pt x="0" y="6000"/>
                </a:lnTo>
                <a:lnTo>
                  <a:pt x="5130" y="6000"/>
                </a:lnTo>
                <a:lnTo>
                  <a:pt x="5130" y="0"/>
                </a:lnTo>
                <a:lnTo>
                  <a:pt x="5130" y="0"/>
                </a:lnTo>
              </a:path>
            </a:pathLst>
          </a:custGeom>
          <a:solidFill>
            <a:srgbClr val="17AFE3">
              <a:alpha val="65999"/>
            </a:srgbClr>
          </a:solidFill>
          <a:ln>
            <a:noFill/>
          </a:ln>
        </p:spPr>
      </p:sp>
      <p:sp>
        <p:nvSpPr>
          <p:cNvPr id="1048691" name=""/>
          <p:cNvSpPr/>
          <p:nvPr/>
        </p:nvSpPr>
        <p:spPr>
          <a:xfrm rot="0">
            <a:off x="9337675" y="0"/>
            <a:ext cx="2854325" cy="6858000"/>
          </a:xfrm>
          <a:custGeom>
            <a:avLst/>
            <a:ahLst/>
            <a:rect l="0" t="0" r="r" b="b"/>
            <a:pathLst>
              <a:path w="4494" h="10799">
                <a:moveTo>
                  <a:pt x="4494" y="0"/>
                </a:moveTo>
                <a:lnTo>
                  <a:pt x="0" y="0"/>
                </a:lnTo>
                <a:lnTo>
                  <a:pt x="3889" y="10799"/>
                </a:lnTo>
                <a:lnTo>
                  <a:pt x="4494" y="10799"/>
                </a:lnTo>
                <a:lnTo>
                  <a:pt x="4494" y="0"/>
                </a:lnTo>
                <a:lnTo>
                  <a:pt x="4494" y="0"/>
                </a:lnTo>
              </a:path>
            </a:pathLst>
          </a:custGeom>
          <a:solidFill>
            <a:srgbClr val="17AFE3">
              <a:alpha val="50000"/>
            </a:srgbClr>
          </a:solidFill>
          <a:ln>
            <a:noFill/>
          </a:ln>
        </p:spPr>
      </p:sp>
      <p:sp>
        <p:nvSpPr>
          <p:cNvPr id="1048692" name=""/>
          <p:cNvSpPr/>
          <p:nvPr/>
        </p:nvSpPr>
        <p:spPr>
          <a:xfrm rot="0">
            <a:off x="10896600" y="0"/>
            <a:ext cx="1295400" cy="6858000"/>
          </a:xfrm>
          <a:custGeom>
            <a:avLst/>
            <a:ahLst/>
            <a:rect l="0" t="0" r="r" b="b"/>
            <a:pathLst>
              <a:path w="2039" h="10799">
                <a:moveTo>
                  <a:pt x="2039" y="0"/>
                </a:moveTo>
                <a:lnTo>
                  <a:pt x="1610" y="0"/>
                </a:lnTo>
                <a:lnTo>
                  <a:pt x="0" y="10799"/>
                </a:lnTo>
                <a:lnTo>
                  <a:pt x="2039" y="10799"/>
                </a:lnTo>
                <a:lnTo>
                  <a:pt x="2039" y="0"/>
                </a:lnTo>
                <a:lnTo>
                  <a:pt x="2039" y="0"/>
                </a:lnTo>
              </a:path>
            </a:pathLst>
          </a:custGeom>
          <a:solidFill>
            <a:srgbClr val="2D83C3">
              <a:alpha val="70000"/>
            </a:srgbClr>
          </a:solidFill>
          <a:ln>
            <a:noFill/>
          </a:ln>
        </p:spPr>
      </p:sp>
      <p:sp>
        <p:nvSpPr>
          <p:cNvPr id="1048693" name=""/>
          <p:cNvSpPr/>
          <p:nvPr/>
        </p:nvSpPr>
        <p:spPr>
          <a:xfrm rot="0">
            <a:off x="10936288" y="0"/>
            <a:ext cx="1255712" cy="6858000"/>
          </a:xfrm>
          <a:custGeom>
            <a:avLst/>
            <a:ahLst/>
            <a:rect l="0" t="0" r="r" b="b"/>
            <a:pathLst>
              <a:path w="1977" h="10799">
                <a:moveTo>
                  <a:pt x="1977" y="0"/>
                </a:moveTo>
                <a:lnTo>
                  <a:pt x="0" y="0"/>
                </a:lnTo>
                <a:lnTo>
                  <a:pt x="1755" y="10799"/>
                </a:lnTo>
                <a:lnTo>
                  <a:pt x="1977" y="10799"/>
                </a:lnTo>
                <a:lnTo>
                  <a:pt x="1977" y="0"/>
                </a:lnTo>
                <a:lnTo>
                  <a:pt x="1977" y="0"/>
                </a:lnTo>
              </a:path>
            </a:pathLst>
          </a:custGeom>
          <a:solidFill>
            <a:srgbClr val="226192">
              <a:alpha val="79999"/>
            </a:srgbClr>
          </a:solidFill>
          <a:ln>
            <a:noFill/>
          </a:ln>
        </p:spPr>
      </p:sp>
      <p:sp>
        <p:nvSpPr>
          <p:cNvPr id="1048694" name=""/>
          <p:cNvSpPr/>
          <p:nvPr/>
        </p:nvSpPr>
        <p:spPr>
          <a:xfrm rot="0">
            <a:off x="10372725" y="3590925"/>
            <a:ext cx="1819275" cy="3267075"/>
          </a:xfrm>
          <a:custGeom>
            <a:avLst/>
            <a:ahLst/>
            <a:rect l="0" t="0" r="r" b="b"/>
            <a:pathLst>
              <a:path w="2865" h="5145">
                <a:moveTo>
                  <a:pt x="2865" y="0"/>
                </a:moveTo>
                <a:lnTo>
                  <a:pt x="0" y="5145"/>
                </a:lnTo>
                <a:lnTo>
                  <a:pt x="2865" y="5145"/>
                </a:lnTo>
                <a:lnTo>
                  <a:pt x="2865" y="0"/>
                </a:lnTo>
                <a:lnTo>
                  <a:pt x="2865" y="0"/>
                </a:lnTo>
              </a:path>
            </a:pathLst>
          </a:custGeom>
          <a:solidFill>
            <a:srgbClr val="17AFE3">
              <a:alpha val="65999"/>
            </a:srgbClr>
          </a:solidFill>
          <a:ln>
            <a:noFill/>
          </a:ln>
        </p:spPr>
      </p:sp>
      <p:sp>
        <p:nvSpPr>
          <p:cNvPr id="1048695" name=""/>
          <p:cNvSpPr/>
          <p:nvPr/>
        </p:nvSpPr>
        <p:spPr>
          <a:xfrm rot="0">
            <a:off x="0" y="4010025"/>
            <a:ext cx="447675" cy="2847975"/>
          </a:xfrm>
          <a:custGeom>
            <a:avLst/>
            <a:ahLst/>
            <a:rect l="0" t="0" r="r" b="b"/>
            <a:pathLst>
              <a:path w="704" h="4485">
                <a:moveTo>
                  <a:pt x="0" y="0"/>
                </a:moveTo>
                <a:lnTo>
                  <a:pt x="0" y="4485"/>
                </a:lnTo>
                <a:lnTo>
                  <a:pt x="704" y="4485"/>
                </a:lnTo>
                <a:lnTo>
                  <a:pt x="0" y="0"/>
                </a:lnTo>
                <a:lnTo>
                  <a:pt x="0" y="0"/>
                </a:lnTo>
              </a:path>
            </a:pathLst>
          </a:custGeom>
          <a:solidFill>
            <a:srgbClr val="5FCAEE">
              <a:alpha val="70000"/>
            </a:srgbClr>
          </a:solidFill>
          <a:ln>
            <a:noFill/>
          </a:ln>
        </p:spPr>
      </p:sp>
      <p:sp>
        <p:nvSpPr>
          <p:cNvPr id="1048696" name=""/>
          <p:cNvSpPr/>
          <p:nvPr>
            <p:ph type="title" sz="full" idx="0"/>
          </p:nvPr>
        </p:nvSpPr>
        <p:spPr>
          <a:xfrm rot="0">
            <a:off x="755650" y="385762"/>
            <a:ext cx="10680700" cy="757237"/>
          </a:xfrm>
          <a:prstGeom prst="rect"/>
          <a:noFill/>
          <a:ln>
            <a:noFill/>
          </a:ln>
        </p:spPr>
        <p:txBody>
          <a:bodyPr anchor="t" bIns="0" lIns="0" rIns="0" tIns="0" vert="horz">
            <a:spAutoFit/>
          </a:bodyPr>
          <a:p/>
        </p:txBody>
      </p:sp>
      <p:sp>
        <p:nvSpPr>
          <p:cNvPr id="1048697" name=""/>
          <p:cNvSpPr/>
          <p:nvPr>
            <p:ph type="body" sz="full" idx="1"/>
          </p:nvPr>
        </p:nvSpPr>
        <p:spPr>
          <a:xfrm rot="0">
            <a:off x="609600" y="1577975"/>
            <a:ext cx="10972800" cy="4525962"/>
          </a:xfrm>
          <a:prstGeom prst="rect"/>
          <a:noFill/>
          <a:ln>
            <a:noFill/>
          </a:ln>
        </p:spPr>
        <p:txBody>
          <a:bodyPr anchor="t" bIns="0" lIns="0" rIns="0" tIns="0" vert="horz">
            <a:spAutoFit/>
          </a:bodyPr>
          <a:p/>
        </p:txBody>
      </p:sp>
      <p:sp>
        <p:nvSpPr>
          <p:cNvPr id="1048698" name=""/>
          <p:cNvSpPr/>
          <p:nvPr>
            <p:ph type="ftr" sz="quarter" idx="3"/>
          </p:nvPr>
        </p:nvSpPr>
        <p:spPr>
          <a:xfrm rot="0">
            <a:off x="4144962" y="6378575"/>
            <a:ext cx="390207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
        <p:nvSpPr>
          <p:cNvPr id="1048699" name=""/>
          <p:cNvSpPr/>
          <p:nvPr>
            <p:ph type="dt" sz="half" idx="2"/>
          </p:nvPr>
        </p:nvSpPr>
        <p:spPr>
          <a:xfrm rot="0">
            <a:off x="609600" y="6378575"/>
            <a:ext cx="2803525" cy="3429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lang="zh-CN">
                <a:solidFill>
                  <a:srgbClr val="898989"/>
                </a:solidFill>
                <a:latin typeface="Calibri" pitchFamily="0" charset="0"/>
                <a:ea typeface="宋体" pitchFamily="0" charset="0"/>
              </a:rPr>
              <a:pPr algn="l" indent="0" lvl="0" marL="0">
                <a:buFontTx/>
                <a:buNone/>
              </a:pPr>
            </a:fld>
            <a:endParaRPr altLang="en-US" lang="zh-CN">
              <a:solidFill>
                <a:srgbClr val="898989"/>
              </a:solidFill>
              <a:latin typeface="Calibri" pitchFamily="0" charset="0"/>
              <a:ea typeface="宋体" pitchFamily="0" charset="0"/>
            </a:endParaRPr>
          </a:p>
        </p:txBody>
      </p:sp>
      <p:sp>
        <p:nvSpPr>
          <p:cNvPr id="1048700" name=""/>
          <p:cNvSpPr/>
          <p:nvPr>
            <p:ph type="sldNum" sz="quarter" idx="4"/>
          </p:nvPr>
        </p:nvSpPr>
        <p:spPr>
          <a:xfrm rot="0">
            <a:off x="11353800" y="6473825"/>
            <a:ext cx="150812" cy="1905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fld>
            <a:endParaRPr altLang="en-US" sz="1100" lang="zh-CN">
              <a:solidFill>
                <a:srgbClr val="2D936B"/>
              </a:solidFill>
              <a:latin typeface="Trebuchet MS" pitchFamily="0" charset="0"/>
              <a:ea typeface="宋体" pitchFamily="0" charset="0"/>
            </a:endParaRPr>
          </a:p>
        </p:txBody>
      </p:sp>
    </p:spTree>
  </p:cSld>
  <p:clrMap accent1="accent1" accent2="accent2" accent3="accent3" accent4="accent4" accent5="accent5" accent6="accent6" bg1="lt1" bg2="dk2" tx1="dk1" tx2="lt2"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92" r:id="rId8"/>
    <p:sldLayoutId id="2147483693" r:id="rId9"/>
    <p:sldLayoutId id="2147483694" r:id="rId10"/>
    <p:sldLayoutId id="2147483695" r:id="rId11"/>
  </p:sldLayoutIdLst>
  <p:hf dt="0" ftr="0" sldNum="0"/>
  <p:txStyles>
    <p:titleStyle>
      <a:lvl1pPr algn="l" eaLnBrk="1" fontAlgn="base" hangingPunct="1" indent="0" latinLnBrk="0" marL="0" rtl="0">
        <a:lnSpc>
          <a:spcPct val="100000"/>
        </a:lnSpc>
        <a:spcBef>
          <a:spcPct val="0"/>
        </a:spcBef>
        <a:spcAft>
          <a:spcPct val="0"/>
        </a:spcAft>
        <a:buFontTx/>
        <a:buNone/>
        <a:defRPr baseline="0" sz="1800" u="none">
          <a:solidFill>
            <a:srgbClr val="000000"/>
          </a:solidFill>
          <a:latin typeface="Calibri" pitchFamily="0" charset="0"/>
          <a:ea typeface="宋体" pitchFamily="0" charset="0"/>
        </a:defRPr>
      </a:lvl1pPr>
    </p:titleStyle>
    <p:bodyStyle>
      <a:lvl1pPr algn="l" eaLnBrk="1" fontAlgn="base" hangingPunct="1" indent="0" latinLnBrk="0" marL="0" rtl="0">
        <a:lnSpc>
          <a:spcPct val="100000"/>
        </a:lnSpc>
        <a:spcBef>
          <a:spcPct val="0"/>
        </a:spcBef>
        <a:spcAft>
          <a:spcPct val="0"/>
        </a:spcAft>
        <a:buFontTx/>
        <a:buNone/>
        <a:defRPr baseline="0" sz="1800" u="none">
          <a:solidFill>
            <a:srgbClr val="000000"/>
          </a:solidFill>
          <a:latin typeface="Calibri"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rgbClr val="000000"/>
          </a:solidFill>
          <a:latin typeface="Calibri"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rgbClr val="000000"/>
          </a:solidFill>
          <a:latin typeface="Calibri"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rgbClr val="000000"/>
          </a:solidFill>
          <a:latin typeface="Calibri"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rgbClr val="000000"/>
          </a:solidFill>
          <a:latin typeface="Calibri" pitchFamily="0" charset="0"/>
          <a:ea typeface="宋体" pitchFamily="0" charset="0"/>
        </a:defRPr>
      </a:lvl5pPr>
    </p:bodyStyle>
    <p:other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8.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show="1" showMasterSp="1">
  <p:cSld>
    <p:spTree>
      <p:nvGrpSpPr>
        <p:cNvPr id="15" name=""/>
        <p:cNvGrpSpPr/>
        <p:nvPr/>
      </p:nvGrpSpPr>
      <p:grpSpPr>
        <a:xfrm rot="0">
          <a:off x="0" y="0"/>
          <a:ext cx="0" cy="0"/>
          <a:chOff x="0" y="0"/>
          <a:chExt cx="0" cy="0"/>
        </a:xfrm>
      </p:grpSpPr>
      <p:grpSp>
        <p:nvGrpSpPr>
          <p:cNvPr id="16" name=""/>
          <p:cNvGrpSpPr/>
          <p:nvPr/>
        </p:nvGrpSpPr>
        <p:grpSpPr>
          <a:xfrm rot="0">
            <a:off x="876300" y="990600"/>
            <a:ext cx="1743075" cy="1333500"/>
            <a:chOff x="552" y="624"/>
            <a:chExt cx="1098" cy="840"/>
          </a:xfrm>
        </p:grpSpPr>
        <p:sp>
          <p:nvSpPr>
            <p:cNvPr id="1048591" name=""/>
            <p:cNvSpPr/>
            <p:nvPr/>
          </p:nvSpPr>
          <p:spPr>
            <a:xfrm rot="0">
              <a:off x="552" y="798"/>
              <a:ext cx="774" cy="666"/>
            </a:xfrm>
            <a:custGeom>
              <a:avLst/>
              <a:ahLst/>
              <a:rect l="0" t="0" r="r" b="b"/>
              <a:pathLst>
                <a:path w="1935" h="1665">
                  <a:moveTo>
                    <a:pt x="1518" y="0"/>
                  </a:moveTo>
                  <a:lnTo>
                    <a:pt x="416" y="0"/>
                  </a:lnTo>
                  <a:lnTo>
                    <a:pt x="0" y="832"/>
                  </a:lnTo>
                  <a:lnTo>
                    <a:pt x="416" y="1665"/>
                  </a:lnTo>
                  <a:lnTo>
                    <a:pt x="1518" y="1665"/>
                  </a:lnTo>
                  <a:lnTo>
                    <a:pt x="1934" y="832"/>
                  </a:lnTo>
                  <a:lnTo>
                    <a:pt x="1518" y="0"/>
                  </a:lnTo>
                  <a:lnTo>
                    <a:pt x="1518" y="0"/>
                  </a:lnTo>
                </a:path>
              </a:pathLst>
            </a:custGeom>
            <a:solidFill>
              <a:srgbClr val="5FCAEE"/>
            </a:solidFill>
            <a:ln>
              <a:noFill/>
            </a:ln>
          </p:spPr>
        </p:sp>
        <p:sp>
          <p:nvSpPr>
            <p:cNvPr id="1048592" name=""/>
            <p:cNvSpPr/>
            <p:nvPr/>
          </p:nvSpPr>
          <p:spPr>
            <a:xfrm rot="0">
              <a:off x="1242" y="624"/>
              <a:ext cx="408" cy="354"/>
            </a:xfrm>
            <a:custGeom>
              <a:avLst/>
              <a:ahLst/>
              <a:rect l="0" t="0" r="r" b="b"/>
              <a:pathLst>
                <a:path w="1020" h="884">
                  <a:moveTo>
                    <a:pt x="798" y="0"/>
                  </a:moveTo>
                  <a:lnTo>
                    <a:pt x="221" y="0"/>
                  </a:lnTo>
                  <a:lnTo>
                    <a:pt x="0" y="442"/>
                  </a:lnTo>
                  <a:lnTo>
                    <a:pt x="221" y="884"/>
                  </a:lnTo>
                  <a:lnTo>
                    <a:pt x="798" y="884"/>
                  </a:lnTo>
                  <a:lnTo>
                    <a:pt x="1020" y="442"/>
                  </a:lnTo>
                  <a:lnTo>
                    <a:pt x="798" y="0"/>
                  </a:lnTo>
                  <a:lnTo>
                    <a:pt x="798" y="0"/>
                  </a:lnTo>
                </a:path>
              </a:pathLst>
            </a:custGeom>
            <a:solidFill>
              <a:srgbClr val="2D936B"/>
            </a:solidFill>
            <a:ln>
              <a:noFill/>
            </a:ln>
          </p:spPr>
        </p:sp>
      </p:grpSp>
      <p:sp>
        <p:nvSpPr>
          <p:cNvPr id="1048593" name=""/>
          <p:cNvSpPr/>
          <p:nvPr/>
        </p:nvSpPr>
        <p:spPr>
          <a:xfrm rot="0">
            <a:off x="3752850" y="1190625"/>
            <a:ext cx="1666875" cy="1438275"/>
          </a:xfrm>
          <a:custGeom>
            <a:avLst/>
            <a:ahLst/>
            <a:rect l="0" t="0" r="r" b="b"/>
            <a:pathLst>
              <a:path w="2625" h="2265">
                <a:moveTo>
                  <a:pt x="2058" y="0"/>
                </a:moveTo>
                <a:lnTo>
                  <a:pt x="566" y="0"/>
                </a:lnTo>
                <a:lnTo>
                  <a:pt x="0" y="1132"/>
                </a:lnTo>
                <a:lnTo>
                  <a:pt x="566" y="2265"/>
                </a:lnTo>
                <a:lnTo>
                  <a:pt x="2058" y="2265"/>
                </a:lnTo>
                <a:lnTo>
                  <a:pt x="2625" y="1132"/>
                </a:lnTo>
                <a:lnTo>
                  <a:pt x="2058" y="0"/>
                </a:lnTo>
                <a:lnTo>
                  <a:pt x="2058" y="0"/>
                </a:lnTo>
              </a:path>
            </a:pathLst>
          </a:custGeom>
          <a:solidFill>
            <a:srgbClr val="42D0A1"/>
          </a:solidFill>
          <a:ln>
            <a:noFill/>
          </a:ln>
        </p:spPr>
      </p:sp>
      <p:sp>
        <p:nvSpPr>
          <p:cNvPr id="1048594" name=""/>
          <p:cNvSpPr/>
          <p:nvPr/>
        </p:nvSpPr>
        <p:spPr>
          <a:xfrm rot="0">
            <a:off x="3800475" y="5229225"/>
            <a:ext cx="723900" cy="619125"/>
          </a:xfrm>
          <a:custGeom>
            <a:avLst/>
            <a:ahLst/>
            <a:rect l="0" t="0" r="r" b="b"/>
            <a:pathLst>
              <a:path w="1139" h="974">
                <a:moveTo>
                  <a:pt x="896" y="0"/>
                </a:moveTo>
                <a:lnTo>
                  <a:pt x="243" y="0"/>
                </a:lnTo>
                <a:lnTo>
                  <a:pt x="0" y="487"/>
                </a:lnTo>
                <a:lnTo>
                  <a:pt x="243" y="974"/>
                </a:lnTo>
                <a:lnTo>
                  <a:pt x="896" y="974"/>
                </a:lnTo>
                <a:lnTo>
                  <a:pt x="1140" y="487"/>
                </a:lnTo>
                <a:lnTo>
                  <a:pt x="896" y="0"/>
                </a:lnTo>
                <a:lnTo>
                  <a:pt x="896" y="0"/>
                </a:lnTo>
              </a:path>
            </a:pathLst>
          </a:custGeom>
          <a:solidFill>
            <a:srgbClr val="42AF51"/>
          </a:solidFill>
          <a:ln>
            <a:noFill/>
          </a:ln>
        </p:spPr>
      </p:sp>
      <p:sp>
        <p:nvSpPr>
          <p:cNvPr id="1048595" name=""/>
          <p:cNvSpPr/>
          <p:nvPr>
            <p:ph type="ctrTitle" sz="full" idx="0"/>
          </p:nvPr>
        </p:nvSpPr>
        <p:spPr>
          <a:xfrm rot="0">
            <a:off x="-828675" y="19050"/>
            <a:ext cx="9982200" cy="989012"/>
          </a:xfrm>
          <a:prstGeom prst="rect"/>
          <a:noFill/>
          <a:ln>
            <a:noFill/>
          </a:ln>
        </p:spPr>
        <p:txBody>
          <a:bodyPr anchor="t" bIns="0" lIns="0" rIns="0" tIns="16510" vert="horz">
            <a:spAutoFit/>
          </a:bodyPr>
          <a:lstStyle>
            <a:lvl1pPr algn="l" eaLnBrk="1" fontAlgn="base" hangingPunct="1" indent="0" latinLnBrk="0" marL="0" rtl="0">
              <a:lnSpc>
                <a:spcPct val="100000"/>
              </a:lnSpc>
              <a:spcBef>
                <a:spcPct val="0"/>
              </a:spcBef>
              <a:spcAft>
                <a:spcPct val="0"/>
              </a:spcAft>
              <a:buFontTx/>
              <a:buNone/>
              <a:defRPr baseline="0" sz="1800" u="none">
                <a:solidFill>
                  <a:srgbClr val="000000"/>
                </a:solidFill>
                <a:latin typeface="Calibri" pitchFamily="0" charset="0"/>
                <a:ea typeface="宋体" pitchFamily="0" charset="0"/>
              </a:defRPr>
            </a:lvl1pPr>
          </a:lstStyle>
          <a:p>
            <a:pPr indent="0" lvl="0" marL="3213100">
              <a:spcBef>
                <a:spcPts val="137"/>
              </a:spcBef>
              <a:buFontTx/>
              <a:buNone/>
            </a:pPr>
            <a:r>
              <a:rPr altLang="en-US" b="1" sz="3200" lang="en-US">
                <a:solidFill>
                  <a:srgbClr val="0F0F0F"/>
                </a:solidFill>
                <a:latin typeface="Times New Roman" pitchFamily="18" charset="0"/>
              </a:rPr>
              <a:t>Employee Data Analysis using Excel</a:t>
            </a:r>
            <a:r>
              <a:rPr altLang="en-US" b="1" sz="3200" lang="en-US">
                <a:solidFill>
                  <a:srgbClr val="0F0F0F"/>
                </a:solidFill>
                <a:latin typeface="Times New Roman" pitchFamily="18" charset="0"/>
              </a:rPr>
              <a:t> </a:t>
            </a:r>
            <a:br>
              <a:rPr altLang="en-US" b="1" sz="3200" lang="en-US">
                <a:solidFill>
                  <a:srgbClr val="0F0F0F"/>
                </a:solidFill>
                <a:latin typeface="Roboto" pitchFamily="2" charset="0"/>
              </a:rPr>
            </a:br>
            <a:endParaRPr altLang="en-US" sz="3200" lang="en-US">
              <a:solidFill>
                <a:schemeClr val="dk1"/>
              </a:solidFill>
              <a:latin typeface="Trebuchet MS" pitchFamily="0" charset="0"/>
            </a:endParaRPr>
          </a:p>
        </p:txBody>
      </p:sp>
      <p:pic>
        <p:nvPicPr>
          <p:cNvPr id="2097152" name=""/>
          <p:cNvPicPr>
            <a:picLocks/>
          </p:cNvPicPr>
          <p:nvPr/>
        </p:nvPicPr>
        <p:blipFill>
          <a:blip xmlns:r="http://schemas.openxmlformats.org/officeDocument/2006/relationships" r:embed="rId1"/>
          <a:srcRect l="0" t="0" r="0" b="0"/>
          <a:stretch>
            <a:fillRect/>
          </a:stretch>
        </p:blipFill>
        <p:spPr>
          <a:xfrm rot="0">
            <a:off x="676275" y="6467475"/>
            <a:ext cx="2143125" cy="200025"/>
          </a:xfrm>
          <a:prstGeom prst="rect"/>
          <a:noFill/>
          <a:ln>
            <a:noFill/>
          </a:ln>
        </p:spPr>
      </p:pic>
      <p:sp>
        <p:nvSpPr>
          <p:cNvPr id="1048596" name=""/>
          <p:cNvSpPr/>
          <p:nvPr>
            <p:ph type="sldNum" sz="quarter" idx="4"/>
          </p:nvPr>
        </p:nvSpPr>
        <p:spPr>
          <a:xfrm rot="0">
            <a:off x="11353800" y="6473825"/>
            <a:ext cx="150812" cy="168275"/>
          </a:xfrm>
          <a:prstGeom prst="rect"/>
          <a:noFill/>
          <a:ln>
            <a:noFill/>
          </a:ln>
        </p:spPr>
        <p:txBody>
          <a:bodyPr anchor="t" bIns="0" lIns="0" rIns="0" tIns="6985"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t>1</a:t>
            </a:fld>
            <a:endParaRPr altLang="en-US" sz="1100" lang="zh-CN">
              <a:solidFill>
                <a:srgbClr val="2D936B"/>
              </a:solidFill>
              <a:latin typeface="Trebuchet MS" pitchFamily="0" charset="0"/>
              <a:ea typeface="宋体" pitchFamily="0" charset="0"/>
            </a:endParaRPr>
          </a:p>
        </p:txBody>
      </p:sp>
      <p:sp>
        <p:nvSpPr>
          <p:cNvPr id="1048597" name=""/>
          <p:cNvSpPr/>
          <p:nvPr/>
        </p:nvSpPr>
        <p:spPr>
          <a:xfrm rot="0">
            <a:off x="2554287" y="3314700"/>
            <a:ext cx="8610600" cy="2225040"/>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0">
              <a:buFontTx/>
              <a:buNone/>
            </a:pPr>
            <a:r>
              <a:rPr altLang="en-US" sz="2400" lang="zh-CN">
                <a:latin typeface="Calibri" pitchFamily="0" charset="0"/>
                <a:ea typeface="宋体" pitchFamily="0" charset="0"/>
              </a:rPr>
              <a:t>STUDENT NAME:</a:t>
            </a:r>
            <a:r>
              <a:rPr altLang="en-US" sz="2400" lang="zh-CN">
                <a:latin typeface="Calibri" pitchFamily="0" charset="0"/>
                <a:ea typeface="宋体" pitchFamily="0" charset="0"/>
              </a:rPr>
              <a:t> Asin B</a:t>
            </a:r>
          </a:p>
          <a:p>
            <a:pPr indent="0" lvl="0" marL="0">
              <a:buFontTx/>
              <a:buNone/>
            </a:pPr>
            <a:r>
              <a:rPr altLang="en-US" sz="2400" lang="zh-CN">
                <a:latin typeface="Calibri" pitchFamily="0" charset="0"/>
                <a:ea typeface="宋体" pitchFamily="0" charset="0"/>
              </a:rPr>
              <a:t>REGISTER NO:</a:t>
            </a:r>
            <a:r>
              <a:rPr altLang="en-US" sz="2400" lang="zh-CN">
                <a:latin typeface="Calibri" pitchFamily="0" charset="0"/>
                <a:ea typeface="宋体" pitchFamily="0" charset="0"/>
              </a:rPr>
              <a:t>3</a:t>
            </a:r>
            <a:r>
              <a:rPr altLang="en-US" sz="2400" lang="zh-CN">
                <a:latin typeface="Calibri" pitchFamily="0" charset="0"/>
                <a:ea typeface="宋体" pitchFamily="0" charset="0"/>
              </a:rPr>
              <a:t>1</a:t>
            </a:r>
            <a:r>
              <a:rPr altLang="en-US" sz="2400" lang="zh-CN">
                <a:latin typeface="Calibri" pitchFamily="0" charset="0"/>
                <a:ea typeface="宋体" pitchFamily="0" charset="0"/>
              </a:rPr>
              <a:t>2</a:t>
            </a:r>
            <a:r>
              <a:rPr altLang="en-US" sz="2400" lang="zh-CN">
                <a:latin typeface="Calibri" pitchFamily="0" charset="0"/>
                <a:ea typeface="宋体" pitchFamily="0" charset="0"/>
              </a:rPr>
              <a:t>2</a:t>
            </a:r>
            <a:r>
              <a:rPr altLang="en-US" sz="2400" lang="zh-CN">
                <a:latin typeface="Calibri" pitchFamily="0" charset="0"/>
                <a:ea typeface="宋体" pitchFamily="0" charset="0"/>
              </a:rPr>
              <a:t>14839</a:t>
            </a:r>
          </a:p>
          <a:p>
            <a:pPr indent="0" lvl="0" marL="0">
              <a:buFontTx/>
              <a:buNone/>
            </a:pPr>
            <a:r>
              <a:rPr altLang="en-US" sz="2400" lang="zh-CN">
                <a:latin typeface="Calibri" pitchFamily="0" charset="0"/>
                <a:ea typeface="宋体" pitchFamily="0" charset="0"/>
              </a:rPr>
              <a:t>DEPARTMENT:B.COM(</a:t>
            </a:r>
            <a:r>
              <a:rPr altLang="en-US" sz="2400" lang="zh-CN">
                <a:latin typeface="Calibri" pitchFamily="0" charset="0"/>
                <a:ea typeface="宋体" pitchFamily="0" charset="0"/>
              </a:rPr>
              <a:t>G</a:t>
            </a:r>
            <a:r>
              <a:rPr altLang="en-US" sz="2400" lang="zh-CN">
                <a:latin typeface="Calibri" pitchFamily="0" charset="0"/>
                <a:ea typeface="宋体" pitchFamily="0" charset="0"/>
              </a:rPr>
              <a:t>e</a:t>
            </a:r>
            <a:r>
              <a:rPr altLang="en-US" sz="2400" lang="zh-CN">
                <a:latin typeface="Calibri" pitchFamily="0" charset="0"/>
                <a:ea typeface="宋体" pitchFamily="0" charset="0"/>
              </a:rPr>
              <a:t>n</a:t>
            </a:r>
            <a:r>
              <a:rPr altLang="en-US" sz="2400" lang="zh-CN">
                <a:latin typeface="Calibri" pitchFamily="0" charset="0"/>
                <a:ea typeface="宋体" pitchFamily="0" charset="0"/>
              </a:rPr>
              <a:t>eral</a:t>
            </a:r>
            <a:r>
              <a:rPr altLang="en-US" sz="2400" lang="zh-CN">
                <a:latin typeface="Calibri" pitchFamily="0" charset="0"/>
                <a:ea typeface="宋体" pitchFamily="0" charset="0"/>
              </a:rPr>
              <a:t>)</a:t>
            </a:r>
          </a:p>
          <a:p>
            <a:pPr indent="0" lvl="0" marL="0">
              <a:buFontTx/>
              <a:buNone/>
            </a:pPr>
            <a:r>
              <a:rPr altLang="en-US" sz="2400" lang="zh-CN">
                <a:latin typeface="Calibri" pitchFamily="0" charset="0"/>
                <a:ea typeface="宋体" pitchFamily="0" charset="0"/>
              </a:rPr>
              <a:t>COLLEGE:</a:t>
            </a:r>
            <a:r>
              <a:rPr altLang="en-US" sz="2400" lang="zh-CN">
                <a:latin typeface="Calibri" pitchFamily="0" charset="0"/>
                <a:ea typeface="宋体" pitchFamily="0" charset="0"/>
              </a:rPr>
              <a:t> Annai veilankanni's college for women</a:t>
            </a:r>
          </a:p>
          <a:p>
            <a:pPr indent="0" lvl="0" marL="0">
              <a:buFontTx/>
              <a:buNone/>
            </a:pPr>
            <a:r>
              <a:rPr altLang="en-US" sz="2400" lang="zh-CN">
                <a:latin typeface="Calibri" pitchFamily="0" charset="0"/>
                <a:ea typeface="宋体" pitchFamily="0" charset="0"/>
              </a:rPr>
              <a:t>Naan Mudhalvaan I'd: 7ABDE6AAAC07494956C4D559E6887E69</a:t>
            </a:r>
          </a:p>
        </p:txBody>
      </p:sp>
    </p:spTree>
  </p:cSld>
  <p:clrMapOvr>
    <a:masterClrMapping/>
  </p:clrMapOvr>
  <p:transition spd="med" advClick="1">
    <p:fade/>
  </p:transition>
</p:sld>
</file>

<file path=ppt/slides/slide10.xml><?xml version="1.0" encoding="utf-8"?>
<p:sld xmlns:a="http://schemas.openxmlformats.org/drawingml/2006/main" xmlns:r="http://schemas.openxmlformats.org/officeDocument/2006/relationships" xmlns:p="http://schemas.openxmlformats.org/presentationml/2006/main" show="1" showMasterSp="1">
  <p:cSld>
    <p:spTree>
      <p:nvGrpSpPr>
        <p:cNvPr id="53" name=""/>
        <p:cNvGrpSpPr/>
        <p:nvPr/>
      </p:nvGrpSpPr>
      <p:grpSpPr>
        <a:xfrm rot="0">
          <a:off x="0" y="0"/>
          <a:ext cx="0" cy="0"/>
          <a:chOff x="0" y="0"/>
          <a:chExt cx="0" cy="0"/>
        </a:xfrm>
      </p:grpSpPr>
      <p:sp>
        <p:nvSpPr>
          <p:cNvPr id="1048681" name=""/>
          <p:cNvSpPr/>
          <p:nvPr/>
        </p:nvSpPr>
        <p:spPr>
          <a:xfrm rot="0">
            <a:off x="9353550" y="5895975"/>
            <a:ext cx="180975" cy="180975"/>
          </a:xfrm>
          <a:custGeom>
            <a:avLst/>
            <a:ahLst/>
            <a:rect l="0" t="0" r="r" b="b"/>
            <a:pathLst>
              <a:path w="285" h="285">
                <a:moveTo>
                  <a:pt x="285" y="0"/>
                </a:moveTo>
                <a:lnTo>
                  <a:pt x="0" y="0"/>
                </a:lnTo>
                <a:lnTo>
                  <a:pt x="0" y="285"/>
                </a:lnTo>
                <a:lnTo>
                  <a:pt x="285" y="285"/>
                </a:lnTo>
                <a:lnTo>
                  <a:pt x="285" y="0"/>
                </a:lnTo>
                <a:lnTo>
                  <a:pt x="285" y="0"/>
                </a:lnTo>
              </a:path>
            </a:pathLst>
          </a:custGeom>
          <a:solidFill>
            <a:srgbClr val="2D936B"/>
          </a:solidFill>
          <a:ln>
            <a:noFill/>
          </a:ln>
        </p:spPr>
      </p:sp>
      <p:pic>
        <p:nvPicPr>
          <p:cNvPr id="2097165" name=""/>
          <p:cNvPicPr>
            <a:picLocks/>
          </p:cNvPicPr>
          <p:nvPr/>
        </p:nvPicPr>
        <p:blipFill>
          <a:blip xmlns:r="http://schemas.openxmlformats.org/officeDocument/2006/relationships" r:embed="rId1"/>
          <a:srcRect l="0" t="0" r="0" b="0"/>
          <a:stretch>
            <a:fillRect/>
          </a:stretch>
        </p:blipFill>
        <p:spPr>
          <a:xfrm rot="0">
            <a:off x="1666875" y="6467475"/>
            <a:ext cx="76200" cy="177800"/>
          </a:xfrm>
          <a:prstGeom prst="rect"/>
          <a:noFill/>
          <a:ln>
            <a:noFill/>
          </a:ln>
        </p:spPr>
      </p:pic>
      <p:sp>
        <p:nvSpPr>
          <p:cNvPr id="1048682" name=""/>
          <p:cNvSpPr/>
          <p:nvPr/>
        </p:nvSpPr>
        <p:spPr>
          <a:xfrm rot="0">
            <a:off x="11277600" y="6473825"/>
            <a:ext cx="228600" cy="168275"/>
          </a:xfrm>
          <a:prstGeom prst="rect"/>
          <a:noFill/>
          <a:ln>
            <a:noFill/>
          </a:ln>
        </p:spPr>
        <p:txBody>
          <a:bodyPr anchor="t" bIns="0" lIns="0" rIns="0" tIns="6985"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r>
              <a:rPr altLang="en-US" sz="1100" lang="zh-CN">
                <a:solidFill>
                  <a:srgbClr val="2D936B"/>
                </a:solidFill>
                <a:latin typeface="Trebuchet MS" pitchFamily="0" charset="0"/>
                <a:ea typeface="宋体" pitchFamily="0" charset="0"/>
              </a:rPr>
              <a:t>10</a:t>
            </a:r>
          </a:p>
        </p:txBody>
      </p:sp>
      <p:sp>
        <p:nvSpPr>
          <p:cNvPr id="1048683" name=""/>
          <p:cNvSpPr/>
          <p:nvPr/>
        </p:nvSpPr>
        <p:spPr>
          <a:xfrm rot="0">
            <a:off x="739775" y="290512"/>
            <a:ext cx="4097337" cy="738187"/>
          </a:xfrm>
          <a:prstGeom prst="rect"/>
          <a:noFill/>
          <a:ln>
            <a:noFill/>
          </a:ln>
        </p:spPr>
        <p:txBody>
          <a:bodyPr anchor="t" bIns="0" lIns="0" rIns="0" tIns="13335"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12700">
              <a:lnSpc>
                <a:spcPct val="100000"/>
              </a:lnSpc>
              <a:spcBef>
                <a:spcPts val="112"/>
              </a:spcBef>
              <a:buFontTx/>
              <a:buNone/>
            </a:pPr>
            <a:r>
              <a:rPr altLang="en-US" b="1" sz="4800" lang="zh-CN">
                <a:latin typeface="Trebuchet MS" pitchFamily="0" charset="0"/>
                <a:ea typeface="宋体" pitchFamily="0" charset="0"/>
              </a:rPr>
              <a:t>M</a:t>
            </a:r>
            <a:r>
              <a:rPr altLang="en-US" b="1" sz="4800" lang="zh-CN">
                <a:latin typeface="Trebuchet MS" pitchFamily="0" charset="0"/>
                <a:ea typeface="宋体" pitchFamily="0" charset="0"/>
              </a:rPr>
              <a:t>O</a:t>
            </a:r>
            <a:r>
              <a:rPr altLang="en-US" b="1" sz="4800" lang="zh-CN">
                <a:latin typeface="Trebuchet MS" pitchFamily="0" charset="0"/>
                <a:ea typeface="宋体" pitchFamily="0" charset="0"/>
              </a:rPr>
              <a:t>D</a:t>
            </a:r>
            <a:r>
              <a:rPr altLang="en-US" b="1" sz="4800" lang="zh-CN">
                <a:latin typeface="Trebuchet MS" pitchFamily="0" charset="0"/>
                <a:ea typeface="宋体" pitchFamily="0" charset="0"/>
              </a:rPr>
              <a:t>E</a:t>
            </a:r>
            <a:r>
              <a:rPr altLang="en-US" b="1" sz="4800" lang="zh-CN">
                <a:latin typeface="Trebuchet MS" pitchFamily="0" charset="0"/>
                <a:ea typeface="宋体" pitchFamily="0" charset="0"/>
              </a:rPr>
              <a:t>LL</a:t>
            </a:r>
            <a:r>
              <a:rPr altLang="en-US" b="1" sz="4800" lang="zh-CN">
                <a:latin typeface="Trebuchet MS" pitchFamily="0" charset="0"/>
                <a:ea typeface="宋体" pitchFamily="0" charset="0"/>
              </a:rPr>
              <a:t>I</a:t>
            </a:r>
            <a:r>
              <a:rPr altLang="en-US" b="1" sz="4800" lang="zh-CN">
                <a:latin typeface="Trebuchet MS" pitchFamily="0" charset="0"/>
                <a:ea typeface="宋体" pitchFamily="0" charset="0"/>
              </a:rPr>
              <a:t>N</a:t>
            </a:r>
            <a:r>
              <a:rPr altLang="en-US" b="1" sz="4800" lang="zh-CN">
                <a:latin typeface="Trebuchet MS" pitchFamily="0" charset="0"/>
                <a:ea typeface="宋体" pitchFamily="0" charset="0"/>
              </a:rPr>
              <a:t>G</a:t>
            </a:r>
          </a:p>
        </p:txBody>
      </p:sp>
      <p:sp>
        <p:nvSpPr>
          <p:cNvPr id="1048684" name=""/>
          <p:cNvSpPr/>
          <p:nvPr/>
        </p:nvSpPr>
        <p:spPr>
          <a:xfrm rot="0">
            <a:off x="10058400" y="525462"/>
            <a:ext cx="457200" cy="457200"/>
          </a:xfrm>
          <a:custGeom>
            <a:avLst/>
            <a:ahLst/>
            <a:rect l="0" t="0" r="r" b="b"/>
            <a:pathLst>
              <a:path w="719" h="720">
                <a:moveTo>
                  <a:pt x="720" y="0"/>
                </a:moveTo>
                <a:lnTo>
                  <a:pt x="0" y="0"/>
                </a:lnTo>
                <a:lnTo>
                  <a:pt x="0" y="720"/>
                </a:lnTo>
                <a:lnTo>
                  <a:pt x="720" y="720"/>
                </a:lnTo>
                <a:lnTo>
                  <a:pt x="720" y="0"/>
                </a:lnTo>
                <a:lnTo>
                  <a:pt x="720" y="0"/>
                </a:lnTo>
              </a:path>
            </a:pathLst>
          </a:custGeom>
          <a:solidFill>
            <a:srgbClr val="42AF51"/>
          </a:solidFill>
          <a:ln>
            <a:noFill/>
          </a:ln>
        </p:spPr>
      </p:sp>
      <p:sp>
        <p:nvSpPr>
          <p:cNvPr id="1048685" name=""/>
          <p:cNvSpPr/>
          <p:nvPr/>
        </p:nvSpPr>
        <p:spPr>
          <a:xfrm rot="0">
            <a:off x="838200" y="1271587"/>
            <a:ext cx="7162800" cy="5958840"/>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0">
              <a:buFontTx/>
              <a:buNone/>
            </a:pPr>
            <a:r>
              <a:rPr altLang="en-US" lang="zh-CN">
                <a:latin typeface="Calibri" pitchFamily="0" charset="0"/>
                <a:ea typeface="宋体" pitchFamily="0" charset="0"/>
              </a:rPr>
              <a:t>In attendance analysis using Excel, several modeling techniques can help you gain insights and make data-driven decisions. Here’s an overview of key modeling approaches you might use:</a:t>
            </a:r>
          </a:p>
          <a:p>
            <a:pPr indent="0" lvl="0" marL="0">
              <a:buFontTx/>
              <a:buNone/>
            </a:pPr>
            <a:r>
              <a:rPr altLang="en-US" lang="zh-CN">
                <a:latin typeface="Calibri" pitchFamily="0" charset="0"/>
                <a:ea typeface="宋体" pitchFamily="0" charset="0"/>
              </a:rPr>
              <a:t>1. </a:t>
            </a:r>
            <a:r>
              <a:rPr altLang="en-US" b="1" lang="zh-CN" u="sng">
                <a:latin typeface="Calibri" pitchFamily="0" charset="0"/>
                <a:ea typeface="宋体" pitchFamily="0" charset="0"/>
              </a:rPr>
              <a:t>Descriptive Statistics Mean and Median Attendance</a:t>
            </a:r>
            <a:r>
              <a:rPr altLang="en-US" lang="zh-CN">
                <a:latin typeface="Calibri" pitchFamily="0" charset="0"/>
                <a:ea typeface="宋体" pitchFamily="0" charset="0"/>
              </a:rPr>
              <a:t>: Calculate average and median attendance times to understand typical patterns. Standard Deviation: Measure the variability in attendance times. Excel Functions: AVERAGE(), MEDIAN(), STDEV.P(), STDEV.S()</a:t>
            </a:r>
          </a:p>
          <a:p>
            <a:pPr indent="0" lvl="0" marL="0">
              <a:buFontTx/>
              <a:buNone/>
            </a:pPr>
            <a:r>
              <a:rPr altLang="en-US" lang="zh-CN">
                <a:latin typeface="Calibri" pitchFamily="0" charset="0"/>
                <a:ea typeface="宋体" pitchFamily="0" charset="0"/>
              </a:rPr>
              <a:t>2. </a:t>
            </a:r>
            <a:r>
              <a:rPr altLang="en-US" b="1" lang="zh-CN" u="sng">
                <a:latin typeface="Calibri" pitchFamily="0" charset="0"/>
                <a:ea typeface="宋体" pitchFamily="0" charset="0"/>
              </a:rPr>
              <a:t>Time Series Analysis Trend Analysis</a:t>
            </a:r>
            <a:r>
              <a:rPr altLang="en-US" lang="zh-CN">
                <a:latin typeface="Calibri" pitchFamily="0" charset="0"/>
                <a:ea typeface="宋体" pitchFamily="0" charset="0"/>
              </a:rPr>
              <a:t>: Analyze attendance trends over time (daily, weekly, monthly).Seasonality: Identify patterns or recurring trends related to specific days of the week or times of the year . Excel Functions: Use line charts or pivot tables to visualize trends.</a:t>
            </a:r>
          </a:p>
          <a:p>
            <a:pPr indent="0" lvl="0" marL="0">
              <a:buFontTx/>
              <a:buNone/>
            </a:pPr>
            <a:r>
              <a:rPr altLang="en-US" lang="zh-CN">
                <a:latin typeface="Calibri" pitchFamily="0" charset="0"/>
                <a:ea typeface="宋体" pitchFamily="0" charset="0"/>
              </a:rPr>
              <a:t>3. </a:t>
            </a:r>
            <a:r>
              <a:rPr altLang="en-US" b="1" lang="zh-CN" u="sng">
                <a:latin typeface="Calibri" pitchFamily="0" charset="0"/>
                <a:ea typeface="宋体" pitchFamily="0" charset="0"/>
              </a:rPr>
              <a:t>Pivot Tables and Charts Attendance Summary</a:t>
            </a:r>
            <a:r>
              <a:rPr altLang="en-US" lang="zh-CN">
                <a:latin typeface="Calibri" pitchFamily="0" charset="0"/>
                <a:ea typeface="宋体" pitchFamily="0" charset="0"/>
              </a:rPr>
              <a:t>: Create pivot tables to summarize attendance data by employee, department, or time period . Visual Representation: Use pivot charts to visualize attendance patterns and anomalies . Excel Functions: PivotTable, PivotChart</a:t>
            </a:r>
          </a:p>
          <a:p>
            <a:pPr indent="0" lvl="0" marL="0">
              <a:buFontTx/>
              <a:buNone/>
            </a:pPr>
            <a:r>
              <a:rPr altLang="en-US" lang="zh-CN">
                <a:latin typeface="Calibri" pitchFamily="0" charset="0"/>
                <a:ea typeface="宋体" pitchFamily="0" charset="0"/>
              </a:rPr>
              <a:t>4. </a:t>
            </a:r>
            <a:r>
              <a:rPr altLang="en-US" b="1" lang="zh-CN" u="sng">
                <a:latin typeface="Calibri" pitchFamily="0" charset="0"/>
                <a:ea typeface="宋体" pitchFamily="0" charset="0"/>
              </a:rPr>
              <a:t>Absenteeism Analysis Absence Rates</a:t>
            </a:r>
            <a:r>
              <a:rPr altLang="en-US" lang="zh-CN">
                <a:latin typeface="Calibri" pitchFamily="0" charset="0"/>
                <a:ea typeface="宋体" pitchFamily="0" charset="0"/>
              </a:rPr>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p:transition spd="slow" advClick="1"/>
</p:sld>
</file>

<file path=ppt/slides/slide11.xml><?xml version="1.0" encoding="utf-8"?>
<p:sld xmlns:a="http://schemas.openxmlformats.org/drawingml/2006/main" xmlns:r="http://schemas.openxmlformats.org/officeDocument/2006/relationships" xmlns:p="http://schemas.openxmlformats.org/presentationml/2006/main" show="1" showMasterSp="1">
  <p:cSld>
    <p:spTree>
      <p:nvGrpSpPr>
        <p:cNvPr id="55" name=""/>
        <p:cNvGrpSpPr/>
        <p:nvPr/>
      </p:nvGrpSpPr>
      <p:grpSpPr>
        <a:xfrm rot="0">
          <a:off x="0" y="0"/>
          <a:ext cx="0" cy="0"/>
          <a:chOff x="0" y="0"/>
          <a:chExt cx="0" cy="0"/>
        </a:xfrm>
      </p:grpSpPr>
      <p:sp>
        <p:nvSpPr>
          <p:cNvPr id="1048701" name=""/>
          <p:cNvSpPr/>
          <p:nvPr>
            <p:ph type="body" sz="full" idx="1"/>
          </p:nvPr>
        </p:nvSpPr>
        <p:spPr>
          <a:xfrm rot="0">
            <a:off x="381000" y="533400"/>
            <a:ext cx="9144000" cy="640080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rgbClr val="000000"/>
                </a:solidFill>
                <a:latin typeface="Calibri"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rgbClr val="000000"/>
                </a:solidFill>
                <a:latin typeface="Calibri"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rgbClr val="000000"/>
                </a:solidFill>
                <a:latin typeface="Calibri"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rgbClr val="000000"/>
                </a:solidFill>
                <a:latin typeface="Calibri"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rgbClr val="000000"/>
                </a:solidFill>
                <a:latin typeface="Calibri" pitchFamily="0" charset="0"/>
                <a:ea typeface="宋体" pitchFamily="0" charset="0"/>
              </a:defRPr>
            </a:lvl5pPr>
          </a:lstStyle>
          <a:p>
            <a:pPr indent="0" lvl="0" marL="0">
              <a:buFontTx/>
              <a:buNone/>
            </a:pPr>
            <a:r>
              <a:rPr altLang="en-US" lang="zh-CN"/>
              <a:t>5. </a:t>
            </a:r>
            <a:r>
              <a:rPr altLang="en-US" b="1" lang="zh-CN" u="sng"/>
              <a:t>Work Hours Calculation Hours Worked</a:t>
            </a:r>
            <a:r>
              <a:rPr altLang="en-US" lang="zh-CN"/>
              <a:t>: Compute the total hours worked per day, week, or month using Time In and Time Out data . Overtime Calculation: Identify and calculate any overtime based on scheduled hours Excel Functions: DATEDIF(), TEXT(), SUM() </a:t>
            </a:r>
          </a:p>
          <a:p>
            <a:pPr indent="0" lvl="0" marL="0">
              <a:buFontTx/>
              <a:buNone/>
            </a:pPr>
            <a:r>
              <a:rPr altLang="en-US" lang="zh-CN"/>
              <a:t>6. </a:t>
            </a:r>
            <a:r>
              <a:rPr altLang="en-US" b="1" lang="zh-CN" u="sng"/>
              <a:t>Anomaly Detection Late Arrivals and Early Departures</a:t>
            </a:r>
            <a:r>
              <a:rPr altLang="en-US" lang="zh-CN"/>
              <a:t>: Identify patterns of lateness or early departures using conditional formatting or formulas . Outliers: Detect outliers or unusual attendance patterns . Excel Functions: IF(), CONDITIONAL FORMATTING, Z-SCORE</a:t>
            </a:r>
          </a:p>
          <a:p>
            <a:pPr indent="0" lvl="0" marL="0">
              <a:buFontTx/>
              <a:buNone/>
            </a:pPr>
            <a:r>
              <a:rPr altLang="en-US" lang="zh-CN"/>
              <a:t>7. </a:t>
            </a:r>
            <a:r>
              <a:rPr altLang="en-US" b="1" lang="zh-CN" u="sng"/>
              <a:t>Forecasting Future Attendance Trends</a:t>
            </a:r>
            <a:r>
              <a:rPr altLang="en-US" lang="zh-CN"/>
              <a:t>: Use linear regression to forecast future attendance based on historical data . Excel Functions: LINEST(), FORECAST.LINEAR()</a:t>
            </a:r>
          </a:p>
          <a:p>
            <a:pPr indent="0" lvl="0" marL="0">
              <a:buFontTx/>
              <a:buNone/>
            </a:pPr>
            <a:r>
              <a:rPr altLang="en-US" lang="zh-CN"/>
              <a:t>8. </a:t>
            </a:r>
            <a:r>
              <a:rPr altLang="en-US" b="1" lang="zh-CN" u="sng"/>
              <a:t>Scenario Analysis What-If Scenarios</a:t>
            </a:r>
            <a:r>
              <a:rPr altLang="en-US" lang="zh-CN"/>
              <a:t>: Model different scenarios to understand potential impacts of policy changes on attendance .</a:t>
            </a:r>
          </a:p>
          <a:p>
            <a:pPr indent="0" lvl="0" marL="0">
              <a:buFontTx/>
              <a:buNone/>
            </a:pPr>
            <a:r>
              <a:rPr altLang="en-US" lang="zh-CN"/>
              <a:t> Excel Functions: “DATA TABLE”,” GOAL SEEK”</a:t>
            </a:r>
          </a:p>
          <a:p>
            <a:pPr indent="0" lvl="0" marL="0">
              <a:buFontTx/>
              <a:buNone/>
            </a:pPr>
            <a:r>
              <a:rPr altLang="en-US" lang="zh-CN" u="sng"/>
              <a:t>Example Implementation </a:t>
            </a:r>
            <a:r>
              <a:rPr altLang="en-US" lang="zh-CN"/>
              <a:t>: </a:t>
            </a:r>
          </a:p>
          <a:p>
            <a:pPr indent="0" lvl="0" marL="0">
              <a:buSzPct val="100000"/>
              <a:buFontTx/>
              <a:buAutoNum type="arabicPeriod" startAt="1"/>
            </a:pPr>
            <a:r>
              <a:rPr altLang="en-US" b="1" lang="zh-CN"/>
              <a:t>Create a Data Table</a:t>
            </a:r>
            <a:r>
              <a:rPr altLang="en-US" lang="zh-CN"/>
              <a:t>: Organize your data into columns for Date, Time In, Time Out, Employee ID, etc.</a:t>
            </a:r>
          </a:p>
          <a:p>
            <a:pPr indent="0" lvl="0" marL="0">
              <a:buSzPct val="100000"/>
              <a:buFontTx/>
              <a:buAutoNum type="arabicPeriod" startAt="1"/>
            </a:pPr>
            <a:r>
              <a:rPr altLang="en-US" b="1" lang="zh-CN"/>
              <a:t>Use Pivot Tables</a:t>
            </a:r>
            <a:r>
              <a:rPr altLang="en-US" lang="zh-CN"/>
              <a:t>: Summarize attendance by employee or department.</a:t>
            </a:r>
          </a:p>
          <a:p>
            <a:pPr indent="0" lvl="0" marL="0">
              <a:buSzPct val="100000"/>
              <a:buFontTx/>
              <a:buAutoNum type="arabicPeriod" startAt="1"/>
            </a:pPr>
            <a:r>
              <a:rPr altLang="en-US" b="1" lang="zh-CN"/>
              <a:t>Visualize Data</a:t>
            </a:r>
            <a:r>
              <a:rPr altLang="en-US" lang="zh-CN"/>
              <a:t>: Create charts to visualize trends and patterns.</a:t>
            </a:r>
          </a:p>
          <a:p>
            <a:pPr indent="0" lvl="0" marL="0">
              <a:buSzPct val="100000"/>
              <a:buFontTx/>
              <a:buAutoNum type="arabicPeriod" startAt="1"/>
            </a:pPr>
            <a:r>
              <a:rPr altLang="en-US" b="1" lang="zh-CN"/>
              <a:t>Apply Formulas</a:t>
            </a:r>
            <a:r>
              <a:rPr altLang="en-US" lang="zh-CN"/>
              <a:t>: Calculate hours worked, absenteeism rates, and any anomalies.</a:t>
            </a:r>
          </a:p>
          <a:p>
            <a:pPr indent="0" lvl="0" marL="0">
              <a:buSzPct val="100000"/>
              <a:buFontTx/>
              <a:buAutoNum type="arabicPeriod" startAt="1"/>
            </a:pPr>
            <a:r>
              <a:rPr altLang="en-US" b="1" lang="zh-CN"/>
              <a:t>Analyze and Interpret</a:t>
            </a:r>
            <a:r>
              <a:rPr altLang="en-US" lang="zh-CN"/>
              <a:t>: Use descriptive statistics and trend analysis to derive insights and make recommendations.</a:t>
            </a:r>
          </a:p>
          <a:p>
            <a:pPr indent="0" lvl="0" marL="0">
              <a:buFontTx/>
              <a:buNone/>
            </a:pPr>
            <a:r>
              <a:rPr altLang="en-US" lang="zh-CN"/>
              <a:t>These modeling techniques enable you to perform a comprehensive analysis of attendance data, leading to better management decisions and improved operational efficiency</a:t>
            </a:r>
          </a:p>
          <a:p>
            <a:pPr indent="0" lvl="0" marL="0">
              <a:buFontTx/>
              <a:buNone/>
            </a:pPr>
            <a:endParaRPr altLang="en-US" lang="zh-CN"/>
          </a:p>
        </p:txBody>
      </p:sp>
    </p:spTree>
  </p:cSld>
  <p:clrMapOvr>
    <a:masterClrMapping/>
  </p:clrMapOvr>
  <p:transition spd="slow" advClick="1"/>
</p:sld>
</file>

<file path=ppt/slides/slide12.xml><?xml version="1.0" encoding="utf-8"?>
<p:sld xmlns:a="http://schemas.openxmlformats.org/drawingml/2006/main" xmlns:r="http://schemas.openxmlformats.org/officeDocument/2006/relationships" xmlns:p="http://schemas.openxmlformats.org/presentationml/2006/main" show="1" showMasterSp="1">
  <p:cSld>
    <p:spTree>
      <p:nvGrpSpPr>
        <p:cNvPr id="64" name=""/>
        <p:cNvGrpSpPr/>
        <p:nvPr/>
      </p:nvGrpSpPr>
      <p:grpSpPr>
        <a:xfrm rot="0">
          <a:off x="0" y="0"/>
          <a:ext cx="0" cy="0"/>
          <a:chOff x="0" y="0"/>
          <a:chExt cx="0" cy="0"/>
        </a:xfrm>
      </p:grpSpPr>
      <p:sp>
        <p:nvSpPr>
          <p:cNvPr id="1048702" name=""/>
          <p:cNvSpPr/>
          <p:nvPr/>
        </p:nvSpPr>
        <p:spPr>
          <a:xfrm rot="0">
            <a:off x="9353550" y="5362575"/>
            <a:ext cx="457200" cy="457200"/>
          </a:xfrm>
          <a:custGeom>
            <a:avLst/>
            <a:ahLst/>
            <a:rect l="0" t="0" r="r" b="b"/>
            <a:pathLst>
              <a:path w="719" h="719">
                <a:moveTo>
                  <a:pt x="719" y="0"/>
                </a:moveTo>
                <a:lnTo>
                  <a:pt x="0" y="0"/>
                </a:lnTo>
                <a:lnTo>
                  <a:pt x="0" y="720"/>
                </a:lnTo>
                <a:lnTo>
                  <a:pt x="719" y="720"/>
                </a:lnTo>
                <a:lnTo>
                  <a:pt x="719" y="0"/>
                </a:lnTo>
                <a:lnTo>
                  <a:pt x="719" y="0"/>
                </a:lnTo>
              </a:path>
            </a:pathLst>
          </a:custGeom>
          <a:solidFill>
            <a:srgbClr val="42AF51"/>
          </a:solidFill>
          <a:ln>
            <a:noFill/>
          </a:ln>
        </p:spPr>
      </p:sp>
      <p:sp>
        <p:nvSpPr>
          <p:cNvPr id="1048703" name=""/>
          <p:cNvSpPr/>
          <p:nvPr/>
        </p:nvSpPr>
        <p:spPr>
          <a:xfrm rot="0">
            <a:off x="6696075" y="1695450"/>
            <a:ext cx="314325" cy="323850"/>
          </a:xfrm>
          <a:custGeom>
            <a:avLst/>
            <a:ahLst/>
            <a:rect l="0" t="0" r="r" b="b"/>
            <a:pathLst>
              <a:path w="494" h="509">
                <a:moveTo>
                  <a:pt x="494" y="0"/>
                </a:moveTo>
                <a:lnTo>
                  <a:pt x="0" y="0"/>
                </a:lnTo>
                <a:lnTo>
                  <a:pt x="0" y="510"/>
                </a:lnTo>
                <a:lnTo>
                  <a:pt x="494" y="510"/>
                </a:lnTo>
                <a:lnTo>
                  <a:pt x="494" y="0"/>
                </a:lnTo>
                <a:lnTo>
                  <a:pt x="494" y="0"/>
                </a:lnTo>
              </a:path>
            </a:pathLst>
          </a:custGeom>
          <a:solidFill>
            <a:srgbClr val="2D83C3"/>
          </a:solidFill>
          <a:ln>
            <a:noFill/>
          </a:ln>
        </p:spPr>
      </p:sp>
      <p:sp>
        <p:nvSpPr>
          <p:cNvPr id="1048704" name=""/>
          <p:cNvSpPr/>
          <p:nvPr/>
        </p:nvSpPr>
        <p:spPr>
          <a:xfrm rot="0">
            <a:off x="9353550" y="5895975"/>
            <a:ext cx="180975" cy="180975"/>
          </a:xfrm>
          <a:custGeom>
            <a:avLst/>
            <a:ahLst/>
            <a:rect l="0" t="0" r="r" b="b"/>
            <a:pathLst>
              <a:path w="285" h="285">
                <a:moveTo>
                  <a:pt x="285" y="0"/>
                </a:moveTo>
                <a:lnTo>
                  <a:pt x="0" y="0"/>
                </a:lnTo>
                <a:lnTo>
                  <a:pt x="0" y="285"/>
                </a:lnTo>
                <a:lnTo>
                  <a:pt x="285" y="285"/>
                </a:lnTo>
                <a:lnTo>
                  <a:pt x="285" y="0"/>
                </a:lnTo>
                <a:lnTo>
                  <a:pt x="285" y="0"/>
                </a:lnTo>
              </a:path>
            </a:pathLst>
          </a:custGeom>
          <a:solidFill>
            <a:srgbClr val="2D936B"/>
          </a:solidFill>
          <a:ln>
            <a:noFill/>
          </a:ln>
        </p:spPr>
      </p:sp>
      <p:pic>
        <p:nvPicPr>
          <p:cNvPr id="2097166" name=""/>
          <p:cNvPicPr>
            <a:picLocks/>
          </p:cNvPicPr>
          <p:nvPr/>
        </p:nvPicPr>
        <p:blipFill>
          <a:blip xmlns:r="http://schemas.openxmlformats.org/officeDocument/2006/relationships" r:embed="rId1"/>
          <a:srcRect l="0" t="0" r="0" b="0"/>
          <a:stretch>
            <a:fillRect/>
          </a:stretch>
        </p:blipFill>
        <p:spPr>
          <a:xfrm rot="0">
            <a:off x="1666875" y="6467475"/>
            <a:ext cx="76200" cy="177800"/>
          </a:xfrm>
          <a:prstGeom prst="rect"/>
          <a:noFill/>
          <a:ln>
            <a:noFill/>
          </a:ln>
        </p:spPr>
      </p:pic>
      <p:sp>
        <p:nvSpPr>
          <p:cNvPr id="1048705" name=""/>
          <p:cNvSpPr/>
          <p:nvPr>
            <p:ph type="title" sz="full" idx="0"/>
          </p:nvPr>
        </p:nvSpPr>
        <p:spPr>
          <a:xfrm rot="0">
            <a:off x="755650" y="385762"/>
            <a:ext cx="3543300" cy="736600"/>
          </a:xfrm>
          <a:prstGeom prst="rect"/>
          <a:noFill/>
          <a:ln>
            <a:noFill/>
          </a:ln>
        </p:spPr>
        <p:txBody>
          <a:bodyPr anchor="t" bIns="0" lIns="0" rIns="0" tIns="13335" vert="horz">
            <a:spAutoFit/>
          </a:bodyPr>
          <a:lstStyle>
            <a:lvl1pPr algn="l" eaLnBrk="1" fontAlgn="base" hangingPunct="1" indent="0" latinLnBrk="0" marL="0" rtl="0">
              <a:lnSpc>
                <a:spcPct val="100000"/>
              </a:lnSpc>
              <a:spcBef>
                <a:spcPct val="0"/>
              </a:spcBef>
              <a:spcAft>
                <a:spcPct val="0"/>
              </a:spcAft>
              <a:buFontTx/>
              <a:buNone/>
              <a:defRPr baseline="0" sz="1800" u="none">
                <a:solidFill>
                  <a:srgbClr val="000000"/>
                </a:solidFill>
                <a:latin typeface="Calibri" pitchFamily="0" charset="0"/>
                <a:ea typeface="宋体" pitchFamily="0" charset="0"/>
              </a:defRPr>
            </a:lvl1pPr>
          </a:lstStyle>
          <a:p>
            <a:pPr indent="0" lvl="0" marL="12700">
              <a:lnSpc>
                <a:spcPct val="100000"/>
              </a:lnSpc>
              <a:spcBef>
                <a:spcPts val="112"/>
              </a:spcBef>
              <a:buFontTx/>
              <a:buNone/>
            </a:pPr>
            <a:r>
              <a:rPr altLang="en-US" b="1" sz="4800" lang="en-US">
                <a:solidFill>
                  <a:schemeClr val="dk1"/>
                </a:solidFill>
                <a:latin typeface="Trebuchet MS" pitchFamily="0" charset="0"/>
              </a:rPr>
              <a:t>R</a:t>
            </a:r>
            <a:r>
              <a:rPr altLang="en-US" b="1" sz="4800" lang="en-US">
                <a:solidFill>
                  <a:schemeClr val="dk1"/>
                </a:solidFill>
                <a:latin typeface="Trebuchet MS" pitchFamily="0" charset="0"/>
              </a:rPr>
              <a:t>E</a:t>
            </a:r>
            <a:r>
              <a:rPr altLang="en-US" b="1" sz="4800" lang="en-US">
                <a:solidFill>
                  <a:schemeClr val="dk1"/>
                </a:solidFill>
                <a:latin typeface="Trebuchet MS" pitchFamily="0" charset="0"/>
              </a:rPr>
              <a:t>S</a:t>
            </a:r>
            <a:r>
              <a:rPr altLang="en-US" b="1" sz="4800" lang="en-US">
                <a:solidFill>
                  <a:schemeClr val="dk1"/>
                </a:solidFill>
                <a:latin typeface="Trebuchet MS" pitchFamily="0" charset="0"/>
              </a:rPr>
              <a:t>U</a:t>
            </a:r>
            <a:r>
              <a:rPr altLang="en-US" b="1" sz="4800" lang="en-US">
                <a:solidFill>
                  <a:schemeClr val="dk1"/>
                </a:solidFill>
                <a:latin typeface="Trebuchet MS" pitchFamily="0" charset="0"/>
              </a:rPr>
              <a:t>L</a:t>
            </a:r>
            <a:r>
              <a:rPr altLang="en-US" b="1" sz="4800" lang="en-US">
                <a:solidFill>
                  <a:schemeClr val="dk1"/>
                </a:solidFill>
                <a:latin typeface="Trebuchet MS" pitchFamily="0" charset="0"/>
              </a:rPr>
              <a:t>TS</a:t>
            </a:r>
          </a:p>
        </p:txBody>
      </p:sp>
      <p:sp>
        <p:nvSpPr>
          <p:cNvPr id="1048706" name=""/>
          <p:cNvSpPr/>
          <p:nvPr/>
        </p:nvSpPr>
        <p:spPr>
          <a:xfrm rot="0">
            <a:off x="11277600" y="6473825"/>
            <a:ext cx="228600" cy="168275"/>
          </a:xfrm>
          <a:prstGeom prst="rect"/>
          <a:noFill/>
          <a:ln>
            <a:noFill/>
          </a:ln>
        </p:spPr>
        <p:txBody>
          <a:bodyPr anchor="t" bIns="0" lIns="0" rIns="0" tIns="6985"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r>
              <a:rPr altLang="en-US" sz="1100" lang="zh-CN">
                <a:solidFill>
                  <a:srgbClr val="2D936B"/>
                </a:solidFill>
                <a:latin typeface="Trebuchet MS" pitchFamily="0" charset="0"/>
                <a:ea typeface="宋体" pitchFamily="0" charset="0"/>
              </a:rPr>
              <a:t>12</a:t>
            </a:r>
          </a:p>
        </p:txBody>
      </p:sp>
      <p:pic>
        <p:nvPicPr>
          <p:cNvPr id="2097167" name=""/>
          <p:cNvPicPr>
            <a:picLocks/>
          </p:cNvPicPr>
          <p:nvPr/>
        </p:nvPicPr>
        <p:blipFill>
          <a:blip xmlns:r="http://schemas.openxmlformats.org/officeDocument/2006/relationships" r:embed="rId2"/>
          <a:srcRect l="0" t="0" r="0" b="0"/>
          <a:stretch>
            <a:fillRect/>
          </a:stretch>
        </p:blipFill>
        <p:spPr>
          <a:xfrm rot="0">
            <a:off x="152400" y="1116012"/>
            <a:ext cx="11125200" cy="5529262"/>
          </a:xfrm>
          <a:prstGeom prst="rect"/>
          <a:noFill/>
          <a:ln>
            <a:noFill/>
          </a:ln>
        </p:spPr>
      </p:pic>
    </p:spTree>
  </p:cSld>
  <p:clrMapOvr>
    <a:masterClrMapping/>
  </p:clrMapOvr>
  <p:transition spd="slow" advClick="1"/>
</p:sld>
</file>

<file path=ppt/slides/slide13.xml><?xml version="1.0" encoding="utf-8"?>
<p:sld xmlns:a="http://schemas.openxmlformats.org/drawingml/2006/main" xmlns:r="http://schemas.openxmlformats.org/officeDocument/2006/relationships" xmlns:p="http://schemas.openxmlformats.org/presentationml/2006/main" show="1" showMasterSp="1">
  <p:cSld>
    <p:spTree>
      <p:nvGrpSpPr>
        <p:cNvPr id="65" name=""/>
        <p:cNvGrpSpPr/>
        <p:nvPr/>
      </p:nvGrpSpPr>
      <p:grpSpPr>
        <a:xfrm rot="0">
          <a:off x="0" y="0"/>
          <a:ext cx="0" cy="0"/>
          <a:chOff x="0" y="0"/>
          <a:chExt cx="0" cy="0"/>
        </a:xfrm>
      </p:grpSpPr>
      <p:sp>
        <p:nvSpPr>
          <p:cNvPr id="1048707" name=""/>
          <p:cNvSpPr/>
          <p:nvPr>
            <p:ph type="title" sz="full" idx="0"/>
          </p:nvPr>
        </p:nvSpPr>
        <p:spPr>
          <a:xfrm rot="0">
            <a:off x="755650" y="385762"/>
            <a:ext cx="10680700" cy="72390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rgbClr val="000000"/>
                </a:solidFill>
                <a:latin typeface="Calibri" pitchFamily="0" charset="0"/>
                <a:ea typeface="宋体" pitchFamily="0" charset="0"/>
              </a:defRPr>
            </a:lvl1pPr>
          </a:lstStyle>
          <a:p>
            <a:pPr indent="0" lvl="0" marL="0">
              <a:buFontTx/>
              <a:buNone/>
            </a:pPr>
            <a:r>
              <a:rPr altLang="en-US" b="1" sz="4800" lang="en-US">
                <a:solidFill>
                  <a:schemeClr val="dk1"/>
                </a:solidFill>
                <a:latin typeface="Times New Roman" pitchFamily="18" charset="0"/>
              </a:rPr>
              <a:t>conclusion</a:t>
            </a:r>
          </a:p>
        </p:txBody>
      </p:sp>
      <p:sp>
        <p:nvSpPr>
          <p:cNvPr id="1048708" name=""/>
          <p:cNvSpPr/>
          <p:nvPr/>
        </p:nvSpPr>
        <p:spPr>
          <a:xfrm rot="0">
            <a:off x="755650" y="1447800"/>
            <a:ext cx="8007350" cy="4053840"/>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0">
              <a:buFontTx/>
              <a:buNone/>
            </a:pPr>
            <a:r>
              <a:rPr altLang="en-US" sz="2000" lang="zh-CN">
                <a:latin typeface="Calibri" pitchFamily="0" charset="0"/>
                <a:ea typeface="宋体" pitchFamily="0" charset="0"/>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p>
        </p:txBody>
      </p:sp>
    </p:spTree>
  </p:cSld>
  <p:clrMapOvr>
    <a:masterClrMapping/>
  </p:clrMapOvr>
  <p:transition spd="med" advClick="1">
    <p:fade/>
  </p:transition>
</p:sld>
</file>

<file path=ppt/slides/slide2.xml><?xml version="1.0" encoding="utf-8"?>
<p:sld xmlns:a="http://schemas.openxmlformats.org/drawingml/2006/main" xmlns:r="http://schemas.openxmlformats.org/officeDocument/2006/relationships" xmlns:p="http://schemas.openxmlformats.org/presentationml/2006/main" show="1" showMasterSp="0">
  <p:cSld>
    <p:spTree>
      <p:nvGrpSpPr>
        <p:cNvPr id="31" name=""/>
        <p:cNvGrpSpPr/>
        <p:nvPr/>
      </p:nvGrpSpPr>
      <p:grpSpPr>
        <a:xfrm rot="0">
          <a:off x="0" y="0"/>
          <a:ext cx="0" cy="0"/>
          <a:chOff x="0" y="0"/>
          <a:chExt cx="0" cy="0"/>
        </a:xfrm>
      </p:grpSpPr>
      <p:sp>
        <p:nvSpPr>
          <p:cNvPr id="1048614" name=""/>
          <p:cNvSpPr/>
          <p:nvPr/>
        </p:nvSpPr>
        <p:spPr>
          <a:xfrm rot="0">
            <a:off x="0" y="0"/>
            <a:ext cx="12192000" cy="6858000"/>
          </a:xfrm>
          <a:custGeom>
            <a:avLst/>
            <a:ahLst/>
            <a:rect l="0" t="0" r="r" b="b"/>
            <a:pathLst>
              <a:path w="19199" h="10799">
                <a:moveTo>
                  <a:pt x="19200" y="0"/>
                </a:moveTo>
                <a:lnTo>
                  <a:pt x="0" y="0"/>
                </a:lnTo>
                <a:lnTo>
                  <a:pt x="0" y="10799"/>
                </a:lnTo>
                <a:lnTo>
                  <a:pt x="19200" y="10799"/>
                </a:lnTo>
                <a:lnTo>
                  <a:pt x="19200" y="0"/>
                </a:lnTo>
                <a:lnTo>
                  <a:pt x="19200" y="0"/>
                </a:lnTo>
              </a:path>
            </a:pathLst>
          </a:custGeom>
          <a:solidFill>
            <a:srgbClr val="F1F1F1"/>
          </a:solidFill>
          <a:ln>
            <a:noFill/>
          </a:ln>
        </p:spPr>
      </p:sp>
      <p:grpSp>
        <p:nvGrpSpPr>
          <p:cNvPr id="32" name=""/>
          <p:cNvGrpSpPr/>
          <p:nvPr/>
        </p:nvGrpSpPr>
        <p:grpSpPr>
          <a:xfrm rot="0">
            <a:off x="7448550" y="0"/>
            <a:ext cx="4743450" cy="6858000"/>
            <a:chOff x="4692" y="0"/>
            <a:chExt cx="2988" cy="4320"/>
          </a:xfrm>
        </p:grpSpPr>
        <p:sp>
          <p:nvSpPr>
            <p:cNvPr id="1048615" name=""/>
            <p:cNvSpPr/>
            <p:nvPr/>
          </p:nvSpPr>
          <p:spPr>
            <a:xfrm rot="0">
              <a:off x="5907" y="3"/>
              <a:ext cx="768" cy="4317"/>
            </a:xfrm>
            <a:custGeom>
              <a:avLst/>
              <a:ahLst/>
              <a:rect l="0" t="0" r="r" b="b"/>
              <a:pathLst>
                <a:path w="1918" h="10792">
                  <a:moveTo>
                    <a:pt x="0" y="0"/>
                  </a:moveTo>
                  <a:lnTo>
                    <a:pt x="1918" y="10792"/>
                  </a:lnTo>
                </a:path>
              </a:pathLst>
            </a:custGeom>
            <a:noFill/>
            <a:ln w="9525" cap="flat">
              <a:solidFill>
                <a:srgbClr val="5FCAEE">
                  <a:alpha val="100000"/>
                </a:srgbClr>
              </a:solidFill>
              <a:prstDash val="solid"/>
              <a:round/>
            </a:ln>
          </p:spPr>
        </p:sp>
        <p:sp>
          <p:nvSpPr>
            <p:cNvPr id="1048616" name=""/>
            <p:cNvSpPr/>
            <p:nvPr/>
          </p:nvSpPr>
          <p:spPr>
            <a:xfrm rot="0">
              <a:off x="4692" y="2327"/>
              <a:ext cx="2988" cy="1993"/>
            </a:xfrm>
            <a:custGeom>
              <a:avLst/>
              <a:ahLst/>
              <a:rect l="0" t="0" r="r" b="b"/>
              <a:pathLst>
                <a:path w="7469" h="4982">
                  <a:moveTo>
                    <a:pt x="7469" y="0"/>
                  </a:moveTo>
                  <a:lnTo>
                    <a:pt x="0" y="4981"/>
                  </a:lnTo>
                </a:path>
              </a:pathLst>
            </a:custGeom>
            <a:noFill/>
            <a:ln w="9525" cap="flat">
              <a:solidFill>
                <a:srgbClr val="5FCAEE">
                  <a:alpha val="100000"/>
                </a:srgbClr>
              </a:solidFill>
              <a:prstDash val="solid"/>
              <a:round/>
            </a:ln>
          </p:spPr>
        </p:sp>
        <p:sp>
          <p:nvSpPr>
            <p:cNvPr id="1048617" name=""/>
            <p:cNvSpPr/>
            <p:nvPr/>
          </p:nvSpPr>
          <p:spPr>
            <a:xfrm rot="0">
              <a:off x="5784" y="0"/>
              <a:ext cx="1896" cy="4320"/>
            </a:xfrm>
            <a:custGeom>
              <a:avLst/>
              <a:ahLst/>
              <a:rect l="0" t="0" r="r" b="b"/>
              <a:pathLst>
                <a:path w="4739" h="10799">
                  <a:moveTo>
                    <a:pt x="4739" y="0"/>
                  </a:moveTo>
                  <a:lnTo>
                    <a:pt x="3219" y="0"/>
                  </a:lnTo>
                  <a:lnTo>
                    <a:pt x="0" y="10799"/>
                  </a:lnTo>
                  <a:lnTo>
                    <a:pt x="4739" y="10799"/>
                  </a:lnTo>
                  <a:lnTo>
                    <a:pt x="4739" y="0"/>
                  </a:lnTo>
                  <a:lnTo>
                    <a:pt x="4739" y="0"/>
                  </a:lnTo>
                </a:path>
              </a:pathLst>
            </a:custGeom>
            <a:solidFill>
              <a:srgbClr val="5FCAEE">
                <a:alpha val="35999"/>
              </a:srgbClr>
            </a:solidFill>
            <a:ln>
              <a:noFill/>
            </a:ln>
          </p:spPr>
        </p:sp>
        <p:sp>
          <p:nvSpPr>
            <p:cNvPr id="1048618" name=""/>
            <p:cNvSpPr/>
            <p:nvPr/>
          </p:nvSpPr>
          <p:spPr>
            <a:xfrm rot="0">
              <a:off x="6049" y="0"/>
              <a:ext cx="1631" cy="4320"/>
            </a:xfrm>
            <a:custGeom>
              <a:avLst/>
              <a:ahLst/>
              <a:rect l="0" t="0" r="r" b="b"/>
              <a:pathLst>
                <a:path w="4077" h="10799">
                  <a:moveTo>
                    <a:pt x="4077" y="0"/>
                  </a:moveTo>
                  <a:lnTo>
                    <a:pt x="0" y="0"/>
                  </a:lnTo>
                  <a:lnTo>
                    <a:pt x="1903" y="10799"/>
                  </a:lnTo>
                  <a:lnTo>
                    <a:pt x="4077" y="10799"/>
                  </a:lnTo>
                  <a:lnTo>
                    <a:pt x="4077" y="0"/>
                  </a:lnTo>
                  <a:lnTo>
                    <a:pt x="4077" y="0"/>
                  </a:lnTo>
                </a:path>
              </a:pathLst>
            </a:custGeom>
            <a:solidFill>
              <a:srgbClr val="5FCAEE">
                <a:alpha val="20000"/>
              </a:srgbClr>
            </a:solidFill>
            <a:ln>
              <a:noFill/>
            </a:ln>
          </p:spPr>
        </p:sp>
        <p:sp>
          <p:nvSpPr>
            <p:cNvPr id="1048619" name=""/>
            <p:cNvSpPr/>
            <p:nvPr/>
          </p:nvSpPr>
          <p:spPr>
            <a:xfrm rot="0">
              <a:off x="5628" y="1920"/>
              <a:ext cx="2052" cy="2400"/>
            </a:xfrm>
            <a:custGeom>
              <a:avLst/>
              <a:ahLst/>
              <a:rect l="0" t="0" r="r" b="b"/>
              <a:pathLst>
                <a:path w="5130" h="5999">
                  <a:moveTo>
                    <a:pt x="5130" y="0"/>
                  </a:moveTo>
                  <a:lnTo>
                    <a:pt x="0" y="6000"/>
                  </a:lnTo>
                  <a:lnTo>
                    <a:pt x="5130" y="6000"/>
                  </a:lnTo>
                  <a:lnTo>
                    <a:pt x="5130" y="0"/>
                  </a:lnTo>
                  <a:lnTo>
                    <a:pt x="5130" y="0"/>
                  </a:lnTo>
                </a:path>
              </a:pathLst>
            </a:custGeom>
            <a:solidFill>
              <a:srgbClr val="17AFE3">
                <a:alpha val="65999"/>
              </a:srgbClr>
            </a:solidFill>
            <a:ln>
              <a:noFill/>
            </a:ln>
          </p:spPr>
        </p:sp>
        <p:sp>
          <p:nvSpPr>
            <p:cNvPr id="1048620" name=""/>
            <p:cNvSpPr/>
            <p:nvPr/>
          </p:nvSpPr>
          <p:spPr>
            <a:xfrm rot="0">
              <a:off x="5882" y="0"/>
              <a:ext cx="1798" cy="4320"/>
            </a:xfrm>
            <a:custGeom>
              <a:avLst/>
              <a:ahLst/>
              <a:rect l="0" t="0" r="r" b="b"/>
              <a:pathLst>
                <a:path w="4494" h="10799">
                  <a:moveTo>
                    <a:pt x="4494" y="0"/>
                  </a:moveTo>
                  <a:lnTo>
                    <a:pt x="0" y="0"/>
                  </a:lnTo>
                  <a:lnTo>
                    <a:pt x="3889" y="10799"/>
                  </a:lnTo>
                  <a:lnTo>
                    <a:pt x="4494" y="10799"/>
                  </a:lnTo>
                  <a:lnTo>
                    <a:pt x="4494" y="0"/>
                  </a:lnTo>
                  <a:lnTo>
                    <a:pt x="4494" y="0"/>
                  </a:lnTo>
                </a:path>
              </a:pathLst>
            </a:custGeom>
            <a:solidFill>
              <a:srgbClr val="17AFE3">
                <a:alpha val="50000"/>
              </a:srgbClr>
            </a:solidFill>
            <a:ln>
              <a:noFill/>
            </a:ln>
          </p:spPr>
        </p:sp>
        <p:sp>
          <p:nvSpPr>
            <p:cNvPr id="1048621" name=""/>
            <p:cNvSpPr/>
            <p:nvPr/>
          </p:nvSpPr>
          <p:spPr>
            <a:xfrm rot="0">
              <a:off x="6864" y="0"/>
              <a:ext cx="816" cy="4320"/>
            </a:xfrm>
            <a:custGeom>
              <a:avLst/>
              <a:ahLst/>
              <a:rect l="0" t="0" r="r" b="b"/>
              <a:pathLst>
                <a:path w="2039" h="10799">
                  <a:moveTo>
                    <a:pt x="2039" y="0"/>
                  </a:moveTo>
                  <a:lnTo>
                    <a:pt x="1610" y="0"/>
                  </a:lnTo>
                  <a:lnTo>
                    <a:pt x="0" y="10799"/>
                  </a:lnTo>
                  <a:lnTo>
                    <a:pt x="2039" y="10799"/>
                  </a:lnTo>
                  <a:lnTo>
                    <a:pt x="2039" y="0"/>
                  </a:lnTo>
                  <a:lnTo>
                    <a:pt x="2039" y="0"/>
                  </a:lnTo>
                </a:path>
              </a:pathLst>
            </a:custGeom>
            <a:solidFill>
              <a:srgbClr val="2D83C3">
                <a:alpha val="70000"/>
              </a:srgbClr>
            </a:solidFill>
            <a:ln>
              <a:noFill/>
            </a:ln>
          </p:spPr>
        </p:sp>
        <p:sp>
          <p:nvSpPr>
            <p:cNvPr id="1048622" name=""/>
            <p:cNvSpPr/>
            <p:nvPr/>
          </p:nvSpPr>
          <p:spPr>
            <a:xfrm rot="0">
              <a:off x="6889" y="0"/>
              <a:ext cx="791" cy="4320"/>
            </a:xfrm>
            <a:custGeom>
              <a:avLst/>
              <a:ahLst/>
              <a:rect l="0" t="0" r="r" b="b"/>
              <a:pathLst>
                <a:path w="1977" h="10799">
                  <a:moveTo>
                    <a:pt x="1977" y="0"/>
                  </a:moveTo>
                  <a:lnTo>
                    <a:pt x="0" y="0"/>
                  </a:lnTo>
                  <a:lnTo>
                    <a:pt x="1755" y="10799"/>
                  </a:lnTo>
                  <a:lnTo>
                    <a:pt x="1977" y="10799"/>
                  </a:lnTo>
                  <a:lnTo>
                    <a:pt x="1977" y="0"/>
                  </a:lnTo>
                  <a:lnTo>
                    <a:pt x="1977" y="0"/>
                  </a:lnTo>
                </a:path>
              </a:pathLst>
            </a:custGeom>
            <a:solidFill>
              <a:srgbClr val="226192">
                <a:alpha val="79999"/>
              </a:srgbClr>
            </a:solidFill>
            <a:ln>
              <a:noFill/>
            </a:ln>
          </p:spPr>
        </p:sp>
        <p:sp>
          <p:nvSpPr>
            <p:cNvPr id="1048623" name=""/>
            <p:cNvSpPr/>
            <p:nvPr/>
          </p:nvSpPr>
          <p:spPr>
            <a:xfrm rot="0">
              <a:off x="6534" y="2262"/>
              <a:ext cx="1146" cy="2058"/>
            </a:xfrm>
            <a:custGeom>
              <a:avLst/>
              <a:ahLst/>
              <a:rect l="0" t="0" r="r" b="b"/>
              <a:pathLst>
                <a:path w="2865" h="5145">
                  <a:moveTo>
                    <a:pt x="2865" y="0"/>
                  </a:moveTo>
                  <a:lnTo>
                    <a:pt x="0" y="5145"/>
                  </a:lnTo>
                  <a:lnTo>
                    <a:pt x="2865" y="5145"/>
                  </a:lnTo>
                  <a:lnTo>
                    <a:pt x="2865" y="0"/>
                  </a:lnTo>
                  <a:lnTo>
                    <a:pt x="2865" y="0"/>
                  </a:lnTo>
                </a:path>
              </a:pathLst>
            </a:custGeom>
            <a:solidFill>
              <a:srgbClr val="17AFE3">
                <a:alpha val="65999"/>
              </a:srgbClr>
            </a:solidFill>
            <a:ln>
              <a:noFill/>
            </a:ln>
          </p:spPr>
        </p:sp>
      </p:grpSp>
      <p:sp>
        <p:nvSpPr>
          <p:cNvPr id="1048624" name=""/>
          <p:cNvSpPr/>
          <p:nvPr/>
        </p:nvSpPr>
        <p:spPr>
          <a:xfrm rot="0">
            <a:off x="0" y="4010025"/>
            <a:ext cx="447675" cy="2847975"/>
          </a:xfrm>
          <a:custGeom>
            <a:avLst/>
            <a:ahLst/>
            <a:rect l="0" t="0" r="r" b="b"/>
            <a:pathLst>
              <a:path w="704" h="4485">
                <a:moveTo>
                  <a:pt x="0" y="0"/>
                </a:moveTo>
                <a:lnTo>
                  <a:pt x="0" y="4485"/>
                </a:lnTo>
                <a:lnTo>
                  <a:pt x="704" y="4485"/>
                </a:lnTo>
                <a:lnTo>
                  <a:pt x="0" y="0"/>
                </a:lnTo>
                <a:lnTo>
                  <a:pt x="0" y="0"/>
                </a:lnTo>
              </a:path>
            </a:pathLst>
          </a:custGeom>
          <a:solidFill>
            <a:srgbClr val="5FCAEE">
              <a:alpha val="70000"/>
            </a:srgbClr>
          </a:solidFill>
          <a:ln>
            <a:noFill/>
          </a:ln>
        </p:spPr>
      </p:sp>
      <p:sp>
        <p:nvSpPr>
          <p:cNvPr id="1048625" name=""/>
          <p:cNvSpPr/>
          <p:nvPr/>
        </p:nvSpPr>
        <p:spPr>
          <a:xfrm rot="0">
            <a:off x="9353550" y="5362575"/>
            <a:ext cx="457200" cy="457200"/>
          </a:xfrm>
          <a:custGeom>
            <a:avLst/>
            <a:ahLst/>
            <a:rect l="0" t="0" r="r" b="b"/>
            <a:pathLst>
              <a:path w="719" h="719">
                <a:moveTo>
                  <a:pt x="719" y="0"/>
                </a:moveTo>
                <a:lnTo>
                  <a:pt x="0" y="0"/>
                </a:lnTo>
                <a:lnTo>
                  <a:pt x="0" y="720"/>
                </a:lnTo>
                <a:lnTo>
                  <a:pt x="719" y="720"/>
                </a:lnTo>
                <a:lnTo>
                  <a:pt x="719" y="0"/>
                </a:lnTo>
                <a:lnTo>
                  <a:pt x="719" y="0"/>
                </a:lnTo>
              </a:path>
            </a:pathLst>
          </a:custGeom>
          <a:solidFill>
            <a:srgbClr val="42AF51"/>
          </a:solidFill>
          <a:ln>
            <a:noFill/>
          </a:ln>
        </p:spPr>
      </p:sp>
      <p:sp>
        <p:nvSpPr>
          <p:cNvPr id="1048626" name=""/>
          <p:cNvSpPr/>
          <p:nvPr/>
        </p:nvSpPr>
        <p:spPr>
          <a:xfrm rot="0">
            <a:off x="6696075" y="1695450"/>
            <a:ext cx="314325" cy="323850"/>
          </a:xfrm>
          <a:custGeom>
            <a:avLst/>
            <a:ahLst/>
            <a:rect l="0" t="0" r="r" b="b"/>
            <a:pathLst>
              <a:path w="494" h="509">
                <a:moveTo>
                  <a:pt x="494" y="0"/>
                </a:moveTo>
                <a:lnTo>
                  <a:pt x="0" y="0"/>
                </a:lnTo>
                <a:lnTo>
                  <a:pt x="0" y="510"/>
                </a:lnTo>
                <a:lnTo>
                  <a:pt x="494" y="510"/>
                </a:lnTo>
                <a:lnTo>
                  <a:pt x="494" y="0"/>
                </a:lnTo>
                <a:lnTo>
                  <a:pt x="494" y="0"/>
                </a:lnTo>
              </a:path>
            </a:pathLst>
          </a:custGeom>
          <a:solidFill>
            <a:srgbClr val="2D83C3"/>
          </a:solidFill>
          <a:ln>
            <a:noFill/>
          </a:ln>
        </p:spPr>
      </p:sp>
      <p:sp>
        <p:nvSpPr>
          <p:cNvPr id="1048627" name=""/>
          <p:cNvSpPr/>
          <p:nvPr/>
        </p:nvSpPr>
        <p:spPr>
          <a:xfrm rot="0">
            <a:off x="9353550" y="5895975"/>
            <a:ext cx="180975" cy="180975"/>
          </a:xfrm>
          <a:custGeom>
            <a:avLst/>
            <a:ahLst/>
            <a:rect l="0" t="0" r="r" b="b"/>
            <a:pathLst>
              <a:path w="285" h="285">
                <a:moveTo>
                  <a:pt x="285" y="0"/>
                </a:moveTo>
                <a:lnTo>
                  <a:pt x="0" y="0"/>
                </a:lnTo>
                <a:lnTo>
                  <a:pt x="0" y="285"/>
                </a:lnTo>
                <a:lnTo>
                  <a:pt x="285" y="285"/>
                </a:lnTo>
                <a:lnTo>
                  <a:pt x="285" y="0"/>
                </a:lnTo>
                <a:lnTo>
                  <a:pt x="285" y="0"/>
                </a:lnTo>
              </a:path>
            </a:pathLst>
          </a:custGeom>
          <a:solidFill>
            <a:srgbClr val="2D936B"/>
          </a:solidFill>
          <a:ln>
            <a:noFill/>
          </a:ln>
        </p:spPr>
      </p:sp>
      <p:sp>
        <p:nvSpPr>
          <p:cNvPr id="1048628" name=""/>
          <p:cNvSpPr/>
          <p:nvPr>
            <p:ph type="title" sz="full" idx="0"/>
          </p:nvPr>
        </p:nvSpPr>
        <p:spPr>
          <a:xfrm rot="0">
            <a:off x="739775" y="830262"/>
            <a:ext cx="3910012" cy="663575"/>
          </a:xfrm>
          <a:prstGeom prst="rect"/>
          <a:noFill/>
          <a:ln>
            <a:noFill/>
          </a:ln>
        </p:spPr>
        <p:txBody>
          <a:bodyPr anchor="t" bIns="0" lIns="0" rIns="0" tIns="16510" vert="horz">
            <a:spAutoFit/>
          </a:bodyPr>
          <a:lstStyle>
            <a:lvl1pPr algn="l" eaLnBrk="1" fontAlgn="base" hangingPunct="1" indent="0" latinLnBrk="0" marL="0" rtl="0">
              <a:lnSpc>
                <a:spcPct val="100000"/>
              </a:lnSpc>
              <a:spcBef>
                <a:spcPct val="0"/>
              </a:spcBef>
              <a:spcAft>
                <a:spcPct val="0"/>
              </a:spcAft>
              <a:buFontTx/>
              <a:buNone/>
              <a:defRPr baseline="0" sz="1800" u="none">
                <a:solidFill>
                  <a:srgbClr val="000000"/>
                </a:solidFill>
                <a:latin typeface="Calibri" pitchFamily="0" charset="0"/>
                <a:ea typeface="宋体" pitchFamily="0" charset="0"/>
              </a:defRPr>
            </a:lvl1pPr>
          </a:lstStyle>
          <a:p>
            <a:pPr indent="0" lvl="0" marL="12700">
              <a:lnSpc>
                <a:spcPct val="100000"/>
              </a:lnSpc>
              <a:spcBef>
                <a:spcPts val="137"/>
              </a:spcBef>
              <a:buFontTx/>
              <a:buNone/>
            </a:pPr>
            <a:r>
              <a:rPr altLang="en-US" b="1" sz="4200" lang="en-US">
                <a:solidFill>
                  <a:schemeClr val="dk1"/>
                </a:solidFill>
                <a:latin typeface="Trebuchet MS" pitchFamily="0" charset="0"/>
              </a:rPr>
              <a:t>PROJECT</a:t>
            </a:r>
            <a:r>
              <a:rPr altLang="en-US" b="1" sz="4200" lang="en-US">
                <a:solidFill>
                  <a:schemeClr val="dk1"/>
                </a:solidFill>
                <a:latin typeface="Trebuchet MS" pitchFamily="0" charset="0"/>
              </a:rPr>
              <a:t> </a:t>
            </a:r>
            <a:r>
              <a:rPr altLang="en-US" b="1" sz="4200" lang="en-US">
                <a:solidFill>
                  <a:schemeClr val="dk1"/>
                </a:solidFill>
                <a:latin typeface="Trebuchet MS" pitchFamily="0" charset="0"/>
              </a:rPr>
              <a:t>TITLE</a:t>
            </a:r>
          </a:p>
        </p:txBody>
      </p:sp>
      <p:grpSp>
        <p:nvGrpSpPr>
          <p:cNvPr id="33" name=""/>
          <p:cNvGrpSpPr/>
          <p:nvPr/>
        </p:nvGrpSpPr>
        <p:grpSpPr>
          <a:xfrm rot="0">
            <a:off x="466725" y="6410325"/>
            <a:ext cx="3705225" cy="295275"/>
            <a:chOff x="294" y="4038"/>
            <a:chExt cx="2334" cy="186"/>
          </a:xfrm>
        </p:grpSpPr>
        <p:pic>
          <p:nvPicPr>
            <p:cNvPr id="2097153" name=""/>
            <p:cNvPicPr>
              <a:picLocks/>
            </p:cNvPicPr>
            <p:nvPr/>
          </p:nvPicPr>
          <p:blipFill>
            <a:blip xmlns:r="http://schemas.openxmlformats.org/officeDocument/2006/relationships" r:embed="rId1"/>
            <a:srcRect l="0" t="0" r="0" b="0"/>
            <a:stretch>
              <a:fillRect/>
            </a:stretch>
          </p:blipFill>
          <p:spPr>
            <a:xfrm rot="0">
              <a:off x="426" y="4074"/>
              <a:ext cx="1350" cy="126"/>
            </a:xfrm>
            <a:prstGeom prst="rect"/>
            <a:noFill/>
            <a:ln>
              <a:noFill/>
            </a:ln>
          </p:spPr>
        </p:pic>
        <p:pic>
          <p:nvPicPr>
            <p:cNvPr id="2097154" name=""/>
            <p:cNvPicPr>
              <a:picLocks/>
            </p:cNvPicPr>
            <p:nvPr/>
          </p:nvPicPr>
          <p:blipFill>
            <a:blip xmlns:r="http://schemas.openxmlformats.org/officeDocument/2006/relationships" r:embed="rId2"/>
            <a:srcRect l="0" t="0" r="0" b="0"/>
            <a:stretch>
              <a:fillRect/>
            </a:stretch>
          </p:blipFill>
          <p:spPr>
            <a:xfrm rot="0">
              <a:off x="294" y="4038"/>
              <a:ext cx="2334" cy="186"/>
            </a:xfrm>
            <a:prstGeom prst="rect"/>
            <a:noFill/>
            <a:ln>
              <a:noFill/>
            </a:ln>
          </p:spPr>
        </p:pic>
      </p:grpSp>
      <p:sp>
        <p:nvSpPr>
          <p:cNvPr id="1048629" name=""/>
          <p:cNvSpPr/>
          <p:nvPr>
            <p:ph type="sldNum" sz="quarter" idx="4"/>
          </p:nvPr>
        </p:nvSpPr>
        <p:spPr>
          <a:xfrm rot="0">
            <a:off x="11353800" y="6473825"/>
            <a:ext cx="150812" cy="168275"/>
          </a:xfrm>
          <a:prstGeom prst="rect"/>
          <a:noFill/>
          <a:ln>
            <a:noFill/>
          </a:ln>
        </p:spPr>
        <p:txBody>
          <a:bodyPr anchor="t" bIns="0" lIns="0" rIns="0" tIns="6985"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t>2</a:t>
            </a:fld>
            <a:endParaRPr altLang="en-US" sz="1100" lang="zh-CN">
              <a:solidFill>
                <a:srgbClr val="2D936B"/>
              </a:solidFill>
              <a:latin typeface="Trebuchet MS" pitchFamily="0" charset="0"/>
              <a:ea typeface="宋体" pitchFamily="0" charset="0"/>
            </a:endParaRPr>
          </a:p>
        </p:txBody>
      </p:sp>
      <p:sp>
        <p:nvSpPr>
          <p:cNvPr id="1048630" name=""/>
          <p:cNvSpPr/>
          <p:nvPr/>
        </p:nvSpPr>
        <p:spPr>
          <a:xfrm rot="0">
            <a:off x="1217612" y="2122487"/>
            <a:ext cx="8593138" cy="1425575"/>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0">
              <a:buFontTx/>
              <a:buNone/>
            </a:pPr>
            <a:r>
              <a:rPr altLang="en-US" b="1" sz="4400" lang="zh-CN">
                <a:solidFill>
                  <a:srgbClr val="0F0F0F"/>
                </a:solidFill>
                <a:latin typeface="Times New Roman" pitchFamily="18" charset="0"/>
                <a:ea typeface="宋体" pitchFamily="0" charset="0"/>
              </a:rPr>
              <a:t>Employee Attendance Analysis using Excel</a:t>
            </a:r>
          </a:p>
        </p:txBody>
      </p:sp>
    </p:spTree>
  </p:cSld>
  <p:clrMapOvr>
    <a:masterClrMapping/>
  </p:clrMapOvr>
  <p:transition spd="med" advClick="1">
    <p:fade/>
  </p:transition>
</p:sld>
</file>

<file path=ppt/slides/slide3.xml><?xml version="1.0" encoding="utf-8"?>
<p:sld xmlns:a="http://schemas.openxmlformats.org/drawingml/2006/main" xmlns:r="http://schemas.openxmlformats.org/officeDocument/2006/relationships" xmlns:p="http://schemas.openxmlformats.org/presentationml/2006/main" show="1" showMasterSp="0">
  <p:cSld>
    <p:spTree>
      <p:nvGrpSpPr>
        <p:cNvPr id="42" name=""/>
        <p:cNvGrpSpPr/>
        <p:nvPr/>
      </p:nvGrpSpPr>
      <p:grpSpPr>
        <a:xfrm rot="0">
          <a:off x="0" y="0"/>
          <a:ext cx="0" cy="0"/>
          <a:chOff x="0" y="0"/>
          <a:chExt cx="0" cy="0"/>
        </a:xfrm>
      </p:grpSpPr>
      <p:sp>
        <p:nvSpPr>
          <p:cNvPr id="1048631" name=""/>
          <p:cNvSpPr/>
          <p:nvPr/>
        </p:nvSpPr>
        <p:spPr>
          <a:xfrm rot="0">
            <a:off x="-76200" y="28575"/>
            <a:ext cx="12480925" cy="6858000"/>
          </a:xfrm>
          <a:custGeom>
            <a:avLst/>
            <a:ahLst/>
            <a:rect l="0" t="0" r="r" b="b"/>
            <a:pathLst>
              <a:path w="19656" h="10799">
                <a:moveTo>
                  <a:pt x="19656" y="0"/>
                </a:moveTo>
                <a:lnTo>
                  <a:pt x="0" y="0"/>
                </a:lnTo>
                <a:lnTo>
                  <a:pt x="0" y="10799"/>
                </a:lnTo>
                <a:lnTo>
                  <a:pt x="19656" y="10799"/>
                </a:lnTo>
                <a:lnTo>
                  <a:pt x="19656" y="0"/>
                </a:lnTo>
                <a:lnTo>
                  <a:pt x="19656" y="0"/>
                </a:lnTo>
              </a:path>
            </a:pathLst>
          </a:custGeom>
          <a:solidFill>
            <a:srgbClr val="F1F1F1"/>
          </a:solidFill>
          <a:ln>
            <a:noFill/>
          </a:ln>
        </p:spPr>
      </p:sp>
      <p:grpSp>
        <p:nvGrpSpPr>
          <p:cNvPr id="43" name=""/>
          <p:cNvGrpSpPr/>
          <p:nvPr/>
        </p:nvGrpSpPr>
        <p:grpSpPr>
          <a:xfrm rot="0">
            <a:off x="7448550" y="0"/>
            <a:ext cx="4743450" cy="6858000"/>
            <a:chOff x="4692" y="0"/>
            <a:chExt cx="2988" cy="4320"/>
          </a:xfrm>
        </p:grpSpPr>
        <p:sp>
          <p:nvSpPr>
            <p:cNvPr id="1048632" name=""/>
            <p:cNvSpPr/>
            <p:nvPr/>
          </p:nvSpPr>
          <p:spPr>
            <a:xfrm rot="0">
              <a:off x="5907" y="3"/>
              <a:ext cx="768" cy="4317"/>
            </a:xfrm>
            <a:custGeom>
              <a:avLst/>
              <a:ahLst/>
              <a:rect l="0" t="0" r="r" b="b"/>
              <a:pathLst>
                <a:path w="1918" h="10792">
                  <a:moveTo>
                    <a:pt x="0" y="0"/>
                  </a:moveTo>
                  <a:lnTo>
                    <a:pt x="1918" y="10792"/>
                  </a:lnTo>
                </a:path>
              </a:pathLst>
            </a:custGeom>
            <a:noFill/>
            <a:ln w="9525" cap="flat">
              <a:solidFill>
                <a:srgbClr val="5FCAEE">
                  <a:alpha val="100000"/>
                </a:srgbClr>
              </a:solidFill>
              <a:prstDash val="solid"/>
              <a:round/>
            </a:ln>
          </p:spPr>
        </p:sp>
        <p:sp>
          <p:nvSpPr>
            <p:cNvPr id="1048633" name=""/>
            <p:cNvSpPr/>
            <p:nvPr/>
          </p:nvSpPr>
          <p:spPr>
            <a:xfrm rot="0">
              <a:off x="4692" y="2327"/>
              <a:ext cx="2988" cy="1993"/>
            </a:xfrm>
            <a:custGeom>
              <a:avLst/>
              <a:ahLst/>
              <a:rect l="0" t="0" r="r" b="b"/>
              <a:pathLst>
                <a:path w="7469" h="4982">
                  <a:moveTo>
                    <a:pt x="7469" y="0"/>
                  </a:moveTo>
                  <a:lnTo>
                    <a:pt x="0" y="4981"/>
                  </a:lnTo>
                </a:path>
              </a:pathLst>
            </a:custGeom>
            <a:noFill/>
            <a:ln w="9525" cap="flat">
              <a:solidFill>
                <a:srgbClr val="5FCAEE">
                  <a:alpha val="100000"/>
                </a:srgbClr>
              </a:solidFill>
              <a:prstDash val="solid"/>
              <a:round/>
            </a:ln>
          </p:spPr>
        </p:sp>
        <p:sp>
          <p:nvSpPr>
            <p:cNvPr id="1048634" name=""/>
            <p:cNvSpPr/>
            <p:nvPr/>
          </p:nvSpPr>
          <p:spPr>
            <a:xfrm rot="0">
              <a:off x="5784" y="0"/>
              <a:ext cx="1896" cy="4320"/>
            </a:xfrm>
            <a:custGeom>
              <a:avLst/>
              <a:ahLst/>
              <a:rect l="0" t="0" r="r" b="b"/>
              <a:pathLst>
                <a:path w="4739" h="10799">
                  <a:moveTo>
                    <a:pt x="4739" y="0"/>
                  </a:moveTo>
                  <a:lnTo>
                    <a:pt x="3219" y="0"/>
                  </a:lnTo>
                  <a:lnTo>
                    <a:pt x="0" y="10799"/>
                  </a:lnTo>
                  <a:lnTo>
                    <a:pt x="4739" y="10799"/>
                  </a:lnTo>
                  <a:lnTo>
                    <a:pt x="4739" y="0"/>
                  </a:lnTo>
                  <a:lnTo>
                    <a:pt x="4739" y="0"/>
                  </a:lnTo>
                </a:path>
              </a:pathLst>
            </a:custGeom>
            <a:solidFill>
              <a:srgbClr val="5FCAEE">
                <a:alpha val="35999"/>
              </a:srgbClr>
            </a:solidFill>
            <a:ln>
              <a:noFill/>
            </a:ln>
          </p:spPr>
        </p:sp>
        <p:sp>
          <p:nvSpPr>
            <p:cNvPr id="1048635" name=""/>
            <p:cNvSpPr/>
            <p:nvPr/>
          </p:nvSpPr>
          <p:spPr>
            <a:xfrm rot="0">
              <a:off x="6049" y="0"/>
              <a:ext cx="1631" cy="4320"/>
            </a:xfrm>
            <a:custGeom>
              <a:avLst/>
              <a:ahLst/>
              <a:rect l="0" t="0" r="r" b="b"/>
              <a:pathLst>
                <a:path w="4077" h="10799">
                  <a:moveTo>
                    <a:pt x="4077" y="0"/>
                  </a:moveTo>
                  <a:lnTo>
                    <a:pt x="0" y="0"/>
                  </a:lnTo>
                  <a:lnTo>
                    <a:pt x="1903" y="10799"/>
                  </a:lnTo>
                  <a:lnTo>
                    <a:pt x="4077" y="10799"/>
                  </a:lnTo>
                  <a:lnTo>
                    <a:pt x="4077" y="0"/>
                  </a:lnTo>
                  <a:lnTo>
                    <a:pt x="4077" y="0"/>
                  </a:lnTo>
                </a:path>
              </a:pathLst>
            </a:custGeom>
            <a:solidFill>
              <a:srgbClr val="5FCAEE">
                <a:alpha val="20000"/>
              </a:srgbClr>
            </a:solidFill>
            <a:ln>
              <a:noFill/>
            </a:ln>
          </p:spPr>
        </p:sp>
        <p:sp>
          <p:nvSpPr>
            <p:cNvPr id="1048636" name=""/>
            <p:cNvSpPr/>
            <p:nvPr/>
          </p:nvSpPr>
          <p:spPr>
            <a:xfrm rot="0">
              <a:off x="5628" y="1920"/>
              <a:ext cx="2052" cy="2400"/>
            </a:xfrm>
            <a:custGeom>
              <a:avLst/>
              <a:ahLst/>
              <a:rect l="0" t="0" r="r" b="b"/>
              <a:pathLst>
                <a:path w="5130" h="5999">
                  <a:moveTo>
                    <a:pt x="5130" y="0"/>
                  </a:moveTo>
                  <a:lnTo>
                    <a:pt x="0" y="6000"/>
                  </a:lnTo>
                  <a:lnTo>
                    <a:pt x="5130" y="6000"/>
                  </a:lnTo>
                  <a:lnTo>
                    <a:pt x="5130" y="0"/>
                  </a:lnTo>
                  <a:lnTo>
                    <a:pt x="5130" y="0"/>
                  </a:lnTo>
                </a:path>
              </a:pathLst>
            </a:custGeom>
            <a:solidFill>
              <a:srgbClr val="17AFE3">
                <a:alpha val="65999"/>
              </a:srgbClr>
            </a:solidFill>
            <a:ln>
              <a:noFill/>
            </a:ln>
          </p:spPr>
        </p:sp>
        <p:sp>
          <p:nvSpPr>
            <p:cNvPr id="1048637" name=""/>
            <p:cNvSpPr/>
            <p:nvPr/>
          </p:nvSpPr>
          <p:spPr>
            <a:xfrm rot="0">
              <a:off x="5882" y="0"/>
              <a:ext cx="1798" cy="4320"/>
            </a:xfrm>
            <a:custGeom>
              <a:avLst/>
              <a:ahLst/>
              <a:rect l="0" t="0" r="r" b="b"/>
              <a:pathLst>
                <a:path w="4494" h="10799">
                  <a:moveTo>
                    <a:pt x="4494" y="0"/>
                  </a:moveTo>
                  <a:lnTo>
                    <a:pt x="0" y="0"/>
                  </a:lnTo>
                  <a:lnTo>
                    <a:pt x="3889" y="10799"/>
                  </a:lnTo>
                  <a:lnTo>
                    <a:pt x="4494" y="10799"/>
                  </a:lnTo>
                  <a:lnTo>
                    <a:pt x="4494" y="0"/>
                  </a:lnTo>
                  <a:lnTo>
                    <a:pt x="4494" y="0"/>
                  </a:lnTo>
                </a:path>
              </a:pathLst>
            </a:custGeom>
            <a:solidFill>
              <a:srgbClr val="17AFE3">
                <a:alpha val="50000"/>
              </a:srgbClr>
            </a:solidFill>
            <a:ln>
              <a:noFill/>
            </a:ln>
          </p:spPr>
        </p:sp>
        <p:sp>
          <p:nvSpPr>
            <p:cNvPr id="1048638" name=""/>
            <p:cNvSpPr/>
            <p:nvPr/>
          </p:nvSpPr>
          <p:spPr>
            <a:xfrm rot="0">
              <a:off x="6864" y="0"/>
              <a:ext cx="816" cy="4320"/>
            </a:xfrm>
            <a:custGeom>
              <a:avLst/>
              <a:ahLst/>
              <a:rect l="0" t="0" r="r" b="b"/>
              <a:pathLst>
                <a:path w="2039" h="10799">
                  <a:moveTo>
                    <a:pt x="2039" y="0"/>
                  </a:moveTo>
                  <a:lnTo>
                    <a:pt x="1610" y="0"/>
                  </a:lnTo>
                  <a:lnTo>
                    <a:pt x="0" y="10799"/>
                  </a:lnTo>
                  <a:lnTo>
                    <a:pt x="2039" y="10799"/>
                  </a:lnTo>
                  <a:lnTo>
                    <a:pt x="2039" y="0"/>
                  </a:lnTo>
                  <a:lnTo>
                    <a:pt x="2039" y="0"/>
                  </a:lnTo>
                </a:path>
              </a:pathLst>
            </a:custGeom>
            <a:solidFill>
              <a:srgbClr val="2D83C3">
                <a:alpha val="70000"/>
              </a:srgbClr>
            </a:solidFill>
            <a:ln>
              <a:noFill/>
            </a:ln>
          </p:spPr>
        </p:sp>
        <p:sp>
          <p:nvSpPr>
            <p:cNvPr id="1048639" name=""/>
            <p:cNvSpPr/>
            <p:nvPr/>
          </p:nvSpPr>
          <p:spPr>
            <a:xfrm rot="0">
              <a:off x="6889" y="0"/>
              <a:ext cx="791" cy="4320"/>
            </a:xfrm>
            <a:custGeom>
              <a:avLst/>
              <a:ahLst/>
              <a:rect l="0" t="0" r="r" b="b"/>
              <a:pathLst>
                <a:path w="1977" h="10799">
                  <a:moveTo>
                    <a:pt x="1977" y="0"/>
                  </a:moveTo>
                  <a:lnTo>
                    <a:pt x="0" y="0"/>
                  </a:lnTo>
                  <a:lnTo>
                    <a:pt x="1755" y="10799"/>
                  </a:lnTo>
                  <a:lnTo>
                    <a:pt x="1977" y="10799"/>
                  </a:lnTo>
                  <a:lnTo>
                    <a:pt x="1977" y="0"/>
                  </a:lnTo>
                  <a:lnTo>
                    <a:pt x="1977" y="0"/>
                  </a:lnTo>
                </a:path>
              </a:pathLst>
            </a:custGeom>
            <a:solidFill>
              <a:srgbClr val="226192">
                <a:alpha val="79999"/>
              </a:srgbClr>
            </a:solidFill>
            <a:ln>
              <a:noFill/>
            </a:ln>
          </p:spPr>
        </p:sp>
        <p:sp>
          <p:nvSpPr>
            <p:cNvPr id="1048640" name=""/>
            <p:cNvSpPr/>
            <p:nvPr/>
          </p:nvSpPr>
          <p:spPr>
            <a:xfrm rot="0">
              <a:off x="6534" y="2262"/>
              <a:ext cx="1146" cy="2058"/>
            </a:xfrm>
            <a:custGeom>
              <a:avLst/>
              <a:ahLst/>
              <a:rect l="0" t="0" r="r" b="b"/>
              <a:pathLst>
                <a:path w="2865" h="5145">
                  <a:moveTo>
                    <a:pt x="2865" y="0"/>
                  </a:moveTo>
                  <a:lnTo>
                    <a:pt x="0" y="5145"/>
                  </a:lnTo>
                  <a:lnTo>
                    <a:pt x="2865" y="5145"/>
                  </a:lnTo>
                  <a:lnTo>
                    <a:pt x="2865" y="0"/>
                  </a:lnTo>
                  <a:lnTo>
                    <a:pt x="2865" y="0"/>
                  </a:lnTo>
                </a:path>
              </a:pathLst>
            </a:custGeom>
            <a:solidFill>
              <a:srgbClr val="17AFE3">
                <a:alpha val="65999"/>
              </a:srgbClr>
            </a:solidFill>
            <a:ln>
              <a:noFill/>
            </a:ln>
          </p:spPr>
        </p:sp>
      </p:grpSp>
      <p:sp>
        <p:nvSpPr>
          <p:cNvPr id="1048641" name=""/>
          <p:cNvSpPr/>
          <p:nvPr/>
        </p:nvSpPr>
        <p:spPr>
          <a:xfrm rot="0">
            <a:off x="0" y="4010025"/>
            <a:ext cx="447675" cy="2847975"/>
          </a:xfrm>
          <a:custGeom>
            <a:avLst/>
            <a:ahLst/>
            <a:rect l="0" t="0" r="r" b="b"/>
            <a:pathLst>
              <a:path w="704" h="4485">
                <a:moveTo>
                  <a:pt x="0" y="0"/>
                </a:moveTo>
                <a:lnTo>
                  <a:pt x="0" y="4485"/>
                </a:lnTo>
                <a:lnTo>
                  <a:pt x="704" y="4485"/>
                </a:lnTo>
                <a:lnTo>
                  <a:pt x="0" y="0"/>
                </a:lnTo>
                <a:lnTo>
                  <a:pt x="0" y="0"/>
                </a:lnTo>
              </a:path>
            </a:pathLst>
          </a:custGeom>
          <a:solidFill>
            <a:srgbClr val="5FCAEE">
              <a:alpha val="70000"/>
            </a:srgbClr>
          </a:solidFill>
          <a:ln>
            <a:noFill/>
          </a:ln>
        </p:spPr>
      </p:sp>
      <p:sp>
        <p:nvSpPr>
          <p:cNvPr id="1048642" name=""/>
          <p:cNvSpPr/>
          <p:nvPr/>
        </p:nvSpPr>
        <p:spPr>
          <a:xfrm rot="0">
            <a:off x="752475" y="6486525"/>
            <a:ext cx="1773237" cy="1651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0">
              <a:lnSpc>
                <a:spcPts val="1275"/>
              </a:lnSpc>
              <a:buFontTx/>
              <a:buNone/>
            </a:pPr>
            <a:r>
              <a:rPr altLang="en-US" sz="1100" lang="zh-CN">
                <a:solidFill>
                  <a:srgbClr val="2D83C3"/>
                </a:solidFill>
                <a:latin typeface="Trebuchet MS" pitchFamily="0" charset="0"/>
                <a:ea typeface="宋体" pitchFamily="0" charset="0"/>
              </a:rPr>
              <a:t>3/21/202</a:t>
            </a:r>
            <a:r>
              <a:rPr altLang="en-US" sz="1100" lang="zh-CN">
                <a:solidFill>
                  <a:srgbClr val="2D83C3"/>
                </a:solidFill>
                <a:latin typeface="Trebuchet MS" pitchFamily="0" charset="0"/>
                <a:ea typeface="宋体" pitchFamily="0" charset="0"/>
              </a:rPr>
              <a:t>4</a:t>
            </a:r>
            <a:r>
              <a:rPr altLang="en-US" sz="1100" lang="zh-CN">
                <a:solidFill>
                  <a:srgbClr val="2D83C3"/>
                </a:solidFill>
                <a:latin typeface="Trebuchet MS" pitchFamily="0" charset="0"/>
                <a:ea typeface="宋体" pitchFamily="0" charset="0"/>
              </a:rPr>
              <a:t> </a:t>
            </a:r>
            <a:r>
              <a:rPr altLang="en-US" sz="1100" lang="zh-CN">
                <a:solidFill>
                  <a:srgbClr val="2D83C3"/>
                </a:solidFill>
                <a:latin typeface="Trebuchet MS" pitchFamily="0" charset="0"/>
                <a:ea typeface="宋体" pitchFamily="0" charset="0"/>
              </a:rPr>
              <a:t> </a:t>
            </a:r>
            <a:r>
              <a:rPr altLang="en-US" b="1" sz="1100" lang="zh-CN">
                <a:solidFill>
                  <a:srgbClr val="2D83C3"/>
                </a:solidFill>
                <a:latin typeface="Trebuchet MS" pitchFamily="0" charset="0"/>
                <a:ea typeface="宋体" pitchFamily="0" charset="0"/>
              </a:rPr>
              <a:t>A</a:t>
            </a:r>
            <a:r>
              <a:rPr altLang="en-US" b="1" sz="1100" lang="zh-CN">
                <a:solidFill>
                  <a:srgbClr val="2D83C3"/>
                </a:solidFill>
                <a:latin typeface="Trebuchet MS" pitchFamily="0" charset="0"/>
                <a:ea typeface="宋体" pitchFamily="0" charset="0"/>
              </a:rPr>
              <a:t>nnu</a:t>
            </a:r>
            <a:r>
              <a:rPr altLang="en-US" b="1" sz="1100" lang="zh-CN">
                <a:solidFill>
                  <a:srgbClr val="2D83C3"/>
                </a:solidFill>
                <a:latin typeface="Trebuchet MS" pitchFamily="0" charset="0"/>
                <a:ea typeface="宋体" pitchFamily="0" charset="0"/>
              </a:rPr>
              <a:t>al</a:t>
            </a:r>
            <a:r>
              <a:rPr altLang="en-US" b="1" sz="1100" lang="zh-CN">
                <a:solidFill>
                  <a:srgbClr val="2D83C3"/>
                </a:solidFill>
                <a:latin typeface="Trebuchet MS" pitchFamily="0" charset="0"/>
                <a:ea typeface="宋体" pitchFamily="0" charset="0"/>
              </a:rPr>
              <a:t> </a:t>
            </a:r>
            <a:r>
              <a:rPr altLang="en-US" b="1" sz="1100" lang="zh-CN">
                <a:solidFill>
                  <a:srgbClr val="2D83C3"/>
                </a:solidFill>
                <a:latin typeface="Trebuchet MS" pitchFamily="0" charset="0"/>
                <a:ea typeface="宋体" pitchFamily="0" charset="0"/>
              </a:rPr>
              <a:t>R</a:t>
            </a:r>
            <a:r>
              <a:rPr altLang="en-US" b="1" sz="1100" lang="zh-CN">
                <a:solidFill>
                  <a:srgbClr val="2D83C3"/>
                </a:solidFill>
                <a:latin typeface="Trebuchet MS" pitchFamily="0" charset="0"/>
                <a:ea typeface="宋体" pitchFamily="0" charset="0"/>
              </a:rPr>
              <a:t>e</a:t>
            </a:r>
            <a:r>
              <a:rPr altLang="en-US" b="1" sz="1100" lang="zh-CN">
                <a:solidFill>
                  <a:srgbClr val="2D83C3"/>
                </a:solidFill>
                <a:latin typeface="Trebuchet MS" pitchFamily="0" charset="0"/>
                <a:ea typeface="宋体" pitchFamily="0" charset="0"/>
              </a:rPr>
              <a:t>v</a:t>
            </a:r>
            <a:r>
              <a:rPr altLang="en-US" b="1" sz="1100" lang="zh-CN">
                <a:solidFill>
                  <a:srgbClr val="2D83C3"/>
                </a:solidFill>
                <a:latin typeface="Trebuchet MS" pitchFamily="0" charset="0"/>
                <a:ea typeface="宋体" pitchFamily="0" charset="0"/>
              </a:rPr>
              <a:t>i</a:t>
            </a:r>
            <a:r>
              <a:rPr altLang="en-US" b="1" sz="1100" lang="zh-CN">
                <a:solidFill>
                  <a:srgbClr val="2D83C3"/>
                </a:solidFill>
                <a:latin typeface="Trebuchet MS" pitchFamily="0" charset="0"/>
                <a:ea typeface="宋体" pitchFamily="0" charset="0"/>
              </a:rPr>
              <a:t>e</a:t>
            </a:r>
            <a:r>
              <a:rPr altLang="en-US" b="1" sz="1100" lang="zh-CN">
                <a:solidFill>
                  <a:srgbClr val="2D83C3"/>
                </a:solidFill>
                <a:latin typeface="Trebuchet MS" pitchFamily="0" charset="0"/>
                <a:ea typeface="宋体" pitchFamily="0" charset="0"/>
              </a:rPr>
              <a:t>w</a:t>
            </a:r>
          </a:p>
        </p:txBody>
      </p:sp>
      <p:sp>
        <p:nvSpPr>
          <p:cNvPr id="1048643" name=""/>
          <p:cNvSpPr/>
          <p:nvPr/>
        </p:nvSpPr>
        <p:spPr>
          <a:xfrm rot="0">
            <a:off x="7362825" y="447675"/>
            <a:ext cx="361950" cy="361950"/>
          </a:xfrm>
          <a:custGeom>
            <a:avLst/>
            <a:ahLst/>
            <a:rect l="0" t="0" r="r" b="b"/>
            <a:pathLst>
              <a:path w="570" h="570">
                <a:moveTo>
                  <a:pt x="285" y="0"/>
                </a:moveTo>
                <a:lnTo>
                  <a:pt x="209" y="10"/>
                </a:lnTo>
                <a:lnTo>
                  <a:pt x="141" y="38"/>
                </a:lnTo>
                <a:lnTo>
                  <a:pt x="83" y="83"/>
                </a:lnTo>
                <a:lnTo>
                  <a:pt x="38" y="141"/>
                </a:lnTo>
                <a:lnTo>
                  <a:pt x="10" y="209"/>
                </a:lnTo>
                <a:lnTo>
                  <a:pt x="0" y="285"/>
                </a:lnTo>
                <a:lnTo>
                  <a:pt x="10" y="360"/>
                </a:lnTo>
                <a:lnTo>
                  <a:pt x="38" y="428"/>
                </a:lnTo>
                <a:lnTo>
                  <a:pt x="83" y="486"/>
                </a:lnTo>
                <a:lnTo>
                  <a:pt x="141" y="531"/>
                </a:lnTo>
                <a:lnTo>
                  <a:pt x="209" y="559"/>
                </a:lnTo>
                <a:lnTo>
                  <a:pt x="285" y="570"/>
                </a:lnTo>
                <a:lnTo>
                  <a:pt x="360" y="559"/>
                </a:lnTo>
                <a:lnTo>
                  <a:pt x="428" y="531"/>
                </a:lnTo>
                <a:lnTo>
                  <a:pt x="486" y="486"/>
                </a:lnTo>
                <a:lnTo>
                  <a:pt x="531" y="428"/>
                </a:lnTo>
                <a:lnTo>
                  <a:pt x="559" y="360"/>
                </a:lnTo>
                <a:lnTo>
                  <a:pt x="570" y="285"/>
                </a:lnTo>
                <a:lnTo>
                  <a:pt x="559" y="209"/>
                </a:lnTo>
                <a:lnTo>
                  <a:pt x="531" y="141"/>
                </a:lnTo>
                <a:lnTo>
                  <a:pt x="486" y="83"/>
                </a:lnTo>
                <a:lnTo>
                  <a:pt x="428" y="38"/>
                </a:lnTo>
                <a:lnTo>
                  <a:pt x="360" y="10"/>
                </a:lnTo>
                <a:lnTo>
                  <a:pt x="285" y="0"/>
                </a:lnTo>
                <a:lnTo>
                  <a:pt x="285" y="0"/>
                </a:lnTo>
              </a:path>
            </a:pathLst>
          </a:custGeom>
          <a:solidFill>
            <a:srgbClr val="EBEBEB"/>
          </a:solidFill>
          <a:ln>
            <a:noFill/>
          </a:ln>
        </p:spPr>
      </p:sp>
      <p:sp>
        <p:nvSpPr>
          <p:cNvPr id="1048644" name=""/>
          <p:cNvSpPr/>
          <p:nvPr/>
        </p:nvSpPr>
        <p:spPr>
          <a:xfrm rot="0">
            <a:off x="11010900" y="5610225"/>
            <a:ext cx="647700" cy="647700"/>
          </a:xfrm>
          <a:custGeom>
            <a:avLst/>
            <a:ahLst/>
            <a:rect l="0" t="0" r="r" b="b"/>
            <a:pathLst>
              <a:path w="1019" h="1019">
                <a:moveTo>
                  <a:pt x="509" y="0"/>
                </a:moveTo>
                <a:lnTo>
                  <a:pt x="434" y="5"/>
                </a:lnTo>
                <a:lnTo>
                  <a:pt x="362" y="21"/>
                </a:lnTo>
                <a:lnTo>
                  <a:pt x="295" y="47"/>
                </a:lnTo>
                <a:lnTo>
                  <a:pt x="232" y="82"/>
                </a:lnTo>
                <a:lnTo>
                  <a:pt x="175" y="125"/>
                </a:lnTo>
                <a:lnTo>
                  <a:pt x="125" y="175"/>
                </a:lnTo>
                <a:lnTo>
                  <a:pt x="82" y="232"/>
                </a:lnTo>
                <a:lnTo>
                  <a:pt x="47" y="294"/>
                </a:lnTo>
                <a:lnTo>
                  <a:pt x="21" y="362"/>
                </a:lnTo>
                <a:lnTo>
                  <a:pt x="5" y="434"/>
                </a:lnTo>
                <a:lnTo>
                  <a:pt x="0" y="510"/>
                </a:lnTo>
                <a:lnTo>
                  <a:pt x="5" y="585"/>
                </a:lnTo>
                <a:lnTo>
                  <a:pt x="21" y="657"/>
                </a:lnTo>
                <a:lnTo>
                  <a:pt x="47" y="724"/>
                </a:lnTo>
                <a:lnTo>
                  <a:pt x="82" y="787"/>
                </a:lnTo>
                <a:lnTo>
                  <a:pt x="125" y="844"/>
                </a:lnTo>
                <a:lnTo>
                  <a:pt x="175" y="894"/>
                </a:lnTo>
                <a:lnTo>
                  <a:pt x="232" y="937"/>
                </a:lnTo>
                <a:lnTo>
                  <a:pt x="295" y="972"/>
                </a:lnTo>
                <a:lnTo>
                  <a:pt x="362" y="998"/>
                </a:lnTo>
                <a:lnTo>
                  <a:pt x="434" y="1014"/>
                </a:lnTo>
                <a:lnTo>
                  <a:pt x="509" y="1020"/>
                </a:lnTo>
                <a:lnTo>
                  <a:pt x="585" y="1014"/>
                </a:lnTo>
                <a:lnTo>
                  <a:pt x="657" y="998"/>
                </a:lnTo>
                <a:lnTo>
                  <a:pt x="724" y="972"/>
                </a:lnTo>
                <a:lnTo>
                  <a:pt x="787" y="937"/>
                </a:lnTo>
                <a:lnTo>
                  <a:pt x="844" y="894"/>
                </a:lnTo>
                <a:lnTo>
                  <a:pt x="894" y="844"/>
                </a:lnTo>
                <a:lnTo>
                  <a:pt x="937" y="787"/>
                </a:lnTo>
                <a:lnTo>
                  <a:pt x="972" y="724"/>
                </a:lnTo>
                <a:lnTo>
                  <a:pt x="998" y="657"/>
                </a:lnTo>
                <a:lnTo>
                  <a:pt x="1014" y="585"/>
                </a:lnTo>
                <a:lnTo>
                  <a:pt x="1019" y="510"/>
                </a:lnTo>
                <a:lnTo>
                  <a:pt x="1014" y="434"/>
                </a:lnTo>
                <a:lnTo>
                  <a:pt x="998" y="362"/>
                </a:lnTo>
                <a:lnTo>
                  <a:pt x="972" y="294"/>
                </a:lnTo>
                <a:lnTo>
                  <a:pt x="937" y="232"/>
                </a:lnTo>
                <a:lnTo>
                  <a:pt x="894" y="175"/>
                </a:lnTo>
                <a:lnTo>
                  <a:pt x="844" y="125"/>
                </a:lnTo>
                <a:lnTo>
                  <a:pt x="787" y="82"/>
                </a:lnTo>
                <a:lnTo>
                  <a:pt x="724" y="47"/>
                </a:lnTo>
                <a:lnTo>
                  <a:pt x="657" y="21"/>
                </a:lnTo>
                <a:lnTo>
                  <a:pt x="585" y="5"/>
                </a:lnTo>
                <a:lnTo>
                  <a:pt x="509" y="0"/>
                </a:lnTo>
                <a:lnTo>
                  <a:pt x="509" y="0"/>
                </a:lnTo>
              </a:path>
            </a:pathLst>
          </a:custGeom>
          <a:solidFill>
            <a:srgbClr val="2D83C3"/>
          </a:solidFill>
          <a:ln>
            <a:noFill/>
          </a:ln>
        </p:spPr>
      </p:sp>
      <p:pic>
        <p:nvPicPr>
          <p:cNvPr id="2097155" name=""/>
          <p:cNvPicPr>
            <a:picLocks/>
          </p:cNvPicPr>
          <p:nvPr/>
        </p:nvPicPr>
        <p:blipFill>
          <a:blip xmlns:r="http://schemas.openxmlformats.org/officeDocument/2006/relationships" r:embed="rId1"/>
          <a:srcRect l="0" t="0" r="0" b="0"/>
          <a:stretch>
            <a:fillRect/>
          </a:stretch>
        </p:blipFill>
        <p:spPr>
          <a:xfrm rot="0">
            <a:off x="10687050" y="6134100"/>
            <a:ext cx="247650" cy="247650"/>
          </a:xfrm>
          <a:prstGeom prst="rect"/>
          <a:noFill/>
          <a:ln>
            <a:noFill/>
          </a:ln>
        </p:spPr>
      </p:pic>
      <p:grpSp>
        <p:nvGrpSpPr>
          <p:cNvPr id="44" name=""/>
          <p:cNvGrpSpPr/>
          <p:nvPr/>
        </p:nvGrpSpPr>
        <p:grpSpPr>
          <a:xfrm rot="0">
            <a:off x="47625" y="3819525"/>
            <a:ext cx="4124325" cy="3009900"/>
            <a:chOff x="30" y="2406"/>
            <a:chExt cx="2598" cy="1896"/>
          </a:xfrm>
        </p:grpSpPr>
        <p:pic>
          <p:nvPicPr>
            <p:cNvPr id="2097156" name=""/>
            <p:cNvPicPr>
              <a:picLocks/>
            </p:cNvPicPr>
            <p:nvPr/>
          </p:nvPicPr>
          <p:blipFill>
            <a:blip xmlns:r="http://schemas.openxmlformats.org/officeDocument/2006/relationships" r:embed="rId2"/>
            <a:srcRect l="0" t="0" r="0" b="0"/>
            <a:stretch>
              <a:fillRect/>
            </a:stretch>
          </p:blipFill>
          <p:spPr>
            <a:xfrm rot="0">
              <a:off x="294" y="4038"/>
              <a:ext cx="2334" cy="186"/>
            </a:xfrm>
            <a:prstGeom prst="rect"/>
            <a:noFill/>
            <a:ln>
              <a:noFill/>
            </a:ln>
          </p:spPr>
        </p:pic>
        <p:pic>
          <p:nvPicPr>
            <p:cNvPr id="2097157" name=""/>
            <p:cNvPicPr>
              <a:picLocks/>
            </p:cNvPicPr>
            <p:nvPr/>
          </p:nvPicPr>
          <p:blipFill>
            <a:blip xmlns:r="http://schemas.openxmlformats.org/officeDocument/2006/relationships" r:embed="rId3"/>
            <a:srcRect l="0" t="0" r="0" b="0"/>
            <a:stretch>
              <a:fillRect/>
            </a:stretch>
          </p:blipFill>
          <p:spPr>
            <a:xfrm rot="0">
              <a:off x="30" y="2406"/>
              <a:ext cx="1092" cy="1896"/>
            </a:xfrm>
            <a:prstGeom prst="rect"/>
            <a:noFill/>
            <a:ln>
              <a:noFill/>
            </a:ln>
          </p:spPr>
        </p:pic>
      </p:grpSp>
      <p:sp>
        <p:nvSpPr>
          <p:cNvPr id="1048645" name=""/>
          <p:cNvSpPr/>
          <p:nvPr>
            <p:ph type="title" sz="full" idx="0"/>
          </p:nvPr>
        </p:nvSpPr>
        <p:spPr>
          <a:xfrm rot="0">
            <a:off x="739774" y="446087"/>
            <a:ext cx="3267803" cy="737236"/>
          </a:xfrm>
          <a:prstGeom prst="rect"/>
          <a:noFill/>
          <a:ln>
            <a:noFill/>
          </a:ln>
        </p:spPr>
        <p:txBody>
          <a:bodyPr anchor="t" bIns="0" lIns="0" rIns="0" tIns="13335" vert="horz">
            <a:spAutoFit/>
          </a:bodyPr>
          <a:lstStyle>
            <a:lvl1pPr algn="l" eaLnBrk="1" fontAlgn="base" hangingPunct="1" indent="0" latinLnBrk="0" marL="0" rtl="0">
              <a:lnSpc>
                <a:spcPct val="100000"/>
              </a:lnSpc>
              <a:spcBef>
                <a:spcPct val="0"/>
              </a:spcBef>
              <a:spcAft>
                <a:spcPct val="0"/>
              </a:spcAft>
              <a:buFontTx/>
              <a:buNone/>
              <a:defRPr baseline="0" sz="1800" u="none">
                <a:solidFill>
                  <a:srgbClr val="000000"/>
                </a:solidFill>
                <a:latin typeface="Calibri" pitchFamily="0" charset="0"/>
                <a:ea typeface="宋体" pitchFamily="0" charset="0"/>
              </a:defRPr>
            </a:lvl1pPr>
          </a:lstStyle>
          <a:p>
            <a:pPr indent="0" lvl="0" marL="12700">
              <a:lnSpc>
                <a:spcPct val="100000"/>
              </a:lnSpc>
              <a:spcBef>
                <a:spcPts val="112"/>
              </a:spcBef>
              <a:buFontTx/>
              <a:buNone/>
            </a:pPr>
            <a:r>
              <a:rPr altLang="en-US" b="1" sz="4800" lang="en-US">
                <a:solidFill>
                  <a:schemeClr val="dk1"/>
                </a:solidFill>
                <a:latin typeface="Trebuchet MS" pitchFamily="0" charset="0"/>
              </a:rPr>
              <a:t>A</a:t>
            </a:r>
            <a:r>
              <a:rPr altLang="en-US" b="1" sz="4800" lang="en-US">
                <a:solidFill>
                  <a:schemeClr val="dk1"/>
                </a:solidFill>
                <a:latin typeface="Trebuchet MS" pitchFamily="0" charset="0"/>
              </a:rPr>
              <a:t>G</a:t>
            </a:r>
            <a:r>
              <a:rPr altLang="en-US" b="1" sz="4800" lang="en-US">
                <a:solidFill>
                  <a:schemeClr val="dk1"/>
                </a:solidFill>
                <a:latin typeface="Trebuchet MS" pitchFamily="0" charset="0"/>
              </a:rPr>
              <a:t>E</a:t>
            </a:r>
            <a:r>
              <a:rPr altLang="en-US" b="1" sz="4800" lang="en-US">
                <a:solidFill>
                  <a:schemeClr val="dk1"/>
                </a:solidFill>
                <a:latin typeface="Trebuchet MS" pitchFamily="0" charset="0"/>
              </a:rPr>
              <a:t>N</a:t>
            </a:r>
            <a:r>
              <a:rPr altLang="en-US" b="1" sz="4800" lang="en-US">
                <a:solidFill>
                  <a:schemeClr val="dk1"/>
                </a:solidFill>
                <a:latin typeface="Trebuchet MS" pitchFamily="0" charset="0"/>
              </a:rPr>
              <a:t>DA</a:t>
            </a:r>
          </a:p>
        </p:txBody>
      </p:sp>
      <p:sp>
        <p:nvSpPr>
          <p:cNvPr id="1048646" name=""/>
          <p:cNvSpPr/>
          <p:nvPr>
            <p:ph type="sldNum" sz="quarter" idx="4"/>
          </p:nvPr>
        </p:nvSpPr>
        <p:spPr>
          <a:xfrm rot="0">
            <a:off x="11353800" y="6473825"/>
            <a:ext cx="150812" cy="168275"/>
          </a:xfrm>
          <a:prstGeom prst="rect"/>
          <a:noFill/>
          <a:ln>
            <a:noFill/>
          </a:ln>
        </p:spPr>
        <p:txBody>
          <a:bodyPr anchor="t" bIns="0" lIns="0" rIns="0" tIns="6985"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t>3</a:t>
            </a:fld>
            <a:endParaRPr altLang="en-US" sz="1100" lang="zh-CN">
              <a:solidFill>
                <a:srgbClr val="2D936B"/>
              </a:solidFill>
              <a:latin typeface="Trebuchet MS" pitchFamily="0" charset="0"/>
              <a:ea typeface="宋体" pitchFamily="0" charset="0"/>
            </a:endParaRPr>
          </a:p>
        </p:txBody>
      </p:sp>
      <p:sp>
        <p:nvSpPr>
          <p:cNvPr id="1048647" name=""/>
          <p:cNvSpPr/>
          <p:nvPr/>
        </p:nvSpPr>
        <p:spPr>
          <a:xfrm rot="0">
            <a:off x="2509837" y="1041400"/>
            <a:ext cx="5029200" cy="4282440"/>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endParaRPr altLang="en-US" sz="2800" lang="zh-CN">
              <a:solidFill>
                <a:srgbClr val="0D0D0D"/>
              </a:solidFill>
              <a:latin typeface="Times New Roman" pitchFamily="18" charset="0"/>
              <a:ea typeface="宋体" pitchFamily="0" charset="0"/>
            </a:endParaRPr>
          </a:p>
          <a:p>
            <a:pPr algn="l" indent="0" lvl="0" marL="0">
              <a:buSzPct val="100000"/>
              <a:buFontTx/>
              <a:buAutoNum type="arabicPeriod" startAt="1"/>
            </a:pPr>
            <a:r>
              <a:rPr altLang="en-US" sz="2800" lang="zh-CN">
                <a:solidFill>
                  <a:srgbClr val="0D0D0D"/>
                </a:solidFill>
                <a:latin typeface="Times New Roman" pitchFamily="18" charset="0"/>
                <a:ea typeface="宋体" pitchFamily="0" charset="0"/>
              </a:rPr>
              <a:t>Problem Statement</a:t>
            </a:r>
          </a:p>
          <a:p>
            <a:pPr algn="l" indent="0" lvl="0" marL="0">
              <a:buSzPct val="100000"/>
              <a:buFontTx/>
              <a:buAutoNum type="arabicPeriod" startAt="1"/>
            </a:pPr>
            <a:r>
              <a:rPr altLang="en-US" sz="2800" lang="zh-CN">
                <a:solidFill>
                  <a:srgbClr val="0D0D0D"/>
                </a:solidFill>
                <a:latin typeface="Times New Roman" pitchFamily="18" charset="0"/>
                <a:ea typeface="宋体" pitchFamily="0" charset="0"/>
              </a:rPr>
              <a:t>Project Overview</a:t>
            </a:r>
          </a:p>
          <a:p>
            <a:pPr algn="l" indent="0" lvl="0" marL="0">
              <a:buSzPct val="100000"/>
              <a:buFontTx/>
              <a:buAutoNum type="arabicPeriod" startAt="1"/>
            </a:pPr>
            <a:r>
              <a:rPr altLang="en-US" sz="2800" lang="zh-CN">
                <a:solidFill>
                  <a:srgbClr val="0D0D0D"/>
                </a:solidFill>
                <a:latin typeface="Times New Roman" pitchFamily="18" charset="0"/>
                <a:ea typeface="宋体" pitchFamily="0" charset="0"/>
              </a:rPr>
              <a:t>End Users</a:t>
            </a:r>
          </a:p>
          <a:p>
            <a:pPr algn="l" indent="0" lvl="0" marL="0">
              <a:buSzPct val="100000"/>
              <a:buFontTx/>
              <a:buAutoNum type="arabicPeriod" startAt="1"/>
            </a:pPr>
            <a:r>
              <a:rPr altLang="en-US" sz="2800" lang="zh-CN">
                <a:solidFill>
                  <a:srgbClr val="0D0D0D"/>
                </a:solidFill>
                <a:latin typeface="Times New Roman" pitchFamily="18" charset="0"/>
                <a:ea typeface="宋体" pitchFamily="0" charset="0"/>
              </a:rPr>
              <a:t>Our Solution and Proposition</a:t>
            </a:r>
          </a:p>
          <a:p>
            <a:pPr algn="l" indent="0" lvl="0" marL="0">
              <a:buSzPct val="100000"/>
              <a:buFontTx/>
              <a:buAutoNum type="arabicPeriod" startAt="1"/>
            </a:pPr>
            <a:r>
              <a:rPr altLang="en-US" sz="2800" lang="zh-CN">
                <a:solidFill>
                  <a:srgbClr val="0D0D0D"/>
                </a:solidFill>
                <a:latin typeface="Times New Roman" pitchFamily="18" charset="0"/>
                <a:ea typeface="宋体" pitchFamily="0" charset="0"/>
              </a:rPr>
              <a:t>Dataset Description</a:t>
            </a:r>
          </a:p>
          <a:p>
            <a:pPr algn="l" indent="0" lvl="0" marL="0">
              <a:buSzPct val="100000"/>
              <a:buFontTx/>
              <a:buAutoNum type="arabicPeriod" startAt="1"/>
            </a:pPr>
            <a:r>
              <a:rPr altLang="en-US" sz="2800" lang="zh-CN">
                <a:solidFill>
                  <a:srgbClr val="0D0D0D"/>
                </a:solidFill>
                <a:latin typeface="Times New Roman" pitchFamily="18" charset="0"/>
                <a:ea typeface="宋体" pitchFamily="0" charset="0"/>
              </a:rPr>
              <a:t>Modelling Approach</a:t>
            </a:r>
          </a:p>
          <a:p>
            <a:pPr algn="l" indent="0" lvl="0" marL="0">
              <a:buSzPct val="100000"/>
              <a:buFontTx/>
              <a:buAutoNum type="arabicPeriod" startAt="1"/>
            </a:pPr>
            <a:r>
              <a:rPr altLang="en-US" sz="2800" lang="zh-CN">
                <a:solidFill>
                  <a:srgbClr val="0D0D0D"/>
                </a:solidFill>
                <a:latin typeface="Times New Roman" pitchFamily="18" charset="0"/>
                <a:ea typeface="宋体" pitchFamily="0" charset="0"/>
              </a:rPr>
              <a:t>Results and </a:t>
            </a:r>
            <a:r>
              <a:rPr altLang="en-US" sz="2800" lang="zh-CN">
                <a:solidFill>
                  <a:srgbClr val="0D0D0D"/>
                </a:solidFill>
                <a:latin typeface="Times New Roman" pitchFamily="18" charset="0"/>
                <a:ea typeface="宋体" pitchFamily="0" charset="0"/>
              </a:rPr>
              <a:t>Discussion</a:t>
            </a:r>
          </a:p>
          <a:p>
            <a:pPr algn="l" indent="0" lvl="0" marL="0">
              <a:buSzPct val="100000"/>
              <a:buFontTx/>
              <a:buAutoNum type="arabicPeriod" startAt="1"/>
            </a:pPr>
            <a:r>
              <a:rPr altLang="en-US" sz="2800" lang="zh-CN">
                <a:solidFill>
                  <a:srgbClr val="0D0D0D"/>
                </a:solidFill>
                <a:latin typeface="Times New Roman" pitchFamily="18" charset="0"/>
                <a:ea typeface="宋体" pitchFamily="0" charset="0"/>
              </a:rPr>
              <a:t>Conclusion</a:t>
            </a:r>
          </a:p>
          <a:p>
            <a:pPr indent="0" lvl="0" marL="0">
              <a:buFontTx/>
              <a:buNone/>
            </a:pPr>
            <a:endParaRPr altLang="en-US" sz="2800" lang="zh-CN">
              <a:latin typeface="Times New Roman" pitchFamily="18" charset="0"/>
              <a:ea typeface="宋体" pitchFamily="0" charset="0"/>
            </a:endParaRPr>
          </a:p>
        </p:txBody>
      </p:sp>
    </p:spTree>
  </p:cSld>
  <p:clrMapOvr>
    <a:masterClrMapping/>
  </p:clrMapOvr>
  <p:transition spd="slow" advClick="1">
    <p:push dir="u"/>
  </p:transition>
</p:sld>
</file>

<file path=ppt/slides/slide4.xml><?xml version="1.0" encoding="utf-8"?>
<p:sld xmlns:a="http://schemas.openxmlformats.org/drawingml/2006/main" xmlns:r="http://schemas.openxmlformats.org/officeDocument/2006/relationships" xmlns:p="http://schemas.openxmlformats.org/presentationml/2006/main" show="1" showMasterSp="1">
  <p:cSld>
    <p:spTree>
      <p:nvGrpSpPr>
        <p:cNvPr id="45" name=""/>
        <p:cNvGrpSpPr/>
        <p:nvPr/>
      </p:nvGrpSpPr>
      <p:grpSpPr>
        <a:xfrm rot="0">
          <a:off x="0" y="0"/>
          <a:ext cx="0" cy="0"/>
          <a:chOff x="0" y="0"/>
          <a:chExt cx="0" cy="0"/>
        </a:xfrm>
      </p:grpSpPr>
      <p:grpSp>
        <p:nvGrpSpPr>
          <p:cNvPr id="46" name=""/>
          <p:cNvGrpSpPr/>
          <p:nvPr/>
        </p:nvGrpSpPr>
        <p:grpSpPr>
          <a:xfrm rot="0">
            <a:off x="7991475" y="2933700"/>
            <a:ext cx="2762250" cy="3257550"/>
            <a:chOff x="5034" y="1848"/>
            <a:chExt cx="1740" cy="2052"/>
          </a:xfrm>
        </p:grpSpPr>
        <p:sp>
          <p:nvSpPr>
            <p:cNvPr id="1048648" name=""/>
            <p:cNvSpPr/>
            <p:nvPr/>
          </p:nvSpPr>
          <p:spPr>
            <a:xfrm rot="0">
              <a:off x="5892" y="3378"/>
              <a:ext cx="288" cy="288"/>
            </a:xfrm>
            <a:custGeom>
              <a:avLst/>
              <a:ahLst/>
              <a:rect l="0" t="0" r="r" b="b"/>
              <a:pathLst>
                <a:path w="719" h="719">
                  <a:moveTo>
                    <a:pt x="719" y="0"/>
                  </a:moveTo>
                  <a:lnTo>
                    <a:pt x="0" y="0"/>
                  </a:lnTo>
                  <a:lnTo>
                    <a:pt x="0" y="720"/>
                  </a:lnTo>
                  <a:lnTo>
                    <a:pt x="719" y="720"/>
                  </a:lnTo>
                  <a:lnTo>
                    <a:pt x="719" y="0"/>
                  </a:lnTo>
                  <a:lnTo>
                    <a:pt x="719" y="0"/>
                  </a:lnTo>
                </a:path>
              </a:pathLst>
            </a:custGeom>
            <a:solidFill>
              <a:srgbClr val="42AF51"/>
            </a:solidFill>
            <a:ln>
              <a:noFill/>
            </a:ln>
          </p:spPr>
        </p:sp>
        <p:sp>
          <p:nvSpPr>
            <p:cNvPr id="1048649" name=""/>
            <p:cNvSpPr/>
            <p:nvPr/>
          </p:nvSpPr>
          <p:spPr>
            <a:xfrm rot="0">
              <a:off x="5892" y="3714"/>
              <a:ext cx="114" cy="114"/>
            </a:xfrm>
            <a:custGeom>
              <a:avLst/>
              <a:ahLst/>
              <a:rect l="0" t="0" r="r" b="b"/>
              <a:pathLst>
                <a:path w="285" h="285">
                  <a:moveTo>
                    <a:pt x="285" y="0"/>
                  </a:moveTo>
                  <a:lnTo>
                    <a:pt x="0" y="0"/>
                  </a:lnTo>
                  <a:lnTo>
                    <a:pt x="0" y="285"/>
                  </a:lnTo>
                  <a:lnTo>
                    <a:pt x="285" y="285"/>
                  </a:lnTo>
                  <a:lnTo>
                    <a:pt x="285" y="0"/>
                  </a:lnTo>
                  <a:lnTo>
                    <a:pt x="285" y="0"/>
                  </a:lnTo>
                </a:path>
              </a:pathLst>
            </a:custGeom>
            <a:solidFill>
              <a:srgbClr val="2D936B"/>
            </a:solidFill>
            <a:ln>
              <a:noFill/>
            </a:ln>
          </p:spPr>
        </p:sp>
        <p:pic>
          <p:nvPicPr>
            <p:cNvPr id="2097158" name=""/>
            <p:cNvPicPr>
              <a:picLocks/>
            </p:cNvPicPr>
            <p:nvPr/>
          </p:nvPicPr>
          <p:blipFill>
            <a:blip xmlns:r="http://schemas.openxmlformats.org/officeDocument/2006/relationships" r:embed="rId1"/>
            <a:srcRect l="0" t="0" r="0" b="0"/>
            <a:stretch>
              <a:fillRect/>
            </a:stretch>
          </p:blipFill>
          <p:spPr>
            <a:xfrm rot="0">
              <a:off x="5034" y="1848"/>
              <a:ext cx="1740" cy="2052"/>
            </a:xfrm>
            <a:prstGeom prst="rect"/>
            <a:noFill/>
            <a:ln>
              <a:noFill/>
            </a:ln>
          </p:spPr>
        </p:pic>
      </p:grpSp>
      <p:sp>
        <p:nvSpPr>
          <p:cNvPr id="1048650" name=""/>
          <p:cNvSpPr/>
          <p:nvPr/>
        </p:nvSpPr>
        <p:spPr>
          <a:xfrm rot="0">
            <a:off x="6696075" y="1695450"/>
            <a:ext cx="314325" cy="323850"/>
          </a:xfrm>
          <a:custGeom>
            <a:avLst/>
            <a:ahLst/>
            <a:rect l="0" t="0" r="r" b="b"/>
            <a:pathLst>
              <a:path w="494" h="509">
                <a:moveTo>
                  <a:pt x="494" y="0"/>
                </a:moveTo>
                <a:lnTo>
                  <a:pt x="0" y="0"/>
                </a:lnTo>
                <a:lnTo>
                  <a:pt x="0" y="510"/>
                </a:lnTo>
                <a:lnTo>
                  <a:pt x="494" y="510"/>
                </a:lnTo>
                <a:lnTo>
                  <a:pt x="494" y="0"/>
                </a:lnTo>
                <a:lnTo>
                  <a:pt x="494" y="0"/>
                </a:lnTo>
              </a:path>
            </a:pathLst>
          </a:custGeom>
          <a:solidFill>
            <a:srgbClr val="2D83C3"/>
          </a:solidFill>
          <a:ln>
            <a:noFill/>
          </a:ln>
        </p:spPr>
      </p:sp>
      <p:sp>
        <p:nvSpPr>
          <p:cNvPr id="1048651" name=""/>
          <p:cNvSpPr/>
          <p:nvPr>
            <p:ph type="title" sz="full" idx="0"/>
          </p:nvPr>
        </p:nvSpPr>
        <p:spPr>
          <a:xfrm rot="0">
            <a:off x="833437" y="574675"/>
            <a:ext cx="6927858" cy="638810"/>
          </a:xfrm>
          <a:prstGeom prst="rect"/>
          <a:noFill/>
          <a:ln>
            <a:noFill/>
          </a:ln>
        </p:spPr>
        <p:txBody>
          <a:bodyPr anchor="t" bIns="0" lIns="0" rIns="0" tIns="16510" vert="horz">
            <a:spAutoFit/>
          </a:bodyPr>
          <a:lstStyle>
            <a:lvl1pPr algn="l" eaLnBrk="1" fontAlgn="base" hangingPunct="1" indent="0" latinLnBrk="0" marL="0" rtl="0">
              <a:lnSpc>
                <a:spcPct val="100000"/>
              </a:lnSpc>
              <a:spcBef>
                <a:spcPct val="0"/>
              </a:spcBef>
              <a:spcAft>
                <a:spcPct val="0"/>
              </a:spcAft>
              <a:buFontTx/>
              <a:buNone/>
              <a:defRPr baseline="0" sz="1800" u="none">
                <a:solidFill>
                  <a:srgbClr val="000000"/>
                </a:solidFill>
                <a:latin typeface="Calibri" pitchFamily="0" charset="0"/>
                <a:ea typeface="宋体" pitchFamily="0" charset="0"/>
              </a:defRPr>
            </a:lvl1pPr>
          </a:lstStyle>
          <a:p>
            <a:pPr indent="0" lvl="0" marL="12700">
              <a:lnSpc>
                <a:spcPct val="100000"/>
              </a:lnSpc>
              <a:spcBef>
                <a:spcPts val="137"/>
              </a:spcBef>
              <a:buFontTx/>
              <a:buNone/>
              <a:tabLst>
                <a:tab algn="l" pos="2727325"/>
              </a:tabLst>
            </a:pPr>
            <a:r>
              <a:rPr altLang="en-US" b="1" sz="4200" lang="en-US">
                <a:solidFill>
                  <a:schemeClr val="dk1"/>
                </a:solidFill>
                <a:latin typeface="Trebuchet MS" pitchFamily="0" charset="0"/>
              </a:rPr>
              <a:t>P</a:t>
            </a:r>
            <a:r>
              <a:rPr altLang="en-US" b="1" sz="4200" lang="en-US">
                <a:solidFill>
                  <a:schemeClr val="dk1"/>
                </a:solidFill>
                <a:latin typeface="Trebuchet MS" pitchFamily="0" charset="0"/>
              </a:rPr>
              <a:t>ROB</a:t>
            </a:r>
            <a:r>
              <a:rPr altLang="en-US" b="1" sz="4200" lang="en-US">
                <a:solidFill>
                  <a:schemeClr val="dk1"/>
                </a:solidFill>
                <a:latin typeface="Trebuchet MS" pitchFamily="0" charset="0"/>
              </a:rPr>
              <a:t>L</a:t>
            </a:r>
            <a:r>
              <a:rPr altLang="en-US" b="1" sz="4200" lang="en-US">
                <a:solidFill>
                  <a:schemeClr val="dk1"/>
                </a:solidFill>
                <a:latin typeface="Trebuchet MS" pitchFamily="0" charset="0"/>
              </a:rPr>
              <a:t>E</a:t>
            </a:r>
            <a:r>
              <a:rPr altLang="en-US" b="1" sz="4200" lang="en-US">
                <a:solidFill>
                  <a:schemeClr val="dk1"/>
                </a:solidFill>
                <a:latin typeface="Trebuchet MS" pitchFamily="0" charset="0"/>
              </a:rPr>
              <a:t>M</a:t>
            </a:r>
            <a:r>
              <a:rPr altLang="en-US" b="1" sz="4200" lang="en-US">
                <a:solidFill>
                  <a:schemeClr val="dk1"/>
                </a:solidFill>
                <a:latin typeface="Trebuchet MS" pitchFamily="0" charset="0"/>
              </a:rPr>
              <a:t>	</a:t>
            </a:r>
            <a:r>
              <a:rPr altLang="en-US" b="1" sz="4200" lang="en-US">
                <a:solidFill>
                  <a:schemeClr val="dk1"/>
                </a:solidFill>
                <a:latin typeface="Trebuchet MS" pitchFamily="0" charset="0"/>
              </a:rPr>
              <a:t>S</a:t>
            </a:r>
            <a:r>
              <a:rPr altLang="en-US" b="1" sz="4200" lang="en-US">
                <a:solidFill>
                  <a:schemeClr val="dk1"/>
                </a:solidFill>
                <a:latin typeface="Trebuchet MS" pitchFamily="0" charset="0"/>
              </a:rPr>
              <a:t>T</a:t>
            </a:r>
            <a:r>
              <a:rPr altLang="en-US" b="1" sz="4200" lang="en-US">
                <a:solidFill>
                  <a:schemeClr val="dk1"/>
                </a:solidFill>
                <a:latin typeface="Trebuchet MS" pitchFamily="0" charset="0"/>
              </a:rPr>
              <a:t>A</a:t>
            </a:r>
            <a:r>
              <a:rPr altLang="en-US" b="1" sz="4200" lang="en-US">
                <a:solidFill>
                  <a:schemeClr val="dk1"/>
                </a:solidFill>
                <a:latin typeface="Trebuchet MS" pitchFamily="0" charset="0"/>
              </a:rPr>
              <a:t>T</a:t>
            </a:r>
            <a:r>
              <a:rPr altLang="en-US" b="1" sz="4200" lang="en-US">
                <a:solidFill>
                  <a:schemeClr val="dk1"/>
                </a:solidFill>
                <a:latin typeface="Trebuchet MS" pitchFamily="0" charset="0"/>
              </a:rPr>
              <a:t>E</a:t>
            </a:r>
            <a:r>
              <a:rPr altLang="en-US" b="1" sz="4200" lang="en-US">
                <a:solidFill>
                  <a:schemeClr val="dk1"/>
                </a:solidFill>
                <a:latin typeface="Trebuchet MS" pitchFamily="0" charset="0"/>
              </a:rPr>
              <a:t>ME</a:t>
            </a:r>
            <a:r>
              <a:rPr altLang="en-US" b="1" sz="4200" lang="en-US">
                <a:solidFill>
                  <a:schemeClr val="dk1"/>
                </a:solidFill>
                <a:latin typeface="Trebuchet MS" pitchFamily="0" charset="0"/>
              </a:rPr>
              <a:t>NT</a:t>
            </a:r>
          </a:p>
        </p:txBody>
      </p:sp>
      <p:pic>
        <p:nvPicPr>
          <p:cNvPr id="2097159" name=""/>
          <p:cNvPicPr>
            <a:picLocks/>
          </p:cNvPicPr>
          <p:nvPr/>
        </p:nvPicPr>
        <p:blipFill>
          <a:blip xmlns:r="http://schemas.openxmlformats.org/officeDocument/2006/relationships" r:embed="rId2"/>
          <a:srcRect l="0" t="0" r="0" b="0"/>
          <a:stretch>
            <a:fillRect/>
          </a:stretch>
        </p:blipFill>
        <p:spPr>
          <a:xfrm rot="0">
            <a:off x="676275" y="6467475"/>
            <a:ext cx="2143125" cy="200025"/>
          </a:xfrm>
          <a:prstGeom prst="rect"/>
          <a:noFill/>
          <a:ln>
            <a:noFill/>
          </a:ln>
        </p:spPr>
      </p:pic>
      <p:sp>
        <p:nvSpPr>
          <p:cNvPr id="1048652" name=""/>
          <p:cNvSpPr/>
          <p:nvPr>
            <p:ph type="sldNum" sz="quarter" idx="4"/>
          </p:nvPr>
        </p:nvSpPr>
        <p:spPr>
          <a:xfrm rot="0">
            <a:off x="11353800" y="6473825"/>
            <a:ext cx="150812" cy="168275"/>
          </a:xfrm>
          <a:prstGeom prst="rect"/>
          <a:noFill/>
          <a:ln>
            <a:noFill/>
          </a:ln>
        </p:spPr>
        <p:txBody>
          <a:bodyPr anchor="t" bIns="0" lIns="0" rIns="0" tIns="6985"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t>4</a:t>
            </a:fld>
            <a:endParaRPr altLang="en-US" sz="1100" lang="zh-CN">
              <a:solidFill>
                <a:srgbClr val="2D936B"/>
              </a:solidFill>
              <a:latin typeface="Trebuchet MS" pitchFamily="0" charset="0"/>
              <a:ea typeface="宋体" pitchFamily="0" charset="0"/>
            </a:endParaRPr>
          </a:p>
        </p:txBody>
      </p:sp>
      <p:sp>
        <p:nvSpPr>
          <p:cNvPr id="1048653" name=""/>
          <p:cNvSpPr/>
          <p:nvPr/>
        </p:nvSpPr>
        <p:spPr>
          <a:xfrm rot="0">
            <a:off x="1398587" y="2514600"/>
            <a:ext cx="6326187" cy="2580641"/>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0">
              <a:buFontTx/>
              <a:buNone/>
            </a:pPr>
            <a:r>
              <a:rPr altLang="en-US" sz="2400" lang="zh-CN">
                <a:latin typeface="Calibri" pitchFamily="0" charset="0"/>
                <a:ea typeface="宋体" pitchFamily="0" charset="0"/>
              </a:rPr>
              <a:t>When employees give their best at work, they help the organization flourish. Companies therefore implement </a:t>
            </a:r>
            <a:r>
              <a:rPr altLang="en-US" sz="2400" lang="zh-CN">
                <a:latin typeface="Calibri" pitchFamily="0" charset="0"/>
                <a:ea typeface="宋体" pitchFamily="0" charset="0"/>
              </a:rPr>
              <a:t>attendance management </a:t>
            </a:r>
            <a:r>
              <a:rPr altLang="en-US" sz="2400" lang="zh-CN">
                <a:latin typeface="Calibri" pitchFamily="0" charset="0"/>
                <a:ea typeface="宋体" pitchFamily="0" charset="0"/>
              </a:rPr>
              <a:t>systems</a:t>
            </a:r>
            <a:r>
              <a:rPr altLang="en-US" sz="2400" lang="zh-CN">
                <a:latin typeface="Calibri" pitchFamily="0" charset="0"/>
                <a:ea typeface="宋体" pitchFamily="0" charset="0"/>
              </a:rPr>
              <a:t> to ensure that employees maximize their potential. It is an excellent way to monitor the punctuality and</a:t>
            </a:r>
            <a:r>
              <a:rPr altLang="en-US" sz="2400" lang="zh-CN">
                <a:latin typeface="Calibri" pitchFamily="0" charset="0"/>
                <a:ea typeface="宋体" pitchFamily="0" charset="0"/>
              </a:rPr>
              <a:t> performance of the employees</a:t>
            </a:r>
            <a:r>
              <a:rPr altLang="en-US" sz="2000" lang="zh-CN">
                <a:latin typeface="Merriweather" pitchFamily="2" charset="0"/>
                <a:ea typeface="宋体" pitchFamily="0" charset="0"/>
              </a:rPr>
              <a:t>. </a:t>
            </a:r>
          </a:p>
        </p:txBody>
      </p:sp>
    </p:spTree>
  </p:cSld>
  <p:clrMapOvr>
    <a:masterClrMapping/>
  </p:clrMapOvr>
  <p:transition spd="med" advClick="1">
    <p:fade/>
  </p:transition>
</p:sld>
</file>

<file path=ppt/slides/slide5.xml><?xml version="1.0" encoding="utf-8"?>
<p:sld xmlns:a="http://schemas.openxmlformats.org/drawingml/2006/main" xmlns:r="http://schemas.openxmlformats.org/officeDocument/2006/relationships" xmlns:p="http://schemas.openxmlformats.org/presentationml/2006/main" show="1" showMasterSp="1">
  <p:cSld>
    <p:spTree>
      <p:nvGrpSpPr>
        <p:cNvPr id="47" name=""/>
        <p:cNvGrpSpPr/>
        <p:nvPr/>
      </p:nvGrpSpPr>
      <p:grpSpPr>
        <a:xfrm rot="0">
          <a:off x="0" y="0"/>
          <a:ext cx="0" cy="0"/>
          <a:chOff x="0" y="0"/>
          <a:chExt cx="0" cy="0"/>
        </a:xfrm>
      </p:grpSpPr>
      <p:grpSp>
        <p:nvGrpSpPr>
          <p:cNvPr id="48" name=""/>
          <p:cNvGrpSpPr/>
          <p:nvPr/>
        </p:nvGrpSpPr>
        <p:grpSpPr>
          <a:xfrm rot="0">
            <a:off x="8658225" y="2647950"/>
            <a:ext cx="3533775" cy="3810000"/>
            <a:chOff x="5454" y="1668"/>
            <a:chExt cx="2226" cy="2400"/>
          </a:xfrm>
        </p:grpSpPr>
        <p:sp>
          <p:nvSpPr>
            <p:cNvPr id="1048654" name=""/>
            <p:cNvSpPr/>
            <p:nvPr/>
          </p:nvSpPr>
          <p:spPr>
            <a:xfrm rot="0">
              <a:off x="5892" y="3378"/>
              <a:ext cx="288" cy="288"/>
            </a:xfrm>
            <a:custGeom>
              <a:avLst/>
              <a:ahLst/>
              <a:rect l="0" t="0" r="r" b="b"/>
              <a:pathLst>
                <a:path w="719" h="719">
                  <a:moveTo>
                    <a:pt x="719" y="0"/>
                  </a:moveTo>
                  <a:lnTo>
                    <a:pt x="0" y="0"/>
                  </a:lnTo>
                  <a:lnTo>
                    <a:pt x="0" y="720"/>
                  </a:lnTo>
                  <a:lnTo>
                    <a:pt x="719" y="720"/>
                  </a:lnTo>
                  <a:lnTo>
                    <a:pt x="719" y="0"/>
                  </a:lnTo>
                  <a:lnTo>
                    <a:pt x="719" y="0"/>
                  </a:lnTo>
                </a:path>
              </a:pathLst>
            </a:custGeom>
            <a:solidFill>
              <a:srgbClr val="42AF51"/>
            </a:solidFill>
            <a:ln>
              <a:noFill/>
            </a:ln>
          </p:spPr>
        </p:sp>
        <p:sp>
          <p:nvSpPr>
            <p:cNvPr id="1048655" name=""/>
            <p:cNvSpPr/>
            <p:nvPr/>
          </p:nvSpPr>
          <p:spPr>
            <a:xfrm rot="0">
              <a:off x="5892" y="3714"/>
              <a:ext cx="114" cy="114"/>
            </a:xfrm>
            <a:custGeom>
              <a:avLst/>
              <a:ahLst/>
              <a:rect l="0" t="0" r="r" b="b"/>
              <a:pathLst>
                <a:path w="285" h="285">
                  <a:moveTo>
                    <a:pt x="285" y="0"/>
                  </a:moveTo>
                  <a:lnTo>
                    <a:pt x="0" y="0"/>
                  </a:lnTo>
                  <a:lnTo>
                    <a:pt x="0" y="285"/>
                  </a:lnTo>
                  <a:lnTo>
                    <a:pt x="285" y="285"/>
                  </a:lnTo>
                  <a:lnTo>
                    <a:pt x="285" y="0"/>
                  </a:lnTo>
                  <a:lnTo>
                    <a:pt x="285" y="0"/>
                  </a:lnTo>
                </a:path>
              </a:pathLst>
            </a:custGeom>
            <a:solidFill>
              <a:srgbClr val="2D936B"/>
            </a:solidFill>
            <a:ln>
              <a:noFill/>
            </a:ln>
          </p:spPr>
        </p:sp>
        <p:pic>
          <p:nvPicPr>
            <p:cNvPr id="2097160" name=""/>
            <p:cNvPicPr>
              <a:picLocks/>
            </p:cNvPicPr>
            <p:nvPr/>
          </p:nvPicPr>
          <p:blipFill>
            <a:blip xmlns:r="http://schemas.openxmlformats.org/officeDocument/2006/relationships" r:embed="rId1"/>
            <a:srcRect l="0" t="0" r="0" b="0"/>
            <a:stretch>
              <a:fillRect/>
            </a:stretch>
          </p:blipFill>
          <p:spPr>
            <a:xfrm rot="0">
              <a:off x="5454" y="1668"/>
              <a:ext cx="2226" cy="2400"/>
            </a:xfrm>
            <a:prstGeom prst="rect"/>
            <a:noFill/>
            <a:ln>
              <a:noFill/>
            </a:ln>
          </p:spPr>
        </p:pic>
      </p:grpSp>
      <p:sp>
        <p:nvSpPr>
          <p:cNvPr id="1048656" name=""/>
          <p:cNvSpPr/>
          <p:nvPr/>
        </p:nvSpPr>
        <p:spPr>
          <a:xfrm rot="0">
            <a:off x="6696075" y="1695450"/>
            <a:ext cx="314325" cy="323850"/>
          </a:xfrm>
          <a:custGeom>
            <a:avLst/>
            <a:ahLst/>
            <a:rect l="0" t="0" r="r" b="b"/>
            <a:pathLst>
              <a:path w="494" h="509">
                <a:moveTo>
                  <a:pt x="494" y="0"/>
                </a:moveTo>
                <a:lnTo>
                  <a:pt x="0" y="0"/>
                </a:lnTo>
                <a:lnTo>
                  <a:pt x="0" y="510"/>
                </a:lnTo>
                <a:lnTo>
                  <a:pt x="494" y="510"/>
                </a:lnTo>
                <a:lnTo>
                  <a:pt x="494" y="0"/>
                </a:lnTo>
                <a:lnTo>
                  <a:pt x="494" y="0"/>
                </a:lnTo>
              </a:path>
            </a:pathLst>
          </a:custGeom>
          <a:solidFill>
            <a:srgbClr val="2D83C3"/>
          </a:solidFill>
          <a:ln>
            <a:noFill/>
          </a:ln>
        </p:spPr>
      </p:sp>
      <p:sp>
        <p:nvSpPr>
          <p:cNvPr id="1048657" name=""/>
          <p:cNvSpPr/>
          <p:nvPr>
            <p:ph type="title" sz="full" idx="0"/>
          </p:nvPr>
        </p:nvSpPr>
        <p:spPr>
          <a:xfrm rot="0">
            <a:off x="739775" y="830262"/>
            <a:ext cx="5264150" cy="663575"/>
          </a:xfrm>
          <a:prstGeom prst="rect"/>
          <a:noFill/>
          <a:ln>
            <a:noFill/>
          </a:ln>
        </p:spPr>
        <p:txBody>
          <a:bodyPr anchor="t" bIns="0" lIns="0" rIns="0" tIns="16510" vert="horz">
            <a:spAutoFit/>
          </a:bodyPr>
          <a:lstStyle>
            <a:lvl1pPr algn="l" eaLnBrk="1" fontAlgn="base" hangingPunct="1" indent="0" latinLnBrk="0" marL="0" rtl="0">
              <a:lnSpc>
                <a:spcPct val="100000"/>
              </a:lnSpc>
              <a:spcBef>
                <a:spcPct val="0"/>
              </a:spcBef>
              <a:spcAft>
                <a:spcPct val="0"/>
              </a:spcAft>
              <a:buFontTx/>
              <a:buNone/>
              <a:defRPr baseline="0" sz="1800" u="none">
                <a:solidFill>
                  <a:srgbClr val="000000"/>
                </a:solidFill>
                <a:latin typeface="Calibri" pitchFamily="0" charset="0"/>
                <a:ea typeface="宋体" pitchFamily="0" charset="0"/>
              </a:defRPr>
            </a:lvl1pPr>
          </a:lstStyle>
          <a:p>
            <a:pPr indent="0" lvl="0" marL="12700">
              <a:lnSpc>
                <a:spcPct val="100000"/>
              </a:lnSpc>
              <a:spcBef>
                <a:spcPts val="137"/>
              </a:spcBef>
              <a:buFontTx/>
              <a:buNone/>
              <a:tabLst>
                <a:tab algn="l" pos="2641600"/>
              </a:tabLst>
            </a:pPr>
            <a:r>
              <a:rPr altLang="en-US" b="1" sz="4200" lang="en-US">
                <a:solidFill>
                  <a:schemeClr val="dk1"/>
                </a:solidFill>
                <a:latin typeface="Trebuchet MS" pitchFamily="0" charset="0"/>
              </a:rPr>
              <a:t>PROJECT	</a:t>
            </a:r>
            <a:r>
              <a:rPr altLang="en-US" b="1" sz="4200" lang="en-US">
                <a:solidFill>
                  <a:schemeClr val="dk1"/>
                </a:solidFill>
                <a:latin typeface="Trebuchet MS" pitchFamily="0" charset="0"/>
              </a:rPr>
              <a:t>OVERVIEW</a:t>
            </a:r>
          </a:p>
        </p:txBody>
      </p:sp>
      <p:pic>
        <p:nvPicPr>
          <p:cNvPr id="2097161" name=""/>
          <p:cNvPicPr>
            <a:picLocks/>
          </p:cNvPicPr>
          <p:nvPr/>
        </p:nvPicPr>
        <p:blipFill>
          <a:blip xmlns:r="http://schemas.openxmlformats.org/officeDocument/2006/relationships" r:embed="rId2"/>
          <a:srcRect l="0" t="0" r="0" b="0"/>
          <a:stretch>
            <a:fillRect/>
          </a:stretch>
        </p:blipFill>
        <p:spPr>
          <a:xfrm rot="0">
            <a:off x="676275" y="6467475"/>
            <a:ext cx="2143125" cy="200025"/>
          </a:xfrm>
          <a:prstGeom prst="rect"/>
          <a:noFill/>
          <a:ln>
            <a:noFill/>
          </a:ln>
        </p:spPr>
      </p:pic>
      <p:sp>
        <p:nvSpPr>
          <p:cNvPr id="1048658" name=""/>
          <p:cNvSpPr/>
          <p:nvPr>
            <p:ph type="sldNum" sz="quarter" idx="4"/>
          </p:nvPr>
        </p:nvSpPr>
        <p:spPr>
          <a:xfrm rot="0">
            <a:off x="11353800" y="6473825"/>
            <a:ext cx="150812" cy="168275"/>
          </a:xfrm>
          <a:prstGeom prst="rect"/>
          <a:noFill/>
          <a:ln>
            <a:noFill/>
          </a:ln>
        </p:spPr>
        <p:txBody>
          <a:bodyPr anchor="t" bIns="0" lIns="0" rIns="0" tIns="6985"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t>5</a:t>
            </a:fld>
            <a:endParaRPr altLang="en-US" sz="1100" lang="zh-CN">
              <a:solidFill>
                <a:srgbClr val="2D936B"/>
              </a:solidFill>
              <a:latin typeface="Trebuchet MS" pitchFamily="0" charset="0"/>
              <a:ea typeface="宋体" pitchFamily="0" charset="0"/>
            </a:endParaRPr>
          </a:p>
        </p:txBody>
      </p:sp>
      <p:sp>
        <p:nvSpPr>
          <p:cNvPr id="1048659" name=""/>
          <p:cNvSpPr/>
          <p:nvPr/>
        </p:nvSpPr>
        <p:spPr>
          <a:xfrm rot="0">
            <a:off x="1081087" y="2413000"/>
            <a:ext cx="7924800" cy="4003040"/>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0">
              <a:buSzPct val="100000"/>
              <a:buFont typeface="Arial" pitchFamily="34" charset="0"/>
              <a:buChar char="•"/>
            </a:pPr>
            <a:r>
              <a:rPr altLang="en-US" sz="2400" lang="zh-CN">
                <a:solidFill>
                  <a:srgbClr val="0D0D0D"/>
                </a:solidFill>
                <a:latin typeface="Times New Roman" pitchFamily="18" charset="0"/>
                <a:ea typeface="宋体" pitchFamily="0" charset="0"/>
              </a:rPr>
              <a:t>.</a:t>
            </a:r>
            <a:r>
              <a:rPr altLang="en-US" sz="2400" lang="zh-CN">
                <a:latin typeface="Calibri" pitchFamily="0" charset="0"/>
                <a:ea typeface="宋体" pitchFamily="0" charset="0"/>
              </a:rPr>
              <a:t> The attendance analysis project aims to streamline and enhance the tracking of employee or student attendance through advanced data analytics. </a:t>
            </a:r>
          </a:p>
          <a:p>
            <a:pPr indent="0" lvl="0" marL="0">
              <a:buSzPct val="100000"/>
              <a:buFont typeface="Arial" pitchFamily="34" charset="0"/>
              <a:buChar char="•"/>
            </a:pPr>
            <a:r>
              <a:rPr altLang="en-US" sz="2400" lang="zh-CN">
                <a:latin typeface="Calibri" pitchFamily="0" charset="0"/>
                <a:ea typeface="宋体" pitchFamily="0" charset="0"/>
              </a:rPr>
              <a:t> By leveraging historical data, the project seeks to identify patterns, trends, and anomalies in attendance records. </a:t>
            </a:r>
          </a:p>
          <a:p>
            <a:pPr indent="0" lvl="0" marL="0">
              <a:buSzPct val="100000"/>
              <a:buFont typeface="Arial" pitchFamily="34" charset="0"/>
              <a:buChar char="•"/>
            </a:pPr>
            <a:r>
              <a:rPr altLang="en-US" sz="2400" lang="zh-CN">
                <a:latin typeface="Calibri" pitchFamily="0" charset="0"/>
                <a:ea typeface="宋体" pitchFamily="0" charset="0"/>
              </a:rPr>
              <a:t> The analysis will provide actionable insights to improve punctuality, optimize scheduling, and reduce absenteeism. </a:t>
            </a:r>
          </a:p>
          <a:p>
            <a:pPr indent="0" lvl="0" marL="0">
              <a:buSzPct val="100000"/>
              <a:buFont typeface="Arial" pitchFamily="34" charset="0"/>
              <a:buChar char="•"/>
            </a:pPr>
            <a:r>
              <a:rPr altLang="en-US" sz="2400" lang="zh-CN">
                <a:latin typeface="Calibri" pitchFamily="0" charset="0"/>
                <a:ea typeface="宋体" pitchFamily="0" charset="0"/>
              </a:rPr>
              <a:t> Key deliverables include comprehensive reports and visualizations that support decision-making processes. </a:t>
            </a:r>
          </a:p>
        </p:txBody>
      </p:sp>
    </p:spTree>
  </p:cSld>
  <p:clrMapOvr>
    <a:masterClrMapping/>
  </p:clrMapOvr>
  <p:transition spd="slow" advClick="1"/>
</p:sld>
</file>

<file path=ppt/slides/slide6.xml><?xml version="1.0" encoding="utf-8"?>
<p:sld xmlns:a="http://schemas.openxmlformats.org/drawingml/2006/main" xmlns:r="http://schemas.openxmlformats.org/officeDocument/2006/relationships" xmlns:p="http://schemas.openxmlformats.org/presentationml/2006/main" show="1" showMasterSp="1">
  <p:cSld>
    <p:spTree>
      <p:nvGrpSpPr>
        <p:cNvPr id="49" name=""/>
        <p:cNvGrpSpPr/>
        <p:nvPr/>
      </p:nvGrpSpPr>
      <p:grpSpPr>
        <a:xfrm rot="0">
          <a:off x="0" y="0"/>
          <a:ext cx="0" cy="0"/>
          <a:chOff x="0" y="0"/>
          <a:chExt cx="0" cy="0"/>
        </a:xfrm>
      </p:grpSpPr>
      <p:sp>
        <p:nvSpPr>
          <p:cNvPr id="1048660" name=""/>
          <p:cNvSpPr/>
          <p:nvPr/>
        </p:nvSpPr>
        <p:spPr>
          <a:xfrm rot="0">
            <a:off x="9353550" y="5362575"/>
            <a:ext cx="457200" cy="457200"/>
          </a:xfrm>
          <a:custGeom>
            <a:avLst/>
            <a:ahLst/>
            <a:rect l="0" t="0" r="r" b="b"/>
            <a:pathLst>
              <a:path w="719" h="719">
                <a:moveTo>
                  <a:pt x="719" y="0"/>
                </a:moveTo>
                <a:lnTo>
                  <a:pt x="0" y="0"/>
                </a:lnTo>
                <a:lnTo>
                  <a:pt x="0" y="720"/>
                </a:lnTo>
                <a:lnTo>
                  <a:pt x="719" y="720"/>
                </a:lnTo>
                <a:lnTo>
                  <a:pt x="719" y="0"/>
                </a:lnTo>
                <a:lnTo>
                  <a:pt x="719" y="0"/>
                </a:lnTo>
              </a:path>
            </a:pathLst>
          </a:custGeom>
          <a:solidFill>
            <a:srgbClr val="42AF51"/>
          </a:solidFill>
          <a:ln>
            <a:noFill/>
          </a:ln>
        </p:spPr>
      </p:sp>
      <p:sp>
        <p:nvSpPr>
          <p:cNvPr id="1048661" name=""/>
          <p:cNvSpPr/>
          <p:nvPr/>
        </p:nvSpPr>
        <p:spPr>
          <a:xfrm rot="0">
            <a:off x="6696075" y="1695450"/>
            <a:ext cx="314325" cy="323850"/>
          </a:xfrm>
          <a:custGeom>
            <a:avLst/>
            <a:ahLst/>
            <a:rect l="0" t="0" r="r" b="b"/>
            <a:pathLst>
              <a:path w="494" h="509">
                <a:moveTo>
                  <a:pt x="494" y="0"/>
                </a:moveTo>
                <a:lnTo>
                  <a:pt x="0" y="0"/>
                </a:lnTo>
                <a:lnTo>
                  <a:pt x="0" y="510"/>
                </a:lnTo>
                <a:lnTo>
                  <a:pt x="494" y="510"/>
                </a:lnTo>
                <a:lnTo>
                  <a:pt x="494" y="0"/>
                </a:lnTo>
                <a:lnTo>
                  <a:pt x="494" y="0"/>
                </a:lnTo>
              </a:path>
            </a:pathLst>
          </a:custGeom>
          <a:solidFill>
            <a:srgbClr val="2D83C3"/>
          </a:solidFill>
          <a:ln>
            <a:noFill/>
          </a:ln>
        </p:spPr>
      </p:sp>
      <p:sp>
        <p:nvSpPr>
          <p:cNvPr id="1048662" name=""/>
          <p:cNvSpPr/>
          <p:nvPr/>
        </p:nvSpPr>
        <p:spPr>
          <a:xfrm rot="0">
            <a:off x="9353550" y="5895975"/>
            <a:ext cx="180975" cy="180975"/>
          </a:xfrm>
          <a:custGeom>
            <a:avLst/>
            <a:ahLst/>
            <a:rect l="0" t="0" r="r" b="b"/>
            <a:pathLst>
              <a:path w="285" h="285">
                <a:moveTo>
                  <a:pt x="285" y="0"/>
                </a:moveTo>
                <a:lnTo>
                  <a:pt x="0" y="0"/>
                </a:lnTo>
                <a:lnTo>
                  <a:pt x="0" y="285"/>
                </a:lnTo>
                <a:lnTo>
                  <a:pt x="285" y="285"/>
                </a:lnTo>
                <a:lnTo>
                  <a:pt x="285" y="0"/>
                </a:lnTo>
                <a:lnTo>
                  <a:pt x="285" y="0"/>
                </a:lnTo>
              </a:path>
            </a:pathLst>
          </a:custGeom>
          <a:solidFill>
            <a:srgbClr val="2D936B"/>
          </a:solidFill>
          <a:ln>
            <a:noFill/>
          </a:ln>
        </p:spPr>
      </p:sp>
      <p:sp>
        <p:nvSpPr>
          <p:cNvPr id="1048663" name=""/>
          <p:cNvSpPr/>
          <p:nvPr>
            <p:ph type="title" sz="full" idx="0"/>
          </p:nvPr>
        </p:nvSpPr>
        <p:spPr>
          <a:xfrm rot="0">
            <a:off x="700087" y="892175"/>
            <a:ext cx="5013325" cy="501650"/>
          </a:xfrm>
          <a:prstGeom prst="rect"/>
          <a:noFill/>
          <a:ln>
            <a:noFill/>
          </a:ln>
        </p:spPr>
        <p:txBody>
          <a:bodyPr anchor="t" bIns="0" lIns="0" rIns="0" tIns="16510" vert="horz">
            <a:spAutoFit/>
          </a:bodyPr>
          <a:lstStyle>
            <a:lvl1pPr algn="l" eaLnBrk="1" fontAlgn="base" hangingPunct="1" indent="0" latinLnBrk="0" marL="0" rtl="0">
              <a:lnSpc>
                <a:spcPct val="100000"/>
              </a:lnSpc>
              <a:spcBef>
                <a:spcPct val="0"/>
              </a:spcBef>
              <a:spcAft>
                <a:spcPct val="0"/>
              </a:spcAft>
              <a:buFontTx/>
              <a:buNone/>
              <a:defRPr baseline="0" sz="1800" u="none">
                <a:solidFill>
                  <a:srgbClr val="000000"/>
                </a:solidFill>
                <a:latin typeface="Calibri" pitchFamily="0" charset="0"/>
                <a:ea typeface="宋体" pitchFamily="0" charset="0"/>
              </a:defRPr>
            </a:lvl1pPr>
          </a:lstStyle>
          <a:p>
            <a:pPr indent="0" lvl="0" marL="12700">
              <a:lnSpc>
                <a:spcPct val="100000"/>
              </a:lnSpc>
              <a:spcBef>
                <a:spcPts val="137"/>
              </a:spcBef>
              <a:buFontTx/>
              <a:buNone/>
            </a:pPr>
            <a:r>
              <a:rPr altLang="en-US" b="1" sz="3200" lang="en-US">
                <a:solidFill>
                  <a:schemeClr val="dk1"/>
                </a:solidFill>
                <a:latin typeface="Trebuchet MS" pitchFamily="0" charset="0"/>
              </a:rPr>
              <a:t>W</a:t>
            </a:r>
            <a:r>
              <a:rPr altLang="en-US" b="1" sz="3200" lang="en-US">
                <a:solidFill>
                  <a:schemeClr val="dk1"/>
                </a:solidFill>
                <a:latin typeface="Trebuchet MS" pitchFamily="0" charset="0"/>
              </a:rPr>
              <a:t>H</a:t>
            </a:r>
            <a:r>
              <a:rPr altLang="en-US" b="1" sz="3200" lang="en-US">
                <a:solidFill>
                  <a:schemeClr val="dk1"/>
                </a:solidFill>
                <a:latin typeface="Trebuchet MS" pitchFamily="0" charset="0"/>
              </a:rPr>
              <a:t>O</a:t>
            </a:r>
            <a:r>
              <a:rPr altLang="en-US" b="1" sz="3200" lang="en-US">
                <a:solidFill>
                  <a:schemeClr val="dk1"/>
                </a:solidFill>
                <a:latin typeface="Trebuchet MS" pitchFamily="0" charset="0"/>
              </a:rPr>
              <a:t> </a:t>
            </a:r>
            <a:r>
              <a:rPr altLang="en-US" b="1" sz="3200" lang="en-US">
                <a:solidFill>
                  <a:schemeClr val="dk1"/>
                </a:solidFill>
                <a:latin typeface="Trebuchet MS" pitchFamily="0" charset="0"/>
              </a:rPr>
              <a:t>AR</a:t>
            </a:r>
            <a:r>
              <a:rPr altLang="en-US" b="1" sz="3200" lang="en-US">
                <a:solidFill>
                  <a:schemeClr val="dk1"/>
                </a:solidFill>
                <a:latin typeface="Trebuchet MS" pitchFamily="0" charset="0"/>
              </a:rPr>
              <a:t>E</a:t>
            </a:r>
            <a:r>
              <a:rPr altLang="en-US" b="1" sz="3200" lang="en-US">
                <a:solidFill>
                  <a:schemeClr val="dk1"/>
                </a:solidFill>
                <a:latin typeface="Trebuchet MS" pitchFamily="0" charset="0"/>
              </a:rPr>
              <a:t> </a:t>
            </a:r>
            <a:r>
              <a:rPr altLang="en-US" b="1" sz="3200" lang="en-US">
                <a:solidFill>
                  <a:schemeClr val="dk1"/>
                </a:solidFill>
                <a:latin typeface="Trebuchet MS" pitchFamily="0" charset="0"/>
              </a:rPr>
              <a:t>T</a:t>
            </a:r>
            <a:r>
              <a:rPr altLang="en-US" b="1" sz="3200" lang="en-US">
                <a:solidFill>
                  <a:schemeClr val="dk1"/>
                </a:solidFill>
                <a:latin typeface="Trebuchet MS" pitchFamily="0" charset="0"/>
              </a:rPr>
              <a:t>H</a:t>
            </a:r>
            <a:r>
              <a:rPr altLang="en-US" b="1" sz="3200" lang="en-US">
                <a:solidFill>
                  <a:schemeClr val="dk1"/>
                </a:solidFill>
                <a:latin typeface="Trebuchet MS" pitchFamily="0" charset="0"/>
              </a:rPr>
              <a:t>E</a:t>
            </a:r>
            <a:r>
              <a:rPr altLang="en-US" b="1" sz="3200" lang="en-US">
                <a:solidFill>
                  <a:schemeClr val="dk1"/>
                </a:solidFill>
                <a:latin typeface="Trebuchet MS" pitchFamily="0" charset="0"/>
              </a:rPr>
              <a:t> </a:t>
            </a:r>
            <a:r>
              <a:rPr altLang="en-US" b="1" sz="3200" lang="en-US">
                <a:solidFill>
                  <a:schemeClr val="dk1"/>
                </a:solidFill>
                <a:latin typeface="Trebuchet MS" pitchFamily="0" charset="0"/>
              </a:rPr>
              <a:t>E</a:t>
            </a:r>
            <a:r>
              <a:rPr altLang="en-US" b="1" sz="3200" lang="en-US">
                <a:solidFill>
                  <a:schemeClr val="dk1"/>
                </a:solidFill>
                <a:latin typeface="Trebuchet MS" pitchFamily="0" charset="0"/>
              </a:rPr>
              <a:t>N</a:t>
            </a:r>
            <a:r>
              <a:rPr altLang="en-US" b="1" sz="3200" lang="en-US">
                <a:solidFill>
                  <a:schemeClr val="dk1"/>
                </a:solidFill>
                <a:latin typeface="Trebuchet MS" pitchFamily="0" charset="0"/>
              </a:rPr>
              <a:t>D</a:t>
            </a:r>
            <a:r>
              <a:rPr altLang="en-US" b="1" sz="3200" lang="en-US">
                <a:solidFill>
                  <a:schemeClr val="dk1"/>
                </a:solidFill>
                <a:latin typeface="Trebuchet MS" pitchFamily="0" charset="0"/>
              </a:rPr>
              <a:t> </a:t>
            </a:r>
            <a:r>
              <a:rPr altLang="en-US" b="1" sz="3200" lang="en-US">
                <a:solidFill>
                  <a:schemeClr val="dk1"/>
                </a:solidFill>
                <a:latin typeface="Trebuchet MS" pitchFamily="0" charset="0"/>
              </a:rPr>
              <a:t>U</a:t>
            </a:r>
            <a:r>
              <a:rPr altLang="en-US" b="1" sz="3200" lang="en-US">
                <a:solidFill>
                  <a:schemeClr val="dk1"/>
                </a:solidFill>
                <a:latin typeface="Trebuchet MS" pitchFamily="0" charset="0"/>
              </a:rPr>
              <a:t>S</a:t>
            </a:r>
            <a:r>
              <a:rPr altLang="en-US" b="1" sz="3200" lang="en-US">
                <a:solidFill>
                  <a:schemeClr val="dk1"/>
                </a:solidFill>
                <a:latin typeface="Trebuchet MS" pitchFamily="0" charset="0"/>
              </a:rPr>
              <a:t>E</a:t>
            </a:r>
            <a:r>
              <a:rPr altLang="en-US" b="1" sz="3200" lang="en-US">
                <a:solidFill>
                  <a:schemeClr val="dk1"/>
                </a:solidFill>
                <a:latin typeface="Trebuchet MS" pitchFamily="0" charset="0"/>
              </a:rPr>
              <a:t>R</a:t>
            </a:r>
            <a:r>
              <a:rPr altLang="en-US" b="1" sz="3200" lang="en-US">
                <a:solidFill>
                  <a:schemeClr val="dk1"/>
                </a:solidFill>
                <a:latin typeface="Trebuchet MS" pitchFamily="0" charset="0"/>
              </a:rPr>
              <a:t>S?</a:t>
            </a:r>
          </a:p>
        </p:txBody>
      </p:sp>
      <p:pic>
        <p:nvPicPr>
          <p:cNvPr id="2097162" name=""/>
          <p:cNvPicPr>
            <a:picLocks/>
          </p:cNvPicPr>
          <p:nvPr/>
        </p:nvPicPr>
        <p:blipFill>
          <a:blip xmlns:r="http://schemas.openxmlformats.org/officeDocument/2006/relationships" r:embed="rId1"/>
          <a:srcRect l="0" t="0" r="0" b="0"/>
          <a:stretch>
            <a:fillRect/>
          </a:stretch>
        </p:blipFill>
        <p:spPr>
          <a:xfrm rot="0">
            <a:off x="723900" y="6172200"/>
            <a:ext cx="2181225" cy="485775"/>
          </a:xfrm>
          <a:prstGeom prst="rect"/>
          <a:noFill/>
          <a:ln>
            <a:noFill/>
          </a:ln>
        </p:spPr>
      </p:pic>
      <p:sp>
        <p:nvSpPr>
          <p:cNvPr id="1048664" name=""/>
          <p:cNvSpPr/>
          <p:nvPr>
            <p:ph type="sldNum" sz="quarter" idx="4"/>
          </p:nvPr>
        </p:nvSpPr>
        <p:spPr>
          <a:xfrm rot="0">
            <a:off x="11353800" y="6473825"/>
            <a:ext cx="150812" cy="168275"/>
          </a:xfrm>
          <a:prstGeom prst="rect"/>
          <a:noFill/>
          <a:ln>
            <a:noFill/>
          </a:ln>
        </p:spPr>
        <p:txBody>
          <a:bodyPr anchor="t" bIns="0" lIns="0" rIns="0" tIns="6985"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t>6</a:t>
            </a:fld>
            <a:endParaRPr altLang="en-US" sz="1100" lang="zh-CN">
              <a:solidFill>
                <a:srgbClr val="2D936B"/>
              </a:solidFill>
              <a:latin typeface="Trebuchet MS" pitchFamily="0" charset="0"/>
              <a:ea typeface="宋体" pitchFamily="0" charset="0"/>
            </a:endParaRPr>
          </a:p>
        </p:txBody>
      </p:sp>
      <p:sp>
        <p:nvSpPr>
          <p:cNvPr id="1048665" name=""/>
          <p:cNvSpPr/>
          <p:nvPr/>
        </p:nvSpPr>
        <p:spPr>
          <a:xfrm rot="0">
            <a:off x="1143000" y="2078037"/>
            <a:ext cx="6934200" cy="4663440"/>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285750" lvl="0" marL="285750">
              <a:buSzPct val="100000"/>
              <a:buFont typeface="Arial" pitchFamily="34" charset="0"/>
              <a:buChar char="•"/>
            </a:pPr>
            <a:r>
              <a:rPr altLang="en-US" b="1" sz="2000" lang="zh-CN" u="sng">
                <a:latin typeface="Calibri" pitchFamily="0" charset="0"/>
                <a:ea typeface="宋体" pitchFamily="0" charset="0"/>
              </a:rPr>
              <a:t>Human Resources (HR) Managers</a:t>
            </a:r>
            <a:r>
              <a:rPr altLang="en-US" sz="2000" lang="zh-CN">
                <a:latin typeface="Calibri" pitchFamily="0" charset="0"/>
                <a:ea typeface="宋体" pitchFamily="0" charset="0"/>
              </a:rPr>
              <a:t>: They use attendance data to manage employee schedules, address absenteeism, and ensure compliance with company policies.</a:t>
            </a:r>
          </a:p>
          <a:p>
            <a:pPr indent="-285750" lvl="0" marL="285750">
              <a:buSzPct val="100000"/>
              <a:buFont typeface="Arial" pitchFamily="34" charset="0"/>
              <a:buChar char="•"/>
            </a:pPr>
            <a:r>
              <a:rPr altLang="en-US" b="1" sz="2000" lang="zh-CN" u="sng">
                <a:latin typeface="Calibri" pitchFamily="0" charset="0"/>
                <a:ea typeface="宋体" pitchFamily="0" charset="0"/>
              </a:rPr>
              <a:t>Department Heads and Supervisors</a:t>
            </a:r>
            <a:r>
              <a:rPr altLang="en-US" sz="2000" lang="zh-CN">
                <a:latin typeface="Calibri" pitchFamily="0" charset="0"/>
                <a:ea typeface="宋体" pitchFamily="0" charset="0"/>
              </a:rPr>
              <a:t>: They leverage attendance insights to optimize team scheduling, manage workload distribution, and address performance issues.</a:t>
            </a:r>
          </a:p>
          <a:p>
            <a:pPr indent="-285750" lvl="0" marL="285750">
              <a:buSzPct val="100000"/>
              <a:buFont typeface="Arial" pitchFamily="34" charset="0"/>
              <a:buChar char="•"/>
            </a:pPr>
            <a:r>
              <a:rPr altLang="en-US" b="1" sz="2000" lang="zh-CN" u="sng">
                <a:latin typeface="Calibri" pitchFamily="0" charset="0"/>
                <a:ea typeface="宋体" pitchFamily="0" charset="0"/>
              </a:rPr>
              <a:t>Employees</a:t>
            </a:r>
            <a:r>
              <a:rPr altLang="en-US" b="1" sz="2000" lang="zh-CN">
                <a:latin typeface="Calibri" pitchFamily="0" charset="0"/>
                <a:ea typeface="宋体" pitchFamily="0" charset="0"/>
              </a:rPr>
              <a:t> </a:t>
            </a:r>
            <a:r>
              <a:rPr altLang="en-US" sz="2000" lang="zh-CN">
                <a:latin typeface="Calibri" pitchFamily="0" charset="0"/>
                <a:ea typeface="宋体" pitchFamily="0" charset="0"/>
              </a:rPr>
              <a:t>: They may access their own attendance records for personal tracking, understanding patterns, and improving time management.</a:t>
            </a:r>
          </a:p>
          <a:p>
            <a:pPr indent="-285750" lvl="0" marL="285750">
              <a:buSzPct val="100000"/>
              <a:buFont typeface="Arial" pitchFamily="34" charset="0"/>
              <a:buChar char="•"/>
            </a:pPr>
            <a:r>
              <a:rPr altLang="en-US" b="1" sz="2000" lang="zh-CN" u="sng">
                <a:latin typeface="Calibri" pitchFamily="0" charset="0"/>
                <a:ea typeface="宋体" pitchFamily="0" charset="0"/>
              </a:rPr>
              <a:t>Executives and Decision Makers</a:t>
            </a:r>
            <a:r>
              <a:rPr altLang="en-US" sz="2000" lang="zh-CN">
                <a:latin typeface="Calibri" pitchFamily="0" charset="0"/>
                <a:ea typeface="宋体" pitchFamily="0" charset="0"/>
              </a:rPr>
              <a:t>: They use aggregated attendance data to make strategic decisions about workforce management, resource allocation, and overall organizational effectiveness</a:t>
            </a:r>
            <a:r>
              <a:rPr altLang="en-US" lang="zh-CN">
                <a:latin typeface="Calibri" pitchFamily="0" charset="0"/>
                <a:ea typeface="宋体" pitchFamily="0" charset="0"/>
              </a:rPr>
              <a:t>.</a:t>
            </a:r>
          </a:p>
        </p:txBody>
      </p:sp>
    </p:spTree>
  </p:cSld>
  <p:clrMapOvr>
    <a:masterClrMapping/>
  </p:clrMapOvr>
  <p:transition spd="slow" advClick="1"/>
</p:sld>
</file>

<file path=ppt/slides/slide7.xml><?xml version="1.0" encoding="utf-8"?>
<p:sld xmlns:a="http://schemas.openxmlformats.org/drawingml/2006/main" xmlns:r="http://schemas.openxmlformats.org/officeDocument/2006/relationships" xmlns:p="http://schemas.openxmlformats.org/presentationml/2006/main" show="1" showMasterSp="1">
  <p:cSld>
    <p:spTree>
      <p:nvGrpSpPr>
        <p:cNvPr id="50" name=""/>
        <p:cNvGrpSpPr/>
        <p:nvPr/>
      </p:nvGrpSpPr>
      <p:grpSpPr>
        <a:xfrm rot="0">
          <a:off x="0" y="0"/>
          <a:ext cx="0" cy="0"/>
          <a:chOff x="0" y="0"/>
          <a:chExt cx="0" cy="0"/>
        </a:xfrm>
      </p:grpSpPr>
      <p:pic>
        <p:nvPicPr>
          <p:cNvPr id="2097163" name=""/>
          <p:cNvPicPr>
            <a:picLocks/>
          </p:cNvPicPr>
          <p:nvPr/>
        </p:nvPicPr>
        <p:blipFill>
          <a:blip xmlns:r="http://schemas.openxmlformats.org/officeDocument/2006/relationships" r:embed="rId1"/>
          <a:srcRect l="0" t="0" r="0" b="0"/>
          <a:stretch>
            <a:fillRect/>
          </a:stretch>
        </p:blipFill>
        <p:spPr>
          <a:xfrm rot="0">
            <a:off x="0" y="1476375"/>
            <a:ext cx="2695575" cy="3248025"/>
          </a:xfrm>
          <a:prstGeom prst="rect"/>
          <a:noFill/>
          <a:ln>
            <a:noFill/>
          </a:ln>
        </p:spPr>
      </p:pic>
      <p:sp>
        <p:nvSpPr>
          <p:cNvPr id="1048666" name=""/>
          <p:cNvSpPr/>
          <p:nvPr/>
        </p:nvSpPr>
        <p:spPr>
          <a:xfrm rot="0">
            <a:off x="9353550" y="5362575"/>
            <a:ext cx="457200" cy="457200"/>
          </a:xfrm>
          <a:custGeom>
            <a:avLst/>
            <a:ahLst/>
            <a:rect l="0" t="0" r="r" b="b"/>
            <a:pathLst>
              <a:path w="719" h="719">
                <a:moveTo>
                  <a:pt x="719" y="0"/>
                </a:moveTo>
                <a:lnTo>
                  <a:pt x="0" y="0"/>
                </a:lnTo>
                <a:lnTo>
                  <a:pt x="0" y="720"/>
                </a:lnTo>
                <a:lnTo>
                  <a:pt x="719" y="720"/>
                </a:lnTo>
                <a:lnTo>
                  <a:pt x="719" y="0"/>
                </a:lnTo>
                <a:lnTo>
                  <a:pt x="719" y="0"/>
                </a:lnTo>
              </a:path>
            </a:pathLst>
          </a:custGeom>
          <a:solidFill>
            <a:srgbClr val="42AF51"/>
          </a:solidFill>
          <a:ln>
            <a:noFill/>
          </a:ln>
        </p:spPr>
      </p:sp>
      <p:sp>
        <p:nvSpPr>
          <p:cNvPr id="1048667" name=""/>
          <p:cNvSpPr/>
          <p:nvPr/>
        </p:nvSpPr>
        <p:spPr>
          <a:xfrm rot="0">
            <a:off x="6696075" y="1695450"/>
            <a:ext cx="314325" cy="323850"/>
          </a:xfrm>
          <a:custGeom>
            <a:avLst/>
            <a:ahLst/>
            <a:rect l="0" t="0" r="r" b="b"/>
            <a:pathLst>
              <a:path w="494" h="509">
                <a:moveTo>
                  <a:pt x="494" y="0"/>
                </a:moveTo>
                <a:lnTo>
                  <a:pt x="0" y="0"/>
                </a:lnTo>
                <a:lnTo>
                  <a:pt x="0" y="510"/>
                </a:lnTo>
                <a:lnTo>
                  <a:pt x="494" y="510"/>
                </a:lnTo>
                <a:lnTo>
                  <a:pt x="494" y="0"/>
                </a:lnTo>
                <a:lnTo>
                  <a:pt x="494" y="0"/>
                </a:lnTo>
              </a:path>
            </a:pathLst>
          </a:custGeom>
          <a:solidFill>
            <a:srgbClr val="2D83C3"/>
          </a:solidFill>
          <a:ln>
            <a:noFill/>
          </a:ln>
        </p:spPr>
      </p:sp>
      <p:sp>
        <p:nvSpPr>
          <p:cNvPr id="1048668" name=""/>
          <p:cNvSpPr/>
          <p:nvPr/>
        </p:nvSpPr>
        <p:spPr>
          <a:xfrm rot="0">
            <a:off x="9353550" y="5895975"/>
            <a:ext cx="180975" cy="180975"/>
          </a:xfrm>
          <a:custGeom>
            <a:avLst/>
            <a:ahLst/>
            <a:rect l="0" t="0" r="r" b="b"/>
            <a:pathLst>
              <a:path w="285" h="285">
                <a:moveTo>
                  <a:pt x="285" y="0"/>
                </a:moveTo>
                <a:lnTo>
                  <a:pt x="0" y="0"/>
                </a:lnTo>
                <a:lnTo>
                  <a:pt x="0" y="285"/>
                </a:lnTo>
                <a:lnTo>
                  <a:pt x="285" y="285"/>
                </a:lnTo>
                <a:lnTo>
                  <a:pt x="285" y="0"/>
                </a:lnTo>
                <a:lnTo>
                  <a:pt x="285" y="0"/>
                </a:lnTo>
              </a:path>
            </a:pathLst>
          </a:custGeom>
          <a:solidFill>
            <a:srgbClr val="2D936B"/>
          </a:solidFill>
          <a:ln>
            <a:noFill/>
          </a:ln>
        </p:spPr>
      </p:sp>
      <p:sp>
        <p:nvSpPr>
          <p:cNvPr id="1048669" name=""/>
          <p:cNvSpPr/>
          <p:nvPr>
            <p:ph type="title" sz="full" idx="0"/>
          </p:nvPr>
        </p:nvSpPr>
        <p:spPr>
          <a:xfrm rot="0">
            <a:off x="558800" y="857250"/>
            <a:ext cx="9763125" cy="557212"/>
          </a:xfrm>
          <a:prstGeom prst="rect"/>
          <a:noFill/>
          <a:ln>
            <a:noFill/>
          </a:ln>
        </p:spPr>
        <p:txBody>
          <a:bodyPr anchor="t" bIns="0" lIns="0" rIns="0" tIns="13335" vert="horz">
            <a:spAutoFit/>
          </a:bodyPr>
          <a:lstStyle>
            <a:lvl1pPr algn="l" eaLnBrk="1" fontAlgn="base" hangingPunct="1" indent="0" latinLnBrk="0" marL="0" rtl="0">
              <a:lnSpc>
                <a:spcPct val="100000"/>
              </a:lnSpc>
              <a:spcBef>
                <a:spcPct val="0"/>
              </a:spcBef>
              <a:spcAft>
                <a:spcPct val="0"/>
              </a:spcAft>
              <a:buFontTx/>
              <a:buNone/>
              <a:defRPr baseline="0" sz="1800" u="none">
                <a:solidFill>
                  <a:srgbClr val="000000"/>
                </a:solidFill>
                <a:latin typeface="Calibri" pitchFamily="0" charset="0"/>
                <a:ea typeface="宋体" pitchFamily="0" charset="0"/>
              </a:defRPr>
            </a:lvl1pPr>
          </a:lstStyle>
          <a:p>
            <a:pPr indent="0" lvl="0" marL="12700">
              <a:lnSpc>
                <a:spcPct val="100000"/>
              </a:lnSpc>
              <a:spcBef>
                <a:spcPts val="112"/>
              </a:spcBef>
              <a:buFontTx/>
              <a:buNone/>
            </a:pPr>
            <a:r>
              <a:rPr altLang="en-US" b="1" sz="3600" lang="en-US">
                <a:solidFill>
                  <a:schemeClr val="dk1"/>
                </a:solidFill>
                <a:latin typeface="Trebuchet MS" pitchFamily="0" charset="0"/>
              </a:rPr>
              <a:t>O</a:t>
            </a:r>
            <a:r>
              <a:rPr altLang="en-US" b="1" sz="3600" lang="en-US">
                <a:solidFill>
                  <a:schemeClr val="dk1"/>
                </a:solidFill>
                <a:latin typeface="Trebuchet MS" pitchFamily="0" charset="0"/>
              </a:rPr>
              <a:t>U</a:t>
            </a:r>
            <a:r>
              <a:rPr altLang="en-US" b="1" sz="3600" lang="en-US">
                <a:solidFill>
                  <a:schemeClr val="dk1"/>
                </a:solidFill>
                <a:latin typeface="Trebuchet MS" pitchFamily="0" charset="0"/>
              </a:rPr>
              <a:t>R</a:t>
            </a:r>
            <a:r>
              <a:rPr altLang="en-US" b="1" sz="3600" lang="en-US">
                <a:solidFill>
                  <a:schemeClr val="dk1"/>
                </a:solidFill>
                <a:latin typeface="Trebuchet MS" pitchFamily="0" charset="0"/>
              </a:rPr>
              <a:t> </a:t>
            </a:r>
            <a:r>
              <a:rPr altLang="en-US" b="1" sz="3600" lang="en-US">
                <a:solidFill>
                  <a:schemeClr val="dk1"/>
                </a:solidFill>
                <a:latin typeface="Trebuchet MS" pitchFamily="0" charset="0"/>
              </a:rPr>
              <a:t>S</a:t>
            </a:r>
            <a:r>
              <a:rPr altLang="en-US" b="1" sz="3600" lang="en-US">
                <a:solidFill>
                  <a:schemeClr val="dk1"/>
                </a:solidFill>
                <a:latin typeface="Trebuchet MS" pitchFamily="0" charset="0"/>
              </a:rPr>
              <a:t>O</a:t>
            </a:r>
            <a:r>
              <a:rPr altLang="en-US" b="1" sz="3600" lang="en-US">
                <a:solidFill>
                  <a:schemeClr val="dk1"/>
                </a:solidFill>
                <a:latin typeface="Trebuchet MS" pitchFamily="0" charset="0"/>
              </a:rPr>
              <a:t>LU</a:t>
            </a:r>
            <a:r>
              <a:rPr altLang="en-US" b="1" sz="3600" lang="en-US">
                <a:solidFill>
                  <a:schemeClr val="dk1"/>
                </a:solidFill>
                <a:latin typeface="Trebuchet MS" pitchFamily="0" charset="0"/>
              </a:rPr>
              <a:t>T</a:t>
            </a:r>
            <a:r>
              <a:rPr altLang="en-US" b="1" sz="3600" lang="en-US">
                <a:solidFill>
                  <a:schemeClr val="dk1"/>
                </a:solidFill>
                <a:latin typeface="Trebuchet MS" pitchFamily="0" charset="0"/>
              </a:rPr>
              <a:t>I</a:t>
            </a:r>
            <a:r>
              <a:rPr altLang="en-US" b="1" sz="3600" lang="en-US">
                <a:solidFill>
                  <a:schemeClr val="dk1"/>
                </a:solidFill>
                <a:latin typeface="Trebuchet MS" pitchFamily="0" charset="0"/>
              </a:rPr>
              <a:t>O</a:t>
            </a:r>
            <a:r>
              <a:rPr altLang="en-US" b="1" sz="3600" lang="en-US">
                <a:solidFill>
                  <a:schemeClr val="dk1"/>
                </a:solidFill>
                <a:latin typeface="Trebuchet MS" pitchFamily="0" charset="0"/>
              </a:rPr>
              <a:t>N</a:t>
            </a:r>
            <a:r>
              <a:rPr altLang="en-US" b="1" sz="3600" lang="en-US">
                <a:solidFill>
                  <a:schemeClr val="dk1"/>
                </a:solidFill>
                <a:latin typeface="Trebuchet MS" pitchFamily="0" charset="0"/>
              </a:rPr>
              <a:t> </a:t>
            </a:r>
            <a:r>
              <a:rPr altLang="en-US" b="1" sz="3600" lang="en-US">
                <a:solidFill>
                  <a:schemeClr val="dk1"/>
                </a:solidFill>
                <a:latin typeface="Trebuchet MS" pitchFamily="0" charset="0"/>
              </a:rPr>
              <a:t>A</a:t>
            </a:r>
            <a:r>
              <a:rPr altLang="en-US" b="1" sz="3600" lang="en-US">
                <a:solidFill>
                  <a:schemeClr val="dk1"/>
                </a:solidFill>
                <a:latin typeface="Trebuchet MS" pitchFamily="0" charset="0"/>
              </a:rPr>
              <a:t>N</a:t>
            </a:r>
            <a:r>
              <a:rPr altLang="en-US" b="1" sz="3600" lang="en-US">
                <a:solidFill>
                  <a:schemeClr val="dk1"/>
                </a:solidFill>
                <a:latin typeface="Trebuchet MS" pitchFamily="0" charset="0"/>
              </a:rPr>
              <a:t>D</a:t>
            </a:r>
            <a:r>
              <a:rPr altLang="en-US" b="1" sz="3600" lang="en-US">
                <a:solidFill>
                  <a:schemeClr val="dk1"/>
                </a:solidFill>
                <a:latin typeface="Trebuchet MS" pitchFamily="0" charset="0"/>
              </a:rPr>
              <a:t> </a:t>
            </a:r>
            <a:r>
              <a:rPr altLang="en-US" b="1" sz="3600" lang="en-US">
                <a:solidFill>
                  <a:schemeClr val="dk1"/>
                </a:solidFill>
                <a:latin typeface="Trebuchet MS" pitchFamily="0" charset="0"/>
              </a:rPr>
              <a:t>I</a:t>
            </a:r>
            <a:r>
              <a:rPr altLang="en-US" b="1" sz="3600" lang="en-US">
                <a:solidFill>
                  <a:schemeClr val="dk1"/>
                </a:solidFill>
                <a:latin typeface="Trebuchet MS" pitchFamily="0" charset="0"/>
              </a:rPr>
              <a:t>T</a:t>
            </a:r>
            <a:r>
              <a:rPr altLang="en-US" b="1" sz="3600" lang="en-US">
                <a:solidFill>
                  <a:schemeClr val="dk1"/>
                </a:solidFill>
                <a:latin typeface="Trebuchet MS" pitchFamily="0" charset="0"/>
              </a:rPr>
              <a:t>S</a:t>
            </a:r>
            <a:r>
              <a:rPr altLang="en-US" b="1" sz="3600" lang="en-US">
                <a:solidFill>
                  <a:schemeClr val="dk1"/>
                </a:solidFill>
                <a:latin typeface="Trebuchet MS" pitchFamily="0" charset="0"/>
              </a:rPr>
              <a:t> </a:t>
            </a:r>
            <a:r>
              <a:rPr altLang="en-US" b="1" sz="3600" lang="en-US">
                <a:solidFill>
                  <a:schemeClr val="dk1"/>
                </a:solidFill>
                <a:latin typeface="Trebuchet MS" pitchFamily="0" charset="0"/>
              </a:rPr>
              <a:t>V</a:t>
            </a:r>
            <a:r>
              <a:rPr altLang="en-US" b="1" sz="3600" lang="en-US">
                <a:solidFill>
                  <a:schemeClr val="dk1"/>
                </a:solidFill>
                <a:latin typeface="Trebuchet MS" pitchFamily="0" charset="0"/>
              </a:rPr>
              <a:t>A</a:t>
            </a:r>
            <a:r>
              <a:rPr altLang="en-US" b="1" sz="3600" lang="en-US">
                <a:solidFill>
                  <a:schemeClr val="dk1"/>
                </a:solidFill>
                <a:latin typeface="Trebuchet MS" pitchFamily="0" charset="0"/>
              </a:rPr>
              <a:t>LU</a:t>
            </a:r>
            <a:r>
              <a:rPr altLang="en-US" b="1" sz="3600" lang="en-US">
                <a:solidFill>
                  <a:schemeClr val="dk1"/>
                </a:solidFill>
                <a:latin typeface="Trebuchet MS" pitchFamily="0" charset="0"/>
              </a:rPr>
              <a:t>E</a:t>
            </a:r>
            <a:r>
              <a:rPr altLang="en-US" b="1" sz="3600" lang="en-US">
                <a:solidFill>
                  <a:schemeClr val="dk1"/>
                </a:solidFill>
                <a:latin typeface="Trebuchet MS" pitchFamily="0" charset="0"/>
              </a:rPr>
              <a:t> </a:t>
            </a:r>
            <a:r>
              <a:rPr altLang="en-US" b="1" sz="3600" lang="en-US">
                <a:solidFill>
                  <a:schemeClr val="dk1"/>
                </a:solidFill>
                <a:latin typeface="Trebuchet MS" pitchFamily="0" charset="0"/>
              </a:rPr>
              <a:t>P</a:t>
            </a:r>
            <a:r>
              <a:rPr altLang="en-US" b="1" sz="3600" lang="en-US">
                <a:solidFill>
                  <a:schemeClr val="dk1"/>
                </a:solidFill>
                <a:latin typeface="Trebuchet MS" pitchFamily="0" charset="0"/>
              </a:rPr>
              <a:t>R</a:t>
            </a:r>
            <a:r>
              <a:rPr altLang="en-US" b="1" sz="3600" lang="en-US">
                <a:solidFill>
                  <a:schemeClr val="dk1"/>
                </a:solidFill>
                <a:latin typeface="Trebuchet MS" pitchFamily="0" charset="0"/>
              </a:rPr>
              <a:t>O</a:t>
            </a:r>
            <a:r>
              <a:rPr altLang="en-US" b="1" sz="3600" lang="en-US">
                <a:solidFill>
                  <a:schemeClr val="dk1"/>
                </a:solidFill>
                <a:latin typeface="Trebuchet MS" pitchFamily="0" charset="0"/>
              </a:rPr>
              <a:t>P</a:t>
            </a:r>
            <a:r>
              <a:rPr altLang="en-US" b="1" sz="3600" lang="en-US">
                <a:solidFill>
                  <a:schemeClr val="dk1"/>
                </a:solidFill>
                <a:latin typeface="Trebuchet MS" pitchFamily="0" charset="0"/>
              </a:rPr>
              <a:t>O</a:t>
            </a:r>
            <a:r>
              <a:rPr altLang="en-US" b="1" sz="3600" lang="en-US">
                <a:solidFill>
                  <a:schemeClr val="dk1"/>
                </a:solidFill>
                <a:latin typeface="Trebuchet MS" pitchFamily="0" charset="0"/>
              </a:rPr>
              <a:t>S</a:t>
            </a:r>
            <a:r>
              <a:rPr altLang="en-US" b="1" sz="3600" lang="en-US">
                <a:solidFill>
                  <a:schemeClr val="dk1"/>
                </a:solidFill>
                <a:latin typeface="Trebuchet MS" pitchFamily="0" charset="0"/>
              </a:rPr>
              <a:t>I</a:t>
            </a:r>
            <a:r>
              <a:rPr altLang="en-US" b="1" sz="3600" lang="en-US">
                <a:solidFill>
                  <a:schemeClr val="dk1"/>
                </a:solidFill>
                <a:latin typeface="Trebuchet MS" pitchFamily="0" charset="0"/>
              </a:rPr>
              <a:t>T</a:t>
            </a:r>
            <a:r>
              <a:rPr altLang="en-US" b="1" sz="3600" lang="en-US">
                <a:solidFill>
                  <a:schemeClr val="dk1"/>
                </a:solidFill>
                <a:latin typeface="Trebuchet MS" pitchFamily="0" charset="0"/>
              </a:rPr>
              <a:t>I</a:t>
            </a:r>
            <a:r>
              <a:rPr altLang="en-US" b="1" sz="3600" lang="en-US">
                <a:solidFill>
                  <a:schemeClr val="dk1"/>
                </a:solidFill>
                <a:latin typeface="Trebuchet MS" pitchFamily="0" charset="0"/>
              </a:rPr>
              <a:t>O</a:t>
            </a:r>
            <a:r>
              <a:rPr altLang="en-US" b="1" sz="3600" lang="en-US">
                <a:solidFill>
                  <a:schemeClr val="dk1"/>
                </a:solidFill>
                <a:latin typeface="Trebuchet MS" pitchFamily="0" charset="0"/>
              </a:rPr>
              <a:t>N</a:t>
            </a:r>
          </a:p>
        </p:txBody>
      </p:sp>
      <p:pic>
        <p:nvPicPr>
          <p:cNvPr id="2097164" name=""/>
          <p:cNvPicPr>
            <a:picLocks/>
          </p:cNvPicPr>
          <p:nvPr/>
        </p:nvPicPr>
        <p:blipFill>
          <a:blip xmlns:r="http://schemas.openxmlformats.org/officeDocument/2006/relationships" r:embed="rId2"/>
          <a:srcRect l="0" t="0" r="0" b="0"/>
          <a:stretch>
            <a:fillRect/>
          </a:stretch>
        </p:blipFill>
        <p:spPr>
          <a:xfrm rot="0">
            <a:off x="676275" y="6467475"/>
            <a:ext cx="2143125" cy="200025"/>
          </a:xfrm>
          <a:prstGeom prst="rect"/>
          <a:noFill/>
          <a:ln>
            <a:noFill/>
          </a:ln>
        </p:spPr>
      </p:pic>
      <p:sp>
        <p:nvSpPr>
          <p:cNvPr id="1048670" name=""/>
          <p:cNvSpPr/>
          <p:nvPr>
            <p:ph type="sldNum" sz="quarter" idx="4"/>
          </p:nvPr>
        </p:nvSpPr>
        <p:spPr>
          <a:xfrm rot="0">
            <a:off x="11353800" y="6473825"/>
            <a:ext cx="150812" cy="168275"/>
          </a:xfrm>
          <a:prstGeom prst="rect"/>
          <a:noFill/>
          <a:ln>
            <a:noFill/>
          </a:ln>
        </p:spPr>
        <p:txBody>
          <a:bodyPr anchor="t" bIns="0" lIns="0" rIns="0" tIns="6985"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fld id="{566ABCEB-ACFC-4714-9973-3DA970169C29}" type="slidenum">
              <a:rPr altLang="en-US" sz="1100" lang="zh-CN">
                <a:solidFill>
                  <a:srgbClr val="2D936B"/>
                </a:solidFill>
                <a:latin typeface="Trebuchet MS" pitchFamily="0" charset="0"/>
                <a:ea typeface="宋体" pitchFamily="0" charset="0"/>
              </a:rPr>
              <a:pPr indent="0" lvl="0" marL="38100">
                <a:lnSpc>
                  <a:spcPct val="100000"/>
                </a:lnSpc>
                <a:spcBef>
                  <a:spcPts val="62"/>
                </a:spcBef>
                <a:buFontTx/>
                <a:buNone/>
              </a:pPr>
              <a:t>7</a:t>
            </a:fld>
            <a:endParaRPr altLang="en-US" sz="1100" lang="zh-CN">
              <a:solidFill>
                <a:srgbClr val="2D936B"/>
              </a:solidFill>
              <a:latin typeface="Trebuchet MS" pitchFamily="0" charset="0"/>
              <a:ea typeface="宋体" pitchFamily="0" charset="0"/>
            </a:endParaRPr>
          </a:p>
        </p:txBody>
      </p:sp>
      <p:sp>
        <p:nvSpPr>
          <p:cNvPr id="1048671" name=""/>
          <p:cNvSpPr/>
          <p:nvPr/>
        </p:nvSpPr>
        <p:spPr>
          <a:xfrm rot="0">
            <a:off x="2971800" y="2597150"/>
            <a:ext cx="6096000" cy="4168140"/>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285750" lvl="0" marL="285750">
              <a:buSzPct val="100000"/>
              <a:buFont typeface="Arial" pitchFamily="34" charset="0"/>
              <a:buChar char="•"/>
            </a:pPr>
            <a:r>
              <a:rPr altLang="en-US" b="1" sz="2000" lang="zh-CN" u="sng">
                <a:latin typeface="Calibri" pitchFamily="0" charset="0"/>
                <a:ea typeface="宋体" pitchFamily="0" charset="0"/>
              </a:rPr>
              <a:t>Conditional Formatting</a:t>
            </a:r>
            <a:r>
              <a:rPr altLang="en-US" b="1" sz="2000" lang="zh-CN">
                <a:latin typeface="Calibri" pitchFamily="0" charset="0"/>
                <a:ea typeface="宋体" pitchFamily="0" charset="0"/>
              </a:rPr>
              <a:t> </a:t>
            </a:r>
            <a:r>
              <a:rPr altLang="en-US" sz="2000" lang="zh-CN">
                <a:latin typeface="Calibri" pitchFamily="0" charset="0"/>
                <a:ea typeface="宋体" pitchFamily="0" charset="0"/>
              </a:rPr>
              <a:t>:It is used for highlighting the missing values.</a:t>
            </a:r>
          </a:p>
          <a:p>
            <a:pPr indent="-285750" lvl="0" marL="285750">
              <a:buSzPct val="100000"/>
              <a:buFont typeface="Arial" pitchFamily="34" charset="0"/>
              <a:buChar char="•"/>
            </a:pPr>
            <a:r>
              <a:rPr altLang="en-US" b="1" sz="2000" lang="zh-CN" u="sng">
                <a:latin typeface="Calibri" pitchFamily="0" charset="0"/>
                <a:ea typeface="宋体" pitchFamily="0" charset="0"/>
              </a:rPr>
              <a:t>Filter</a:t>
            </a:r>
            <a:r>
              <a:rPr altLang="en-US" sz="2000" lang="zh-CN">
                <a:latin typeface="Calibri" pitchFamily="0" charset="0"/>
                <a:ea typeface="宋体" pitchFamily="0" charset="0"/>
              </a:rPr>
              <a:t>: It is used for removing or filtering out the missing values.</a:t>
            </a:r>
            <a:r>
              <a:rPr altLang="en-US" sz="2000" lang="zh-CN" u="sng">
                <a:latin typeface="Calibri" pitchFamily="0" charset="0"/>
                <a:ea typeface="宋体" pitchFamily="0" charset="0"/>
              </a:rPr>
              <a:t> </a:t>
            </a:r>
          </a:p>
          <a:p>
            <a:pPr indent="-285750" lvl="0" marL="285750">
              <a:buSzPct val="100000"/>
              <a:buFont typeface="Arial" pitchFamily="34" charset="0"/>
              <a:buChar char="•"/>
            </a:pPr>
            <a:r>
              <a:rPr altLang="en-US" b="1" sz="2000" lang="zh-CN" u="sng">
                <a:latin typeface="Calibri" pitchFamily="0" charset="0"/>
                <a:ea typeface="宋体" pitchFamily="0" charset="0"/>
              </a:rPr>
              <a:t>Formula</a:t>
            </a:r>
            <a:r>
              <a:rPr altLang="en-US" sz="2000" lang="zh-CN">
                <a:latin typeface="Calibri" pitchFamily="0" charset="0"/>
                <a:ea typeface="宋体" pitchFamily="0" charset="0"/>
              </a:rPr>
              <a:t>: It is used for to calculate the attendance levels of the employee.</a:t>
            </a:r>
          </a:p>
          <a:p>
            <a:pPr indent="-285750" lvl="0" marL="285750">
              <a:buSzPct val="100000"/>
              <a:buFont typeface="Arial" pitchFamily="34" charset="0"/>
              <a:buChar char="•"/>
            </a:pPr>
            <a:r>
              <a:rPr altLang="en-US" b="1" sz="2000" lang="zh-CN" u="sng">
                <a:latin typeface="Calibri" pitchFamily="0" charset="0"/>
                <a:ea typeface="宋体" pitchFamily="0" charset="0"/>
              </a:rPr>
              <a:t>Pivot</a:t>
            </a:r>
            <a:r>
              <a:rPr altLang="en-US" sz="2000" lang="zh-CN">
                <a:latin typeface="Calibri" pitchFamily="0" charset="0"/>
                <a:ea typeface="宋体" pitchFamily="0" charset="0"/>
              </a:rPr>
              <a:t>: It is used for summary of the data.</a:t>
            </a:r>
          </a:p>
          <a:p>
            <a:pPr indent="-285750" lvl="0" marL="285750">
              <a:buSzPct val="100000"/>
              <a:buFont typeface="Arial" pitchFamily="34" charset="0"/>
              <a:buChar char="•"/>
            </a:pPr>
            <a:r>
              <a:rPr altLang="en-US" b="1" sz="2000" lang="zh-CN" u="sng">
                <a:latin typeface="Calibri" pitchFamily="0" charset="0"/>
                <a:ea typeface="宋体" pitchFamily="0" charset="0"/>
              </a:rPr>
              <a:t>Graph</a:t>
            </a:r>
            <a:r>
              <a:rPr altLang="en-US" b="1" sz="2000" lang="zh-CN">
                <a:latin typeface="Calibri" pitchFamily="0" charset="0"/>
                <a:ea typeface="宋体" pitchFamily="0" charset="0"/>
              </a:rPr>
              <a:t>:</a:t>
            </a:r>
            <a:r>
              <a:rPr altLang="en-US" sz="2000" lang="zh-CN">
                <a:latin typeface="Calibri" pitchFamily="0" charset="0"/>
                <a:ea typeface="宋体" pitchFamily="0" charset="0"/>
              </a:rPr>
              <a:t> It </a:t>
            </a:r>
            <a:r>
              <a:rPr altLang="en-US" sz="2000" lang="zh-CN">
                <a:latin typeface="Google Sans" pitchFamily="0" charset="0"/>
                <a:ea typeface="宋体" pitchFamily="0" charset="0"/>
              </a:rPr>
              <a:t>is a visual element that represents data in a worksheet.</a:t>
            </a:r>
          </a:p>
          <a:p>
            <a:pPr indent="-285750" lvl="0" marL="285750">
              <a:buSzPct val="100000"/>
              <a:buFont typeface="Arial" pitchFamily="34" charset="0"/>
              <a:buChar char="•"/>
            </a:pPr>
            <a:endParaRPr altLang="en-US" lang="zh-CN">
              <a:latin typeface="Calibri" pitchFamily="0" charset="0"/>
              <a:ea typeface="宋体" pitchFamily="0" charset="0"/>
            </a:endParaRPr>
          </a:p>
          <a:p>
            <a:pPr indent="-285750" lvl="0" marL="285750">
              <a:buFontTx/>
              <a:buNone/>
            </a:pPr>
            <a:endParaRPr altLang="en-US" lang="zh-CN" u="sng">
              <a:latin typeface="Calibri" pitchFamily="0" charset="0"/>
              <a:ea typeface="宋体" pitchFamily="0" charset="0"/>
            </a:endParaRPr>
          </a:p>
          <a:p>
            <a:pPr indent="-285750" lvl="0" marL="285750">
              <a:buSzPct val="100000"/>
              <a:buFont typeface="Arial" pitchFamily="34" charset="0"/>
              <a:buChar char="•"/>
            </a:pPr>
            <a:endParaRPr altLang="en-US" lang="zh-CN">
              <a:latin typeface="Calibri" pitchFamily="0" charset="0"/>
              <a:ea typeface="宋体" pitchFamily="0" charset="0"/>
            </a:endParaRPr>
          </a:p>
          <a:p>
            <a:pPr indent="-285750" lvl="0" marL="285750">
              <a:buSzPct val="100000"/>
              <a:buFont typeface="Arial" pitchFamily="34" charset="0"/>
              <a:buChar char="•"/>
            </a:pPr>
            <a:endParaRPr altLang="en-US" lang="zh-CN">
              <a:latin typeface="Calibri" pitchFamily="0" charset="0"/>
              <a:ea typeface="宋体" pitchFamily="0" charset="0"/>
            </a:endParaRPr>
          </a:p>
          <a:p>
            <a:pPr indent="-285750" lvl="0" marL="285750">
              <a:buFontTx/>
              <a:buNone/>
            </a:pPr>
            <a:r>
              <a:rPr altLang="en-US" lang="zh-CN">
                <a:latin typeface="Calibri" pitchFamily="0" charset="0"/>
                <a:ea typeface="宋体" pitchFamily="0" charset="0"/>
              </a:rPr>
              <a:t>                     </a:t>
            </a:r>
          </a:p>
        </p:txBody>
      </p:sp>
    </p:spTree>
  </p:cSld>
  <p:clrMapOvr>
    <a:masterClrMapping/>
  </p:clrMapOvr>
  <p:transition spd="slow" advClick="1"/>
</p:sld>
</file>

<file path=ppt/slides/slide8.xml><?xml version="1.0" encoding="utf-8"?>
<p:sld xmlns:a="http://schemas.openxmlformats.org/drawingml/2006/main" xmlns:r="http://schemas.openxmlformats.org/officeDocument/2006/relationships" xmlns:p="http://schemas.openxmlformats.org/presentationml/2006/main" show="1" showMasterSp="1">
  <p:cSld>
    <p:spTree>
      <p:nvGrpSpPr>
        <p:cNvPr id="51" name=""/>
        <p:cNvGrpSpPr/>
        <p:nvPr/>
      </p:nvGrpSpPr>
      <p:grpSpPr>
        <a:xfrm rot="0">
          <a:off x="0" y="0"/>
          <a:ext cx="0" cy="0"/>
          <a:chOff x="0" y="0"/>
          <a:chExt cx="0" cy="0"/>
        </a:xfrm>
      </p:grpSpPr>
      <p:sp>
        <p:nvSpPr>
          <p:cNvPr id="1048672" name=""/>
          <p:cNvSpPr/>
          <p:nvPr>
            <p:ph type="title" sz="full" idx="0"/>
          </p:nvPr>
        </p:nvSpPr>
        <p:spPr>
          <a:xfrm rot="0">
            <a:off x="755650" y="385762"/>
            <a:ext cx="10680700" cy="723900"/>
          </a:xfrm>
          <a:prstGeom prst="rect"/>
          <a:noFill/>
          <a:ln>
            <a:noFill/>
          </a:ln>
        </p:spPr>
        <p:txBody>
          <a:bodyPr anchor="t"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rgbClr val="000000"/>
                </a:solidFill>
                <a:latin typeface="Calibri" pitchFamily="0" charset="0"/>
                <a:ea typeface="宋体" pitchFamily="0" charset="0"/>
              </a:defRPr>
            </a:lvl1pPr>
          </a:lstStyle>
          <a:p>
            <a:pPr indent="0" lvl="0" marL="0">
              <a:buFontTx/>
              <a:buNone/>
            </a:pPr>
            <a:r>
              <a:rPr altLang="en-US" b="1" sz="4800" lang="en-US">
                <a:solidFill>
                  <a:schemeClr val="dk1"/>
                </a:solidFill>
                <a:latin typeface="Trebuchet MS" pitchFamily="0" charset="0"/>
              </a:rPr>
              <a:t>Dataset Description</a:t>
            </a:r>
          </a:p>
        </p:txBody>
      </p:sp>
      <p:sp>
        <p:nvSpPr>
          <p:cNvPr id="1048673" name=""/>
          <p:cNvSpPr/>
          <p:nvPr/>
        </p:nvSpPr>
        <p:spPr>
          <a:xfrm rot="0">
            <a:off x="838200" y="1295400"/>
            <a:ext cx="7620000" cy="5120640"/>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0">
              <a:buFontTx/>
              <a:buNone/>
            </a:pPr>
            <a:r>
              <a:rPr altLang="en-US" sz="2000" lang="zh-CN">
                <a:latin typeface="Calibri" pitchFamily="0" charset="0"/>
                <a:ea typeface="宋体" pitchFamily="0" charset="0"/>
              </a:rPr>
              <a:t>The dataset used for this analysis includes employee records with attributes such as :</a:t>
            </a:r>
          </a:p>
          <a:p>
            <a:pPr indent="0" lvl="0" marL="0">
              <a:buSzPct val="100000"/>
              <a:buFont typeface="Arial" pitchFamily="34" charset="0"/>
              <a:buChar char="•"/>
            </a:pPr>
            <a:r>
              <a:rPr altLang="en-US" b="1" sz="2000" lang="zh-CN">
                <a:latin typeface="Calibri" pitchFamily="0" charset="0"/>
                <a:ea typeface="宋体" pitchFamily="0" charset="0"/>
              </a:rPr>
              <a:t>Employee dataset </a:t>
            </a:r>
            <a:r>
              <a:rPr altLang="en-US" sz="2000" lang="zh-CN">
                <a:latin typeface="Calibri" pitchFamily="0" charset="0"/>
                <a:ea typeface="宋体" pitchFamily="0" charset="0"/>
              </a:rPr>
              <a:t>– It was downloaded from Kaggle. There were 26 features in that dataset but in those we selected only 8 features there are,</a:t>
            </a:r>
          </a:p>
          <a:p>
            <a:pPr indent="0" lvl="0" marL="0">
              <a:buSzPct val="100000"/>
              <a:buFont typeface="Arial" pitchFamily="34" charset="0"/>
              <a:buChar char="•"/>
            </a:pPr>
            <a:r>
              <a:rPr altLang="en-US" b="1" sz="2000" lang="zh-CN">
                <a:latin typeface="Calibri" pitchFamily="0" charset="0"/>
                <a:ea typeface="宋体" pitchFamily="0" charset="0"/>
              </a:rPr>
              <a:t>Employee ID </a:t>
            </a:r>
            <a:r>
              <a:rPr altLang="en-US" sz="2000" lang="zh-CN">
                <a:latin typeface="Calibri" pitchFamily="0" charset="0"/>
                <a:ea typeface="宋体" pitchFamily="0" charset="0"/>
              </a:rPr>
              <a:t>(Numerical value)</a:t>
            </a:r>
          </a:p>
          <a:p>
            <a:pPr indent="0" lvl="0" marL="0">
              <a:buSzPct val="100000"/>
              <a:buFont typeface="Arial" pitchFamily="34" charset="0"/>
              <a:buChar char="•"/>
            </a:pPr>
            <a:r>
              <a:rPr altLang="en-US" b="1" sz="2000" lang="zh-CN">
                <a:latin typeface="Calibri" pitchFamily="0" charset="0"/>
                <a:ea typeface="宋体" pitchFamily="0" charset="0"/>
              </a:rPr>
              <a:t>Name </a:t>
            </a:r>
            <a:r>
              <a:rPr altLang="en-US" sz="2000" lang="zh-CN">
                <a:latin typeface="Calibri" pitchFamily="0" charset="0"/>
                <a:ea typeface="宋体" pitchFamily="0" charset="0"/>
              </a:rPr>
              <a:t>(Text)</a:t>
            </a:r>
          </a:p>
          <a:p>
            <a:pPr indent="0" lvl="0" marL="0">
              <a:buSzPct val="100000"/>
              <a:buFont typeface="Arial" pitchFamily="34" charset="0"/>
              <a:buChar char="•"/>
            </a:pPr>
            <a:r>
              <a:rPr altLang="en-US" b="1" sz="2000" lang="zh-CN">
                <a:latin typeface="Calibri" pitchFamily="0" charset="0"/>
                <a:ea typeface="宋体" pitchFamily="0" charset="0"/>
              </a:rPr>
              <a:t>Employee type </a:t>
            </a:r>
            <a:r>
              <a:rPr altLang="en-US" sz="2000" lang="zh-CN">
                <a:latin typeface="Calibri" pitchFamily="0" charset="0"/>
                <a:ea typeface="宋体" pitchFamily="0" charset="0"/>
              </a:rPr>
              <a:t>(Text)</a:t>
            </a:r>
          </a:p>
          <a:p>
            <a:pPr indent="0" lvl="0" marL="0">
              <a:buSzPct val="100000"/>
              <a:buFont typeface="Arial" pitchFamily="34" charset="0"/>
              <a:buChar char="•"/>
            </a:pPr>
            <a:r>
              <a:rPr altLang="en-US" b="1" sz="2000" lang="zh-CN">
                <a:latin typeface="Calibri" pitchFamily="0" charset="0"/>
                <a:ea typeface="宋体" pitchFamily="0" charset="0"/>
              </a:rPr>
              <a:t>Performance level</a:t>
            </a:r>
            <a:r>
              <a:rPr altLang="en-US" sz="2000" lang="zh-CN">
                <a:latin typeface="Calibri" pitchFamily="0" charset="0"/>
                <a:ea typeface="宋体" pitchFamily="0" charset="0"/>
              </a:rPr>
              <a:t> (Text)</a:t>
            </a:r>
          </a:p>
          <a:p>
            <a:pPr indent="0" lvl="0" marL="0">
              <a:buSzPct val="100000"/>
              <a:buFont typeface="Arial" pitchFamily="34" charset="0"/>
              <a:buChar char="•"/>
            </a:pPr>
            <a:r>
              <a:rPr altLang="en-US" b="1" sz="2000" lang="zh-CN">
                <a:latin typeface="Calibri" pitchFamily="0" charset="0"/>
                <a:ea typeface="宋体" pitchFamily="0" charset="0"/>
              </a:rPr>
              <a:t>Gender </a:t>
            </a:r>
            <a:r>
              <a:rPr altLang="en-US" sz="2000" lang="zh-CN">
                <a:latin typeface="Calibri" pitchFamily="0" charset="0"/>
                <a:ea typeface="宋体" pitchFamily="0" charset="0"/>
              </a:rPr>
              <a:t>(Male, Female)</a:t>
            </a:r>
          </a:p>
          <a:p>
            <a:pPr indent="0" lvl="0" marL="0">
              <a:buSzPct val="100000"/>
              <a:buFont typeface="Arial" pitchFamily="34" charset="0"/>
              <a:buChar char="•"/>
            </a:pPr>
            <a:r>
              <a:rPr altLang="en-US" b="1" sz="2000" lang="zh-CN">
                <a:latin typeface="Calibri" pitchFamily="0" charset="0"/>
                <a:ea typeface="宋体" pitchFamily="0" charset="0"/>
              </a:rPr>
              <a:t>Employee Rating </a:t>
            </a:r>
            <a:r>
              <a:rPr altLang="en-US" sz="2000" lang="zh-CN">
                <a:latin typeface="Calibri" pitchFamily="0" charset="0"/>
                <a:ea typeface="宋体" pitchFamily="0" charset="0"/>
              </a:rPr>
              <a:t>(Numerical value)</a:t>
            </a:r>
          </a:p>
          <a:p>
            <a:pPr indent="0" lvl="0" marL="0">
              <a:buSzPct val="100000"/>
              <a:buFont typeface="Arial" pitchFamily="34" charset="0"/>
              <a:buChar char="•"/>
            </a:pPr>
            <a:r>
              <a:rPr altLang="en-US" b="1" sz="2000" lang="zh-CN">
                <a:latin typeface="Calibri" pitchFamily="0" charset="0"/>
                <a:ea typeface="宋体" pitchFamily="0" charset="0"/>
              </a:rPr>
              <a:t>Employee status </a:t>
            </a:r>
            <a:r>
              <a:rPr altLang="en-US" sz="2000" lang="zh-CN">
                <a:latin typeface="Calibri" pitchFamily="0" charset="0"/>
                <a:ea typeface="宋体" pitchFamily="0" charset="0"/>
              </a:rPr>
              <a:t>(Numerical value)</a:t>
            </a:r>
          </a:p>
          <a:p>
            <a:pPr indent="0" lvl="0" marL="0">
              <a:buSzPct val="100000"/>
              <a:buFont typeface="Arial" pitchFamily="34" charset="0"/>
              <a:buChar char="•"/>
            </a:pPr>
            <a:r>
              <a:rPr altLang="en-US" b="1" sz="2000" lang="zh-CN">
                <a:latin typeface="Calibri" pitchFamily="0" charset="0"/>
                <a:ea typeface="宋体" pitchFamily="0" charset="0"/>
              </a:rPr>
              <a:t>Business unit </a:t>
            </a:r>
            <a:r>
              <a:rPr altLang="en-US" sz="2000" lang="zh-CN">
                <a:latin typeface="Calibri" pitchFamily="0" charset="0"/>
                <a:ea typeface="宋体" pitchFamily="0" charset="0"/>
              </a:rPr>
              <a:t>(Text)</a:t>
            </a:r>
          </a:p>
          <a:p>
            <a:pPr indent="0" lvl="0" marL="0">
              <a:buSzPct val="100000"/>
              <a:buFont typeface="Arial" pitchFamily="34" charset="0"/>
              <a:buChar char="•"/>
            </a:pPr>
            <a:endParaRPr altLang="en-US" b="1" lang="zh-CN">
              <a:latin typeface="Calibri" pitchFamily="0" charset="0"/>
              <a:ea typeface="宋体" pitchFamily="0" charset="0"/>
            </a:endParaRPr>
          </a:p>
          <a:p>
            <a:pPr indent="0" lvl="0" marL="0">
              <a:buSzPct val="100000"/>
              <a:buFont typeface="Arial" pitchFamily="34" charset="0"/>
              <a:buChar char="•"/>
            </a:pPr>
            <a:endParaRPr altLang="en-US" lang="zh-CN">
              <a:latin typeface="Calibri" pitchFamily="0" charset="0"/>
              <a:ea typeface="宋体" pitchFamily="0" charset="0"/>
            </a:endParaRPr>
          </a:p>
          <a:p>
            <a:pPr indent="0" lvl="0" marL="0">
              <a:buFontTx/>
              <a:buNone/>
            </a:pPr>
            <a:r>
              <a:rPr altLang="en-US" lang="zh-CN">
                <a:latin typeface="Calibri" pitchFamily="0" charset="0"/>
                <a:ea typeface="宋体" pitchFamily="0" charset="0"/>
              </a:rPr>
              <a:t>                                   </a:t>
            </a:r>
          </a:p>
          <a:p>
            <a:pPr indent="0" lvl="0" marL="0">
              <a:buFontTx/>
              <a:buNone/>
            </a:pPr>
            <a:endParaRPr altLang="en-US" lang="zh-CN">
              <a:latin typeface="Calibri" pitchFamily="0" charset="0"/>
              <a:ea typeface="宋体" pitchFamily="0" charset="0"/>
            </a:endParaRPr>
          </a:p>
        </p:txBody>
      </p:sp>
    </p:spTree>
  </p:cSld>
  <p:clrMapOvr>
    <a:masterClrMapping/>
  </p:clrMapOvr>
  <p:transition spd="slow" advClick="1"/>
</p:sld>
</file>

<file path=ppt/slides/slide9.xml><?xml version="1.0" encoding="utf-8"?>
<p:sld xmlns:a="http://schemas.openxmlformats.org/drawingml/2006/main" xmlns:r="http://schemas.openxmlformats.org/officeDocument/2006/relationships" xmlns:p="http://schemas.openxmlformats.org/presentationml/2006/main" show="1" showMasterSp="1">
  <p:cSld>
    <p:spTree>
      <p:nvGrpSpPr>
        <p:cNvPr id="52" name=""/>
        <p:cNvGrpSpPr/>
        <p:nvPr/>
      </p:nvGrpSpPr>
      <p:grpSpPr>
        <a:xfrm rot="0">
          <a:off x="0" y="0"/>
          <a:ext cx="0" cy="0"/>
          <a:chOff x="0" y="0"/>
          <a:chExt cx="0" cy="0"/>
        </a:xfrm>
      </p:grpSpPr>
      <p:sp>
        <p:nvSpPr>
          <p:cNvPr id="1048674" name=""/>
          <p:cNvSpPr/>
          <p:nvPr/>
        </p:nvSpPr>
        <p:spPr>
          <a:xfrm rot="0">
            <a:off x="752475" y="6486525"/>
            <a:ext cx="1773237" cy="165100"/>
          </a:xfrm>
          <a:prstGeom prst="rect"/>
          <a:noFill/>
          <a:ln>
            <a:noFill/>
          </a:ln>
        </p:spPr>
        <p:txBody>
          <a:bodyPr anchor="t" bIns="0" lIns="0" rIns="0" tIns="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0">
              <a:lnSpc>
                <a:spcPts val="1275"/>
              </a:lnSpc>
              <a:buFontTx/>
              <a:buNone/>
            </a:pPr>
            <a:r>
              <a:rPr altLang="en-US" sz="1100" lang="zh-CN">
                <a:solidFill>
                  <a:srgbClr val="2D83C3"/>
                </a:solidFill>
                <a:latin typeface="Trebuchet MS" pitchFamily="0" charset="0"/>
                <a:ea typeface="宋体" pitchFamily="0" charset="0"/>
              </a:rPr>
              <a:t>3/21/202</a:t>
            </a:r>
            <a:r>
              <a:rPr altLang="en-US" sz="1100" lang="zh-CN">
                <a:solidFill>
                  <a:srgbClr val="2D83C3"/>
                </a:solidFill>
                <a:latin typeface="Trebuchet MS" pitchFamily="0" charset="0"/>
                <a:ea typeface="宋体" pitchFamily="0" charset="0"/>
              </a:rPr>
              <a:t>4</a:t>
            </a:r>
            <a:r>
              <a:rPr altLang="en-US" sz="1100" lang="zh-CN">
                <a:solidFill>
                  <a:srgbClr val="2D83C3"/>
                </a:solidFill>
                <a:latin typeface="Trebuchet MS" pitchFamily="0" charset="0"/>
                <a:ea typeface="宋体" pitchFamily="0" charset="0"/>
              </a:rPr>
              <a:t> </a:t>
            </a:r>
            <a:r>
              <a:rPr altLang="en-US" sz="1100" lang="zh-CN">
                <a:solidFill>
                  <a:srgbClr val="2D83C3"/>
                </a:solidFill>
                <a:latin typeface="Trebuchet MS" pitchFamily="0" charset="0"/>
                <a:ea typeface="宋体" pitchFamily="0" charset="0"/>
              </a:rPr>
              <a:t> </a:t>
            </a:r>
            <a:r>
              <a:rPr altLang="en-US" b="1" sz="1100" lang="zh-CN">
                <a:solidFill>
                  <a:srgbClr val="2D83C3"/>
                </a:solidFill>
                <a:latin typeface="Trebuchet MS" pitchFamily="0" charset="0"/>
                <a:ea typeface="宋体" pitchFamily="0" charset="0"/>
              </a:rPr>
              <a:t>A</a:t>
            </a:r>
            <a:r>
              <a:rPr altLang="en-US" b="1" sz="1100" lang="zh-CN">
                <a:solidFill>
                  <a:srgbClr val="2D83C3"/>
                </a:solidFill>
                <a:latin typeface="Trebuchet MS" pitchFamily="0" charset="0"/>
                <a:ea typeface="宋体" pitchFamily="0" charset="0"/>
              </a:rPr>
              <a:t>nnu</a:t>
            </a:r>
            <a:r>
              <a:rPr altLang="en-US" b="1" sz="1100" lang="zh-CN">
                <a:solidFill>
                  <a:srgbClr val="2D83C3"/>
                </a:solidFill>
                <a:latin typeface="Trebuchet MS" pitchFamily="0" charset="0"/>
                <a:ea typeface="宋体" pitchFamily="0" charset="0"/>
              </a:rPr>
              <a:t>al</a:t>
            </a:r>
            <a:r>
              <a:rPr altLang="en-US" b="1" sz="1100" lang="zh-CN">
                <a:solidFill>
                  <a:srgbClr val="2D83C3"/>
                </a:solidFill>
                <a:latin typeface="Trebuchet MS" pitchFamily="0" charset="0"/>
                <a:ea typeface="宋体" pitchFamily="0" charset="0"/>
              </a:rPr>
              <a:t> </a:t>
            </a:r>
            <a:r>
              <a:rPr altLang="en-US" b="1" sz="1100" lang="zh-CN">
                <a:solidFill>
                  <a:srgbClr val="2D83C3"/>
                </a:solidFill>
                <a:latin typeface="Trebuchet MS" pitchFamily="0" charset="0"/>
                <a:ea typeface="宋体" pitchFamily="0" charset="0"/>
              </a:rPr>
              <a:t>R</a:t>
            </a:r>
            <a:r>
              <a:rPr altLang="en-US" b="1" sz="1100" lang="zh-CN">
                <a:solidFill>
                  <a:srgbClr val="2D83C3"/>
                </a:solidFill>
                <a:latin typeface="Trebuchet MS" pitchFamily="0" charset="0"/>
                <a:ea typeface="宋体" pitchFamily="0" charset="0"/>
              </a:rPr>
              <a:t>e</a:t>
            </a:r>
            <a:r>
              <a:rPr altLang="en-US" b="1" sz="1100" lang="zh-CN">
                <a:solidFill>
                  <a:srgbClr val="2D83C3"/>
                </a:solidFill>
                <a:latin typeface="Trebuchet MS" pitchFamily="0" charset="0"/>
                <a:ea typeface="宋体" pitchFamily="0" charset="0"/>
              </a:rPr>
              <a:t>v</a:t>
            </a:r>
            <a:r>
              <a:rPr altLang="en-US" b="1" sz="1100" lang="zh-CN">
                <a:solidFill>
                  <a:srgbClr val="2D83C3"/>
                </a:solidFill>
                <a:latin typeface="Trebuchet MS" pitchFamily="0" charset="0"/>
                <a:ea typeface="宋体" pitchFamily="0" charset="0"/>
              </a:rPr>
              <a:t>i</a:t>
            </a:r>
            <a:r>
              <a:rPr altLang="en-US" b="1" sz="1100" lang="zh-CN">
                <a:solidFill>
                  <a:srgbClr val="2D83C3"/>
                </a:solidFill>
                <a:latin typeface="Trebuchet MS" pitchFamily="0" charset="0"/>
                <a:ea typeface="宋体" pitchFamily="0" charset="0"/>
              </a:rPr>
              <a:t>e</a:t>
            </a:r>
            <a:r>
              <a:rPr altLang="en-US" b="1" sz="1100" lang="zh-CN">
                <a:solidFill>
                  <a:srgbClr val="2D83C3"/>
                </a:solidFill>
                <a:latin typeface="Trebuchet MS" pitchFamily="0" charset="0"/>
                <a:ea typeface="宋体" pitchFamily="0" charset="0"/>
              </a:rPr>
              <a:t>w</a:t>
            </a:r>
          </a:p>
        </p:txBody>
      </p:sp>
      <p:sp>
        <p:nvSpPr>
          <p:cNvPr id="1048675" name=""/>
          <p:cNvSpPr/>
          <p:nvPr/>
        </p:nvSpPr>
        <p:spPr>
          <a:xfrm rot="0">
            <a:off x="9353550" y="5362575"/>
            <a:ext cx="457200" cy="457200"/>
          </a:xfrm>
          <a:custGeom>
            <a:avLst/>
            <a:ahLst/>
            <a:rect l="0" t="0" r="r" b="b"/>
            <a:pathLst>
              <a:path w="719" h="719">
                <a:moveTo>
                  <a:pt x="719" y="0"/>
                </a:moveTo>
                <a:lnTo>
                  <a:pt x="0" y="0"/>
                </a:lnTo>
                <a:lnTo>
                  <a:pt x="0" y="720"/>
                </a:lnTo>
                <a:lnTo>
                  <a:pt x="719" y="720"/>
                </a:lnTo>
                <a:lnTo>
                  <a:pt x="719" y="0"/>
                </a:lnTo>
                <a:lnTo>
                  <a:pt x="719" y="0"/>
                </a:lnTo>
              </a:path>
            </a:pathLst>
          </a:custGeom>
          <a:solidFill>
            <a:srgbClr val="42AF51"/>
          </a:solidFill>
          <a:ln>
            <a:noFill/>
          </a:ln>
        </p:spPr>
      </p:sp>
      <p:sp>
        <p:nvSpPr>
          <p:cNvPr id="1048676" name=""/>
          <p:cNvSpPr/>
          <p:nvPr/>
        </p:nvSpPr>
        <p:spPr>
          <a:xfrm rot="0">
            <a:off x="6696075" y="1695450"/>
            <a:ext cx="314325" cy="323850"/>
          </a:xfrm>
          <a:custGeom>
            <a:avLst/>
            <a:ahLst/>
            <a:rect l="0" t="0" r="r" b="b"/>
            <a:pathLst>
              <a:path w="494" h="509">
                <a:moveTo>
                  <a:pt x="494" y="0"/>
                </a:moveTo>
                <a:lnTo>
                  <a:pt x="0" y="0"/>
                </a:lnTo>
                <a:lnTo>
                  <a:pt x="0" y="510"/>
                </a:lnTo>
                <a:lnTo>
                  <a:pt x="494" y="510"/>
                </a:lnTo>
                <a:lnTo>
                  <a:pt x="494" y="0"/>
                </a:lnTo>
                <a:lnTo>
                  <a:pt x="494" y="0"/>
                </a:lnTo>
              </a:path>
            </a:pathLst>
          </a:custGeom>
          <a:solidFill>
            <a:srgbClr val="2D83C3"/>
          </a:solidFill>
          <a:ln>
            <a:noFill/>
          </a:ln>
        </p:spPr>
      </p:sp>
      <p:sp>
        <p:nvSpPr>
          <p:cNvPr id="1048677" name=""/>
          <p:cNvSpPr/>
          <p:nvPr/>
        </p:nvSpPr>
        <p:spPr>
          <a:xfrm rot="0">
            <a:off x="9353550" y="5895975"/>
            <a:ext cx="180975" cy="180975"/>
          </a:xfrm>
          <a:custGeom>
            <a:avLst/>
            <a:ahLst/>
            <a:rect l="0" t="0" r="r" b="b"/>
            <a:pathLst>
              <a:path w="285" h="285">
                <a:moveTo>
                  <a:pt x="285" y="0"/>
                </a:moveTo>
                <a:lnTo>
                  <a:pt x="0" y="0"/>
                </a:lnTo>
                <a:lnTo>
                  <a:pt x="0" y="285"/>
                </a:lnTo>
                <a:lnTo>
                  <a:pt x="285" y="285"/>
                </a:lnTo>
                <a:lnTo>
                  <a:pt x="285" y="0"/>
                </a:lnTo>
                <a:lnTo>
                  <a:pt x="285" y="0"/>
                </a:lnTo>
              </a:path>
            </a:pathLst>
          </a:custGeom>
          <a:solidFill>
            <a:srgbClr val="2D936B"/>
          </a:solidFill>
          <a:ln>
            <a:noFill/>
          </a:ln>
        </p:spPr>
      </p:sp>
      <p:sp>
        <p:nvSpPr>
          <p:cNvPr id="1048678" name=""/>
          <p:cNvSpPr/>
          <p:nvPr>
            <p:ph type="title" sz="full" idx="0"/>
          </p:nvPr>
        </p:nvSpPr>
        <p:spPr>
          <a:xfrm rot="0">
            <a:off x="739775" y="655637"/>
            <a:ext cx="8480425" cy="663575"/>
          </a:xfrm>
          <a:prstGeom prst="rect"/>
          <a:noFill/>
          <a:ln>
            <a:noFill/>
          </a:ln>
        </p:spPr>
        <p:txBody>
          <a:bodyPr anchor="t" bIns="0" lIns="0" rIns="0" tIns="16510" vert="horz">
            <a:spAutoFit/>
          </a:bodyPr>
          <a:lstStyle>
            <a:lvl1pPr algn="l" eaLnBrk="1" fontAlgn="base" hangingPunct="1" indent="0" latinLnBrk="0" marL="0" rtl="0">
              <a:lnSpc>
                <a:spcPct val="100000"/>
              </a:lnSpc>
              <a:spcBef>
                <a:spcPct val="0"/>
              </a:spcBef>
              <a:spcAft>
                <a:spcPct val="0"/>
              </a:spcAft>
              <a:buFontTx/>
              <a:buNone/>
              <a:defRPr baseline="0" sz="1800" u="none">
                <a:solidFill>
                  <a:srgbClr val="000000"/>
                </a:solidFill>
                <a:latin typeface="Calibri" pitchFamily="0" charset="0"/>
                <a:ea typeface="宋体" pitchFamily="0" charset="0"/>
              </a:defRPr>
            </a:lvl1pPr>
          </a:lstStyle>
          <a:p>
            <a:pPr indent="0" lvl="0" marL="12700">
              <a:lnSpc>
                <a:spcPct val="100000"/>
              </a:lnSpc>
              <a:spcBef>
                <a:spcPts val="137"/>
              </a:spcBef>
              <a:buFontTx/>
              <a:buNone/>
            </a:pPr>
            <a:r>
              <a:rPr altLang="en-US" b="1" sz="4200" lang="en-US">
                <a:solidFill>
                  <a:schemeClr val="dk1"/>
                </a:solidFill>
                <a:latin typeface="Trebuchet MS" pitchFamily="0" charset="0"/>
              </a:rPr>
              <a:t>THE</a:t>
            </a:r>
            <a:r>
              <a:rPr altLang="en-US" b="1" sz="4200" lang="en-US">
                <a:solidFill>
                  <a:schemeClr val="dk1"/>
                </a:solidFill>
                <a:latin typeface="Trebuchet MS" pitchFamily="0" charset="0"/>
              </a:rPr>
              <a:t> </a:t>
            </a:r>
            <a:r>
              <a:rPr altLang="en-US" b="1" sz="4200" lang="en-US">
                <a:solidFill>
                  <a:schemeClr val="dk1"/>
                </a:solidFill>
                <a:latin typeface="Trebuchet MS" pitchFamily="0" charset="0"/>
              </a:rPr>
              <a:t>"</a:t>
            </a:r>
            <a:r>
              <a:rPr altLang="en-US" b="1" sz="4200" lang="en-US">
                <a:solidFill>
                  <a:schemeClr val="dk1"/>
                </a:solidFill>
                <a:latin typeface="Trebuchet MS" pitchFamily="0" charset="0"/>
              </a:rPr>
              <a:t>WOW</a:t>
            </a:r>
            <a:r>
              <a:rPr altLang="en-US" b="1" sz="4200" lang="en-US">
                <a:solidFill>
                  <a:schemeClr val="dk1"/>
                </a:solidFill>
                <a:latin typeface="Trebuchet MS" pitchFamily="0" charset="0"/>
              </a:rPr>
              <a:t>"</a:t>
            </a:r>
            <a:r>
              <a:rPr altLang="en-US" b="1" sz="4200" lang="en-US">
                <a:solidFill>
                  <a:schemeClr val="dk1"/>
                </a:solidFill>
                <a:latin typeface="Trebuchet MS" pitchFamily="0" charset="0"/>
              </a:rPr>
              <a:t> </a:t>
            </a:r>
            <a:r>
              <a:rPr altLang="en-US" b="1" sz="4200" lang="en-US">
                <a:solidFill>
                  <a:schemeClr val="dk1"/>
                </a:solidFill>
                <a:latin typeface="Trebuchet MS" pitchFamily="0" charset="0"/>
              </a:rPr>
              <a:t>IN</a:t>
            </a:r>
            <a:r>
              <a:rPr altLang="en-US" b="1" sz="4200" lang="en-US">
                <a:solidFill>
                  <a:schemeClr val="dk1"/>
                </a:solidFill>
                <a:latin typeface="Trebuchet MS" pitchFamily="0" charset="0"/>
              </a:rPr>
              <a:t> </a:t>
            </a:r>
            <a:r>
              <a:rPr altLang="en-US" b="1" sz="4200" lang="en-US">
                <a:solidFill>
                  <a:schemeClr val="dk1"/>
                </a:solidFill>
                <a:latin typeface="Trebuchet MS" pitchFamily="0" charset="0"/>
              </a:rPr>
              <a:t>OUR</a:t>
            </a:r>
            <a:r>
              <a:rPr altLang="en-US" b="1" sz="4200" lang="en-US">
                <a:solidFill>
                  <a:schemeClr val="dk1"/>
                </a:solidFill>
                <a:latin typeface="Trebuchet MS" pitchFamily="0" charset="0"/>
              </a:rPr>
              <a:t> </a:t>
            </a:r>
            <a:r>
              <a:rPr altLang="en-US" b="1" sz="4200" lang="en-US">
                <a:solidFill>
                  <a:schemeClr val="dk1"/>
                </a:solidFill>
                <a:latin typeface="Trebuchet MS" pitchFamily="0" charset="0"/>
              </a:rPr>
              <a:t>SOLUTION</a:t>
            </a:r>
          </a:p>
        </p:txBody>
      </p:sp>
      <p:sp>
        <p:nvSpPr>
          <p:cNvPr id="1048679" name=""/>
          <p:cNvSpPr/>
          <p:nvPr/>
        </p:nvSpPr>
        <p:spPr>
          <a:xfrm rot="0">
            <a:off x="11277600" y="6473825"/>
            <a:ext cx="228600" cy="168275"/>
          </a:xfrm>
          <a:prstGeom prst="rect"/>
          <a:noFill/>
          <a:ln>
            <a:noFill/>
          </a:ln>
        </p:spPr>
        <p:txBody>
          <a:bodyPr anchor="t" bIns="0" lIns="0" rIns="0" tIns="6985"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38100">
              <a:lnSpc>
                <a:spcPct val="100000"/>
              </a:lnSpc>
              <a:spcBef>
                <a:spcPts val="62"/>
              </a:spcBef>
              <a:buFontTx/>
              <a:buNone/>
            </a:pPr>
            <a:r>
              <a:rPr altLang="en-US" sz="1100" lang="zh-CN">
                <a:solidFill>
                  <a:srgbClr val="2D936B"/>
                </a:solidFill>
                <a:latin typeface="Trebuchet MS" pitchFamily="0" charset="0"/>
                <a:ea typeface="宋体" pitchFamily="0" charset="0"/>
              </a:rPr>
              <a:t>9</a:t>
            </a:r>
          </a:p>
        </p:txBody>
      </p:sp>
      <p:sp>
        <p:nvSpPr>
          <p:cNvPr id="1048680" name=""/>
          <p:cNvSpPr/>
          <p:nvPr/>
        </p:nvSpPr>
        <p:spPr>
          <a:xfrm rot="0">
            <a:off x="533400" y="1502092"/>
            <a:ext cx="8820150" cy="4663440"/>
          </a:xfrm>
          <a:prstGeom prst="rect"/>
          <a:noFill/>
          <a:ln>
            <a:noFill/>
          </a:ln>
        </p:spPr>
        <p:txBody>
          <a:bodyPr anchor="ctr"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eaLnBrk="0" fontAlgn="base" hangingPunct="0" indent="0" latinLnBrk="0" lvl="0" marL="0">
              <a:lnSpc>
                <a:spcPct val="100000"/>
              </a:lnSpc>
              <a:spcBef>
                <a:spcPct val="0"/>
              </a:spcBef>
              <a:spcAft>
                <a:spcPct val="0"/>
              </a:spcAft>
              <a:buFontTx/>
              <a:buNone/>
            </a:pPr>
            <a:r>
              <a:rPr altLang="en-US" b="1" sz="2000" lang="zh-CN">
                <a:solidFill>
                  <a:schemeClr val="dk1"/>
                </a:solidFill>
                <a:latin typeface="Calibri" pitchFamily="0" charset="0"/>
                <a:ea typeface="宋体" pitchFamily="0" charset="0"/>
              </a:rPr>
              <a:t>Method: </a:t>
            </a:r>
            <a:r>
              <a:rPr altLang="en-US" b="1" sz="2000" lang="zh-CN" u="sng">
                <a:solidFill>
                  <a:schemeClr val="dk1"/>
                </a:solidFill>
                <a:latin typeface="Calibri" pitchFamily="0" charset="0"/>
                <a:ea typeface="宋体" pitchFamily="0" charset="0"/>
              </a:rPr>
              <a:t>Power Query and Dynamic Dashboards</a:t>
            </a:r>
          </a:p>
          <a:p>
            <a:pPr algn="l" eaLnBrk="0" fontAlgn="base" hangingPunct="0" indent="0" latinLnBrk="0" lvl="0" marL="0">
              <a:lnSpc>
                <a:spcPct val="100000"/>
              </a:lnSpc>
              <a:spcBef>
                <a:spcPct val="0"/>
              </a:spcBef>
              <a:spcAft>
                <a:spcPct val="0"/>
              </a:spcAft>
              <a:buFontTx/>
              <a:buNone/>
            </a:pPr>
            <a:endParaRPr altLang="en-US" b="1" sz="2000" lang="zh-CN">
              <a:solidFill>
                <a:schemeClr val="dk1"/>
              </a:solidFill>
              <a:latin typeface="Calibri" pitchFamily="0" charset="0"/>
              <a:ea typeface="宋体" pitchFamily="0" charset="0"/>
            </a:endParaRPr>
          </a:p>
          <a:p>
            <a:pPr algn="l" eaLnBrk="0" fontAlgn="base" hangingPunct="0" indent="0" latinLnBrk="0" lvl="0" marL="0">
              <a:lnSpc>
                <a:spcPct val="100000"/>
              </a:lnSpc>
              <a:spcBef>
                <a:spcPct val="0"/>
              </a:spcBef>
              <a:spcAft>
                <a:spcPct val="0"/>
              </a:spcAft>
              <a:buFontTx/>
              <a:buNone/>
            </a:pPr>
            <a:r>
              <a:rPr altLang="en-US" b="1" sz="2000" lang="zh-CN">
                <a:solidFill>
                  <a:schemeClr val="dk1"/>
                </a:solidFill>
                <a:latin typeface="Calibri" pitchFamily="0" charset="0"/>
                <a:ea typeface="宋体" pitchFamily="0" charset="0"/>
              </a:rPr>
              <a:t> </a:t>
            </a:r>
            <a:r>
              <a:rPr altLang="en-US" b="1" sz="2000" lang="zh-CN" u="sng">
                <a:solidFill>
                  <a:schemeClr val="dk1"/>
                </a:solidFill>
                <a:latin typeface="Calibri" pitchFamily="0" charset="0"/>
                <a:ea typeface="宋体" pitchFamily="0" charset="0"/>
              </a:rPr>
              <a:t>Data Import and Transformation with Power Query</a:t>
            </a:r>
            <a:r>
              <a:rPr altLang="en-US" b="1" sz="2000" lang="zh-CN">
                <a:latin typeface="Calibri" pitchFamily="0" charset="0"/>
                <a:ea typeface="宋体" pitchFamily="0" charset="0"/>
              </a:rPr>
              <a:t>:</a:t>
            </a:r>
          </a:p>
          <a:p>
            <a:pPr algn="l" eaLnBrk="0" fontAlgn="base" hangingPunct="0" indent="0" latinLnBrk="0" lvl="0" marL="0">
              <a:lnSpc>
                <a:spcPct val="100000"/>
              </a:lnSpc>
              <a:spcBef>
                <a:spcPct val="0"/>
              </a:spcBef>
              <a:spcAft>
                <a:spcPct val="0"/>
              </a:spcAft>
              <a:buFontTx/>
              <a:buNone/>
            </a:pPr>
            <a:endParaRPr altLang="en-US" b="1" sz="2000" lang="zh-CN">
              <a:solidFill>
                <a:schemeClr val="dk1"/>
              </a:solidFill>
              <a:latin typeface="Calibri" pitchFamily="0" charset="0"/>
              <a:ea typeface="宋体" pitchFamily="0" charset="0"/>
            </a:endParaRPr>
          </a:p>
          <a:p>
            <a:pPr algn="l" eaLnBrk="0" fontAlgn="base" hangingPunct="0" indent="0" latinLnBrk="0" lvl="0" marL="0">
              <a:lnSpc>
                <a:spcPct val="100000"/>
              </a:lnSpc>
              <a:spcBef>
                <a:spcPct val="0"/>
              </a:spcBef>
              <a:spcAft>
                <a:spcPct val="0"/>
              </a:spcAft>
              <a:buSzPct val="100000"/>
              <a:buFont typeface="Lucida Sans" pitchFamily="0" charset="0"/>
              <a:buChar char="•"/>
            </a:pPr>
            <a:r>
              <a:rPr altLang="en-US" b="1" sz="2000" lang="zh-CN" u="sng">
                <a:solidFill>
                  <a:schemeClr val="dk1"/>
                </a:solidFill>
                <a:latin typeface="Calibri" pitchFamily="0" charset="0"/>
                <a:ea typeface="宋体" pitchFamily="0" charset="0"/>
              </a:rPr>
              <a:t>Import Data</a:t>
            </a:r>
            <a:r>
              <a:rPr altLang="en-US" sz="2000" lang="zh-CN">
                <a:solidFill>
                  <a:schemeClr val="dk1"/>
                </a:solidFill>
                <a:latin typeface="Calibri" pitchFamily="0" charset="0"/>
                <a:ea typeface="宋体" pitchFamily="0" charset="0"/>
              </a:rPr>
              <a:t>: Use Power Query to connect to various data sources (e.g., databases, CSV files) and import attendance data into Excel.</a:t>
            </a:r>
          </a:p>
          <a:p>
            <a:pPr algn="l" eaLnBrk="0" fontAlgn="base" hangingPunct="0" indent="0" latinLnBrk="0" lvl="0" marL="0">
              <a:lnSpc>
                <a:spcPct val="100000"/>
              </a:lnSpc>
              <a:spcBef>
                <a:spcPct val="0"/>
              </a:spcBef>
              <a:spcAft>
                <a:spcPct val="0"/>
              </a:spcAft>
              <a:buSzPct val="100000"/>
              <a:buFont typeface="Lucida Sans" pitchFamily="0" charset="0"/>
              <a:buChar char="•"/>
            </a:pPr>
            <a:endParaRPr altLang="en-US" sz="2000" lang="zh-CN">
              <a:solidFill>
                <a:schemeClr val="dk1"/>
              </a:solidFill>
              <a:latin typeface="Calibri" pitchFamily="0" charset="0"/>
              <a:ea typeface="宋体" pitchFamily="0" charset="0"/>
            </a:endParaRPr>
          </a:p>
          <a:p>
            <a:pPr algn="l" eaLnBrk="0" fontAlgn="base" hangingPunct="0" indent="0" latinLnBrk="0" lvl="0" marL="0">
              <a:lnSpc>
                <a:spcPct val="100000"/>
              </a:lnSpc>
              <a:spcBef>
                <a:spcPct val="0"/>
              </a:spcBef>
              <a:spcAft>
                <a:spcPct val="0"/>
              </a:spcAft>
              <a:buSzPct val="100000"/>
              <a:buFont typeface="Lucida Sans" pitchFamily="0" charset="0"/>
              <a:buChar char="•"/>
            </a:pPr>
            <a:r>
              <a:rPr altLang="en-US" b="1" sz="2000" lang="zh-CN" u="sng">
                <a:solidFill>
                  <a:schemeClr val="dk1"/>
                </a:solidFill>
                <a:latin typeface="Calibri" pitchFamily="0" charset="0"/>
                <a:ea typeface="宋体" pitchFamily="0" charset="0"/>
              </a:rPr>
              <a:t>Transform Data</a:t>
            </a:r>
            <a:r>
              <a:rPr altLang="en-US" sz="2000" lang="zh-CN">
                <a:solidFill>
                  <a:schemeClr val="dk1"/>
                </a:solidFill>
                <a:latin typeface="Calibri" pitchFamily="0" charset="0"/>
                <a:ea typeface="宋体" pitchFamily="0" charset="0"/>
              </a:rPr>
              <a:t>: Clean and transform the data directly within Power Query. This includes filtering, merging tables, and handling missing values.</a:t>
            </a:r>
          </a:p>
          <a:p>
            <a:pPr algn="l" eaLnBrk="0" fontAlgn="base" hangingPunct="0" indent="0" latinLnBrk="0" lvl="0" marL="0">
              <a:lnSpc>
                <a:spcPct val="100000"/>
              </a:lnSpc>
              <a:spcBef>
                <a:spcPct val="0"/>
              </a:spcBef>
              <a:spcAft>
                <a:spcPct val="0"/>
              </a:spcAft>
              <a:buSzPct val="100000"/>
              <a:buFont typeface="Lucida Sans" pitchFamily="0" charset="0"/>
              <a:buChar char="•"/>
            </a:pPr>
            <a:endParaRPr altLang="en-US" sz="2000" lang="zh-CN">
              <a:solidFill>
                <a:schemeClr val="dk1"/>
              </a:solidFill>
              <a:latin typeface="Calibri" pitchFamily="0" charset="0"/>
              <a:ea typeface="宋体" pitchFamily="0" charset="0"/>
            </a:endParaRPr>
          </a:p>
          <a:p>
            <a:pPr algn="l" eaLnBrk="0" fontAlgn="base" hangingPunct="0" indent="0" latinLnBrk="0" lvl="0" marL="0">
              <a:lnSpc>
                <a:spcPct val="100000"/>
              </a:lnSpc>
              <a:spcBef>
                <a:spcPct val="0"/>
              </a:spcBef>
              <a:spcAft>
                <a:spcPct val="0"/>
              </a:spcAft>
              <a:buSzPct val="100000"/>
              <a:buFont typeface="Lucida Sans" pitchFamily="0" charset="0"/>
              <a:buChar char="•"/>
            </a:pPr>
            <a:r>
              <a:rPr altLang="en-US" b="1" sz="2000" lang="zh-CN" u="sng">
                <a:solidFill>
                  <a:schemeClr val="dk1"/>
                </a:solidFill>
                <a:latin typeface="Calibri" pitchFamily="0" charset="0"/>
                <a:ea typeface="宋体" pitchFamily="0" charset="0"/>
              </a:rPr>
              <a:t>Automate Updates</a:t>
            </a:r>
            <a:r>
              <a:rPr altLang="en-US" sz="2000" lang="zh-CN">
                <a:solidFill>
                  <a:schemeClr val="dk1"/>
                </a:solidFill>
                <a:latin typeface="Calibri" pitchFamily="0" charset="0"/>
                <a:ea typeface="宋体" pitchFamily="0" charset="0"/>
              </a:rPr>
              <a:t>: Set up Power Query to refresh data automatically, ensuring that your analysis is always up-to-date.</a:t>
            </a:r>
          </a:p>
          <a:p>
            <a:pPr algn="l" eaLnBrk="0" fontAlgn="base" hangingPunct="0" indent="0" latinLnBrk="0" lvl="0" marL="0">
              <a:lnSpc>
                <a:spcPct val="100000"/>
              </a:lnSpc>
              <a:spcBef>
                <a:spcPct val="0"/>
              </a:spcBef>
              <a:spcAft>
                <a:spcPct val="0"/>
              </a:spcAft>
              <a:buFontTx/>
              <a:buNone/>
            </a:pPr>
            <a:endParaRPr altLang="en-US" sz="2000" lang="zh-CN">
              <a:solidFill>
                <a:schemeClr val="dk1"/>
              </a:solidFill>
              <a:latin typeface="Calibri" pitchFamily="0" charset="0"/>
              <a:ea typeface="宋体" pitchFamily="0" charset="0"/>
            </a:endParaRPr>
          </a:p>
          <a:p>
            <a:pPr algn="l" eaLnBrk="0" fontAlgn="base" hangingPunct="0" indent="0" latinLnBrk="0" lvl="0" marL="0">
              <a:lnSpc>
                <a:spcPct val="100000"/>
              </a:lnSpc>
              <a:spcBef>
                <a:spcPct val="0"/>
              </a:spcBef>
              <a:spcAft>
                <a:spcPct val="0"/>
              </a:spcAft>
              <a:buFontTx/>
              <a:buNone/>
            </a:pPr>
            <a:r>
              <a:rPr altLang="en-US" b="1" sz="2000" lang="zh-CN" u="sng">
                <a:solidFill>
                  <a:schemeClr val="dk1"/>
                </a:solidFill>
                <a:latin typeface="Calibri" pitchFamily="0" charset="0"/>
                <a:ea typeface="宋体" pitchFamily="0" charset="0"/>
              </a:rPr>
              <a:t>How to Use</a:t>
            </a:r>
            <a:r>
              <a:rPr altLang="en-US" sz="2000" lang="zh-CN">
                <a:solidFill>
                  <a:schemeClr val="dk1"/>
                </a:solidFill>
                <a:latin typeface="Calibri" pitchFamily="0" charset="0"/>
                <a:ea typeface="宋体" pitchFamily="0" charset="0"/>
              </a:rPr>
              <a:t>: Go to Data &gt; Get &amp; Transform Data &gt; From Table/Range or other data sources to use Power Query</a:t>
            </a:r>
            <a:r>
              <a:rPr altLang="en-US" sz="900" lang="zh-CN">
                <a:solidFill>
                  <a:schemeClr val="dk1"/>
                </a:solidFill>
                <a:latin typeface="Calibri" pitchFamily="0" charset="0"/>
                <a:ea typeface="宋体" pitchFamily="0" charset="0"/>
              </a:rPr>
              <a:t>.</a:t>
            </a:r>
          </a:p>
        </p:txBody>
      </p:sp>
    </p:spTree>
  </p:cSld>
  <p:clrMapOvr>
    <a:masterClrMapping/>
  </p:clrMapOvr>
  <p:transition spd="slow" advClick="1"/>
</p:sld>
</file>

<file path=ppt/theme/theme1.xml><?xml version="1.0" encoding="utf-8"?>
<a:theme xmlns:a="http://schemas.openxmlformats.org/drawingml/2006/main" name="Office 主题">
  <a:themeElements>
    <a:clrScheme name="Default Color Scheme">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extraClrScheme>
  </a:extraClrSchemeLst>
</a:theme>
</file>

<file path=ppt/theme/theme2.xml><?xml version="1.0" encoding="utf-8"?>
<a:theme xmlns:a="http://schemas.openxmlformats.org/drawingml/2006/main" name="Office 主题">
  <a:themeElements>
    <a:clrScheme name="Default Color Scheme">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extraClrScheme>
  </a:extraClrSchemeLst>
</a:theme>
</file>

<file path=ppt/theme/theme3.xml><?xml version="1.0" encoding="utf-8"?>
<a:theme xmlns:a="http://schemas.openxmlformats.org/drawingml/2006/main" name="Office 主题">
  <a:themeElements>
    <a:clrScheme name="Default Color Scheme">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extraClrScheme>
  </a:extraClrSchemeLst>
</a:theme>
</file>

<file path=ppt/theme/theme4.xml><?xml version="1.0" encoding="utf-8"?>
<a:theme xmlns:a="http://schemas.openxmlformats.org/drawingml/2006/main" name="Office 主题">
  <a:themeElements>
    <a:clrScheme name="Default Color Scheme">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extraClrScheme>
  </a:extraClrSchemeLst>
</a:theme>
</file>

<file path=ppt/theme/theme5.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6.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dcterms:created xsi:type="dcterms:W3CDTF">2024-03-28T14:07:22Z</dcterms:created>
  <dcterms:modified xsi:type="dcterms:W3CDTF">2024-09-18T13:27:36Z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2024-03-20T18:30:00Z</vt:filetime>
  </property>
  <property fmtid="{D5CDD505-2E9C-101B-9397-08002B2CF9AE}" pid="3" name="LastSaved">
    <vt:filetime>2024-03-28T18:30:00Z</vt:filetime>
  </property>
  <property fmtid="{D5CDD505-2E9C-101B-9397-08002B2CF9AE}" pid="4" name="ICV">
    <vt:lpstr>e6933409a2994b0aa49eb9bf38eb7246</vt:lpstr>
  </property>
</Properties>
</file>