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03" name="Shape 2097203"/>
        <p:cNvGrpSpPr/>
        <p:nvPr/>
      </p:nvGrpSpPr>
      <p:grpSpPr>
        <a:xfrm>
          <a:off x="0" y="0"/>
          <a:ext cx="0" cy="0"/>
          <a:chOff x="0" y="0"/>
          <a:chExt cx="0" cy="0"/>
        </a:xfrm>
      </p:grpSpPr>
      <p:grpSp>
        <p:nvGrpSpPr>
          <p:cNvPr id="2097204" name="Google Shape;2097204;p1"/>
          <p:cNvGrpSpPr/>
          <p:nvPr/>
        </p:nvGrpSpPr>
        <p:grpSpPr>
          <a:xfrm>
            <a:off x="876299" y="990600"/>
            <a:ext cx="1743075" cy="1333500"/>
            <a:chOff x="742950" y="1104900"/>
            <a:chExt cx="1743075" cy="1333500"/>
          </a:xfrm>
        </p:grpSpPr>
        <p:sp>
          <p:nvSpPr>
            <p:cNvPr id="2097205" name="Google Shape;20972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6" name="Google Shape;20972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207" name="Google Shape;20972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8" name="Google Shape;20972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9" name="Google Shape;20972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210" name="Google Shape;20972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11" name="Google Shape;20972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12" name="Google Shape;2097212;p1"/>
          <p:cNvSpPr txBox="1"/>
          <p:nvPr/>
        </p:nvSpPr>
        <p:spPr>
          <a:xfrm>
            <a:off x="4063220" y="2628900"/>
            <a:ext cx="5795100" cy="227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 D.ASIN</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312201603</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CommERCE BCOM(GENERAL)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