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570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D3D7800-DB7A-4180-B244-216606443E4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7800-DB7A-4180-B244-216606443E4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D3D7800-DB7A-4180-B244-216606443E4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D3D7800-DB7A-4180-B244-216606443E4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D3D7800-DB7A-4180-B244-216606443E4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D3D7800-DB7A-4180-B244-216606443E4F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A81F22F-AD30-4C31-8826-43FBAF6354E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use-yield-keyword-instead-return-keyword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Beginners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4</a:t>
            </a:r>
            <a:endParaRPr lang="en-US" dirty="0" smtClean="0"/>
          </a:p>
          <a:p>
            <a:r>
              <a:rPr lang="en-US" sz="2000" b="1" dirty="0" smtClean="0">
                <a:solidFill>
                  <a:srgbClr val="00B0F0"/>
                </a:solidFill>
              </a:rPr>
              <a:t>Functions &amp; Modules</a:t>
            </a:r>
            <a:endParaRPr lang="en-US" sz="2000" b="1" dirty="0">
              <a:solidFill>
                <a:srgbClr val="00B0F0"/>
              </a:solidFill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7028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Functions</a:t>
            </a:r>
            <a:r>
              <a:rPr lang="en-US" sz="1800" dirty="0" smtClean="0"/>
              <a:t>( declaration, Invocation, return, None, pass)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2072"/>
          </a:xfrm>
        </p:spPr>
        <p:txBody>
          <a:bodyPr>
            <a:normAutofit/>
          </a:bodyPr>
          <a:lstStyle/>
          <a:p>
            <a:r>
              <a:rPr lang="en-US" sz="1600" dirty="0"/>
              <a:t>A function is a block of code which only runs when it is called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In Python a function is defined using the </a:t>
            </a:r>
            <a:r>
              <a:rPr lang="en-US" sz="1600" b="1" dirty="0" err="1"/>
              <a:t>def</a:t>
            </a:r>
            <a:r>
              <a:rPr lang="en-US" sz="1600" dirty="0"/>
              <a:t> </a:t>
            </a:r>
            <a:r>
              <a:rPr lang="en-US" sz="1600" dirty="0" smtClean="0"/>
              <a:t>keyword</a:t>
            </a:r>
          </a:p>
          <a:p>
            <a:pPr marL="64008" indent="0">
              <a:buNone/>
            </a:pPr>
            <a:r>
              <a:rPr lang="en-US" sz="1600" dirty="0"/>
              <a:t>	</a:t>
            </a:r>
            <a:r>
              <a:rPr lang="en-US" sz="1600" b="1" dirty="0" err="1"/>
              <a:t>def</a:t>
            </a:r>
            <a:r>
              <a:rPr lang="en-US" sz="1600" b="1" dirty="0"/>
              <a:t> </a:t>
            </a:r>
            <a:r>
              <a:rPr lang="en-US" sz="1600" b="1" dirty="0" err="1" smtClean="0"/>
              <a:t>my_function</a:t>
            </a:r>
            <a:r>
              <a:rPr lang="en-US" sz="1600" b="1" dirty="0"/>
              <a:t>():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  </a:t>
            </a:r>
            <a:r>
              <a:rPr lang="en-US" sz="1600" b="1" dirty="0" smtClean="0"/>
              <a:t>		print</a:t>
            </a:r>
            <a:r>
              <a:rPr lang="en-US" sz="1600" b="1" dirty="0"/>
              <a:t>("Hello from a function</a:t>
            </a:r>
            <a:r>
              <a:rPr lang="en-US" sz="1600" b="1" dirty="0" smtClean="0"/>
              <a:t>")</a:t>
            </a:r>
          </a:p>
          <a:p>
            <a:pPr marL="64008" indent="0">
              <a:buNone/>
            </a:pPr>
            <a:endParaRPr lang="en-US" sz="1600" b="1" dirty="0" smtClean="0"/>
          </a:p>
          <a:p>
            <a:r>
              <a:rPr lang="en-US" sz="1600" dirty="0"/>
              <a:t>To call a function, use the function name followed by </a:t>
            </a:r>
            <a:r>
              <a:rPr lang="en-US" sz="1600" dirty="0" smtClean="0"/>
              <a:t>parenthesis</a:t>
            </a:r>
          </a:p>
          <a:p>
            <a:pPr marL="64008" indent="0">
              <a:buNone/>
            </a:pPr>
            <a:r>
              <a:rPr lang="en-US" sz="1600" dirty="0"/>
              <a:t>	</a:t>
            </a:r>
            <a:r>
              <a:rPr lang="en-IN" sz="1600" b="1" dirty="0" err="1" smtClean="0"/>
              <a:t>my_function</a:t>
            </a:r>
            <a:r>
              <a:rPr lang="en-IN" sz="1600" b="1" dirty="0" smtClean="0"/>
              <a:t>()</a:t>
            </a:r>
          </a:p>
          <a:p>
            <a:pPr marL="64008" indent="0">
              <a:buNone/>
            </a:pPr>
            <a:endParaRPr lang="en-US" sz="1600" dirty="0"/>
          </a:p>
          <a:p>
            <a:r>
              <a:rPr lang="en-US" sz="1600" dirty="0"/>
              <a:t>A </a:t>
            </a:r>
            <a:r>
              <a:rPr lang="en-US" sz="1600" b="1" dirty="0"/>
              <a:t>parameter</a:t>
            </a:r>
            <a:r>
              <a:rPr lang="en-US" sz="1600" dirty="0"/>
              <a:t> is the variable listed inside the parentheses in the function definition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An </a:t>
            </a:r>
            <a:r>
              <a:rPr lang="en-US" sz="1600" b="1" dirty="0"/>
              <a:t>argument</a:t>
            </a:r>
            <a:r>
              <a:rPr lang="en-US" sz="1600" dirty="0"/>
              <a:t> is the value that is sent to the function when it is called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/>
              <a:t>By default, a function must be called with the correct number of </a:t>
            </a:r>
            <a:r>
              <a:rPr lang="en-US" sz="1600" dirty="0" smtClean="0"/>
              <a:t>arguments, otherwise throws error.</a:t>
            </a:r>
          </a:p>
          <a:p>
            <a:r>
              <a:rPr lang="en-US" sz="1600" dirty="0" smtClean="0"/>
              <a:t>We can return from function using ‘</a:t>
            </a:r>
            <a:r>
              <a:rPr lang="en-US" sz="1600" b="1" dirty="0" smtClean="0"/>
              <a:t>return</a:t>
            </a:r>
            <a:r>
              <a:rPr lang="en-US" sz="1600" dirty="0" smtClean="0"/>
              <a:t>’ keyword. By default </a:t>
            </a:r>
            <a:r>
              <a:rPr lang="en-US" sz="1600" b="1" dirty="0" smtClean="0"/>
              <a:t>None</a:t>
            </a:r>
            <a:r>
              <a:rPr lang="en-US" sz="1600" dirty="0" smtClean="0"/>
              <a:t> will be returned </a:t>
            </a:r>
          </a:p>
          <a:p>
            <a:pPr marL="64008" indent="0">
              <a:buNone/>
            </a:pPr>
            <a:r>
              <a:rPr lang="en-US" sz="1600" dirty="0"/>
              <a:t>	</a:t>
            </a:r>
            <a:r>
              <a:rPr lang="en-US" sz="1600" b="1" dirty="0" err="1"/>
              <a:t>def</a:t>
            </a:r>
            <a:r>
              <a:rPr lang="en-US" sz="1600" b="1" dirty="0"/>
              <a:t> </a:t>
            </a:r>
            <a:r>
              <a:rPr lang="en-US" sz="1600" b="1" dirty="0" err="1" smtClean="0"/>
              <a:t>my_function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fname</a:t>
            </a:r>
            <a:r>
              <a:rPr lang="en-US" sz="1600" b="1" dirty="0"/>
              <a:t>, </a:t>
            </a:r>
            <a:r>
              <a:rPr lang="en-US" sz="1600" b="1" dirty="0" err="1"/>
              <a:t>lname</a:t>
            </a:r>
            <a:r>
              <a:rPr lang="en-US" sz="1600" b="1" dirty="0"/>
              <a:t>):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  </a:t>
            </a:r>
            <a:r>
              <a:rPr lang="en-US" sz="1600" b="1" dirty="0" smtClean="0"/>
              <a:t>		return </a:t>
            </a:r>
            <a:r>
              <a:rPr lang="en-US" sz="1600" b="1" dirty="0" err="1" smtClean="0"/>
              <a:t>fname</a:t>
            </a:r>
            <a:r>
              <a:rPr lang="en-US" sz="1600" b="1" dirty="0" smtClean="0"/>
              <a:t> </a:t>
            </a:r>
            <a:r>
              <a:rPr lang="en-US" sz="1600" b="1" dirty="0"/>
              <a:t>+ </a:t>
            </a:r>
            <a:r>
              <a:rPr lang="en-US" sz="1600" b="1" dirty="0" smtClean="0"/>
              <a:t>“ ” + </a:t>
            </a:r>
            <a:r>
              <a:rPr lang="en-US" sz="1600" b="1" dirty="0" err="1" smtClean="0"/>
              <a:t>lname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	name = </a:t>
            </a:r>
            <a:r>
              <a:rPr lang="en-US" sz="1600" b="1" dirty="0" err="1" smtClean="0"/>
              <a:t>my_function</a:t>
            </a:r>
            <a:r>
              <a:rPr lang="en-US" sz="1600" b="1" dirty="0"/>
              <a:t>("Emil", "</a:t>
            </a:r>
            <a:r>
              <a:rPr lang="en-US" sz="1600" b="1" dirty="0" err="1"/>
              <a:t>Refsnes</a:t>
            </a:r>
            <a:r>
              <a:rPr lang="en-US" sz="1600" b="1" dirty="0" smtClean="0"/>
              <a:t>")</a:t>
            </a:r>
          </a:p>
          <a:p>
            <a:pPr marL="64008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6644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Functions</a:t>
            </a:r>
            <a:r>
              <a:rPr lang="en-US" sz="1800" dirty="0"/>
              <a:t>( </a:t>
            </a:r>
            <a:r>
              <a:rPr lang="en-US" sz="1800" dirty="0" smtClean="0"/>
              <a:t>default parameter, *</a:t>
            </a:r>
            <a:r>
              <a:rPr lang="en-US" sz="1800" dirty="0" err="1" smtClean="0"/>
              <a:t>args</a:t>
            </a:r>
            <a:r>
              <a:rPr lang="en-US" sz="1800" dirty="0" smtClean="0"/>
              <a:t> , **</a:t>
            </a:r>
            <a:r>
              <a:rPr lang="en-US" sz="1800" dirty="0" err="1" smtClean="0"/>
              <a:t>kwargs</a:t>
            </a:r>
            <a:r>
              <a:rPr lang="en-US" sz="1800" dirty="0" smtClean="0"/>
              <a:t>)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4080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If we call the function without argument, it uses the default </a:t>
            </a:r>
            <a:r>
              <a:rPr lang="en-US" sz="1700" dirty="0" smtClean="0"/>
              <a:t>value.</a:t>
            </a:r>
            <a:endParaRPr lang="en-US" sz="1700" dirty="0" smtClean="0"/>
          </a:p>
          <a:p>
            <a:pPr marL="64008" indent="0">
              <a:buNone/>
            </a:pPr>
            <a:r>
              <a:rPr lang="en-US" sz="1700" dirty="0" smtClean="0"/>
              <a:t>	</a:t>
            </a:r>
            <a:r>
              <a:rPr lang="en-US" sz="1700" b="1" dirty="0" err="1"/>
              <a:t>def</a:t>
            </a:r>
            <a:r>
              <a:rPr lang="en-US" sz="1700" b="1" dirty="0"/>
              <a:t> </a:t>
            </a:r>
            <a:r>
              <a:rPr lang="en-US" sz="1700" b="1" dirty="0" err="1"/>
              <a:t>my_function</a:t>
            </a:r>
            <a:r>
              <a:rPr lang="en-US" sz="1700" b="1" dirty="0"/>
              <a:t>(country = "Norway"):</a:t>
            </a:r>
            <a:r>
              <a:rPr lang="en-US" sz="1700" b="1" dirty="0"/>
              <a:t/>
            </a:r>
            <a:br>
              <a:rPr lang="en-US" sz="1700" b="1" dirty="0"/>
            </a:br>
            <a:r>
              <a:rPr lang="en-US" sz="1700" b="1" dirty="0"/>
              <a:t>  </a:t>
            </a:r>
            <a:r>
              <a:rPr lang="en-US" sz="1700" b="1" dirty="0" smtClean="0"/>
              <a:t>		print</a:t>
            </a:r>
            <a:r>
              <a:rPr lang="en-US" sz="1700" b="1" dirty="0"/>
              <a:t>("I am from " + country</a:t>
            </a:r>
            <a:r>
              <a:rPr lang="en-US" sz="1700" b="1" dirty="0" smtClean="0"/>
              <a:t>)</a:t>
            </a:r>
          </a:p>
          <a:p>
            <a:pPr marL="64008" indent="0">
              <a:buNone/>
            </a:pPr>
            <a:r>
              <a:rPr lang="en-US" sz="1700" b="1" dirty="0"/>
              <a:t>	</a:t>
            </a:r>
            <a:r>
              <a:rPr lang="en-IN" sz="1700" b="1" dirty="0" err="1"/>
              <a:t>my_function</a:t>
            </a:r>
            <a:r>
              <a:rPr lang="en-IN" sz="1700" b="1" dirty="0"/>
              <a:t>("Sweden</a:t>
            </a:r>
            <a:r>
              <a:rPr lang="en-IN" sz="1700" b="1" dirty="0" smtClean="0"/>
              <a:t>")</a:t>
            </a:r>
          </a:p>
          <a:p>
            <a:pPr marL="64008" indent="0">
              <a:buNone/>
            </a:pPr>
            <a:r>
              <a:rPr lang="en-IN" sz="1700" b="1" dirty="0"/>
              <a:t>	</a:t>
            </a:r>
            <a:r>
              <a:rPr lang="en-IN" sz="1700" b="1" dirty="0" err="1"/>
              <a:t>my_function</a:t>
            </a:r>
            <a:r>
              <a:rPr lang="en-IN" sz="1700" b="1" dirty="0" smtClean="0"/>
              <a:t>()</a:t>
            </a:r>
          </a:p>
          <a:p>
            <a:pPr marL="64008" indent="0">
              <a:buNone/>
            </a:pPr>
            <a:endParaRPr lang="en-US" sz="1700" b="1" dirty="0" smtClean="0"/>
          </a:p>
          <a:p>
            <a:r>
              <a:rPr lang="en-US" sz="1700" dirty="0"/>
              <a:t>If you do not know how many arguments that will be passed into your function, add a </a:t>
            </a:r>
            <a:r>
              <a:rPr lang="en-US" sz="1700" dirty="0"/>
              <a:t>*</a:t>
            </a:r>
            <a:r>
              <a:rPr lang="en-US" sz="1700" dirty="0"/>
              <a:t> before the parameter name in the function </a:t>
            </a:r>
            <a:r>
              <a:rPr lang="en-US" sz="1700" dirty="0" smtClean="0"/>
              <a:t>definition.</a:t>
            </a:r>
            <a:r>
              <a:rPr lang="en-US" sz="1700" dirty="0"/>
              <a:t> This way the function will receive a </a:t>
            </a:r>
            <a:r>
              <a:rPr lang="en-US" sz="1700" i="1" dirty="0"/>
              <a:t>tuple</a:t>
            </a:r>
            <a:r>
              <a:rPr lang="en-US" sz="1700" dirty="0"/>
              <a:t> of arguments, and can access the items </a:t>
            </a:r>
            <a:r>
              <a:rPr lang="en-US" sz="1700" dirty="0" smtClean="0"/>
              <a:t>accordingly.</a:t>
            </a:r>
          </a:p>
          <a:p>
            <a:pPr marL="64008" indent="0">
              <a:buNone/>
            </a:pPr>
            <a:r>
              <a:rPr lang="en-US" sz="1700" dirty="0"/>
              <a:t>	</a:t>
            </a:r>
            <a:r>
              <a:rPr lang="en-US" sz="1700" b="1" dirty="0" err="1"/>
              <a:t>def</a:t>
            </a:r>
            <a:r>
              <a:rPr lang="en-US" sz="1700" b="1" dirty="0"/>
              <a:t> </a:t>
            </a:r>
            <a:r>
              <a:rPr lang="en-US" sz="1700" b="1" dirty="0" err="1"/>
              <a:t>my_function</a:t>
            </a:r>
            <a:r>
              <a:rPr lang="en-US" sz="1700" b="1" dirty="0"/>
              <a:t>(*kids):</a:t>
            </a:r>
            <a:r>
              <a:rPr lang="en-US" sz="1700" b="1" dirty="0"/>
              <a:t/>
            </a:r>
            <a:br>
              <a:rPr lang="en-US" sz="1700" b="1" dirty="0"/>
            </a:br>
            <a:r>
              <a:rPr lang="en-US" sz="1700" b="1" dirty="0"/>
              <a:t>  </a:t>
            </a:r>
            <a:r>
              <a:rPr lang="en-US" sz="1700" b="1" dirty="0" smtClean="0"/>
              <a:t>		print</a:t>
            </a:r>
            <a:r>
              <a:rPr lang="en-US" sz="1700" b="1" dirty="0"/>
              <a:t>("The youngest child is " + kids[2])</a:t>
            </a:r>
            <a:r>
              <a:rPr lang="en-US" sz="1700" b="1" dirty="0"/>
              <a:t/>
            </a:r>
            <a:br>
              <a:rPr lang="en-US" sz="1700" b="1" dirty="0"/>
            </a:br>
            <a:r>
              <a:rPr lang="en-US" sz="1700" b="1" dirty="0"/>
              <a:t/>
            </a:r>
            <a:br>
              <a:rPr lang="en-US" sz="1700" b="1" dirty="0"/>
            </a:br>
            <a:r>
              <a:rPr lang="en-US" sz="1700" b="1" dirty="0" smtClean="0"/>
              <a:t>	</a:t>
            </a:r>
            <a:r>
              <a:rPr lang="en-US" sz="1700" b="1" dirty="0" err="1" smtClean="0"/>
              <a:t>my_function</a:t>
            </a:r>
            <a:r>
              <a:rPr lang="en-US" sz="1700" b="1" dirty="0"/>
              <a:t>("Emil", "Tobias", "Linus</a:t>
            </a:r>
            <a:r>
              <a:rPr lang="en-US" sz="1700" b="1" dirty="0" smtClean="0"/>
              <a:t>")</a:t>
            </a:r>
          </a:p>
          <a:p>
            <a:pPr marL="64008" indent="0">
              <a:buNone/>
            </a:pPr>
            <a:endParaRPr lang="en-US" sz="1700" b="1" dirty="0" smtClean="0"/>
          </a:p>
          <a:p>
            <a:r>
              <a:rPr lang="en-US" sz="1700" dirty="0"/>
              <a:t>If you do not know how many keyword arguments that will be passed into your function, add two asterisk: </a:t>
            </a:r>
            <a:r>
              <a:rPr lang="en-US" sz="1700" dirty="0"/>
              <a:t>**</a:t>
            </a:r>
            <a:r>
              <a:rPr lang="en-US" sz="1700" dirty="0"/>
              <a:t> before the parameter name in the function </a:t>
            </a:r>
            <a:r>
              <a:rPr lang="en-US" sz="1700" dirty="0" smtClean="0"/>
              <a:t>definition.</a:t>
            </a:r>
            <a:r>
              <a:rPr lang="en-US" sz="1700" dirty="0"/>
              <a:t> This way the function will receive a </a:t>
            </a:r>
            <a:r>
              <a:rPr lang="en-US" sz="1700" i="1" dirty="0"/>
              <a:t>dictionary</a:t>
            </a:r>
            <a:r>
              <a:rPr lang="en-US" sz="1700" dirty="0"/>
              <a:t> of arguments, and can access the items </a:t>
            </a:r>
            <a:r>
              <a:rPr lang="en-US" sz="1700" dirty="0" smtClean="0"/>
              <a:t>accordingly.</a:t>
            </a:r>
          </a:p>
          <a:p>
            <a:pPr marL="64008" indent="0">
              <a:buNone/>
            </a:pPr>
            <a:r>
              <a:rPr lang="en-US" sz="1700" b="1" dirty="0"/>
              <a:t>	</a:t>
            </a:r>
            <a:r>
              <a:rPr lang="en-US" sz="1700" b="1" dirty="0" err="1"/>
              <a:t>def</a:t>
            </a:r>
            <a:r>
              <a:rPr lang="en-US" sz="1700" b="1" dirty="0"/>
              <a:t> </a:t>
            </a:r>
            <a:r>
              <a:rPr lang="en-US" sz="1700" b="1" dirty="0" err="1"/>
              <a:t>my_function</a:t>
            </a:r>
            <a:r>
              <a:rPr lang="en-US" sz="1700" b="1" dirty="0"/>
              <a:t>(**kid):</a:t>
            </a:r>
            <a:r>
              <a:rPr lang="en-US" sz="1700" b="1" dirty="0"/>
              <a:t/>
            </a:r>
            <a:br>
              <a:rPr lang="en-US" sz="1700" b="1" dirty="0"/>
            </a:br>
            <a:r>
              <a:rPr lang="en-US" sz="1700" b="1" dirty="0"/>
              <a:t>  </a:t>
            </a:r>
            <a:r>
              <a:rPr lang="en-US" sz="1700" b="1" dirty="0" smtClean="0"/>
              <a:t>		print</a:t>
            </a:r>
            <a:r>
              <a:rPr lang="en-US" sz="1700" b="1" dirty="0"/>
              <a:t>("His last name is " + kid["</a:t>
            </a:r>
            <a:r>
              <a:rPr lang="en-US" sz="1700" b="1" dirty="0" err="1"/>
              <a:t>lname</a:t>
            </a:r>
            <a:r>
              <a:rPr lang="en-US" sz="1700" b="1" dirty="0"/>
              <a:t>"])</a:t>
            </a:r>
            <a:r>
              <a:rPr lang="en-US" sz="1700" b="1" dirty="0"/>
              <a:t/>
            </a:r>
            <a:br>
              <a:rPr lang="en-US" sz="1700" b="1" dirty="0"/>
            </a:br>
            <a:r>
              <a:rPr lang="en-US" sz="1700" b="1" dirty="0"/>
              <a:t/>
            </a:r>
            <a:br>
              <a:rPr lang="en-US" sz="1700" b="1" dirty="0"/>
            </a:br>
            <a:r>
              <a:rPr lang="en-US" sz="1700" b="1" dirty="0" smtClean="0"/>
              <a:t>	</a:t>
            </a:r>
            <a:r>
              <a:rPr lang="en-US" sz="1700" b="1" dirty="0" err="1" smtClean="0"/>
              <a:t>my_function</a:t>
            </a:r>
            <a:r>
              <a:rPr lang="en-US" sz="1700" b="1" dirty="0" smtClean="0"/>
              <a:t>(</a:t>
            </a:r>
            <a:r>
              <a:rPr lang="en-US" sz="1700" b="1" dirty="0" err="1" smtClean="0"/>
              <a:t>fname</a:t>
            </a:r>
            <a:r>
              <a:rPr lang="en-US" sz="1700" b="1" dirty="0" smtClean="0"/>
              <a:t> </a:t>
            </a:r>
            <a:r>
              <a:rPr lang="en-US" sz="1700" b="1" dirty="0"/>
              <a:t>= "Tobias", </a:t>
            </a:r>
            <a:r>
              <a:rPr lang="en-US" sz="1700" b="1" dirty="0" err="1"/>
              <a:t>lname</a:t>
            </a:r>
            <a:r>
              <a:rPr lang="en-US" sz="1700" b="1" dirty="0"/>
              <a:t> = "</a:t>
            </a:r>
            <a:r>
              <a:rPr lang="en-US" sz="1700" b="1" dirty="0" err="1"/>
              <a:t>Refsnes</a:t>
            </a:r>
            <a:r>
              <a:rPr lang="en-US" sz="1700" b="1" dirty="0"/>
              <a:t>")</a:t>
            </a:r>
            <a:endParaRPr lang="en-US" sz="1700" b="1" dirty="0" smtClean="0"/>
          </a:p>
          <a:p>
            <a:pPr marL="537210" lvl="1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312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Functions</a:t>
            </a:r>
            <a:r>
              <a:rPr lang="en-US" sz="1800" dirty="0"/>
              <a:t>( </a:t>
            </a:r>
            <a:r>
              <a:rPr lang="en-US" sz="1800" dirty="0" smtClean="0"/>
              <a:t>Iterator, next, generator, yield)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6192688"/>
          </a:xfrm>
        </p:spPr>
        <p:txBody>
          <a:bodyPr>
            <a:noAutofit/>
          </a:bodyPr>
          <a:lstStyle/>
          <a:p>
            <a:r>
              <a:rPr lang="en-US" sz="1600" dirty="0"/>
              <a:t>An iterator is an object that can be iterated upon, meaning that you can traverse through all the </a:t>
            </a:r>
            <a:r>
              <a:rPr lang="en-US" sz="1600" dirty="0" smtClean="0"/>
              <a:t>values</a:t>
            </a:r>
          </a:p>
          <a:p>
            <a:r>
              <a:rPr lang="en-US" sz="1600" dirty="0"/>
              <a:t>All these objects have a </a:t>
            </a:r>
            <a:r>
              <a:rPr lang="en-US" sz="1600" b="1" dirty="0" err="1"/>
              <a:t>iter</a:t>
            </a:r>
            <a:r>
              <a:rPr lang="en-US" sz="1600" b="1" dirty="0"/>
              <a:t>()</a:t>
            </a:r>
            <a:r>
              <a:rPr lang="en-US" sz="1600" dirty="0"/>
              <a:t> method which is used to get an </a:t>
            </a:r>
            <a:r>
              <a:rPr lang="en-US" sz="1600" dirty="0" smtClean="0"/>
              <a:t>iterator</a:t>
            </a:r>
          </a:p>
          <a:p>
            <a:r>
              <a:rPr lang="en-US" sz="1600" dirty="0" smtClean="0"/>
              <a:t>Using </a:t>
            </a:r>
            <a:r>
              <a:rPr lang="en-US" sz="1600" b="1" dirty="0" smtClean="0"/>
              <a:t>next</a:t>
            </a:r>
            <a:r>
              <a:rPr lang="en-US" sz="1600" dirty="0" smtClean="0"/>
              <a:t> we can get each element at a time</a:t>
            </a:r>
          </a:p>
          <a:p>
            <a:pPr marL="64008" indent="0">
              <a:buNone/>
            </a:pPr>
            <a:r>
              <a:rPr lang="en-US" sz="1600" b="1" dirty="0">
                <a:solidFill>
                  <a:srgbClr val="00B0F0"/>
                </a:solidFill>
              </a:rPr>
              <a:t>	</a:t>
            </a:r>
            <a:r>
              <a:rPr lang="en-US" sz="1600" b="1" dirty="0" err="1"/>
              <a:t>mytuple</a:t>
            </a:r>
            <a:r>
              <a:rPr lang="en-US" sz="1600" b="1" dirty="0"/>
              <a:t> = ("apple", "banana", "cherry")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	</a:t>
            </a:r>
            <a:r>
              <a:rPr lang="en-US" sz="1600" b="1" dirty="0" err="1" smtClean="0"/>
              <a:t>myit</a:t>
            </a:r>
            <a:r>
              <a:rPr lang="en-US" sz="1600" b="1" dirty="0" smtClean="0"/>
              <a:t> </a:t>
            </a:r>
            <a:r>
              <a:rPr lang="en-US" sz="1600" b="1" dirty="0"/>
              <a:t>= </a:t>
            </a:r>
            <a:r>
              <a:rPr lang="en-US" sz="1600" b="1" dirty="0" err="1"/>
              <a:t>iter</a:t>
            </a:r>
            <a:r>
              <a:rPr lang="en-US" sz="1600" b="1" dirty="0"/>
              <a:t>(</a:t>
            </a:r>
            <a:r>
              <a:rPr lang="en-US" sz="1600" b="1" dirty="0" err="1"/>
              <a:t>mytuple</a:t>
            </a:r>
            <a:r>
              <a:rPr lang="en-US" sz="1600" b="1" dirty="0"/>
              <a:t>)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	print(next(</a:t>
            </a:r>
            <a:r>
              <a:rPr lang="en-US" sz="1600" b="1" dirty="0" err="1" smtClean="0"/>
              <a:t>myit</a:t>
            </a:r>
            <a:r>
              <a:rPr lang="en-US" sz="1600" b="1" dirty="0" smtClean="0"/>
              <a:t>))</a:t>
            </a:r>
            <a:endParaRPr lang="en-US" sz="1600" b="1" dirty="0" smtClean="0"/>
          </a:p>
          <a:p>
            <a:r>
              <a:rPr lang="en-US" sz="1600" dirty="0"/>
              <a:t>A generator-function is defined like a normal function, but whenever it needs to generate a value, it does so with the </a:t>
            </a:r>
            <a:r>
              <a:rPr lang="en-US" sz="1600" u="sng" dirty="0">
                <a:hlinkClick r:id="rId2"/>
              </a:rPr>
              <a:t>yield keyword </a:t>
            </a:r>
            <a:r>
              <a:rPr lang="en-US" sz="1600" dirty="0"/>
              <a:t>rather than return. If the body of a </a:t>
            </a:r>
            <a:r>
              <a:rPr lang="en-US" sz="1600" dirty="0" err="1"/>
              <a:t>def</a:t>
            </a:r>
            <a:r>
              <a:rPr lang="en-US" sz="1600" dirty="0"/>
              <a:t> contains yield, the function automatically becomes a generator function.</a:t>
            </a:r>
            <a:r>
              <a:rPr lang="en-US" sz="1600" dirty="0" smtClean="0"/>
              <a:t> </a:t>
            </a:r>
            <a:endParaRPr lang="en-US" sz="1600" dirty="0"/>
          </a:p>
          <a:p>
            <a:pPr marL="64008" indent="0" fontAlgn="base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def</a:t>
            </a:r>
            <a:r>
              <a:rPr lang="en-US" sz="1600" b="1" dirty="0"/>
              <a:t> </a:t>
            </a:r>
            <a:r>
              <a:rPr lang="en-US" sz="1600" b="1" dirty="0" err="1"/>
              <a:t>simpleGeneratorFun</a:t>
            </a:r>
            <a:r>
              <a:rPr lang="en-US" sz="1600" b="1" dirty="0"/>
              <a:t>():</a:t>
            </a:r>
          </a:p>
          <a:p>
            <a:pPr marL="64008" indent="0" fontAlgn="base">
              <a:buNone/>
            </a:pPr>
            <a:r>
              <a:rPr lang="en-US" sz="1600" b="1" dirty="0"/>
              <a:t>    </a:t>
            </a:r>
            <a:r>
              <a:rPr lang="en-US" sz="1600" b="1" dirty="0" smtClean="0"/>
              <a:t>		yield </a:t>
            </a:r>
            <a:r>
              <a:rPr lang="en-US" sz="1600" b="1" dirty="0"/>
              <a:t>1            </a:t>
            </a:r>
          </a:p>
          <a:p>
            <a:pPr marL="64008" indent="0" fontAlgn="base">
              <a:buNone/>
            </a:pPr>
            <a:r>
              <a:rPr lang="en-US" sz="1600" b="1" dirty="0"/>
              <a:t>    </a:t>
            </a:r>
            <a:r>
              <a:rPr lang="en-US" sz="1600" b="1" dirty="0" smtClean="0"/>
              <a:t>		yield </a:t>
            </a:r>
            <a:r>
              <a:rPr lang="en-US" sz="1600" b="1" dirty="0"/>
              <a:t>2            </a:t>
            </a:r>
          </a:p>
          <a:p>
            <a:pPr marL="64008" indent="0" fontAlgn="base">
              <a:buNone/>
            </a:pPr>
            <a:r>
              <a:rPr lang="en-US" sz="1600" b="1" dirty="0"/>
              <a:t>    </a:t>
            </a:r>
            <a:r>
              <a:rPr lang="en-US" sz="1600" b="1" dirty="0" smtClean="0"/>
              <a:t>		yield </a:t>
            </a:r>
            <a:r>
              <a:rPr lang="en-US" sz="1600" b="1" dirty="0"/>
              <a:t>3</a:t>
            </a:r>
          </a:p>
          <a:p>
            <a:pPr marL="64008" indent="0">
              <a:buNone/>
            </a:pPr>
            <a:r>
              <a:rPr lang="en-US" sz="1600" b="1" dirty="0" smtClean="0"/>
              <a:t>	</a:t>
            </a:r>
            <a:r>
              <a:rPr lang="en-IN" sz="1600" b="1" dirty="0"/>
              <a:t>x =</a:t>
            </a:r>
            <a:r>
              <a:rPr lang="en-IN" sz="1600" b="1" dirty="0"/>
              <a:t> </a:t>
            </a:r>
            <a:r>
              <a:rPr lang="en-IN" sz="1600" b="1" dirty="0" err="1"/>
              <a:t>simpleGeneratorFun</a:t>
            </a:r>
            <a:r>
              <a:rPr lang="en-IN" sz="1600" b="1" dirty="0" smtClean="0"/>
              <a:t>()</a:t>
            </a:r>
          </a:p>
          <a:p>
            <a:pPr marL="64008" indent="0">
              <a:buNone/>
            </a:pPr>
            <a:r>
              <a:rPr lang="en-IN" sz="1600" b="1" dirty="0"/>
              <a:t>	</a:t>
            </a:r>
            <a:r>
              <a:rPr lang="en-IN" sz="1600" b="1" dirty="0"/>
              <a:t>print(</a:t>
            </a:r>
            <a:r>
              <a:rPr lang="en-IN" sz="1600" b="1" dirty="0" err="1"/>
              <a:t>x.next</a:t>
            </a:r>
            <a:r>
              <a:rPr lang="en-IN" sz="1600" b="1" dirty="0" smtClean="0"/>
              <a:t>())</a:t>
            </a:r>
          </a:p>
          <a:p>
            <a:pPr marL="64008" indent="0">
              <a:buNone/>
            </a:pPr>
            <a:endParaRPr lang="en-IN" sz="1600" b="1" dirty="0" smtClean="0"/>
          </a:p>
          <a:p>
            <a:pPr marL="64008" indent="0">
              <a:buNone/>
            </a:pPr>
            <a:r>
              <a:rPr lang="en-IN" sz="1600" dirty="0"/>
              <a:t>We can also creator generator by comprehension </a:t>
            </a:r>
            <a:r>
              <a:rPr lang="en-IN" sz="1600" dirty="0" err="1"/>
              <a:t>techinque</a:t>
            </a:r>
            <a:r>
              <a:rPr lang="en-IN" sz="1600" dirty="0"/>
              <a:t>, but instead of [], we have to use ().</a:t>
            </a:r>
          </a:p>
          <a:p>
            <a:pPr marL="64008" indent="0">
              <a:buNone/>
            </a:pPr>
            <a:r>
              <a:rPr lang="en-IN" sz="1600" b="1" dirty="0"/>
              <a:t>	</a:t>
            </a:r>
            <a:r>
              <a:rPr lang="en-IN" sz="1600" b="1" dirty="0" smtClean="0"/>
              <a:t>x = (I for I in range(1,6))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867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Functions </a:t>
            </a:r>
            <a:r>
              <a:rPr lang="en-IN" sz="2000" dirty="0" smtClean="0"/>
              <a:t>(recursion, pass)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76664"/>
          </a:xfrm>
        </p:spPr>
        <p:txBody>
          <a:bodyPr>
            <a:noAutofit/>
          </a:bodyPr>
          <a:lstStyle/>
          <a:p>
            <a:r>
              <a:rPr lang="en-US" sz="1600" dirty="0"/>
              <a:t>Python also accepts function recursion, which means a defined function can call </a:t>
            </a:r>
            <a:r>
              <a:rPr lang="en-US" sz="1600" dirty="0" smtClean="0"/>
              <a:t>itself.</a:t>
            </a:r>
          </a:p>
          <a:p>
            <a:r>
              <a:rPr lang="en-US" sz="1600" dirty="0"/>
              <a:t>There must be some break point defined, other wise it will get into infinite loops.</a:t>
            </a:r>
          </a:p>
          <a:p>
            <a:pPr marL="64008" indent="0">
              <a:buNone/>
            </a:pPr>
            <a:r>
              <a:rPr lang="es-ES" sz="1600" dirty="0" smtClean="0"/>
              <a:t>	</a:t>
            </a:r>
            <a:r>
              <a:rPr lang="en-IN" sz="1600" b="1" dirty="0" err="1"/>
              <a:t>def</a:t>
            </a:r>
            <a:r>
              <a:rPr lang="en-IN" sz="1600" b="1" dirty="0"/>
              <a:t> </a:t>
            </a:r>
            <a:r>
              <a:rPr lang="en-IN" sz="1600" b="1" dirty="0" err="1"/>
              <a:t>tri_recursion</a:t>
            </a:r>
            <a:r>
              <a:rPr lang="en-IN" sz="1600" b="1" dirty="0"/>
              <a:t>(k):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/>
              <a:t> </a:t>
            </a:r>
            <a:r>
              <a:rPr lang="en-IN" sz="1600" b="1" dirty="0" smtClean="0"/>
              <a:t>		</a:t>
            </a:r>
            <a:r>
              <a:rPr lang="en-IN" sz="1600" b="1" dirty="0"/>
              <a:t> if(k &gt; 0):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/>
              <a:t>    </a:t>
            </a:r>
            <a:r>
              <a:rPr lang="en-IN" sz="1600" b="1" dirty="0" smtClean="0"/>
              <a:t>			result </a:t>
            </a:r>
            <a:r>
              <a:rPr lang="en-IN" sz="1600" b="1" dirty="0"/>
              <a:t>= k + </a:t>
            </a:r>
            <a:r>
              <a:rPr lang="en-IN" sz="1600" b="1" dirty="0" err="1"/>
              <a:t>tri_recursion</a:t>
            </a:r>
            <a:r>
              <a:rPr lang="en-IN" sz="1600" b="1" dirty="0"/>
              <a:t>(k - 1)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/>
              <a:t>    </a:t>
            </a:r>
            <a:r>
              <a:rPr lang="en-IN" sz="1600" b="1" dirty="0" smtClean="0"/>
              <a:t>		print(result</a:t>
            </a:r>
            <a:r>
              <a:rPr lang="en-IN" sz="1600" b="1" dirty="0"/>
              <a:t>)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/>
              <a:t> </a:t>
            </a:r>
            <a:r>
              <a:rPr lang="en-IN" sz="1600" b="1" dirty="0" smtClean="0"/>
              <a:t>		else</a:t>
            </a:r>
            <a:r>
              <a:rPr lang="en-IN" sz="1600" b="1" dirty="0"/>
              <a:t>: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/>
              <a:t>    </a:t>
            </a:r>
            <a:r>
              <a:rPr lang="en-IN" sz="1600" b="1" dirty="0" smtClean="0"/>
              <a:t>			result </a:t>
            </a:r>
            <a:r>
              <a:rPr lang="en-IN" sz="1600" b="1" dirty="0"/>
              <a:t>= 0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/>
              <a:t>  </a:t>
            </a:r>
            <a:r>
              <a:rPr lang="en-IN" sz="1600" b="1" dirty="0" smtClean="0"/>
              <a:t>		return</a:t>
            </a:r>
            <a:r>
              <a:rPr lang="en-IN" sz="1600" b="1" dirty="0"/>
              <a:t> result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 smtClean="0"/>
              <a:t>	print</a:t>
            </a:r>
            <a:r>
              <a:rPr lang="en-IN" sz="1600" b="1" dirty="0"/>
              <a:t>("\n\</a:t>
            </a:r>
            <a:r>
              <a:rPr lang="en-IN" sz="1600" b="1" dirty="0" err="1"/>
              <a:t>nRecursion</a:t>
            </a:r>
            <a:r>
              <a:rPr lang="en-IN" sz="1600" b="1" dirty="0"/>
              <a:t> Example Results")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 smtClean="0"/>
              <a:t>	</a:t>
            </a:r>
            <a:r>
              <a:rPr lang="en-IN" sz="1600" b="1" dirty="0" err="1" smtClean="0"/>
              <a:t>tri_recursion</a:t>
            </a:r>
            <a:r>
              <a:rPr lang="en-IN" sz="1600" b="1" dirty="0" smtClean="0"/>
              <a:t>(6</a:t>
            </a:r>
            <a:r>
              <a:rPr lang="en-IN" sz="1600" b="1" dirty="0"/>
              <a:t>)</a:t>
            </a:r>
            <a:r>
              <a:rPr lang="es-ES" sz="1600" b="1" dirty="0"/>
              <a:t/>
            </a:r>
            <a:br>
              <a:rPr lang="es-ES" sz="1600" b="1" dirty="0"/>
            </a:br>
            <a:endParaRPr lang="en-US" sz="1600" b="1" dirty="0" smtClean="0"/>
          </a:p>
          <a:p>
            <a:r>
              <a:rPr lang="en-US" sz="1600" dirty="0"/>
              <a:t>function</a:t>
            </a:r>
            <a:r>
              <a:rPr lang="en-US" sz="1600" dirty="0"/>
              <a:t> definitions cannot be empty, but if you for some reason have a </a:t>
            </a:r>
            <a:r>
              <a:rPr lang="en-US" sz="1600" dirty="0"/>
              <a:t>function</a:t>
            </a:r>
            <a:r>
              <a:rPr lang="en-US" sz="1600" dirty="0"/>
              <a:t> definition with no content, put in the </a:t>
            </a:r>
            <a:r>
              <a:rPr lang="en-US" sz="1600" dirty="0"/>
              <a:t>pass</a:t>
            </a:r>
            <a:r>
              <a:rPr lang="en-US" sz="1600" dirty="0"/>
              <a:t> statement to avoid getting an error</a:t>
            </a:r>
            <a:r>
              <a:rPr lang="en-US" sz="1600" dirty="0" smtClean="0"/>
              <a:t>.</a:t>
            </a:r>
            <a:endParaRPr lang="en-US" sz="1600" b="1" dirty="0" smtClean="0"/>
          </a:p>
          <a:p>
            <a:pPr marL="64008" indent="0">
              <a:buNone/>
            </a:pPr>
            <a:r>
              <a:rPr lang="en-US" sz="1600" b="1" dirty="0" smtClean="0"/>
              <a:t>	</a:t>
            </a:r>
            <a:r>
              <a:rPr lang="en-IN" sz="1600" b="1" dirty="0" err="1"/>
              <a:t>def</a:t>
            </a:r>
            <a:r>
              <a:rPr lang="en-IN" sz="1600" b="1" dirty="0"/>
              <a:t> </a:t>
            </a:r>
            <a:r>
              <a:rPr lang="en-IN" sz="1600" b="1" dirty="0" err="1"/>
              <a:t>myfunction</a:t>
            </a:r>
            <a:r>
              <a:rPr lang="en-IN" sz="1600" b="1" dirty="0"/>
              <a:t>():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b="1" dirty="0"/>
              <a:t>  </a:t>
            </a:r>
            <a:r>
              <a:rPr lang="en-IN" sz="1600" b="1" dirty="0" smtClean="0"/>
              <a:t>		pass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3351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Modules </a:t>
            </a:r>
            <a:r>
              <a:rPr lang="en-IN" sz="2000" dirty="0" smtClean="0"/>
              <a:t>( import, </a:t>
            </a:r>
            <a:r>
              <a:rPr lang="en-IN" sz="2000" dirty="0" err="1" smtClean="0"/>
              <a:t>from,dir</a:t>
            </a:r>
            <a:r>
              <a:rPr lang="en-IN" sz="2000" dirty="0" smtClean="0"/>
              <a:t>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328592"/>
          </a:xfrm>
        </p:spPr>
        <p:txBody>
          <a:bodyPr>
            <a:noAutofit/>
          </a:bodyPr>
          <a:lstStyle/>
          <a:p>
            <a:r>
              <a:rPr lang="en-US" sz="1600" dirty="0"/>
              <a:t>Consider a module to be the same as a code library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A file containing a set of functions you want to include in your application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To create a module just save the code you want in a file with the file extension </a:t>
            </a:r>
            <a:r>
              <a:rPr lang="en-US" sz="1600" dirty="0"/>
              <a:t>.</a:t>
            </a:r>
            <a:r>
              <a:rPr lang="en-US" sz="1600" dirty="0" err="1" smtClean="0"/>
              <a:t>py</a:t>
            </a:r>
            <a:endParaRPr lang="en-US" sz="1600" dirty="0" smtClean="0"/>
          </a:p>
          <a:p>
            <a:r>
              <a:rPr lang="en-US" sz="1600" dirty="0"/>
              <a:t>use the </a:t>
            </a:r>
            <a:r>
              <a:rPr lang="en-US" sz="1600" dirty="0" smtClean="0"/>
              <a:t>module, </a:t>
            </a:r>
            <a:r>
              <a:rPr lang="en-US" sz="1600" dirty="0"/>
              <a:t>by using the </a:t>
            </a:r>
            <a:r>
              <a:rPr lang="en-US" sz="1600" dirty="0"/>
              <a:t>import</a:t>
            </a:r>
            <a:r>
              <a:rPr lang="en-US" sz="1600" dirty="0"/>
              <a:t> </a:t>
            </a:r>
            <a:r>
              <a:rPr lang="en-US" sz="1600" dirty="0" smtClean="0"/>
              <a:t>statement.</a:t>
            </a:r>
            <a:endParaRPr lang="en-US" sz="1600" dirty="0"/>
          </a:p>
          <a:p>
            <a:pPr marL="64008" indent="0">
              <a:buNone/>
            </a:pPr>
            <a:r>
              <a:rPr lang="es-ES" sz="1600" dirty="0" smtClean="0"/>
              <a:t>	</a:t>
            </a:r>
            <a:r>
              <a:rPr lang="en-IN" sz="1600" b="1" dirty="0"/>
              <a:t>import </a:t>
            </a:r>
            <a:r>
              <a:rPr lang="en-IN" sz="1600" b="1" dirty="0" err="1" smtClean="0"/>
              <a:t>mymodule</a:t>
            </a:r>
            <a:endParaRPr lang="en-IN" sz="1600" b="1" dirty="0" smtClean="0"/>
          </a:p>
          <a:p>
            <a:pPr marL="64008" indent="0">
              <a:buNone/>
            </a:pPr>
            <a:r>
              <a:rPr lang="en-IN" sz="1600" b="1" dirty="0"/>
              <a:t>	</a:t>
            </a:r>
            <a:r>
              <a:rPr lang="en-IN" sz="1600" b="1" dirty="0" err="1" smtClean="0"/>
              <a:t>mymodule.my_func</a:t>
            </a:r>
            <a:r>
              <a:rPr lang="en-IN" sz="1600" b="1" dirty="0" smtClean="0"/>
              <a:t>(“Hello")</a:t>
            </a:r>
            <a:r>
              <a:rPr lang="es-ES" sz="1600" b="1" dirty="0" smtClean="0"/>
              <a:t/>
            </a:r>
            <a:br>
              <a:rPr lang="es-ES" sz="1600" b="1" dirty="0" smtClean="0"/>
            </a:br>
            <a:endParaRPr lang="en-US" sz="1600" b="1" dirty="0" smtClean="0"/>
          </a:p>
          <a:p>
            <a:r>
              <a:rPr lang="en-US" sz="1600" dirty="0"/>
              <a:t>The module can contain functions, as already described, but also variables of all types (arrays, dictionaries, objects </a:t>
            </a:r>
            <a:r>
              <a:rPr lang="en-US" sz="1600" dirty="0" err="1"/>
              <a:t>etc</a:t>
            </a:r>
            <a:r>
              <a:rPr lang="en-US" sz="1600" dirty="0" smtClean="0"/>
              <a:t>).</a:t>
            </a:r>
          </a:p>
          <a:p>
            <a:r>
              <a:rPr lang="en-US" sz="1600" dirty="0"/>
              <a:t>You can create an alias when you import a module, by using the </a:t>
            </a:r>
            <a:r>
              <a:rPr lang="en-US" sz="1600" dirty="0"/>
              <a:t>as</a:t>
            </a:r>
            <a:r>
              <a:rPr lang="en-US" sz="1600" dirty="0"/>
              <a:t> </a:t>
            </a:r>
            <a:r>
              <a:rPr lang="en-US" sz="1600" dirty="0" smtClean="0"/>
              <a:t>keyword.</a:t>
            </a:r>
          </a:p>
          <a:p>
            <a:r>
              <a:rPr lang="en-US" sz="1600" dirty="0"/>
              <a:t>There are several built-in modules in Python, which you can import whenever you </a:t>
            </a:r>
            <a:r>
              <a:rPr lang="en-US" sz="1600" dirty="0" smtClean="0"/>
              <a:t>like.</a:t>
            </a:r>
          </a:p>
          <a:p>
            <a:r>
              <a:rPr lang="en-US" sz="1600" dirty="0"/>
              <a:t>There is a built-in function to list all the function names (or variable names) in a module. The </a:t>
            </a:r>
            <a:r>
              <a:rPr lang="en-US" sz="1600" b="1" dirty="0" err="1"/>
              <a:t>dir</a:t>
            </a:r>
            <a:r>
              <a:rPr lang="en-US" sz="1600" b="1" dirty="0"/>
              <a:t>()</a:t>
            </a:r>
            <a:r>
              <a:rPr lang="en-US" sz="1600" dirty="0"/>
              <a:t> </a:t>
            </a:r>
            <a:r>
              <a:rPr lang="en-US" sz="1600" dirty="0" smtClean="0"/>
              <a:t>function.</a:t>
            </a:r>
          </a:p>
          <a:p>
            <a:r>
              <a:rPr lang="en-US" sz="1600" dirty="0"/>
              <a:t>You can choose to import only parts from a module, by using the </a:t>
            </a:r>
            <a:r>
              <a:rPr lang="en-US" sz="1600" dirty="0"/>
              <a:t>from</a:t>
            </a:r>
            <a:r>
              <a:rPr lang="en-US" sz="1600" dirty="0"/>
              <a:t> </a:t>
            </a:r>
            <a:r>
              <a:rPr lang="en-US" sz="1600" dirty="0" smtClean="0"/>
              <a:t>keyword.</a:t>
            </a:r>
          </a:p>
          <a:p>
            <a:pPr marL="64008" indent="0">
              <a:buNone/>
            </a:pPr>
            <a:r>
              <a:rPr lang="en-US" sz="1600" b="1" dirty="0" smtClean="0"/>
              <a:t>	</a:t>
            </a:r>
            <a:r>
              <a:rPr lang="en-IN" sz="1600" b="1" dirty="0"/>
              <a:t>from </a:t>
            </a:r>
            <a:r>
              <a:rPr lang="en-IN" sz="1600" b="1" dirty="0" err="1"/>
              <a:t>mymodule</a:t>
            </a:r>
            <a:r>
              <a:rPr lang="en-IN" sz="1600" b="1" dirty="0"/>
              <a:t> import </a:t>
            </a:r>
            <a:r>
              <a:rPr lang="en-IN" sz="1600" b="1" dirty="0" err="1" smtClean="0"/>
              <a:t>my_func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70257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1418</TotalTime>
  <Words>191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Python For Beginners</vt:lpstr>
      <vt:lpstr>Functions( declaration, Invocation, return, None, pass)</vt:lpstr>
      <vt:lpstr>Functions( default parameter, *args , **kwargs)</vt:lpstr>
      <vt:lpstr>Functions( Iterator, next, generator, yield)</vt:lpstr>
      <vt:lpstr>Functions (recursion, pass)</vt:lpstr>
      <vt:lpstr>Modules ( import, from,dir)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91727</dc:creator>
  <cp:lastModifiedBy>91727</cp:lastModifiedBy>
  <cp:revision>119</cp:revision>
  <dcterms:created xsi:type="dcterms:W3CDTF">2021-12-17T11:26:17Z</dcterms:created>
  <dcterms:modified xsi:type="dcterms:W3CDTF">2022-01-05T10:46:32Z</dcterms:modified>
</cp:coreProperties>
</file>