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28C9D7-B293-4C2E-90CE-AC031540AB14}" type="datetimeFigureOut">
              <a:rPr lang="en-IN" smtClean="0"/>
              <a:t>17-12-2021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E1573-9060-4CD7-8134-CFF7987D4E1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Beginners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beginners course to get started with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1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Introduction and basic concepts</a:t>
            </a:r>
            <a:endParaRPr lang="en-US" sz="2400" dirty="0" smtClean="0"/>
          </a:p>
          <a:p>
            <a:pPr marL="36576" indent="0">
              <a:buNone/>
            </a:pPr>
            <a:endParaRPr lang="en-US" sz="2000" dirty="0" smtClean="0"/>
          </a:p>
          <a:p>
            <a:pPr lvl="1"/>
            <a:r>
              <a:rPr lang="en-US" sz="1800" dirty="0" smtClean="0"/>
              <a:t>Prerequisites &amp; Installation</a:t>
            </a:r>
          </a:p>
          <a:p>
            <a:pPr lvl="1"/>
            <a:r>
              <a:rPr lang="en-US" sz="1800" dirty="0" smtClean="0"/>
              <a:t>W5 of Python</a:t>
            </a:r>
          </a:p>
          <a:p>
            <a:pPr lvl="1"/>
            <a:r>
              <a:rPr lang="en-US" sz="1800" dirty="0" smtClean="0"/>
              <a:t>Python and CMD</a:t>
            </a:r>
          </a:p>
          <a:p>
            <a:pPr lvl="1"/>
            <a:r>
              <a:rPr lang="en-US" sz="1800" dirty="0" smtClean="0"/>
              <a:t>Comments &amp; Indentation</a:t>
            </a:r>
            <a:endParaRPr lang="en-US" sz="1800" dirty="0" smtClean="0"/>
          </a:p>
          <a:p>
            <a:pPr lvl="1"/>
            <a:r>
              <a:rPr lang="en-US" sz="1800" dirty="0" smtClean="0"/>
              <a:t>Variables</a:t>
            </a:r>
          </a:p>
          <a:p>
            <a:pPr lvl="1"/>
            <a:r>
              <a:rPr lang="en-US" sz="1800" dirty="0" smtClean="0"/>
              <a:t>Data Types</a:t>
            </a:r>
            <a:endParaRPr lang="en-US" sz="1800" dirty="0" smtClean="0"/>
          </a:p>
          <a:p>
            <a:pPr lvl="1"/>
            <a:r>
              <a:rPr lang="en-US" sz="1800" dirty="0" smtClean="0"/>
              <a:t>Operators</a:t>
            </a:r>
            <a:r>
              <a:rPr lang="en-US" sz="1800" dirty="0"/>
              <a:t>: </a:t>
            </a:r>
            <a:r>
              <a:rPr lang="en-US" sz="1800" dirty="0" err="1" smtClean="0"/>
              <a:t>Arithmatic</a:t>
            </a:r>
            <a:r>
              <a:rPr lang="en-US" sz="1800" dirty="0" smtClean="0"/>
              <a:t>, Assignment, </a:t>
            </a:r>
            <a:r>
              <a:rPr lang="en-US" sz="1800" dirty="0" err="1" smtClean="0"/>
              <a:t>Comparision</a:t>
            </a:r>
            <a:r>
              <a:rPr lang="en-US" sz="1800" dirty="0" smtClean="0"/>
              <a:t>, logical, Identity, Membership, Bitwise</a:t>
            </a:r>
          </a:p>
          <a:p>
            <a:pPr lvl="1"/>
            <a:r>
              <a:rPr lang="en-US" sz="1800" dirty="0" smtClean="0"/>
              <a:t>basic </a:t>
            </a:r>
            <a:r>
              <a:rPr lang="en-US" sz="1800" dirty="0"/>
              <a:t>input and output operations using the </a:t>
            </a:r>
            <a:r>
              <a:rPr lang="en-US" sz="1800" b="1" dirty="0"/>
              <a:t>input()</a:t>
            </a:r>
            <a:r>
              <a:rPr lang="en-US" sz="1800" dirty="0"/>
              <a:t>, </a:t>
            </a:r>
            <a:r>
              <a:rPr lang="en-US" sz="1800" b="1" dirty="0"/>
              <a:t>print()</a:t>
            </a:r>
            <a:r>
              <a:rPr lang="en-US" sz="1800" dirty="0"/>
              <a:t>, </a:t>
            </a:r>
            <a:r>
              <a:rPr lang="en-US" sz="1800" b="1" dirty="0" err="1"/>
              <a:t>int</a:t>
            </a:r>
            <a:r>
              <a:rPr lang="en-US" sz="1800" b="1" dirty="0"/>
              <a:t>()</a:t>
            </a:r>
            <a:r>
              <a:rPr lang="en-US" sz="1800" dirty="0"/>
              <a:t>, </a:t>
            </a:r>
            <a:r>
              <a:rPr lang="en-US" sz="1800" b="1" dirty="0"/>
              <a:t>float()</a:t>
            </a:r>
            <a:r>
              <a:rPr lang="en-US" sz="1800" dirty="0"/>
              <a:t>, </a:t>
            </a:r>
            <a:r>
              <a:rPr lang="en-US" sz="1800" b="1" dirty="0" err="1"/>
              <a:t>str</a:t>
            </a:r>
            <a:r>
              <a:rPr lang="en-US" sz="1800" b="1" dirty="0"/>
              <a:t>(), </a:t>
            </a:r>
            <a:r>
              <a:rPr lang="en-US" sz="1800" b="1" dirty="0" err="1"/>
              <a:t>len</a:t>
            </a:r>
            <a:r>
              <a:rPr lang="en-US" sz="1800" b="1" dirty="0"/>
              <a:t>()</a:t>
            </a:r>
            <a:r>
              <a:rPr lang="en-US" sz="1800" dirty="0"/>
              <a:t> functions</a:t>
            </a:r>
          </a:p>
          <a:p>
            <a:pPr lvl="1"/>
            <a:r>
              <a:rPr lang="en-US" sz="1800" dirty="0"/>
              <a:t>formatting </a:t>
            </a:r>
            <a:r>
              <a:rPr lang="en-US" sz="1800" b="1" dirty="0"/>
              <a:t>print()</a:t>
            </a:r>
            <a:r>
              <a:rPr lang="en-US" sz="1800" dirty="0"/>
              <a:t> output with </a:t>
            </a:r>
            <a:r>
              <a:rPr lang="en-US" sz="1800" b="1" dirty="0"/>
              <a:t>end=</a:t>
            </a:r>
            <a:r>
              <a:rPr lang="en-US" sz="1800" dirty="0"/>
              <a:t> and </a:t>
            </a:r>
            <a:r>
              <a:rPr lang="en-US" sz="1800" b="1" dirty="0" err="1"/>
              <a:t>sep</a:t>
            </a:r>
            <a:r>
              <a:rPr lang="en-US" sz="1800" b="1" dirty="0"/>
              <a:t>=</a:t>
            </a:r>
            <a:r>
              <a:rPr lang="en-US" sz="1800" dirty="0"/>
              <a:t> arguments</a:t>
            </a:r>
          </a:p>
          <a:p>
            <a:pPr lvl="1"/>
            <a:r>
              <a:rPr lang="en-US" sz="1800" dirty="0"/>
              <a:t>type casting</a:t>
            </a:r>
          </a:p>
          <a:p>
            <a:pPr lvl="1"/>
            <a:r>
              <a:rPr lang="en-US" sz="1800" dirty="0" smtClean="0"/>
              <a:t>simple </a:t>
            </a:r>
            <a:r>
              <a:rPr lang="en-US" sz="1800" dirty="0"/>
              <a:t>strings: constructing, assigning, indexing, immutability</a:t>
            </a:r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71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Module 2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 </a:t>
            </a:r>
            <a:r>
              <a:rPr lang="en-US" sz="2400" b="1" dirty="0"/>
              <a:t>Flow </a:t>
            </a:r>
            <a:r>
              <a:rPr lang="en-US" sz="2400" b="1" dirty="0" smtClean="0"/>
              <a:t>(loops &amp; conditional blocks)</a:t>
            </a:r>
            <a:endParaRPr lang="en-US" sz="2400" dirty="0" smtClean="0"/>
          </a:p>
          <a:p>
            <a:pPr marL="36576" indent="0">
              <a:buNone/>
            </a:pPr>
            <a:endParaRPr lang="en-US" sz="2000" dirty="0" smtClean="0"/>
          </a:p>
          <a:p>
            <a:pPr lvl="1"/>
            <a:r>
              <a:rPr lang="en-US" sz="1800" dirty="0"/>
              <a:t>conditional statements: </a:t>
            </a:r>
            <a:r>
              <a:rPr lang="en-US" sz="1800" b="1" dirty="0"/>
              <a:t>if</a:t>
            </a:r>
            <a:r>
              <a:rPr lang="en-US" sz="1800" dirty="0"/>
              <a:t>, </a:t>
            </a:r>
            <a:r>
              <a:rPr lang="en-US" sz="1800" b="1" dirty="0"/>
              <a:t>if-else</a:t>
            </a:r>
            <a:r>
              <a:rPr lang="en-US" sz="1800" dirty="0"/>
              <a:t>, </a:t>
            </a:r>
            <a:r>
              <a:rPr lang="en-US" sz="1800" b="1" dirty="0"/>
              <a:t>if-</a:t>
            </a:r>
            <a:r>
              <a:rPr lang="en-US" sz="1800" b="1" dirty="0" err="1"/>
              <a:t>elif</a:t>
            </a:r>
            <a:r>
              <a:rPr lang="en-US" sz="1800" dirty="0"/>
              <a:t>, </a:t>
            </a:r>
            <a:r>
              <a:rPr lang="en-US" sz="1800" b="1" dirty="0"/>
              <a:t>if-</a:t>
            </a:r>
            <a:r>
              <a:rPr lang="en-US" sz="1800" b="1" dirty="0" err="1"/>
              <a:t>elif</a:t>
            </a:r>
            <a:r>
              <a:rPr lang="en-US" sz="1800" b="1" dirty="0"/>
              <a:t>-else</a:t>
            </a:r>
            <a:endParaRPr lang="en-US" sz="1800" dirty="0"/>
          </a:p>
          <a:p>
            <a:pPr lvl="1"/>
            <a:r>
              <a:rPr lang="en-US" sz="1800" dirty="0"/>
              <a:t>multiple conditional statements</a:t>
            </a:r>
          </a:p>
          <a:p>
            <a:pPr lvl="1"/>
            <a:r>
              <a:rPr lang="en-US" sz="1800" dirty="0"/>
              <a:t>the </a:t>
            </a:r>
            <a:r>
              <a:rPr lang="en-US" sz="1800" b="1" dirty="0"/>
              <a:t>pass</a:t>
            </a:r>
            <a:r>
              <a:rPr lang="en-US" sz="1800" dirty="0"/>
              <a:t> instruction</a:t>
            </a:r>
          </a:p>
          <a:p>
            <a:pPr lvl="1"/>
            <a:r>
              <a:rPr lang="en-US" sz="1800" dirty="0"/>
              <a:t>building loops: </a:t>
            </a:r>
            <a:r>
              <a:rPr lang="en-US" sz="1800" b="1" dirty="0"/>
              <a:t>while</a:t>
            </a:r>
            <a:r>
              <a:rPr lang="en-US" sz="1800" dirty="0"/>
              <a:t>, </a:t>
            </a:r>
            <a:r>
              <a:rPr lang="en-US" sz="1800" b="1" dirty="0"/>
              <a:t>for</a:t>
            </a:r>
            <a:r>
              <a:rPr lang="en-US" sz="1800" dirty="0"/>
              <a:t>, </a:t>
            </a:r>
            <a:r>
              <a:rPr lang="en-US" sz="1800" b="1" dirty="0"/>
              <a:t>range()</a:t>
            </a:r>
            <a:r>
              <a:rPr lang="en-US" sz="1800" dirty="0"/>
              <a:t>, </a:t>
            </a:r>
            <a:r>
              <a:rPr lang="en-US" sz="1800" b="1" dirty="0"/>
              <a:t>in</a:t>
            </a:r>
            <a:endParaRPr lang="en-US" sz="1800" dirty="0"/>
          </a:p>
          <a:p>
            <a:pPr lvl="1"/>
            <a:r>
              <a:rPr lang="en-US" sz="1800" dirty="0"/>
              <a:t>iterating through sequences</a:t>
            </a:r>
          </a:p>
          <a:p>
            <a:pPr lvl="1"/>
            <a:r>
              <a:rPr lang="en-US" sz="1800" dirty="0"/>
              <a:t>expanding loops: </a:t>
            </a:r>
            <a:r>
              <a:rPr lang="en-US" sz="1800" b="1" dirty="0"/>
              <a:t>while-else</a:t>
            </a:r>
            <a:r>
              <a:rPr lang="en-US" sz="1800" dirty="0"/>
              <a:t>, </a:t>
            </a:r>
            <a:r>
              <a:rPr lang="en-US" sz="1800" b="1" dirty="0"/>
              <a:t>for-else</a:t>
            </a:r>
            <a:endParaRPr lang="en-US" sz="1800" dirty="0"/>
          </a:p>
          <a:p>
            <a:pPr lvl="1"/>
            <a:r>
              <a:rPr lang="en-US" sz="1800" dirty="0"/>
              <a:t>nesting loops and conditional statements</a:t>
            </a:r>
          </a:p>
          <a:p>
            <a:pPr lvl="1"/>
            <a:r>
              <a:rPr lang="en-US" sz="1800" dirty="0"/>
              <a:t>controlling loop execution: </a:t>
            </a:r>
            <a:r>
              <a:rPr lang="en-US" sz="1800" b="1" dirty="0"/>
              <a:t>break</a:t>
            </a:r>
            <a:r>
              <a:rPr lang="en-US" sz="1800" dirty="0"/>
              <a:t>, </a:t>
            </a:r>
            <a:r>
              <a:rPr lang="en-US" sz="1800" b="1" dirty="0"/>
              <a:t>continue</a:t>
            </a:r>
            <a:endParaRPr lang="en-US" sz="1800" dirty="0"/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4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</a:t>
            </a:r>
            <a:r>
              <a:rPr lang="en-US" sz="2800" b="1" dirty="0" smtClean="0"/>
              <a:t>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Data </a:t>
            </a:r>
            <a:r>
              <a:rPr lang="en-US" sz="2600" b="1" dirty="0" smtClean="0"/>
              <a:t>Collections (Lists</a:t>
            </a:r>
            <a:r>
              <a:rPr lang="en-US" sz="2600" b="1" dirty="0"/>
              <a:t>, </a:t>
            </a:r>
            <a:r>
              <a:rPr lang="en-US" sz="2600" b="1" dirty="0" smtClean="0"/>
              <a:t>Tuples &amp; </a:t>
            </a:r>
            <a:r>
              <a:rPr lang="en-US" sz="2600" b="1" dirty="0" err="1" smtClean="0"/>
              <a:t>Dict</a:t>
            </a:r>
            <a:r>
              <a:rPr lang="en-US" sz="2600" b="1" dirty="0" smtClean="0"/>
              <a:t>)</a:t>
            </a:r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sz="2100" dirty="0"/>
              <a:t>simple lists: constructing vectors, indexing and slicing, the </a:t>
            </a:r>
            <a:r>
              <a:rPr lang="en-US" sz="2100" b="1" dirty="0" err="1"/>
              <a:t>len</a:t>
            </a:r>
            <a:r>
              <a:rPr lang="en-US" sz="2100" b="1" dirty="0"/>
              <a:t>()</a:t>
            </a:r>
            <a:r>
              <a:rPr lang="en-US" sz="2100" dirty="0"/>
              <a:t> function</a:t>
            </a:r>
          </a:p>
          <a:p>
            <a:pPr lvl="1"/>
            <a:r>
              <a:rPr lang="en-US" sz="2100" dirty="0"/>
              <a:t>lists in detail: indexing, slicing, basic methods (</a:t>
            </a:r>
            <a:r>
              <a:rPr lang="en-US" sz="2100" b="1" dirty="0"/>
              <a:t>append()</a:t>
            </a:r>
            <a:r>
              <a:rPr lang="en-US" sz="2100" dirty="0"/>
              <a:t>, </a:t>
            </a:r>
            <a:r>
              <a:rPr lang="en-US" sz="2100" b="1" dirty="0"/>
              <a:t>insert()</a:t>
            </a:r>
            <a:r>
              <a:rPr lang="en-US" sz="2100" dirty="0"/>
              <a:t>, </a:t>
            </a:r>
            <a:r>
              <a:rPr lang="en-US" sz="2100" b="1" dirty="0"/>
              <a:t>index()</a:t>
            </a:r>
            <a:r>
              <a:rPr lang="en-US" sz="2100" dirty="0"/>
              <a:t>) and functions (</a:t>
            </a:r>
            <a:r>
              <a:rPr lang="en-US" sz="2100" b="1" dirty="0" err="1"/>
              <a:t>len</a:t>
            </a:r>
            <a:r>
              <a:rPr lang="en-US" sz="2100" b="1" dirty="0"/>
              <a:t>()</a:t>
            </a:r>
            <a:r>
              <a:rPr lang="en-US" sz="2100" dirty="0"/>
              <a:t>, </a:t>
            </a:r>
            <a:r>
              <a:rPr lang="en-US" sz="2100" b="1" dirty="0"/>
              <a:t>sorted()</a:t>
            </a:r>
            <a:r>
              <a:rPr lang="en-US" sz="2100" dirty="0"/>
              <a:t>, etc.), </a:t>
            </a:r>
            <a:r>
              <a:rPr lang="en-US" sz="2100" b="1" dirty="0"/>
              <a:t>del</a:t>
            </a:r>
            <a:r>
              <a:rPr lang="en-US" sz="2100" dirty="0"/>
              <a:t> instruction, iterating lists with the </a:t>
            </a:r>
            <a:r>
              <a:rPr lang="en-US" sz="2100" b="1" dirty="0"/>
              <a:t>for</a:t>
            </a:r>
            <a:r>
              <a:rPr lang="en-US" sz="2100" dirty="0"/>
              <a:t> loop, initializing, </a:t>
            </a:r>
            <a:r>
              <a:rPr lang="en-US" sz="2100" b="1" dirty="0"/>
              <a:t>in</a:t>
            </a:r>
            <a:r>
              <a:rPr lang="en-US" sz="2100" dirty="0"/>
              <a:t> and </a:t>
            </a:r>
            <a:r>
              <a:rPr lang="en-US" sz="2100" b="1" dirty="0"/>
              <a:t>not in</a:t>
            </a:r>
            <a:r>
              <a:rPr lang="en-US" sz="2100" dirty="0"/>
              <a:t> operators, list comprehension, copying and cloning</a:t>
            </a:r>
          </a:p>
          <a:p>
            <a:pPr lvl="1"/>
            <a:r>
              <a:rPr lang="en-US" sz="2100" dirty="0"/>
              <a:t>lists in lists: matrices and cubes</a:t>
            </a:r>
          </a:p>
          <a:p>
            <a:pPr lvl="1"/>
            <a:r>
              <a:rPr lang="en-US" sz="2100" dirty="0"/>
              <a:t>tuples: indexing, slicing, building, immutability</a:t>
            </a:r>
          </a:p>
          <a:p>
            <a:pPr lvl="1"/>
            <a:r>
              <a:rPr lang="en-US" sz="2100" dirty="0"/>
              <a:t>tuples vs. lists: similarities and differences, lists inside tuples and tuples inside lists</a:t>
            </a:r>
          </a:p>
          <a:p>
            <a:pPr lvl="1"/>
            <a:r>
              <a:rPr lang="en-US" sz="2100" dirty="0"/>
              <a:t>dictionaries: building, indexing, adding and removing keys, iterating through dictionaries as well as their keys and values, checking key existence, </a:t>
            </a:r>
            <a:r>
              <a:rPr lang="en-US" sz="2100" b="1" dirty="0"/>
              <a:t>keys()</a:t>
            </a:r>
            <a:r>
              <a:rPr lang="en-US" sz="2100" dirty="0"/>
              <a:t>, </a:t>
            </a:r>
            <a:r>
              <a:rPr lang="en-US" sz="2100" b="1" dirty="0"/>
              <a:t>items()</a:t>
            </a:r>
            <a:r>
              <a:rPr lang="en-US" sz="2100" dirty="0"/>
              <a:t> and </a:t>
            </a:r>
            <a:r>
              <a:rPr lang="en-US" sz="2100" b="1" dirty="0"/>
              <a:t>values()</a:t>
            </a:r>
            <a:r>
              <a:rPr lang="en-US" sz="2100" dirty="0"/>
              <a:t> methods</a:t>
            </a:r>
          </a:p>
          <a:p>
            <a:pPr lvl="1"/>
            <a:r>
              <a:rPr lang="en-US" sz="2100" dirty="0"/>
              <a:t>strings in detail: escaping using the </a:t>
            </a:r>
            <a:r>
              <a:rPr lang="en-US" sz="2100" b="1" dirty="0"/>
              <a:t>\</a:t>
            </a:r>
            <a:r>
              <a:rPr lang="en-US" sz="2100" dirty="0"/>
              <a:t> character, quotes and apostrophes inside strings, multi-line strings, basic string functions.</a:t>
            </a:r>
          </a:p>
          <a:p>
            <a:pPr marL="448056" lvl="1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Module </a:t>
            </a:r>
            <a:r>
              <a:rPr lang="en-US" sz="2800" b="1" dirty="0" smtClean="0"/>
              <a:t>4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16624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Functions</a:t>
            </a:r>
            <a:r>
              <a:rPr lang="en-IN" sz="2600" b="1" dirty="0"/>
              <a:t> </a:t>
            </a:r>
            <a:endParaRPr lang="en-IN" sz="2600" dirty="0"/>
          </a:p>
          <a:p>
            <a:pPr marL="36576" indent="0">
              <a:buNone/>
            </a:pPr>
            <a:endParaRPr lang="en-US" dirty="0" smtClean="0"/>
          </a:p>
          <a:p>
            <a:pPr lvl="1"/>
            <a:r>
              <a:rPr lang="en-US" sz="1900" dirty="0"/>
              <a:t>defining and invoking your own functions and generators</a:t>
            </a:r>
          </a:p>
          <a:p>
            <a:pPr lvl="1"/>
            <a:r>
              <a:rPr lang="en-US" sz="1900" b="1" dirty="0"/>
              <a:t>return</a:t>
            </a:r>
            <a:r>
              <a:rPr lang="en-US" sz="1900" dirty="0"/>
              <a:t> and </a:t>
            </a:r>
            <a:r>
              <a:rPr lang="en-US" sz="1900" b="1" dirty="0"/>
              <a:t>yield</a:t>
            </a:r>
            <a:r>
              <a:rPr lang="en-US" sz="1900" dirty="0"/>
              <a:t> keywords, returning results,</a:t>
            </a:r>
          </a:p>
          <a:p>
            <a:pPr lvl="1"/>
            <a:r>
              <a:rPr lang="en-US" sz="1900" dirty="0"/>
              <a:t>the </a:t>
            </a:r>
            <a:r>
              <a:rPr lang="en-US" sz="1900" b="1" dirty="0"/>
              <a:t>None</a:t>
            </a:r>
            <a:r>
              <a:rPr lang="en-US" sz="1900" dirty="0"/>
              <a:t> keyword,</a:t>
            </a:r>
          </a:p>
          <a:p>
            <a:pPr lvl="1"/>
            <a:r>
              <a:rPr lang="en-US" sz="1900" dirty="0"/>
              <a:t>recursion</a:t>
            </a:r>
          </a:p>
          <a:p>
            <a:pPr lvl="1"/>
            <a:r>
              <a:rPr lang="en-US" sz="1900" dirty="0"/>
              <a:t>parameters vs. arguments,</a:t>
            </a:r>
          </a:p>
          <a:p>
            <a:pPr lvl="1"/>
            <a:r>
              <a:rPr lang="en-US" sz="1900" dirty="0"/>
              <a:t>positional keyword and mixed argument passing,</a:t>
            </a:r>
          </a:p>
          <a:p>
            <a:pPr lvl="1"/>
            <a:r>
              <a:rPr lang="en-US" sz="1900" dirty="0"/>
              <a:t>default parameter values</a:t>
            </a:r>
          </a:p>
          <a:p>
            <a:pPr lvl="1"/>
            <a:r>
              <a:rPr lang="en-US" sz="1900" dirty="0"/>
              <a:t>converting generator objects into lists using the </a:t>
            </a:r>
            <a:r>
              <a:rPr lang="en-US" sz="1900" b="1" dirty="0"/>
              <a:t>list()</a:t>
            </a:r>
            <a:r>
              <a:rPr lang="en-US" sz="1900" dirty="0"/>
              <a:t> function</a:t>
            </a:r>
          </a:p>
          <a:p>
            <a:pPr lvl="1"/>
            <a:r>
              <a:rPr lang="en-US" sz="1900" dirty="0"/>
              <a:t>name scopes, name hiding (shadowing), the </a:t>
            </a:r>
            <a:r>
              <a:rPr lang="en-US" sz="1900" b="1" dirty="0"/>
              <a:t>global</a:t>
            </a:r>
            <a:r>
              <a:rPr lang="en-US" sz="1900" dirty="0"/>
              <a:t> keyword</a:t>
            </a:r>
          </a:p>
          <a:p>
            <a:pPr marL="44805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9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Certifications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PCEP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191</TotalTime>
  <Words>94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Python For Beginners </vt:lpstr>
      <vt:lpstr>Module 1</vt:lpstr>
      <vt:lpstr>Module 2</vt:lpstr>
      <vt:lpstr>Module 3</vt:lpstr>
      <vt:lpstr>Module 4</vt:lpstr>
      <vt:lpstr>Certifications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91727</dc:creator>
  <cp:lastModifiedBy>91727</cp:lastModifiedBy>
  <cp:revision>8</cp:revision>
  <dcterms:created xsi:type="dcterms:W3CDTF">2021-12-17T10:46:53Z</dcterms:created>
  <dcterms:modified xsi:type="dcterms:W3CDTF">2021-12-17T14:15:49Z</dcterms:modified>
</cp:coreProperties>
</file>