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D3D7800-DB7A-4180-B244-216606443E4F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7800-DB7A-4180-B244-216606443E4F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7800-DB7A-4180-B244-216606443E4F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D3D7800-DB7A-4180-B244-216606443E4F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D3D7800-DB7A-4180-B244-216606443E4F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D3D7800-DB7A-4180-B244-216606443E4F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D3D7800-DB7A-4180-B244-216606443E4F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7800-DB7A-4180-B244-216606443E4F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D3D7800-DB7A-4180-B244-216606443E4F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D3D7800-DB7A-4180-B244-216606443E4F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D3D7800-DB7A-4180-B244-216606443E4F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D3D7800-DB7A-4180-B244-216606443E4F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release/python-310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Beginners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28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132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Prerequisites &amp; 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805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System requirement</a:t>
            </a:r>
          </a:p>
          <a:p>
            <a:pPr lvl="1"/>
            <a:r>
              <a:rPr lang="en-US" sz="2000" dirty="0"/>
              <a:t>&gt;4GB RAM</a:t>
            </a:r>
            <a:endParaRPr lang="en-IN" sz="2000" dirty="0"/>
          </a:p>
          <a:p>
            <a:pPr lvl="1"/>
            <a:r>
              <a:rPr lang="en-US" sz="2000" dirty="0"/>
              <a:t>Internet Access</a:t>
            </a:r>
          </a:p>
          <a:p>
            <a:pPr lvl="1"/>
            <a:r>
              <a:rPr lang="en-US" sz="2000" dirty="0"/>
              <a:t>A GIT </a:t>
            </a:r>
            <a:r>
              <a:rPr lang="en-US" sz="2000" dirty="0" smtClean="0"/>
              <a:t>Account</a:t>
            </a:r>
          </a:p>
          <a:p>
            <a:pPr marL="537210" lvl="1" indent="0">
              <a:buNone/>
            </a:pPr>
            <a:endParaRPr lang="en-US" sz="2000" dirty="0" smtClean="0"/>
          </a:p>
          <a:p>
            <a:r>
              <a:rPr lang="en-US" sz="2000" dirty="0" smtClean="0"/>
              <a:t>Download</a:t>
            </a:r>
          </a:p>
          <a:p>
            <a:pPr lvl="1"/>
            <a:r>
              <a:rPr lang="en-IN" sz="2000" dirty="0">
                <a:hlinkClick r:id="rId2"/>
              </a:rPr>
              <a:t>https://www.python.org/downloads/release/python-3101/</a:t>
            </a:r>
            <a:endParaRPr lang="en-IN" sz="2000" dirty="0"/>
          </a:p>
          <a:p>
            <a:pPr lvl="1"/>
            <a:endParaRPr lang="en-US" sz="2000" dirty="0" smtClean="0"/>
          </a:p>
          <a:p>
            <a:r>
              <a:rPr lang="en-US" sz="2000" dirty="0" smtClean="0"/>
              <a:t>Installation and Set up</a:t>
            </a:r>
          </a:p>
          <a:p>
            <a:pPr lvl="1"/>
            <a:r>
              <a:rPr lang="en-US" sz="2000" dirty="0" smtClean="0"/>
              <a:t>Double click on the setup file and install</a:t>
            </a:r>
            <a:endParaRPr lang="en-US" sz="2000" dirty="0"/>
          </a:p>
          <a:p>
            <a:endParaRPr lang="en-US" dirty="0" smtClean="0"/>
          </a:p>
          <a:p>
            <a:pPr marL="537210" lvl="1" indent="0">
              <a:buNone/>
            </a:pPr>
            <a:endParaRPr lang="en-US" dirty="0" smtClean="0"/>
          </a:p>
          <a:p>
            <a:pPr marL="53721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44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132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W5 of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30064"/>
          </a:xfrm>
        </p:spPr>
        <p:txBody>
          <a:bodyPr/>
          <a:lstStyle/>
          <a:p>
            <a:r>
              <a:rPr lang="en-US" sz="2000" b="1" dirty="0" smtClean="0"/>
              <a:t>What</a:t>
            </a:r>
          </a:p>
          <a:p>
            <a:pPr lvl="1"/>
            <a:r>
              <a:rPr lang="en-US" sz="1600" dirty="0"/>
              <a:t>Python is a widely-used, interpreted, object-oriented, and high-level programming language with dynamic semantics, used for general-purpose </a:t>
            </a:r>
            <a:r>
              <a:rPr lang="en-US" sz="1600" dirty="0" smtClean="0"/>
              <a:t>programming. </a:t>
            </a:r>
          </a:p>
          <a:p>
            <a:pPr marL="537210" lvl="1" indent="0">
              <a:buNone/>
            </a:pPr>
            <a:endParaRPr lang="en-US" sz="1600" b="1" dirty="0" smtClean="0"/>
          </a:p>
          <a:p>
            <a:r>
              <a:rPr lang="en-US" sz="2000" b="1" dirty="0" smtClean="0"/>
              <a:t>When</a:t>
            </a:r>
          </a:p>
          <a:p>
            <a:pPr lvl="1"/>
            <a:r>
              <a:rPr lang="en-US" sz="1600" dirty="0" smtClean="0"/>
              <a:t>February </a:t>
            </a:r>
            <a:r>
              <a:rPr lang="en-US" sz="1600" dirty="0"/>
              <a:t>20, </a:t>
            </a:r>
            <a:r>
              <a:rPr lang="en-US" sz="1600" dirty="0" smtClean="0"/>
              <a:t>1991</a:t>
            </a:r>
          </a:p>
          <a:p>
            <a:pPr marL="537210" lvl="1" indent="0">
              <a:buNone/>
            </a:pPr>
            <a:endParaRPr lang="en-US" sz="1600" b="1" dirty="0" smtClean="0"/>
          </a:p>
          <a:p>
            <a:r>
              <a:rPr lang="en-US" sz="2000" b="1" dirty="0" smtClean="0"/>
              <a:t>Who</a:t>
            </a:r>
          </a:p>
          <a:p>
            <a:pPr lvl="1"/>
            <a:r>
              <a:rPr lang="en-US" sz="1600" dirty="0"/>
              <a:t>Guido van </a:t>
            </a:r>
            <a:r>
              <a:rPr lang="en-US" sz="1600" dirty="0" smtClean="0"/>
              <a:t>Rossum</a:t>
            </a:r>
          </a:p>
          <a:p>
            <a:pPr marL="537210" lvl="1" indent="0">
              <a:buNone/>
            </a:pPr>
            <a:endParaRPr lang="en-US" sz="1600" b="1" dirty="0" smtClean="0"/>
          </a:p>
          <a:p>
            <a:r>
              <a:rPr lang="en-US" sz="2000" b="1" dirty="0" smtClean="0"/>
              <a:t>Which</a:t>
            </a:r>
          </a:p>
          <a:p>
            <a:pPr lvl="1"/>
            <a:r>
              <a:rPr lang="en-US" sz="1600" dirty="0" smtClean="0"/>
              <a:t>Python3</a:t>
            </a:r>
          </a:p>
          <a:p>
            <a:pPr marL="537210" lvl="1" indent="0">
              <a:buNone/>
            </a:pPr>
            <a:endParaRPr lang="en-US" sz="1600" b="1" dirty="0"/>
          </a:p>
          <a:p>
            <a:r>
              <a:rPr lang="en-US" sz="2000" b="1" dirty="0" smtClean="0"/>
              <a:t>Why</a:t>
            </a:r>
          </a:p>
          <a:p>
            <a:pPr lvl="1"/>
            <a:r>
              <a:rPr lang="en-US" sz="1800" dirty="0" smtClean="0"/>
              <a:t>build </a:t>
            </a:r>
            <a:r>
              <a:rPr lang="en-US" sz="1800" dirty="0"/>
              <a:t>websites and software, automate tasks, </a:t>
            </a:r>
            <a:r>
              <a:rPr lang="en-US" sz="1800" dirty="0" smtClean="0"/>
              <a:t>AI &amp; ML</a:t>
            </a:r>
          </a:p>
        </p:txBody>
      </p:sp>
    </p:spTree>
    <p:extLst>
      <p:ext uri="{BB962C8B-B14F-4D97-AF65-F5344CB8AC3E}">
        <p14:creationId xmlns:p14="http://schemas.microsoft.com/office/powerpoint/2010/main" val="9312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6412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and CMD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465968"/>
          </a:xfrm>
        </p:spPr>
        <p:txBody>
          <a:bodyPr/>
          <a:lstStyle/>
          <a:p>
            <a:r>
              <a:rPr lang="en-US" sz="2000" dirty="0" smtClean="0"/>
              <a:t>Check Version</a:t>
            </a:r>
          </a:p>
          <a:p>
            <a:pPr lvl="1"/>
            <a:r>
              <a:rPr lang="en-US" sz="2000" dirty="0"/>
              <a:t>Version : python --</a:t>
            </a:r>
            <a:r>
              <a:rPr lang="en-US" sz="2000" dirty="0" smtClean="0"/>
              <a:t>version</a:t>
            </a:r>
          </a:p>
          <a:p>
            <a:r>
              <a:rPr lang="en-US" sz="2000" dirty="0" smtClean="0"/>
              <a:t>Interpreter</a:t>
            </a:r>
          </a:p>
          <a:p>
            <a:pPr lvl="1"/>
            <a:r>
              <a:rPr lang="en-US" sz="2000" dirty="0"/>
              <a:t>Print : Print(‘Hello PFB’)</a:t>
            </a:r>
          </a:p>
          <a:p>
            <a:pPr lvl="1"/>
            <a:r>
              <a:rPr lang="en-US" sz="2000" dirty="0"/>
              <a:t>Exit : exit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Run python file </a:t>
            </a:r>
          </a:p>
          <a:p>
            <a:pPr lvl="1"/>
            <a:r>
              <a:rPr lang="en-US" sz="2000" dirty="0" smtClean="0"/>
              <a:t>python test.py</a:t>
            </a:r>
          </a:p>
          <a:p>
            <a:pPr marL="53721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7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435280" cy="7132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Comments &amp; Indentation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3797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Comments</a:t>
            </a:r>
          </a:p>
          <a:p>
            <a:pPr lvl="1"/>
            <a:r>
              <a:rPr lang="en-US" sz="2000" dirty="0"/>
              <a:t>#	: #single line comment</a:t>
            </a:r>
          </a:p>
          <a:p>
            <a:pPr lvl="1"/>
            <a:r>
              <a:rPr lang="en-US" sz="2000" dirty="0"/>
              <a:t>‘’’,”””	: ‘’’multiline comment’’’</a:t>
            </a:r>
          </a:p>
          <a:p>
            <a:pPr marL="537210" lvl="1" indent="0">
              <a:buNone/>
            </a:pPr>
            <a:endParaRPr lang="en-US" sz="2000" dirty="0" smtClean="0"/>
          </a:p>
          <a:p>
            <a:r>
              <a:rPr lang="en-US" sz="2000" dirty="0" smtClean="0"/>
              <a:t>Indentation</a:t>
            </a:r>
          </a:p>
          <a:p>
            <a:pPr lvl="1"/>
            <a:r>
              <a:rPr lang="en-US" sz="2000" dirty="0"/>
              <a:t>Python uses indentation to indicate a block of </a:t>
            </a:r>
            <a:r>
              <a:rPr lang="en-US" sz="2000" dirty="0" smtClean="0"/>
              <a:t>code</a:t>
            </a:r>
          </a:p>
          <a:p>
            <a:pPr lvl="1"/>
            <a:r>
              <a:rPr lang="en-US" sz="2000" dirty="0" smtClean="0"/>
              <a:t>It can have one or more spaces </a:t>
            </a:r>
          </a:p>
          <a:p>
            <a:pPr marL="537210" lvl="1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381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435280" cy="5692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18096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000" dirty="0" smtClean="0"/>
              <a:t>Variables </a:t>
            </a:r>
            <a:r>
              <a:rPr lang="en-US" sz="2000" dirty="0"/>
              <a:t>are containers for storing data </a:t>
            </a:r>
            <a:r>
              <a:rPr lang="en-US" sz="2000" dirty="0" smtClean="0"/>
              <a:t>values</a:t>
            </a:r>
          </a:p>
          <a:p>
            <a:pPr lvl="1"/>
            <a:r>
              <a:rPr lang="en-US" sz="2000" dirty="0"/>
              <a:t>Python has no command for declaring a </a:t>
            </a:r>
            <a:r>
              <a:rPr lang="en-US" sz="2000" dirty="0" smtClean="0"/>
              <a:t>variable</a:t>
            </a:r>
          </a:p>
          <a:p>
            <a:pPr lvl="1"/>
            <a:r>
              <a:rPr lang="en-US" sz="2000" dirty="0"/>
              <a:t>A variable is created the moment you first assign a value to it</a:t>
            </a:r>
            <a:r>
              <a:rPr lang="en-US" sz="2000" dirty="0" smtClean="0"/>
              <a:t>. </a:t>
            </a:r>
          </a:p>
          <a:p>
            <a:pPr lvl="2"/>
            <a:r>
              <a:rPr lang="en-US" sz="2000" dirty="0" smtClean="0"/>
              <a:t> x=10, name = “</a:t>
            </a:r>
            <a:r>
              <a:rPr lang="en-US" sz="2000" dirty="0" err="1" smtClean="0"/>
              <a:t>ravi</a:t>
            </a:r>
            <a:r>
              <a:rPr lang="en-US" sz="2000" dirty="0" smtClean="0"/>
              <a:t>”</a:t>
            </a:r>
          </a:p>
          <a:p>
            <a:pPr lvl="1"/>
            <a:r>
              <a:rPr lang="en-US" sz="2000" dirty="0"/>
              <a:t>Variables do not need to be declared with any particular </a:t>
            </a:r>
            <a:r>
              <a:rPr lang="en-US" sz="2000" i="1" dirty="0"/>
              <a:t>type</a:t>
            </a:r>
            <a:r>
              <a:rPr lang="en-US" sz="2000" dirty="0"/>
              <a:t>, and can even change type after they have been set</a:t>
            </a:r>
            <a:r>
              <a:rPr lang="en-US" sz="2000" dirty="0" smtClean="0"/>
              <a:t>.</a:t>
            </a:r>
          </a:p>
          <a:p>
            <a:pPr lvl="2"/>
            <a:r>
              <a:rPr lang="en-US" sz="2000" dirty="0" smtClean="0"/>
              <a:t>name=“</a:t>
            </a:r>
            <a:r>
              <a:rPr lang="en-US" sz="2000" dirty="0" err="1" smtClean="0"/>
              <a:t>ravi</a:t>
            </a:r>
            <a:r>
              <a:rPr lang="en-US" sz="2000" dirty="0" smtClean="0"/>
              <a:t>”, name=5</a:t>
            </a:r>
          </a:p>
          <a:p>
            <a:pPr lvl="1"/>
            <a:r>
              <a:rPr lang="en-US" sz="2000" dirty="0"/>
              <a:t>If you want to specify the data type of a variable, this can be done with casting</a:t>
            </a:r>
            <a:r>
              <a:rPr lang="en-US" sz="2000" dirty="0" smtClean="0"/>
              <a:t>. </a:t>
            </a:r>
            <a:endParaRPr lang="en-US" sz="2000" dirty="0"/>
          </a:p>
          <a:p>
            <a:pPr lvl="2"/>
            <a:r>
              <a:rPr lang="en-US" sz="1800" dirty="0" err="1" smtClean="0"/>
              <a:t>Str</a:t>
            </a:r>
            <a:r>
              <a:rPr lang="en-US" sz="1800" dirty="0" smtClean="0"/>
              <a:t>(),</a:t>
            </a:r>
            <a:r>
              <a:rPr lang="en-US" sz="1800" dirty="0" err="1" smtClean="0"/>
              <a:t>int</a:t>
            </a:r>
            <a:r>
              <a:rPr lang="en-US" sz="1800" dirty="0" smtClean="0"/>
              <a:t>(),float()</a:t>
            </a:r>
          </a:p>
          <a:p>
            <a:pPr lvl="1"/>
            <a:r>
              <a:rPr lang="en-US" sz="2000" dirty="0"/>
              <a:t>You can get the data type of a variable with the type() function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Global Variables</a:t>
            </a:r>
          </a:p>
          <a:p>
            <a:pPr marL="537210" lvl="1" indent="0">
              <a:buNone/>
            </a:pPr>
            <a:r>
              <a:rPr lang="en-US" sz="2000" dirty="0" smtClean="0"/>
              <a:t>	global x</a:t>
            </a:r>
          </a:p>
          <a:p>
            <a:pPr lvl="1"/>
            <a:r>
              <a:rPr lang="en-IN" sz="2000" dirty="0" smtClean="0"/>
              <a:t>Variable </a:t>
            </a:r>
            <a:r>
              <a:rPr lang="en-IN" sz="2000" dirty="0"/>
              <a:t>names are </a:t>
            </a:r>
            <a:r>
              <a:rPr lang="en-IN" sz="2000" dirty="0" smtClean="0"/>
              <a:t>case-sensitive</a:t>
            </a:r>
          </a:p>
          <a:p>
            <a:pPr lvl="2"/>
            <a:r>
              <a:rPr lang="en-US" sz="1800" dirty="0" smtClean="0"/>
              <a:t>A=5,a=5</a:t>
            </a:r>
          </a:p>
          <a:p>
            <a:pPr marL="537210" lvl="1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2328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435280" cy="5692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37976"/>
          </a:xfrm>
        </p:spPr>
        <p:txBody>
          <a:bodyPr>
            <a:normAutofit/>
          </a:bodyPr>
          <a:lstStyle/>
          <a:p>
            <a:pPr marL="537210" lvl="1" indent="0">
              <a:buNone/>
            </a:pPr>
            <a:r>
              <a:rPr lang="en-US" sz="2000" dirty="0" smtClean="0"/>
              <a:t>Text 	: </a:t>
            </a:r>
            <a:r>
              <a:rPr lang="en-US" sz="2000" dirty="0" err="1" smtClean="0"/>
              <a:t>str</a:t>
            </a:r>
            <a:endParaRPr lang="en-US" sz="2000" dirty="0" smtClean="0"/>
          </a:p>
          <a:p>
            <a:pPr marL="537210" lvl="1" indent="0">
              <a:buNone/>
            </a:pPr>
            <a:r>
              <a:rPr lang="en-US" sz="2000" dirty="0" smtClean="0"/>
              <a:t>Numeric	: </a:t>
            </a:r>
            <a:r>
              <a:rPr lang="en-US" sz="2000" dirty="0" err="1" smtClean="0"/>
              <a:t>int</a:t>
            </a:r>
            <a:r>
              <a:rPr lang="en-US" sz="2000" dirty="0" smtClean="0"/>
              <a:t>, float, complex</a:t>
            </a:r>
          </a:p>
          <a:p>
            <a:pPr marL="537210" lvl="1" indent="0">
              <a:buNone/>
            </a:pPr>
            <a:r>
              <a:rPr lang="en-US" sz="2000" dirty="0" smtClean="0"/>
              <a:t>Boolean	: bool</a:t>
            </a:r>
          </a:p>
          <a:p>
            <a:pPr marL="537210" lvl="1" indent="0">
              <a:buNone/>
            </a:pPr>
            <a:r>
              <a:rPr lang="en-US" sz="2000" dirty="0" smtClean="0"/>
              <a:t>Sequence	: list, tuple, range</a:t>
            </a:r>
          </a:p>
          <a:p>
            <a:pPr marL="537210" lvl="1" indent="0">
              <a:buNone/>
            </a:pPr>
            <a:r>
              <a:rPr lang="en-US" sz="2000" dirty="0" smtClean="0"/>
              <a:t>Mapping	: </a:t>
            </a:r>
            <a:r>
              <a:rPr lang="en-US" sz="2000" dirty="0" err="1" smtClean="0"/>
              <a:t>dict</a:t>
            </a:r>
            <a:endParaRPr lang="en-US" sz="2000" dirty="0" smtClean="0"/>
          </a:p>
          <a:p>
            <a:pPr marL="537210" lvl="1" indent="0">
              <a:buNone/>
            </a:pPr>
            <a:r>
              <a:rPr lang="en-US" sz="2000" dirty="0" smtClean="0"/>
              <a:t>Set	: set, </a:t>
            </a:r>
            <a:r>
              <a:rPr lang="en-US" sz="2000" dirty="0" err="1" smtClean="0"/>
              <a:t>frozenset</a:t>
            </a:r>
            <a:endParaRPr lang="en-US" sz="2000" dirty="0" smtClean="0"/>
          </a:p>
          <a:p>
            <a:pPr marL="537210" lvl="1" indent="0">
              <a:buNone/>
            </a:pPr>
            <a:r>
              <a:rPr lang="en-US" sz="2000" dirty="0" smtClean="0"/>
              <a:t>Binary	: bytes, </a:t>
            </a:r>
            <a:r>
              <a:rPr lang="en-US" sz="2000" dirty="0" err="1" smtClean="0"/>
              <a:t>bytearray</a:t>
            </a:r>
            <a:r>
              <a:rPr lang="en-US" sz="2000" dirty="0" smtClean="0"/>
              <a:t>, </a:t>
            </a:r>
            <a:r>
              <a:rPr lang="en-US" sz="2000" dirty="0" err="1" smtClean="0"/>
              <a:t>memoryview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522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435280" cy="5692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6088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2000" dirty="0"/>
              <a:t>Python divides the operators in the following </a:t>
            </a:r>
            <a:r>
              <a:rPr lang="en-US" sz="2000" dirty="0" smtClean="0"/>
              <a:t>groups</a:t>
            </a:r>
            <a:endParaRPr lang="en-US" sz="2000" dirty="0"/>
          </a:p>
          <a:p>
            <a:r>
              <a:rPr lang="en-US" sz="2000" dirty="0"/>
              <a:t>Arithmetic </a:t>
            </a:r>
            <a:r>
              <a:rPr lang="en-US" sz="2000" dirty="0" smtClean="0"/>
              <a:t>operators</a:t>
            </a:r>
          </a:p>
          <a:p>
            <a:pPr lvl="1"/>
            <a:r>
              <a:rPr lang="en-US" sz="1600" dirty="0" smtClean="0"/>
              <a:t>+,-,*,/,%,**,//</a:t>
            </a:r>
            <a:endParaRPr lang="en-US" sz="1600" dirty="0"/>
          </a:p>
          <a:p>
            <a:r>
              <a:rPr lang="en-US" sz="2000" dirty="0"/>
              <a:t>Assignment </a:t>
            </a:r>
            <a:r>
              <a:rPr lang="en-US" sz="2000" dirty="0" smtClean="0"/>
              <a:t>operators</a:t>
            </a:r>
          </a:p>
          <a:p>
            <a:pPr marL="64008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=</a:t>
            </a:r>
            <a:endParaRPr lang="en-US" sz="2000" dirty="0"/>
          </a:p>
          <a:p>
            <a:r>
              <a:rPr lang="en-US" sz="2000" dirty="0"/>
              <a:t>Comparison </a:t>
            </a:r>
            <a:r>
              <a:rPr lang="en-US" sz="2000" dirty="0" smtClean="0"/>
              <a:t>operators</a:t>
            </a:r>
          </a:p>
          <a:p>
            <a:pPr lvl="1"/>
            <a:r>
              <a:rPr lang="en-US" sz="1600" dirty="0" smtClean="0"/>
              <a:t>==,&gt;,&lt;,!=,&gt;=,&lt;=</a:t>
            </a:r>
            <a:endParaRPr lang="en-US" sz="1600" dirty="0"/>
          </a:p>
          <a:p>
            <a:r>
              <a:rPr lang="en-US" sz="2000" dirty="0"/>
              <a:t>Logical </a:t>
            </a:r>
            <a:r>
              <a:rPr lang="en-US" sz="2000" dirty="0" smtClean="0"/>
              <a:t>operators</a:t>
            </a:r>
          </a:p>
          <a:p>
            <a:pPr lvl="1"/>
            <a:r>
              <a:rPr lang="en-US" sz="1600" dirty="0"/>
              <a:t>a</a:t>
            </a:r>
            <a:r>
              <a:rPr lang="en-US" sz="1600" dirty="0" smtClean="0"/>
              <a:t>nd, or, not</a:t>
            </a:r>
            <a:endParaRPr lang="en-US" sz="1600" dirty="0"/>
          </a:p>
          <a:p>
            <a:r>
              <a:rPr lang="en-US" sz="2000" dirty="0"/>
              <a:t>Identity </a:t>
            </a:r>
            <a:r>
              <a:rPr lang="en-US" sz="2000" dirty="0" smtClean="0"/>
              <a:t>operators</a:t>
            </a:r>
          </a:p>
          <a:p>
            <a:pPr lvl="1"/>
            <a:r>
              <a:rPr lang="en-US" sz="1600" dirty="0"/>
              <a:t>i</a:t>
            </a:r>
            <a:r>
              <a:rPr lang="en-US" sz="1600" dirty="0" smtClean="0"/>
              <a:t>s, is not </a:t>
            </a:r>
            <a:endParaRPr lang="en-US" sz="1600" dirty="0"/>
          </a:p>
          <a:p>
            <a:r>
              <a:rPr lang="en-US" sz="2000" dirty="0"/>
              <a:t>Membership </a:t>
            </a:r>
            <a:r>
              <a:rPr lang="en-US" sz="2000" dirty="0" smtClean="0"/>
              <a:t>operators</a:t>
            </a:r>
          </a:p>
          <a:p>
            <a:pPr lvl="1"/>
            <a:r>
              <a:rPr lang="en-US" sz="1600" dirty="0"/>
              <a:t>i</a:t>
            </a:r>
            <a:r>
              <a:rPr lang="en-US" sz="1600" dirty="0" smtClean="0"/>
              <a:t>n, not in</a:t>
            </a:r>
            <a:endParaRPr lang="en-US" sz="1600" dirty="0"/>
          </a:p>
          <a:p>
            <a:r>
              <a:rPr lang="en-US" sz="2000" dirty="0"/>
              <a:t>Bitwise </a:t>
            </a:r>
            <a:r>
              <a:rPr lang="en-US" sz="2000" dirty="0" smtClean="0"/>
              <a:t>operators</a:t>
            </a:r>
          </a:p>
          <a:p>
            <a:pPr lvl="1"/>
            <a:r>
              <a:rPr lang="en-US" sz="1600" dirty="0" smtClean="0"/>
              <a:t>&amp;,|, ^, ~, &lt;&lt;, &gt;&gt;</a:t>
            </a:r>
            <a:endParaRPr lang="en-US" sz="1600" dirty="0"/>
          </a:p>
          <a:p>
            <a:pPr marL="53721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023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132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30064"/>
          </a:xfrm>
        </p:spPr>
        <p:txBody>
          <a:bodyPr/>
          <a:lstStyle/>
          <a:p>
            <a:r>
              <a:rPr lang="en-US" sz="2000" dirty="0" smtClean="0"/>
              <a:t>Strings are immutable</a:t>
            </a:r>
          </a:p>
          <a:p>
            <a:r>
              <a:rPr lang="en-US" sz="2000" dirty="0" smtClean="0"/>
              <a:t>Indexing starts from 0</a:t>
            </a:r>
          </a:p>
          <a:p>
            <a:r>
              <a:rPr lang="en-US" sz="2000" dirty="0" smtClean="0"/>
              <a:t>Get character using [</a:t>
            </a:r>
            <a:r>
              <a:rPr lang="en-US" sz="2000" dirty="0" err="1" smtClean="0"/>
              <a:t>i</a:t>
            </a:r>
            <a:r>
              <a:rPr lang="en-US" sz="2000" dirty="0" smtClean="0"/>
              <a:t>], </a:t>
            </a:r>
            <a:r>
              <a:rPr lang="en-US" sz="2000" dirty="0" err="1" smtClean="0"/>
              <a:t>i</a:t>
            </a:r>
            <a:r>
              <a:rPr lang="en-US" sz="2000" dirty="0" smtClean="0"/>
              <a:t> being index</a:t>
            </a:r>
          </a:p>
          <a:p>
            <a:r>
              <a:rPr lang="en-US" sz="2000" dirty="0" smtClean="0"/>
              <a:t>Check string, ‘</a:t>
            </a:r>
            <a:r>
              <a:rPr lang="en-US" sz="2000" dirty="0" err="1" smtClean="0"/>
              <a:t>str</a:t>
            </a:r>
            <a:r>
              <a:rPr lang="en-US" sz="2000" dirty="0" smtClean="0"/>
              <a:t>’ in, ‘</a:t>
            </a:r>
            <a:r>
              <a:rPr lang="en-US" sz="2000" dirty="0" err="1" smtClean="0"/>
              <a:t>str</a:t>
            </a:r>
            <a:r>
              <a:rPr lang="en-US" sz="2000" dirty="0" smtClean="0"/>
              <a:t>’ not in</a:t>
            </a:r>
          </a:p>
          <a:p>
            <a:r>
              <a:rPr lang="en-US" sz="2000" dirty="0" smtClean="0"/>
              <a:t>Slicing</a:t>
            </a:r>
          </a:p>
          <a:p>
            <a:pPr lvl="1"/>
            <a:r>
              <a:rPr lang="en-US" sz="1600" dirty="0"/>
              <a:t>[ start index : end index ]</a:t>
            </a:r>
          </a:p>
          <a:p>
            <a:pPr lvl="1"/>
            <a:r>
              <a:rPr lang="en-US" sz="1600" dirty="0"/>
              <a:t>Supports negative </a:t>
            </a:r>
            <a:r>
              <a:rPr lang="en-US" sz="1600" dirty="0" smtClean="0"/>
              <a:t>index</a:t>
            </a:r>
          </a:p>
          <a:p>
            <a:r>
              <a:rPr lang="en-US" sz="2000" dirty="0" smtClean="0"/>
              <a:t>Modify</a:t>
            </a:r>
          </a:p>
          <a:p>
            <a:pPr lvl="1"/>
            <a:r>
              <a:rPr lang="en-US" sz="1600" dirty="0" smtClean="0"/>
              <a:t>Split, replace, strip, lower, upper</a:t>
            </a:r>
          </a:p>
          <a:p>
            <a:r>
              <a:rPr lang="en-US" sz="2000" dirty="0" smtClean="0"/>
              <a:t>Concatenate : str1+ str2</a:t>
            </a:r>
          </a:p>
          <a:p>
            <a:r>
              <a:rPr lang="en-US" sz="2000" dirty="0" smtClean="0"/>
              <a:t>Format : ‘this is string {}’.format()</a:t>
            </a:r>
          </a:p>
          <a:p>
            <a:r>
              <a:rPr lang="en-US" sz="2000" dirty="0" smtClean="0"/>
              <a:t>Escape: \</a:t>
            </a:r>
          </a:p>
          <a:p>
            <a:r>
              <a:rPr lang="en-US" sz="2000" dirty="0" smtClean="0"/>
              <a:t>Methods</a:t>
            </a:r>
          </a:p>
          <a:p>
            <a:pPr lvl="1"/>
            <a:r>
              <a:rPr lang="en-US" sz="1600" dirty="0"/>
              <a:t>https://www.w3schools.com/python/python_strings_methods.asp</a:t>
            </a:r>
            <a:endParaRPr lang="en-US" sz="16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970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445</TotalTime>
  <Words>253</Words>
  <Application>Microsoft Office PowerPoint</Application>
  <PresentationFormat>On-screen Show (4:3)</PresentationFormat>
  <Paragraphs>99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Verve</vt:lpstr>
      <vt:lpstr>Python For Beginners</vt:lpstr>
      <vt:lpstr>Prerequisites &amp; Installation</vt:lpstr>
      <vt:lpstr>W5 of Python</vt:lpstr>
      <vt:lpstr>Python and CMD</vt:lpstr>
      <vt:lpstr>Comments &amp; Indentation</vt:lpstr>
      <vt:lpstr>Variables</vt:lpstr>
      <vt:lpstr>Data Types</vt:lpstr>
      <vt:lpstr>Operators</vt:lpstr>
      <vt:lpstr>Strings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Beginners</dc:title>
  <dc:creator>91727</dc:creator>
  <cp:lastModifiedBy>91727</cp:lastModifiedBy>
  <cp:revision>24</cp:revision>
  <dcterms:created xsi:type="dcterms:W3CDTF">2021-12-17T11:26:17Z</dcterms:created>
  <dcterms:modified xsi:type="dcterms:W3CDTF">2021-12-18T18:00:06Z</dcterms:modified>
</cp:coreProperties>
</file>