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9" r:id="rId3"/>
    <p:sldId id="257" r:id="rId4"/>
    <p:sldId id="260" r:id="rId5"/>
    <p:sldId id="261" r:id="rId6"/>
    <p:sldId id="262" r:id="rId7"/>
    <p:sldId id="263" r:id="rId8"/>
    <p:sldId id="265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9D3D7800-DB7A-4180-B244-216606443E4F}" type="datetimeFigureOut">
              <a:rPr lang="en-IN" smtClean="0"/>
              <a:t>23-12-2021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EA81F22F-AD30-4C31-8826-43FBAF6354E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D7800-DB7A-4180-B244-216606443E4F}" type="datetimeFigureOut">
              <a:rPr lang="en-IN" smtClean="0"/>
              <a:t>23-12-2021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1F22F-AD30-4C31-8826-43FBAF6354E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D7800-DB7A-4180-B244-216606443E4F}" type="datetimeFigureOut">
              <a:rPr lang="en-IN" smtClean="0"/>
              <a:t>23-12-2021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1F22F-AD30-4C31-8826-43FBAF6354E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9D3D7800-DB7A-4180-B244-216606443E4F}" type="datetimeFigureOut">
              <a:rPr lang="en-IN" smtClean="0"/>
              <a:t>23-12-2021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1F22F-AD30-4C31-8826-43FBAF6354E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9D3D7800-DB7A-4180-B244-216606443E4F}" type="datetimeFigureOut">
              <a:rPr lang="en-IN" smtClean="0"/>
              <a:t>23-12-2021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EA81F22F-AD30-4C31-8826-43FBAF6354E2}" type="slidenum">
              <a:rPr lang="en-IN" smtClean="0"/>
              <a:t>‹#›</a:t>
            </a:fld>
            <a:endParaRPr lang="en-IN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9D3D7800-DB7A-4180-B244-216606443E4F}" type="datetimeFigureOut">
              <a:rPr lang="en-IN" smtClean="0"/>
              <a:t>23-12-2021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EA81F22F-AD30-4C31-8826-43FBAF6354E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9D3D7800-DB7A-4180-B244-216606443E4F}" type="datetimeFigureOut">
              <a:rPr lang="en-IN" smtClean="0"/>
              <a:t>23-12-2021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EA81F22F-AD30-4C31-8826-43FBAF6354E2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D7800-DB7A-4180-B244-216606443E4F}" type="datetimeFigureOut">
              <a:rPr lang="en-IN" smtClean="0"/>
              <a:t>23-12-2021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1F22F-AD30-4C31-8826-43FBAF6354E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9D3D7800-DB7A-4180-B244-216606443E4F}" type="datetimeFigureOut">
              <a:rPr lang="en-IN" smtClean="0"/>
              <a:t>23-12-2021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EA81F22F-AD30-4C31-8826-43FBAF6354E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9D3D7800-DB7A-4180-B244-216606443E4F}" type="datetimeFigureOut">
              <a:rPr lang="en-IN" smtClean="0"/>
              <a:t>23-12-2021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EA81F22F-AD30-4C31-8826-43FBAF6354E2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9D3D7800-DB7A-4180-B244-216606443E4F}" type="datetimeFigureOut">
              <a:rPr lang="en-IN" smtClean="0"/>
              <a:t>23-12-2021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EA81F22F-AD30-4C31-8826-43FBAF6354E2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9D3D7800-DB7A-4180-B244-216606443E4F}" type="datetimeFigureOut">
              <a:rPr lang="en-IN" smtClean="0"/>
              <a:t>23-12-2021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EA81F22F-AD30-4C31-8826-43FBAF6354E2}" type="slidenum">
              <a:rPr lang="en-IN" smtClean="0"/>
              <a:t>‹#›</a:t>
            </a:fld>
            <a:endParaRPr lang="en-I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 For Beginners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Module 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0283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71323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Conditional Statement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258056"/>
          </a:xfrm>
        </p:spPr>
        <p:txBody>
          <a:bodyPr>
            <a:normAutofit/>
          </a:bodyPr>
          <a:lstStyle/>
          <a:p>
            <a:r>
              <a:rPr lang="en-US" sz="2000" b="1" dirty="0" smtClean="0"/>
              <a:t>If</a:t>
            </a:r>
          </a:p>
          <a:p>
            <a:pPr lvl="1"/>
            <a:r>
              <a:rPr lang="en-US" sz="1600" dirty="0" smtClean="0"/>
              <a:t>If(condition):</a:t>
            </a:r>
          </a:p>
          <a:p>
            <a:pPr marL="537210" lvl="1" indent="0">
              <a:buNone/>
            </a:pPr>
            <a:endParaRPr lang="en-US" sz="2000" dirty="0" smtClean="0"/>
          </a:p>
          <a:p>
            <a:r>
              <a:rPr lang="en-US" sz="2000" b="1" dirty="0" smtClean="0"/>
              <a:t>If-else</a:t>
            </a:r>
          </a:p>
          <a:p>
            <a:pPr lvl="1"/>
            <a:r>
              <a:rPr lang="en-US" sz="1600" dirty="0" smtClean="0"/>
              <a:t>If(condition):</a:t>
            </a:r>
          </a:p>
          <a:p>
            <a:pPr lvl="1"/>
            <a:r>
              <a:rPr lang="en-US" sz="1600" dirty="0" smtClean="0"/>
              <a:t>else:</a:t>
            </a:r>
          </a:p>
          <a:p>
            <a:pPr marL="537210" lvl="1" indent="0">
              <a:buNone/>
            </a:pPr>
            <a:endParaRPr lang="en-US" sz="2000" dirty="0" smtClean="0"/>
          </a:p>
          <a:p>
            <a:r>
              <a:rPr lang="en-US" sz="2000" b="1" dirty="0" smtClean="0"/>
              <a:t>if-</a:t>
            </a:r>
            <a:r>
              <a:rPr lang="en-US" sz="2000" b="1" dirty="0" err="1" smtClean="0"/>
              <a:t>elif</a:t>
            </a:r>
            <a:endParaRPr lang="en-US" sz="2000" b="1" dirty="0" smtClean="0"/>
          </a:p>
          <a:p>
            <a:pPr lvl="1"/>
            <a:r>
              <a:rPr lang="en-US" sz="1600" dirty="0"/>
              <a:t>If(condition):</a:t>
            </a:r>
          </a:p>
          <a:p>
            <a:pPr lvl="1"/>
            <a:r>
              <a:rPr lang="en-US" sz="1600" dirty="0" err="1"/>
              <a:t>elif</a:t>
            </a:r>
            <a:r>
              <a:rPr lang="en-US" sz="1600" dirty="0"/>
              <a:t>(condition):</a:t>
            </a:r>
          </a:p>
          <a:p>
            <a:pPr marL="64008" indent="0">
              <a:buNone/>
            </a:pPr>
            <a:endParaRPr lang="en-US" sz="2000" b="1" dirty="0" smtClean="0"/>
          </a:p>
          <a:p>
            <a:r>
              <a:rPr lang="en-US" sz="2000" b="1" dirty="0" smtClean="0"/>
              <a:t>if-</a:t>
            </a:r>
            <a:r>
              <a:rPr lang="en-US" sz="2000" b="1" dirty="0" err="1" smtClean="0"/>
              <a:t>elif</a:t>
            </a:r>
            <a:r>
              <a:rPr lang="en-US" sz="2000" b="1" dirty="0" smtClean="0"/>
              <a:t>-else</a:t>
            </a:r>
          </a:p>
          <a:p>
            <a:pPr lvl="1"/>
            <a:r>
              <a:rPr lang="en-US" sz="1600" dirty="0"/>
              <a:t>If(condition):</a:t>
            </a:r>
          </a:p>
          <a:p>
            <a:pPr lvl="1"/>
            <a:r>
              <a:rPr lang="en-US" sz="1600" dirty="0" err="1"/>
              <a:t>elif</a:t>
            </a:r>
            <a:r>
              <a:rPr lang="en-US" sz="1600" dirty="0"/>
              <a:t>(condition):</a:t>
            </a:r>
          </a:p>
          <a:p>
            <a:pPr lvl="1"/>
            <a:r>
              <a:rPr lang="en-US" sz="1600" dirty="0"/>
              <a:t>e</a:t>
            </a:r>
            <a:r>
              <a:rPr lang="en-US" sz="1600" dirty="0" smtClean="0"/>
              <a:t>lse:</a:t>
            </a:r>
          </a:p>
          <a:p>
            <a:pPr marL="537210" lvl="1" indent="0">
              <a:buNone/>
            </a:pPr>
            <a:endParaRPr lang="en-US" dirty="0" smtClean="0"/>
          </a:p>
          <a:p>
            <a:pPr marL="53721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64421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71323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Multiple conditional statement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76872"/>
            <a:ext cx="8229600" cy="4177936"/>
          </a:xfrm>
        </p:spPr>
        <p:txBody>
          <a:bodyPr/>
          <a:lstStyle/>
          <a:p>
            <a:r>
              <a:rPr lang="en-US" sz="2000" b="1" dirty="0" smtClean="0"/>
              <a:t>If(conditions)</a:t>
            </a:r>
          </a:p>
          <a:p>
            <a:pPr lvl="1"/>
            <a:r>
              <a:rPr lang="en-US" sz="2000" dirty="0" smtClean="0"/>
              <a:t>We can use multiple conditions with and &amp; or operators</a:t>
            </a:r>
          </a:p>
          <a:p>
            <a:pPr lvl="1"/>
            <a:r>
              <a:rPr lang="en-US" sz="2000" dirty="0" smtClean="0"/>
              <a:t>If(x%2==</a:t>
            </a:r>
            <a:r>
              <a:rPr lang="en-US" sz="2000" dirty="0"/>
              <a:t>0</a:t>
            </a:r>
            <a:r>
              <a:rPr lang="en-US" sz="2000" dirty="0" smtClean="0"/>
              <a:t> </a:t>
            </a:r>
            <a:r>
              <a:rPr lang="en-US" sz="2000" dirty="0" smtClean="0"/>
              <a:t>and </a:t>
            </a:r>
            <a:r>
              <a:rPr lang="en-US" sz="2000" dirty="0" smtClean="0"/>
              <a:t>x</a:t>
            </a:r>
            <a:r>
              <a:rPr lang="en-US" sz="2000" dirty="0" smtClean="0"/>
              <a:t>%4</a:t>
            </a:r>
            <a:r>
              <a:rPr lang="en-US" sz="2000" dirty="0" smtClean="0"/>
              <a:t>==</a:t>
            </a:r>
            <a:r>
              <a:rPr lang="en-US" sz="2000" dirty="0"/>
              <a:t>0</a:t>
            </a:r>
            <a:r>
              <a:rPr lang="en-US" sz="2000" dirty="0" smtClean="0"/>
              <a:t>):</a:t>
            </a:r>
            <a:endParaRPr lang="en-US" sz="2000" dirty="0" smtClean="0"/>
          </a:p>
          <a:p>
            <a:pPr lvl="2"/>
            <a:r>
              <a:rPr lang="en-US" sz="1800" dirty="0"/>
              <a:t>p</a:t>
            </a:r>
            <a:r>
              <a:rPr lang="en-US" sz="1800" dirty="0" smtClean="0"/>
              <a:t>rint(“x is divisible by 4 and 2)</a:t>
            </a:r>
          </a:p>
          <a:p>
            <a:pPr marL="877824" lvl="2" indent="0">
              <a:buNone/>
            </a:pPr>
            <a:r>
              <a:rPr lang="en-US" sz="1800" dirty="0"/>
              <a:t>e</a:t>
            </a:r>
            <a:r>
              <a:rPr lang="en-US" sz="1800" dirty="0" smtClean="0"/>
              <a:t>lse:</a:t>
            </a:r>
          </a:p>
          <a:p>
            <a:pPr marL="877824" lvl="2" indent="0">
              <a:buNone/>
            </a:pPr>
            <a:r>
              <a:rPr lang="en-US" sz="1800" dirty="0"/>
              <a:t>	print(“x is </a:t>
            </a:r>
            <a:r>
              <a:rPr lang="en-US" sz="1800" dirty="0" smtClean="0"/>
              <a:t>not divisible </a:t>
            </a:r>
            <a:r>
              <a:rPr lang="en-US" sz="1800" dirty="0"/>
              <a:t>by 4 and 2)</a:t>
            </a:r>
          </a:p>
          <a:p>
            <a:pPr marL="877824" lvl="2" indent="0">
              <a:buNone/>
            </a:pPr>
            <a:endParaRPr lang="en-US" sz="1800" dirty="0" smtClean="0"/>
          </a:p>
          <a:p>
            <a:pPr lvl="1"/>
            <a:endParaRPr lang="en-US" sz="1600" b="1" dirty="0" smtClean="0"/>
          </a:p>
          <a:p>
            <a:pPr lvl="1"/>
            <a:endParaRPr lang="en-US" sz="1600" b="1" dirty="0" smtClean="0"/>
          </a:p>
          <a:p>
            <a:pPr marL="537210" lvl="1" indent="0">
              <a:buNone/>
            </a:pPr>
            <a:endParaRPr lang="en-US" sz="1600" b="1" dirty="0" smtClean="0"/>
          </a:p>
        </p:txBody>
      </p:sp>
    </p:spTree>
    <p:extLst>
      <p:ext uri="{BB962C8B-B14F-4D97-AF65-F5344CB8AC3E}">
        <p14:creationId xmlns:p14="http://schemas.microsoft.com/office/powerpoint/2010/main" val="931202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64122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Pass instruction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420888"/>
            <a:ext cx="8229600" cy="4105928"/>
          </a:xfrm>
        </p:spPr>
        <p:txBody>
          <a:bodyPr/>
          <a:lstStyle/>
          <a:p>
            <a:r>
              <a:rPr lang="en-US" sz="2000" b="1" dirty="0" smtClean="0"/>
              <a:t>Pass</a:t>
            </a:r>
          </a:p>
          <a:p>
            <a:pPr lvl="1"/>
            <a:r>
              <a:rPr lang="en-US" sz="2000" dirty="0" smtClean="0"/>
              <a:t>Pass is used to pass a condition</a:t>
            </a:r>
          </a:p>
          <a:p>
            <a:pPr lvl="1"/>
            <a:r>
              <a:rPr lang="en-US" sz="2000" dirty="0" smtClean="0"/>
              <a:t>If(condition):</a:t>
            </a:r>
          </a:p>
          <a:p>
            <a:pPr marL="877824" lvl="2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pass</a:t>
            </a:r>
          </a:p>
          <a:p>
            <a:pPr marL="877824" lvl="2" indent="0">
              <a:buNone/>
            </a:pPr>
            <a:r>
              <a:rPr lang="en-US" sz="2000" dirty="0"/>
              <a:t>e</a:t>
            </a:r>
            <a:r>
              <a:rPr lang="en-US" sz="2000" dirty="0" smtClean="0"/>
              <a:t>lse:</a:t>
            </a:r>
          </a:p>
          <a:p>
            <a:pPr marL="877824" lvl="2" indent="0">
              <a:buNone/>
            </a:pPr>
            <a:r>
              <a:rPr lang="en-US" sz="2000" dirty="0" smtClean="0"/>
              <a:t>	</a:t>
            </a:r>
          </a:p>
          <a:p>
            <a:pPr lvl="1"/>
            <a:endParaRPr lang="en-US" sz="2000" dirty="0" smtClean="0"/>
          </a:p>
          <a:p>
            <a:pPr marL="53721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6788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435280" cy="71323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Loops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402072"/>
          </a:xfrm>
        </p:spPr>
        <p:txBody>
          <a:bodyPr>
            <a:normAutofit/>
          </a:bodyPr>
          <a:lstStyle/>
          <a:p>
            <a:r>
              <a:rPr lang="en-US" sz="2000" dirty="0" smtClean="0"/>
              <a:t>For</a:t>
            </a:r>
          </a:p>
          <a:p>
            <a:pPr lvl="1"/>
            <a:r>
              <a:rPr lang="en-US" sz="1600" dirty="0" smtClean="0"/>
              <a:t>for </a:t>
            </a:r>
            <a:r>
              <a:rPr lang="en-US" sz="1600" dirty="0" err="1" smtClean="0"/>
              <a:t>i</a:t>
            </a:r>
            <a:r>
              <a:rPr lang="en-US" sz="1600" dirty="0" smtClean="0"/>
              <a:t> in range()</a:t>
            </a:r>
          </a:p>
          <a:p>
            <a:pPr marL="537210" lvl="1" indent="0">
              <a:buNone/>
            </a:pPr>
            <a:endParaRPr lang="en-US" sz="2000" dirty="0" smtClean="0"/>
          </a:p>
          <a:p>
            <a:r>
              <a:rPr lang="en-US" sz="2000" dirty="0" smtClean="0"/>
              <a:t>While</a:t>
            </a:r>
          </a:p>
          <a:p>
            <a:pPr lvl="1"/>
            <a:r>
              <a:rPr lang="en-US" sz="1600" dirty="0"/>
              <a:t>w</a:t>
            </a:r>
            <a:r>
              <a:rPr lang="en-US" sz="1600" dirty="0" smtClean="0"/>
              <a:t>hile (condition):</a:t>
            </a:r>
          </a:p>
          <a:p>
            <a:pPr marL="537210" lvl="1" indent="0">
              <a:buNone/>
            </a:pPr>
            <a:r>
              <a:rPr lang="en-US" sz="1600" dirty="0"/>
              <a:t>	</a:t>
            </a:r>
            <a:endParaRPr lang="en-US" sz="2000" dirty="0" smtClean="0"/>
          </a:p>
          <a:p>
            <a:r>
              <a:rPr lang="en-US" sz="2000" dirty="0" smtClean="0"/>
              <a:t>For-else</a:t>
            </a:r>
          </a:p>
          <a:p>
            <a:pPr lvl="1"/>
            <a:r>
              <a:rPr lang="en-US" sz="1600" dirty="0" smtClean="0"/>
              <a:t>for</a:t>
            </a:r>
          </a:p>
          <a:p>
            <a:pPr lvl="1"/>
            <a:r>
              <a:rPr lang="en-US" sz="1600" dirty="0" smtClean="0"/>
              <a:t>else</a:t>
            </a:r>
          </a:p>
          <a:p>
            <a:r>
              <a:rPr lang="en-US" sz="2000" dirty="0" smtClean="0"/>
              <a:t>While-else</a:t>
            </a:r>
          </a:p>
          <a:p>
            <a:pPr lvl="1"/>
            <a:r>
              <a:rPr lang="en-US" sz="1600" dirty="0" smtClean="0"/>
              <a:t>while </a:t>
            </a:r>
          </a:p>
          <a:p>
            <a:pPr lvl="1"/>
            <a:r>
              <a:rPr lang="en-US" sz="1600" dirty="0" smtClean="0"/>
              <a:t>else</a:t>
            </a:r>
          </a:p>
          <a:p>
            <a:r>
              <a:rPr lang="en-US" sz="2000" dirty="0" smtClean="0"/>
              <a:t>Range</a:t>
            </a:r>
          </a:p>
          <a:p>
            <a:pPr lvl="1"/>
            <a:r>
              <a:rPr lang="en-US" sz="1600" dirty="0" smtClean="0"/>
              <a:t>range(counter start, counter end, increment by)</a:t>
            </a:r>
          </a:p>
          <a:p>
            <a:r>
              <a:rPr lang="en-US" sz="2000" dirty="0" smtClean="0"/>
              <a:t>In</a:t>
            </a:r>
            <a:endParaRPr lang="en-US" sz="1600" dirty="0"/>
          </a:p>
          <a:p>
            <a:pPr lvl="1"/>
            <a:r>
              <a:rPr lang="en-US" sz="1600" dirty="0" smtClean="0"/>
              <a:t>Checks for inclusion</a:t>
            </a:r>
          </a:p>
        </p:txBody>
      </p:sp>
    </p:spTree>
    <p:extLst>
      <p:ext uri="{BB962C8B-B14F-4D97-AF65-F5344CB8AC3E}">
        <p14:creationId xmlns:p14="http://schemas.microsoft.com/office/powerpoint/2010/main" val="338172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435280" cy="56921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Iterating through sequences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681992"/>
          </a:xfrm>
        </p:spPr>
        <p:txBody>
          <a:bodyPr>
            <a:normAutofit/>
          </a:bodyPr>
          <a:lstStyle/>
          <a:p>
            <a:pPr marL="537210" lvl="1" indent="0">
              <a:buNone/>
            </a:pPr>
            <a:r>
              <a:rPr lang="en-US" sz="2000" dirty="0" smtClean="0"/>
              <a:t>Cars = [‘BMW’, ‘Honda’, ‘</a:t>
            </a:r>
            <a:r>
              <a:rPr lang="en-US" sz="2000" dirty="0" err="1" smtClean="0"/>
              <a:t>suzuki</a:t>
            </a:r>
            <a:r>
              <a:rPr lang="en-US" sz="2000" dirty="0" smtClean="0"/>
              <a:t>’]</a:t>
            </a:r>
          </a:p>
          <a:p>
            <a:pPr marL="537210" lvl="1" indent="0">
              <a:buNone/>
            </a:pPr>
            <a:r>
              <a:rPr lang="en-US" sz="2000" dirty="0" smtClean="0"/>
              <a:t>For car in cars:</a:t>
            </a:r>
          </a:p>
          <a:p>
            <a:pPr marL="537210" lvl="1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print(car)</a:t>
            </a:r>
          </a:p>
          <a:p>
            <a:pPr marL="537210" lvl="1" indent="0">
              <a:buNone/>
            </a:pPr>
            <a:endParaRPr lang="en-US" sz="2000" dirty="0" smtClean="0"/>
          </a:p>
          <a:p>
            <a:pPr marL="537210" lvl="1" indent="0">
              <a:buNone/>
            </a:pPr>
            <a:r>
              <a:rPr lang="en-US" sz="2000" dirty="0" smtClean="0"/>
              <a:t>For I in range(10):</a:t>
            </a:r>
          </a:p>
          <a:p>
            <a:pPr marL="537210" lvl="1" indent="0">
              <a:buNone/>
            </a:pPr>
            <a:r>
              <a:rPr lang="en-US" sz="2000" dirty="0" smtClean="0"/>
              <a:t>	print(</a:t>
            </a:r>
            <a:r>
              <a:rPr lang="en-US" sz="2000" dirty="0" err="1" smtClean="0"/>
              <a:t>i</a:t>
            </a:r>
            <a:r>
              <a:rPr lang="en-US" sz="20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3284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507288" cy="85725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Nesting loops and conditional statements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4537976"/>
          </a:xfrm>
        </p:spPr>
        <p:txBody>
          <a:bodyPr>
            <a:normAutofit/>
          </a:bodyPr>
          <a:lstStyle/>
          <a:p>
            <a:pPr marL="537210" lvl="1" indent="0">
              <a:buNone/>
            </a:pPr>
            <a:r>
              <a:rPr lang="en-US" sz="2000" dirty="0" smtClean="0"/>
              <a:t>for </a:t>
            </a:r>
            <a:r>
              <a:rPr lang="en-US" sz="2000" dirty="0" err="1" smtClean="0"/>
              <a:t>i</a:t>
            </a:r>
            <a:r>
              <a:rPr lang="en-US" sz="2000" dirty="0" smtClean="0"/>
              <a:t> in range(0,10):</a:t>
            </a:r>
          </a:p>
          <a:p>
            <a:pPr marL="537210" lvl="1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if condition:</a:t>
            </a:r>
          </a:p>
          <a:p>
            <a:pPr marL="537210" lvl="1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	print()</a:t>
            </a:r>
          </a:p>
          <a:p>
            <a:pPr marL="537210" lvl="1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else:</a:t>
            </a:r>
          </a:p>
          <a:p>
            <a:pPr marL="537210" lvl="1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	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05226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435280" cy="56921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Controlling loop executions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681992"/>
          </a:xfrm>
        </p:spPr>
        <p:txBody>
          <a:bodyPr>
            <a:normAutofit/>
          </a:bodyPr>
          <a:lstStyle/>
          <a:p>
            <a:r>
              <a:rPr lang="en-US" sz="2000" dirty="0" smtClean="0"/>
              <a:t>Break</a:t>
            </a:r>
          </a:p>
          <a:p>
            <a:pPr marL="537210" lvl="1" indent="0">
              <a:buNone/>
            </a:pPr>
            <a:r>
              <a:rPr lang="en-US" sz="1600" dirty="0" smtClean="0"/>
              <a:t>for :</a:t>
            </a:r>
          </a:p>
          <a:p>
            <a:pPr marL="537210" lvl="1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if condition:</a:t>
            </a:r>
          </a:p>
          <a:p>
            <a:pPr marL="537210" lvl="1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    break</a:t>
            </a:r>
          </a:p>
          <a:p>
            <a:pPr lvl="1"/>
            <a:endParaRPr lang="en-US" sz="1600" dirty="0"/>
          </a:p>
          <a:p>
            <a:r>
              <a:rPr lang="en-US" sz="2000" dirty="0" smtClean="0"/>
              <a:t>Continue</a:t>
            </a:r>
          </a:p>
          <a:p>
            <a:pPr marL="537210" lvl="1" indent="0">
              <a:buNone/>
            </a:pPr>
            <a:r>
              <a:rPr lang="en-US" sz="1600" dirty="0"/>
              <a:t>for :</a:t>
            </a:r>
          </a:p>
          <a:p>
            <a:pPr marL="537210" lvl="1" indent="0">
              <a:buNone/>
            </a:pPr>
            <a:r>
              <a:rPr lang="en-US" sz="1600" dirty="0"/>
              <a:t>	if condition:</a:t>
            </a:r>
          </a:p>
          <a:p>
            <a:pPr marL="537210" lvl="1" indent="0">
              <a:buNone/>
            </a:pPr>
            <a:r>
              <a:rPr lang="en-US" sz="1600" dirty="0"/>
              <a:t>	    break</a:t>
            </a:r>
          </a:p>
          <a:p>
            <a:pPr marL="537210" lvl="1" indent="0">
              <a:buNone/>
            </a:pPr>
            <a:r>
              <a:rPr lang="en-US" sz="1600" dirty="0" smtClean="0"/>
              <a:t>	else</a:t>
            </a:r>
          </a:p>
          <a:p>
            <a:pPr marL="537210" lvl="1" indent="0">
              <a:buNone/>
            </a:pPr>
            <a:r>
              <a:rPr lang="en-US" sz="2000" dirty="0"/>
              <a:t>	</a:t>
            </a:r>
            <a:r>
              <a:rPr lang="en-US" sz="1600" dirty="0"/>
              <a:t>   continue</a:t>
            </a:r>
          </a:p>
          <a:p>
            <a:pPr marL="537210" lvl="1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802342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637</TotalTime>
  <Words>121</Words>
  <Application>Microsoft Office PowerPoint</Application>
  <PresentationFormat>On-screen Show (4:3)</PresentationFormat>
  <Paragraphs>78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Verve</vt:lpstr>
      <vt:lpstr>Python For Beginners</vt:lpstr>
      <vt:lpstr>Conditional Statement</vt:lpstr>
      <vt:lpstr>Multiple conditional statement</vt:lpstr>
      <vt:lpstr>Pass instruction</vt:lpstr>
      <vt:lpstr>Loops</vt:lpstr>
      <vt:lpstr>Iterating through sequences</vt:lpstr>
      <vt:lpstr>Nesting loops and conditional statements</vt:lpstr>
      <vt:lpstr>Controlling loop executions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For Beginners</dc:title>
  <dc:creator>91727</dc:creator>
  <cp:lastModifiedBy>91727</cp:lastModifiedBy>
  <cp:revision>44</cp:revision>
  <dcterms:created xsi:type="dcterms:W3CDTF">2021-12-17T11:26:17Z</dcterms:created>
  <dcterms:modified xsi:type="dcterms:W3CDTF">2021-12-23T06:31:39Z</dcterms:modified>
</cp:coreProperties>
</file>