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3D7800-DB7A-4180-B244-216606443E4F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1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Prerequisites &amp;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System requirement</a:t>
            </a:r>
          </a:p>
          <a:p>
            <a:pPr lvl="1"/>
            <a:r>
              <a:rPr lang="en-US" sz="2000" dirty="0"/>
              <a:t>&gt;4GB RAM</a:t>
            </a:r>
            <a:endParaRPr lang="en-IN" sz="2000" dirty="0"/>
          </a:p>
          <a:p>
            <a:pPr lvl="1"/>
            <a:r>
              <a:rPr lang="en-US" sz="2000" dirty="0"/>
              <a:t>Internet Access</a:t>
            </a:r>
          </a:p>
          <a:p>
            <a:pPr lvl="1"/>
            <a:r>
              <a:rPr lang="en-US" sz="2000" dirty="0"/>
              <a:t>A GIT </a:t>
            </a:r>
            <a:r>
              <a:rPr lang="en-US" sz="2000" dirty="0" smtClean="0"/>
              <a:t>Account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Download</a:t>
            </a:r>
          </a:p>
          <a:p>
            <a:pPr lvl="1"/>
            <a:r>
              <a:rPr lang="en-IN" sz="2000" dirty="0">
                <a:hlinkClick r:id="rId2"/>
              </a:rPr>
              <a:t>https://www.python.org/downloads/release/python-3101/</a:t>
            </a:r>
            <a:endParaRPr lang="en-IN" sz="2000" dirty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Installation and Set up</a:t>
            </a:r>
          </a:p>
          <a:p>
            <a:pPr lvl="1"/>
            <a:r>
              <a:rPr lang="en-US" sz="2000" dirty="0" smtClean="0"/>
              <a:t>Double click on the setup file and install</a:t>
            </a:r>
            <a:endParaRPr lang="en-US" sz="2000" dirty="0"/>
          </a:p>
          <a:p>
            <a:endParaRPr lang="en-US" dirty="0" smtClean="0"/>
          </a:p>
          <a:p>
            <a:pPr marL="537210" lvl="1" indent="0">
              <a:buNone/>
            </a:pPr>
            <a:endParaRPr lang="en-US" dirty="0" smtClean="0"/>
          </a:p>
          <a:p>
            <a:pPr marL="53721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W5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en-US" sz="2000" b="1" dirty="0" smtClean="0"/>
              <a:t>What</a:t>
            </a:r>
          </a:p>
          <a:p>
            <a:pPr lvl="1"/>
            <a:r>
              <a:rPr lang="en-US" sz="1600" dirty="0"/>
              <a:t>Python is a widely-used, interpreted, object-oriented, and high-level programming language with dynamic semantics, used for general-purpose </a:t>
            </a:r>
            <a:r>
              <a:rPr lang="en-US" sz="1600" dirty="0" smtClean="0"/>
              <a:t>programming. 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When</a:t>
            </a:r>
          </a:p>
          <a:p>
            <a:pPr lvl="1"/>
            <a:r>
              <a:rPr lang="en-US" sz="1600" dirty="0" smtClean="0"/>
              <a:t>February </a:t>
            </a:r>
            <a:r>
              <a:rPr lang="en-US" sz="1600" dirty="0"/>
              <a:t>20, </a:t>
            </a:r>
            <a:r>
              <a:rPr lang="en-US" sz="1600" dirty="0" smtClean="0"/>
              <a:t>1991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Who</a:t>
            </a:r>
          </a:p>
          <a:p>
            <a:pPr lvl="1"/>
            <a:r>
              <a:rPr lang="en-US" sz="1600" dirty="0"/>
              <a:t>Guido van </a:t>
            </a:r>
            <a:r>
              <a:rPr lang="en-US" sz="1600" dirty="0" smtClean="0"/>
              <a:t>Rossum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Which</a:t>
            </a:r>
          </a:p>
          <a:p>
            <a:pPr lvl="1"/>
            <a:r>
              <a:rPr lang="en-US" sz="1600" dirty="0" smtClean="0"/>
              <a:t>Python3</a:t>
            </a:r>
          </a:p>
          <a:p>
            <a:pPr marL="537210" lvl="1" indent="0">
              <a:buNone/>
            </a:pPr>
            <a:endParaRPr lang="en-US" sz="1600" b="1" dirty="0"/>
          </a:p>
          <a:p>
            <a:r>
              <a:rPr lang="en-US" sz="2000" b="1" dirty="0" smtClean="0"/>
              <a:t>Why</a:t>
            </a:r>
          </a:p>
          <a:p>
            <a:pPr lvl="1"/>
            <a:r>
              <a:rPr lang="en-US" sz="1800" dirty="0" smtClean="0"/>
              <a:t>build </a:t>
            </a:r>
            <a:r>
              <a:rPr lang="en-US" sz="1800" dirty="0"/>
              <a:t>websites and software, automate tasks, </a:t>
            </a:r>
            <a:r>
              <a:rPr lang="en-US" sz="1800" dirty="0" smtClean="0"/>
              <a:t>AI &amp; ML</a:t>
            </a:r>
          </a:p>
        </p:txBody>
      </p:sp>
    </p:spTree>
    <p:extLst>
      <p:ext uri="{BB962C8B-B14F-4D97-AF65-F5344CB8AC3E}">
        <p14:creationId xmlns:p14="http://schemas.microsoft.com/office/powerpoint/2010/main" val="931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and CMD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5968"/>
          </a:xfrm>
        </p:spPr>
        <p:txBody>
          <a:bodyPr/>
          <a:lstStyle/>
          <a:p>
            <a:r>
              <a:rPr lang="en-US" sz="2000" dirty="0" smtClean="0"/>
              <a:t>Check Version</a:t>
            </a:r>
          </a:p>
          <a:p>
            <a:pPr lvl="1"/>
            <a:r>
              <a:rPr lang="en-US" sz="2000" dirty="0"/>
              <a:t>Version : python --</a:t>
            </a:r>
            <a:r>
              <a:rPr lang="en-US" sz="2000" dirty="0" smtClean="0"/>
              <a:t>version</a:t>
            </a:r>
          </a:p>
          <a:p>
            <a:r>
              <a:rPr lang="en-US" sz="2000" dirty="0" smtClean="0"/>
              <a:t>Interpreter</a:t>
            </a:r>
          </a:p>
          <a:p>
            <a:pPr lvl="1"/>
            <a:r>
              <a:rPr lang="en-US" sz="2000" dirty="0"/>
              <a:t>Print : Print(‘Hello PFB’)</a:t>
            </a:r>
          </a:p>
          <a:p>
            <a:pPr lvl="1"/>
            <a:r>
              <a:rPr lang="en-US" sz="2000" dirty="0"/>
              <a:t>Exit : exit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Run python file </a:t>
            </a:r>
          </a:p>
          <a:p>
            <a:pPr lvl="1"/>
            <a:r>
              <a:rPr lang="en-US" sz="2000" dirty="0" smtClean="0"/>
              <a:t>python test.py</a:t>
            </a:r>
          </a:p>
          <a:p>
            <a:pPr marL="53721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713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 &amp; Indentation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79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Comments</a:t>
            </a:r>
          </a:p>
          <a:p>
            <a:pPr lvl="1"/>
            <a:r>
              <a:rPr lang="en-US" sz="2000" dirty="0"/>
              <a:t>#	: #single line comment</a:t>
            </a:r>
          </a:p>
          <a:p>
            <a:pPr lvl="1"/>
            <a:r>
              <a:rPr lang="en-US" sz="2000" dirty="0"/>
              <a:t>‘’’,”””	: ‘’’multiline comment’’’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Indentation</a:t>
            </a:r>
          </a:p>
          <a:p>
            <a:pPr lvl="1"/>
            <a:r>
              <a:rPr lang="en-US" sz="2000" dirty="0"/>
              <a:t>Python uses indentation to indicate a block of </a:t>
            </a:r>
            <a:r>
              <a:rPr lang="en-US" sz="2000" dirty="0" smtClean="0"/>
              <a:t>code</a:t>
            </a:r>
          </a:p>
          <a:p>
            <a:pPr lvl="1"/>
            <a:r>
              <a:rPr lang="en-US" sz="2000" dirty="0" smtClean="0"/>
              <a:t>It can have one or more spaces </a:t>
            </a:r>
          </a:p>
          <a:p>
            <a:pPr marL="53721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81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809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Variables </a:t>
            </a:r>
            <a:r>
              <a:rPr lang="en-US" sz="2000" dirty="0"/>
              <a:t>are containers for storing data </a:t>
            </a:r>
            <a:r>
              <a:rPr lang="en-US" sz="2000" dirty="0" smtClean="0"/>
              <a:t>values</a:t>
            </a:r>
          </a:p>
          <a:p>
            <a:pPr lvl="1"/>
            <a:r>
              <a:rPr lang="en-US" sz="2000" dirty="0"/>
              <a:t>Python has no command for declaring a </a:t>
            </a:r>
            <a:r>
              <a:rPr lang="en-US" sz="2000" dirty="0" smtClean="0"/>
              <a:t>variable</a:t>
            </a:r>
          </a:p>
          <a:p>
            <a:pPr lvl="1"/>
            <a:r>
              <a:rPr lang="en-US" sz="2000" dirty="0"/>
              <a:t>A variable is created the moment you first assign a value to it</a:t>
            </a:r>
            <a:r>
              <a:rPr lang="en-US" sz="2000" dirty="0" smtClean="0"/>
              <a:t>. </a:t>
            </a:r>
          </a:p>
          <a:p>
            <a:pPr lvl="2"/>
            <a:r>
              <a:rPr lang="en-US" sz="2000" dirty="0" smtClean="0"/>
              <a:t> x=10, name = “</a:t>
            </a:r>
            <a:r>
              <a:rPr lang="en-US" sz="2000" dirty="0" err="1" smtClean="0"/>
              <a:t>ravi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/>
              <a:t>Variables do not need to be declared with any particular </a:t>
            </a:r>
            <a:r>
              <a:rPr lang="en-US" sz="2000" i="1" dirty="0"/>
              <a:t>type</a:t>
            </a:r>
            <a:r>
              <a:rPr lang="en-US" sz="2000" dirty="0"/>
              <a:t>, and can even change type after they have been set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name=“</a:t>
            </a:r>
            <a:r>
              <a:rPr lang="en-US" sz="2000" dirty="0" err="1" smtClean="0"/>
              <a:t>ravi</a:t>
            </a:r>
            <a:r>
              <a:rPr lang="en-US" sz="2000" dirty="0" smtClean="0"/>
              <a:t>”, name=5</a:t>
            </a:r>
          </a:p>
          <a:p>
            <a:pPr lvl="1"/>
            <a:r>
              <a:rPr lang="en-US" sz="2000" dirty="0"/>
              <a:t>If you want to specify the data type of a variable, this can be done with casting</a:t>
            </a:r>
            <a:r>
              <a:rPr lang="en-US" sz="2000" dirty="0" smtClean="0"/>
              <a:t>. </a:t>
            </a:r>
            <a:endParaRPr lang="en-US" sz="2000" dirty="0"/>
          </a:p>
          <a:p>
            <a:pPr lvl="2"/>
            <a:r>
              <a:rPr lang="en-US" sz="1800" dirty="0" err="1" smtClean="0"/>
              <a:t>Str</a:t>
            </a:r>
            <a:r>
              <a:rPr lang="en-US" sz="1800" dirty="0" smtClean="0"/>
              <a:t>(),</a:t>
            </a:r>
            <a:r>
              <a:rPr lang="en-US" sz="1800" dirty="0" err="1" smtClean="0"/>
              <a:t>int</a:t>
            </a:r>
            <a:r>
              <a:rPr lang="en-US" sz="1800" dirty="0" smtClean="0"/>
              <a:t>(),float()</a:t>
            </a:r>
          </a:p>
          <a:p>
            <a:pPr lvl="1"/>
            <a:r>
              <a:rPr lang="en-US" sz="2000" dirty="0"/>
              <a:t>You can get the data type of a variable with the type() function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Global Variables</a:t>
            </a:r>
          </a:p>
          <a:p>
            <a:pPr marL="537210" lvl="1" indent="0">
              <a:buNone/>
            </a:pPr>
            <a:r>
              <a:rPr lang="en-US" sz="2000" dirty="0" smtClean="0"/>
              <a:t>	global x</a:t>
            </a:r>
          </a:p>
          <a:p>
            <a:pPr lvl="1"/>
            <a:r>
              <a:rPr lang="en-IN" sz="2000" dirty="0" smtClean="0"/>
              <a:t>Variable </a:t>
            </a:r>
            <a:r>
              <a:rPr lang="en-IN" sz="2000" dirty="0"/>
              <a:t>names are </a:t>
            </a:r>
            <a:r>
              <a:rPr lang="en-IN" sz="2000" dirty="0" smtClean="0"/>
              <a:t>case-sensitive</a:t>
            </a:r>
          </a:p>
          <a:p>
            <a:pPr lvl="2"/>
            <a:r>
              <a:rPr lang="en-US" sz="1800" dirty="0" smtClean="0"/>
              <a:t>A=5,a=5</a:t>
            </a:r>
          </a:p>
          <a:p>
            <a:pPr marL="53721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32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7976"/>
          </a:xfrm>
        </p:spPr>
        <p:txBody>
          <a:bodyPr>
            <a:normAutofit/>
          </a:bodyPr>
          <a:lstStyle/>
          <a:p>
            <a:pPr marL="537210" lvl="1" indent="0">
              <a:buNone/>
            </a:pPr>
            <a:r>
              <a:rPr lang="en-US" sz="2000" dirty="0" smtClean="0"/>
              <a:t>Text 	: 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Numeric	: </a:t>
            </a:r>
            <a:r>
              <a:rPr lang="en-US" sz="2000" dirty="0" err="1" smtClean="0"/>
              <a:t>int</a:t>
            </a:r>
            <a:r>
              <a:rPr lang="en-US" sz="2000" dirty="0" smtClean="0"/>
              <a:t>, float, complex</a:t>
            </a:r>
          </a:p>
          <a:p>
            <a:pPr marL="537210" lvl="1" indent="0">
              <a:buNone/>
            </a:pPr>
            <a:r>
              <a:rPr lang="en-US" sz="2000" dirty="0" smtClean="0"/>
              <a:t>Boolean	: bool</a:t>
            </a:r>
          </a:p>
          <a:p>
            <a:pPr marL="537210" lvl="1" indent="0">
              <a:buNone/>
            </a:pPr>
            <a:r>
              <a:rPr lang="en-US" sz="2000" dirty="0" smtClean="0"/>
              <a:t>Sequence	: list, tuple, range</a:t>
            </a:r>
          </a:p>
          <a:p>
            <a:pPr marL="537210" lvl="1" indent="0">
              <a:buNone/>
            </a:pPr>
            <a:r>
              <a:rPr lang="en-US" sz="2000" dirty="0" smtClean="0"/>
              <a:t>Mapping	: </a:t>
            </a:r>
            <a:r>
              <a:rPr lang="en-US" sz="2000" dirty="0" err="1" smtClean="0"/>
              <a:t>dict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Set	: set, </a:t>
            </a:r>
            <a:r>
              <a:rPr lang="en-US" sz="2000" dirty="0" err="1" smtClean="0"/>
              <a:t>frozenset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Binary	: bytes, </a:t>
            </a:r>
            <a:r>
              <a:rPr lang="en-US" sz="2000" dirty="0" err="1" smtClean="0"/>
              <a:t>bytearray</a:t>
            </a:r>
            <a:r>
              <a:rPr lang="en-US" sz="2000" dirty="0" smtClean="0"/>
              <a:t>, </a:t>
            </a:r>
            <a:r>
              <a:rPr lang="en-US" sz="2000" dirty="0" err="1" smtClean="0"/>
              <a:t>memoryview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608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dirty="0"/>
              <a:t>Python divides the operators in the following </a:t>
            </a:r>
            <a:r>
              <a:rPr lang="en-US" sz="2000" dirty="0" smtClean="0"/>
              <a:t>groups</a:t>
            </a:r>
            <a:endParaRPr lang="en-US" sz="2000" dirty="0"/>
          </a:p>
          <a:p>
            <a:r>
              <a:rPr lang="en-US" sz="2000" dirty="0"/>
              <a:t>Arithmetic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+,-,*,/,%,**,//</a:t>
            </a:r>
            <a:endParaRPr lang="en-US" sz="1600" dirty="0"/>
          </a:p>
          <a:p>
            <a:r>
              <a:rPr lang="en-US" sz="2000" dirty="0"/>
              <a:t>Assignment </a:t>
            </a:r>
            <a:r>
              <a:rPr lang="en-US" sz="2000" dirty="0" smtClean="0"/>
              <a:t>operators</a:t>
            </a:r>
          </a:p>
          <a:p>
            <a:pPr marL="6400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</a:t>
            </a:r>
            <a:endParaRPr lang="en-US" sz="2000" dirty="0"/>
          </a:p>
          <a:p>
            <a:r>
              <a:rPr lang="en-US" sz="2000" dirty="0"/>
              <a:t>Comparison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==,&gt;,&lt;,!=,&gt;=,&lt;=</a:t>
            </a:r>
            <a:endParaRPr lang="en-US" sz="1600" dirty="0"/>
          </a:p>
          <a:p>
            <a:r>
              <a:rPr lang="en-US" sz="2000" dirty="0"/>
              <a:t>Logical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nd, or, not</a:t>
            </a:r>
            <a:endParaRPr lang="en-US" sz="1600" dirty="0"/>
          </a:p>
          <a:p>
            <a:r>
              <a:rPr lang="en-US" sz="2000" dirty="0"/>
              <a:t>Identity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s, is not </a:t>
            </a:r>
            <a:endParaRPr lang="en-US" sz="1600" dirty="0"/>
          </a:p>
          <a:p>
            <a:r>
              <a:rPr lang="en-US" sz="2000" dirty="0"/>
              <a:t>Membership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n, not in</a:t>
            </a:r>
            <a:endParaRPr lang="en-US" sz="1600" dirty="0"/>
          </a:p>
          <a:p>
            <a:r>
              <a:rPr lang="en-US" sz="2000" dirty="0"/>
              <a:t>Bitwise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&amp;,|, ^, ~, &lt;&lt;, &gt;&gt;</a:t>
            </a:r>
            <a:endParaRPr lang="en-US" sz="1600" dirty="0"/>
          </a:p>
          <a:p>
            <a:pPr marL="53721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en-US" sz="2000" dirty="0" smtClean="0"/>
              <a:t>Strings are immutable</a:t>
            </a:r>
          </a:p>
          <a:p>
            <a:r>
              <a:rPr lang="en-US" sz="2000" dirty="0" smtClean="0"/>
              <a:t>Indexing starts from 0</a:t>
            </a:r>
          </a:p>
          <a:p>
            <a:r>
              <a:rPr lang="en-US" sz="2000" dirty="0" smtClean="0"/>
              <a:t>Get character using [</a:t>
            </a:r>
            <a:r>
              <a:rPr lang="en-US" sz="2000" dirty="0" err="1" smtClean="0"/>
              <a:t>i</a:t>
            </a:r>
            <a:r>
              <a:rPr lang="en-US" sz="2000" dirty="0" smtClean="0"/>
              <a:t>], </a:t>
            </a:r>
            <a:r>
              <a:rPr lang="en-US" sz="2000" dirty="0" err="1" smtClean="0"/>
              <a:t>i</a:t>
            </a:r>
            <a:r>
              <a:rPr lang="en-US" sz="2000" dirty="0" smtClean="0"/>
              <a:t> being index</a:t>
            </a:r>
          </a:p>
          <a:p>
            <a:r>
              <a:rPr lang="en-US" sz="2000" dirty="0" smtClean="0"/>
              <a:t>Check string, ‘</a:t>
            </a:r>
            <a:r>
              <a:rPr lang="en-US" sz="2000" dirty="0" err="1" smtClean="0"/>
              <a:t>str</a:t>
            </a:r>
            <a:r>
              <a:rPr lang="en-US" sz="2000" dirty="0" smtClean="0"/>
              <a:t>’ in, ‘</a:t>
            </a:r>
            <a:r>
              <a:rPr lang="en-US" sz="2000" dirty="0" err="1" smtClean="0"/>
              <a:t>str</a:t>
            </a:r>
            <a:r>
              <a:rPr lang="en-US" sz="2000" dirty="0" smtClean="0"/>
              <a:t>’ not in</a:t>
            </a:r>
          </a:p>
          <a:p>
            <a:r>
              <a:rPr lang="en-US" sz="2000" dirty="0" smtClean="0"/>
              <a:t>Slicing</a:t>
            </a:r>
          </a:p>
          <a:p>
            <a:pPr lvl="1"/>
            <a:r>
              <a:rPr lang="en-US" sz="1600" dirty="0"/>
              <a:t>[ start index : end index ]</a:t>
            </a:r>
          </a:p>
          <a:p>
            <a:pPr lvl="1"/>
            <a:r>
              <a:rPr lang="en-US" sz="1600" dirty="0"/>
              <a:t>Supports negative </a:t>
            </a:r>
            <a:r>
              <a:rPr lang="en-US" sz="1600" dirty="0" smtClean="0"/>
              <a:t>index</a:t>
            </a:r>
          </a:p>
          <a:p>
            <a:r>
              <a:rPr lang="en-US" sz="2000" dirty="0" smtClean="0"/>
              <a:t>Modify</a:t>
            </a:r>
          </a:p>
          <a:p>
            <a:pPr lvl="1"/>
            <a:r>
              <a:rPr lang="en-US" sz="1600" dirty="0" smtClean="0"/>
              <a:t>Split, replace, strip, lower, upper</a:t>
            </a:r>
          </a:p>
          <a:p>
            <a:r>
              <a:rPr lang="en-US" sz="2000" dirty="0" smtClean="0"/>
              <a:t>Concatenate : str1+ str2</a:t>
            </a:r>
          </a:p>
          <a:p>
            <a:r>
              <a:rPr lang="en-US" sz="2000" dirty="0" smtClean="0"/>
              <a:t>Format : ‘this is string {}’.format()</a:t>
            </a:r>
          </a:p>
          <a:p>
            <a:r>
              <a:rPr lang="en-US" sz="2000" dirty="0" smtClean="0"/>
              <a:t>Escape: \</a:t>
            </a:r>
          </a:p>
          <a:p>
            <a:r>
              <a:rPr lang="en-US" sz="2000" dirty="0" smtClean="0"/>
              <a:t>Methods</a:t>
            </a:r>
          </a:p>
          <a:p>
            <a:pPr lvl="1"/>
            <a:r>
              <a:rPr lang="en-US" sz="1600" dirty="0"/>
              <a:t>https://www.w3schools.com/python/python_strings_methods.asp</a:t>
            </a:r>
            <a:endParaRPr lang="en-US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527</TotalTime>
  <Words>253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Python For Beginners</vt:lpstr>
      <vt:lpstr>Prerequisites &amp; Installation</vt:lpstr>
      <vt:lpstr>W5 of Python</vt:lpstr>
      <vt:lpstr>Python and CMD</vt:lpstr>
      <vt:lpstr>Comments &amp; Indentation</vt:lpstr>
      <vt:lpstr>Variables</vt:lpstr>
      <vt:lpstr>Data Types</vt:lpstr>
      <vt:lpstr>Operators</vt:lpstr>
      <vt:lpstr>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24</cp:revision>
  <dcterms:created xsi:type="dcterms:W3CDTF">2021-12-17T11:26:17Z</dcterms:created>
  <dcterms:modified xsi:type="dcterms:W3CDTF">2021-12-20T17:58:27Z</dcterms:modified>
</cp:coreProperties>
</file>