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435C8-9420-4C37-B280-257B99CCDAF5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4C758B-5E08-4C8F-A98A-9E2DAB6BE4F8}">
      <dgm:prSet/>
      <dgm:spPr/>
      <dgm:t>
        <a:bodyPr/>
        <a:lstStyle/>
        <a:p>
          <a:r>
            <a:rPr lang="en-US" dirty="0"/>
            <a:t>Portal</a:t>
          </a:r>
        </a:p>
      </dgm:t>
    </dgm:pt>
    <dgm:pt modelId="{605BC559-6DEC-4577-BEFE-7588DB717DFC}" type="parTrans" cxnId="{8C25DB9A-CE33-47F4-9E2F-6ED95B9AE8B1}">
      <dgm:prSet/>
      <dgm:spPr/>
      <dgm:t>
        <a:bodyPr/>
        <a:lstStyle/>
        <a:p>
          <a:endParaRPr lang="en-US"/>
        </a:p>
      </dgm:t>
    </dgm:pt>
    <dgm:pt modelId="{59DBC33A-5056-412F-B865-82A6F5DE0EBD}" type="sibTrans" cxnId="{8C25DB9A-CE33-47F4-9E2F-6ED95B9AE8B1}">
      <dgm:prSet/>
      <dgm:spPr/>
      <dgm:t>
        <a:bodyPr/>
        <a:lstStyle/>
        <a:p>
          <a:endParaRPr lang="en-US"/>
        </a:p>
      </dgm:t>
    </dgm:pt>
    <dgm:pt modelId="{E7893FDE-0B49-468E-A40E-D1AE40316073}">
      <dgm:prSet/>
      <dgm:spPr/>
      <dgm:t>
        <a:bodyPr/>
        <a:lstStyle/>
        <a:p>
          <a:r>
            <a:rPr lang="en-US"/>
            <a:t>Trax</a:t>
          </a:r>
        </a:p>
      </dgm:t>
    </dgm:pt>
    <dgm:pt modelId="{ADCAEC2D-FD7A-47EA-8749-AE2474CC3D76}" type="parTrans" cxnId="{2B5B81E3-4D55-45EA-B13E-7D5AC8485B2D}">
      <dgm:prSet/>
      <dgm:spPr/>
      <dgm:t>
        <a:bodyPr/>
        <a:lstStyle/>
        <a:p>
          <a:endParaRPr lang="en-US"/>
        </a:p>
      </dgm:t>
    </dgm:pt>
    <dgm:pt modelId="{BE0420D7-AD81-4461-97F6-1962BFAFAB92}" type="sibTrans" cxnId="{2B5B81E3-4D55-45EA-B13E-7D5AC8485B2D}">
      <dgm:prSet/>
      <dgm:spPr/>
      <dgm:t>
        <a:bodyPr/>
        <a:lstStyle/>
        <a:p>
          <a:endParaRPr lang="en-US"/>
        </a:p>
      </dgm:t>
    </dgm:pt>
    <dgm:pt modelId="{3361F132-EA2F-4CEB-8C25-ED74CD480C38}">
      <dgm:prSet/>
      <dgm:spPr/>
      <dgm:t>
        <a:bodyPr/>
        <a:lstStyle/>
        <a:p>
          <a:r>
            <a:rPr lang="en-US"/>
            <a:t>EBol</a:t>
          </a:r>
        </a:p>
      </dgm:t>
    </dgm:pt>
    <dgm:pt modelId="{767EFD7F-EF91-4469-B259-0FA5B5B5A49C}" type="parTrans" cxnId="{BDD69E82-52E3-4A5C-800E-07F81783F9FA}">
      <dgm:prSet/>
      <dgm:spPr/>
      <dgm:t>
        <a:bodyPr/>
        <a:lstStyle/>
        <a:p>
          <a:endParaRPr lang="en-US"/>
        </a:p>
      </dgm:t>
    </dgm:pt>
    <dgm:pt modelId="{A05CCB77-B0F2-473B-87C6-E1C9F044FBED}" type="sibTrans" cxnId="{BDD69E82-52E3-4A5C-800E-07F81783F9FA}">
      <dgm:prSet/>
      <dgm:spPr/>
      <dgm:t>
        <a:bodyPr/>
        <a:lstStyle/>
        <a:p>
          <a:endParaRPr lang="en-US"/>
        </a:p>
      </dgm:t>
    </dgm:pt>
    <dgm:pt modelId="{57245B23-FF71-4967-AD3E-5EB370B263CB}">
      <dgm:prSet/>
      <dgm:spPr/>
      <dgm:t>
        <a:bodyPr/>
        <a:lstStyle/>
        <a:p>
          <a:r>
            <a:rPr lang="en-US"/>
            <a:t>Yard</a:t>
          </a:r>
        </a:p>
      </dgm:t>
    </dgm:pt>
    <dgm:pt modelId="{1626CAE5-C207-4B92-8E13-6AD60E5EC425}" type="parTrans" cxnId="{7FF23827-32B4-4A45-BC49-14619B05CA7B}">
      <dgm:prSet/>
      <dgm:spPr/>
      <dgm:t>
        <a:bodyPr/>
        <a:lstStyle/>
        <a:p>
          <a:endParaRPr lang="en-US"/>
        </a:p>
      </dgm:t>
    </dgm:pt>
    <dgm:pt modelId="{04E89529-A184-4510-8FA2-F7F4AAB8F376}" type="sibTrans" cxnId="{7FF23827-32B4-4A45-BC49-14619B05CA7B}">
      <dgm:prSet/>
      <dgm:spPr/>
      <dgm:t>
        <a:bodyPr/>
        <a:lstStyle/>
        <a:p>
          <a:endParaRPr lang="en-US"/>
        </a:p>
      </dgm:t>
    </dgm:pt>
    <dgm:pt modelId="{4B313254-C0A0-48BC-8D8A-42CD8E81F707}">
      <dgm:prSet/>
      <dgm:spPr/>
      <dgm:t>
        <a:bodyPr/>
        <a:lstStyle/>
        <a:p>
          <a:r>
            <a:rPr lang="en-US"/>
            <a:t>Command</a:t>
          </a:r>
        </a:p>
      </dgm:t>
    </dgm:pt>
    <dgm:pt modelId="{9C884C65-1386-4DD6-88A9-6C765D2A76FE}" type="parTrans" cxnId="{C6F6EE21-4787-4A2D-9292-69CE37FD6170}">
      <dgm:prSet/>
      <dgm:spPr/>
      <dgm:t>
        <a:bodyPr/>
        <a:lstStyle/>
        <a:p>
          <a:endParaRPr lang="en-US"/>
        </a:p>
      </dgm:t>
    </dgm:pt>
    <dgm:pt modelId="{DAD45DAC-347D-4FB9-AF0A-A555848116C9}" type="sibTrans" cxnId="{C6F6EE21-4787-4A2D-9292-69CE37FD6170}">
      <dgm:prSet/>
      <dgm:spPr/>
      <dgm:t>
        <a:bodyPr/>
        <a:lstStyle/>
        <a:p>
          <a:endParaRPr lang="en-US"/>
        </a:p>
      </dgm:t>
    </dgm:pt>
    <dgm:pt modelId="{C2367A10-2499-4EEB-A934-97B59D3BA270}">
      <dgm:prSet/>
      <dgm:spPr/>
      <dgm:t>
        <a:bodyPr/>
        <a:lstStyle/>
        <a:p>
          <a:r>
            <a:rPr lang="en-US"/>
            <a:t>Control</a:t>
          </a:r>
        </a:p>
      </dgm:t>
    </dgm:pt>
    <dgm:pt modelId="{17E97E7F-5D50-42D8-A9FC-BA5371E4825B}" type="parTrans" cxnId="{A4A573A3-E004-4274-A61D-608D7A9BE2AB}">
      <dgm:prSet/>
      <dgm:spPr/>
      <dgm:t>
        <a:bodyPr/>
        <a:lstStyle/>
        <a:p>
          <a:endParaRPr lang="en-US"/>
        </a:p>
      </dgm:t>
    </dgm:pt>
    <dgm:pt modelId="{9B2E064B-6FD9-43DF-A392-1ED747B1E00E}" type="sibTrans" cxnId="{A4A573A3-E004-4274-A61D-608D7A9BE2AB}">
      <dgm:prSet/>
      <dgm:spPr/>
      <dgm:t>
        <a:bodyPr/>
        <a:lstStyle/>
        <a:p>
          <a:endParaRPr lang="en-US"/>
        </a:p>
      </dgm:t>
    </dgm:pt>
    <dgm:pt modelId="{A4BEAA61-3E2B-4AFB-85BD-E28767E27ADC}">
      <dgm:prSet/>
      <dgm:spPr/>
      <dgm:t>
        <a:bodyPr/>
        <a:lstStyle/>
        <a:p>
          <a:r>
            <a:rPr lang="en-US"/>
            <a:t>Rates </a:t>
          </a:r>
        </a:p>
      </dgm:t>
    </dgm:pt>
    <dgm:pt modelId="{AD81518F-FF59-4590-93F9-2E0276C159B0}" type="parTrans" cxnId="{09392D59-716D-4D4E-ABEF-0A03A3D1F74C}">
      <dgm:prSet/>
      <dgm:spPr/>
      <dgm:t>
        <a:bodyPr/>
        <a:lstStyle/>
        <a:p>
          <a:endParaRPr lang="en-US"/>
        </a:p>
      </dgm:t>
    </dgm:pt>
    <dgm:pt modelId="{2E035E6B-AE4C-4262-B06D-D67B078D1072}" type="sibTrans" cxnId="{09392D59-716D-4D4E-ABEF-0A03A3D1F74C}">
      <dgm:prSet/>
      <dgm:spPr/>
      <dgm:t>
        <a:bodyPr/>
        <a:lstStyle/>
        <a:p>
          <a:endParaRPr lang="en-US"/>
        </a:p>
      </dgm:t>
    </dgm:pt>
    <dgm:pt modelId="{0B1DFCE6-E924-4111-AC6F-AFC9C400B52E}">
      <dgm:prSet/>
      <dgm:spPr/>
      <dgm:t>
        <a:bodyPr/>
        <a:lstStyle/>
        <a:p>
          <a:r>
            <a:rPr lang="en-US"/>
            <a:t>Concur</a:t>
          </a:r>
        </a:p>
      </dgm:t>
    </dgm:pt>
    <dgm:pt modelId="{06D2A7D3-A3EE-4C8E-93F5-66722A3C4353}" type="parTrans" cxnId="{C8061B4C-E5BD-43A2-AB46-39F44C89D4DF}">
      <dgm:prSet/>
      <dgm:spPr/>
      <dgm:t>
        <a:bodyPr/>
        <a:lstStyle/>
        <a:p>
          <a:endParaRPr lang="en-US"/>
        </a:p>
      </dgm:t>
    </dgm:pt>
    <dgm:pt modelId="{CEB59A07-C3D7-4AE6-B465-649CA9FECBA7}" type="sibTrans" cxnId="{C8061B4C-E5BD-43A2-AB46-39F44C89D4DF}">
      <dgm:prSet/>
      <dgm:spPr/>
      <dgm:t>
        <a:bodyPr/>
        <a:lstStyle/>
        <a:p>
          <a:endParaRPr lang="en-US"/>
        </a:p>
      </dgm:t>
    </dgm:pt>
    <dgm:pt modelId="{246E9DC6-C788-4D2D-A886-2DFBBA82B8A9}" type="pres">
      <dgm:prSet presAssocID="{22D435C8-9420-4C37-B280-257B99CCDAF5}" presName="diagram" presStyleCnt="0">
        <dgm:presLayoutVars>
          <dgm:dir/>
          <dgm:resizeHandles val="exact"/>
        </dgm:presLayoutVars>
      </dgm:prSet>
      <dgm:spPr/>
    </dgm:pt>
    <dgm:pt modelId="{C1FBD85D-65DD-4A39-81FD-A16500154A49}" type="pres">
      <dgm:prSet presAssocID="{F14C758B-5E08-4C8F-A98A-9E2DAB6BE4F8}" presName="node" presStyleLbl="node1" presStyleIdx="0" presStyleCnt="8">
        <dgm:presLayoutVars>
          <dgm:bulletEnabled val="1"/>
        </dgm:presLayoutVars>
      </dgm:prSet>
      <dgm:spPr/>
    </dgm:pt>
    <dgm:pt modelId="{50463769-B380-421A-8669-86FA37307F64}" type="pres">
      <dgm:prSet presAssocID="{59DBC33A-5056-412F-B865-82A6F5DE0EBD}" presName="sibTrans" presStyleCnt="0"/>
      <dgm:spPr/>
    </dgm:pt>
    <dgm:pt modelId="{60BD7EED-5907-4C26-948B-1E7F16C3DD6A}" type="pres">
      <dgm:prSet presAssocID="{E7893FDE-0B49-468E-A40E-D1AE40316073}" presName="node" presStyleLbl="node1" presStyleIdx="1" presStyleCnt="8">
        <dgm:presLayoutVars>
          <dgm:bulletEnabled val="1"/>
        </dgm:presLayoutVars>
      </dgm:prSet>
      <dgm:spPr/>
    </dgm:pt>
    <dgm:pt modelId="{4CD88946-EB64-4D54-84E8-A7FB6D06D8F0}" type="pres">
      <dgm:prSet presAssocID="{BE0420D7-AD81-4461-97F6-1962BFAFAB92}" presName="sibTrans" presStyleCnt="0"/>
      <dgm:spPr/>
    </dgm:pt>
    <dgm:pt modelId="{0B7C0A82-849D-488C-B22D-76F250C8E4E1}" type="pres">
      <dgm:prSet presAssocID="{3361F132-EA2F-4CEB-8C25-ED74CD480C38}" presName="node" presStyleLbl="node1" presStyleIdx="2" presStyleCnt="8">
        <dgm:presLayoutVars>
          <dgm:bulletEnabled val="1"/>
        </dgm:presLayoutVars>
      </dgm:prSet>
      <dgm:spPr/>
    </dgm:pt>
    <dgm:pt modelId="{AB18E37D-3FF0-455D-98E5-9293400532E2}" type="pres">
      <dgm:prSet presAssocID="{A05CCB77-B0F2-473B-87C6-E1C9F044FBED}" presName="sibTrans" presStyleCnt="0"/>
      <dgm:spPr/>
    </dgm:pt>
    <dgm:pt modelId="{627EAAD8-788B-45A4-80F7-082BEA994EA7}" type="pres">
      <dgm:prSet presAssocID="{57245B23-FF71-4967-AD3E-5EB370B263CB}" presName="node" presStyleLbl="node1" presStyleIdx="3" presStyleCnt="8">
        <dgm:presLayoutVars>
          <dgm:bulletEnabled val="1"/>
        </dgm:presLayoutVars>
      </dgm:prSet>
      <dgm:spPr/>
    </dgm:pt>
    <dgm:pt modelId="{52113721-39CE-4884-8316-38C7BD395C7D}" type="pres">
      <dgm:prSet presAssocID="{04E89529-A184-4510-8FA2-F7F4AAB8F376}" presName="sibTrans" presStyleCnt="0"/>
      <dgm:spPr/>
    </dgm:pt>
    <dgm:pt modelId="{0C96B116-C14D-4FA0-BE57-F5F2024AED86}" type="pres">
      <dgm:prSet presAssocID="{4B313254-C0A0-48BC-8D8A-42CD8E81F707}" presName="node" presStyleLbl="node1" presStyleIdx="4" presStyleCnt="8">
        <dgm:presLayoutVars>
          <dgm:bulletEnabled val="1"/>
        </dgm:presLayoutVars>
      </dgm:prSet>
      <dgm:spPr/>
    </dgm:pt>
    <dgm:pt modelId="{AC36BA98-5ED9-474C-A3BA-8989820E6BCE}" type="pres">
      <dgm:prSet presAssocID="{DAD45DAC-347D-4FB9-AF0A-A555848116C9}" presName="sibTrans" presStyleCnt="0"/>
      <dgm:spPr/>
    </dgm:pt>
    <dgm:pt modelId="{FF144236-1CCD-4EE3-A7EB-582CA20D6A3D}" type="pres">
      <dgm:prSet presAssocID="{C2367A10-2499-4EEB-A934-97B59D3BA270}" presName="node" presStyleLbl="node1" presStyleIdx="5" presStyleCnt="8">
        <dgm:presLayoutVars>
          <dgm:bulletEnabled val="1"/>
        </dgm:presLayoutVars>
      </dgm:prSet>
      <dgm:spPr/>
    </dgm:pt>
    <dgm:pt modelId="{B42C6B90-0F49-42F4-9426-6F0271FBBCA2}" type="pres">
      <dgm:prSet presAssocID="{9B2E064B-6FD9-43DF-A392-1ED747B1E00E}" presName="sibTrans" presStyleCnt="0"/>
      <dgm:spPr/>
    </dgm:pt>
    <dgm:pt modelId="{F924BBA1-2624-4CAE-8396-192FD6E0D6BD}" type="pres">
      <dgm:prSet presAssocID="{A4BEAA61-3E2B-4AFB-85BD-E28767E27ADC}" presName="node" presStyleLbl="node1" presStyleIdx="6" presStyleCnt="8">
        <dgm:presLayoutVars>
          <dgm:bulletEnabled val="1"/>
        </dgm:presLayoutVars>
      </dgm:prSet>
      <dgm:spPr/>
    </dgm:pt>
    <dgm:pt modelId="{043D8C9C-CCA3-41F6-AEA4-3366AD4DB9AF}" type="pres">
      <dgm:prSet presAssocID="{2E035E6B-AE4C-4262-B06D-D67B078D1072}" presName="sibTrans" presStyleCnt="0"/>
      <dgm:spPr/>
    </dgm:pt>
    <dgm:pt modelId="{520EA8A2-991E-4114-8C11-019043E3F761}" type="pres">
      <dgm:prSet presAssocID="{0B1DFCE6-E924-4111-AC6F-AFC9C400B52E}" presName="node" presStyleLbl="node1" presStyleIdx="7" presStyleCnt="8">
        <dgm:presLayoutVars>
          <dgm:bulletEnabled val="1"/>
        </dgm:presLayoutVars>
      </dgm:prSet>
      <dgm:spPr/>
    </dgm:pt>
  </dgm:ptLst>
  <dgm:cxnLst>
    <dgm:cxn modelId="{51C59606-3E08-4FBD-88A0-E08D42C69C17}" type="presOf" srcId="{C2367A10-2499-4EEB-A934-97B59D3BA270}" destId="{FF144236-1CCD-4EE3-A7EB-582CA20D6A3D}" srcOrd="0" destOrd="0" presId="urn:microsoft.com/office/officeart/2005/8/layout/default"/>
    <dgm:cxn modelId="{E6271E07-9473-4DF6-BD50-D2D374B592AE}" type="presOf" srcId="{4B313254-C0A0-48BC-8D8A-42CD8E81F707}" destId="{0C96B116-C14D-4FA0-BE57-F5F2024AED86}" srcOrd="0" destOrd="0" presId="urn:microsoft.com/office/officeart/2005/8/layout/default"/>
    <dgm:cxn modelId="{B2987E16-810D-47DF-AE54-DF72B86F8A49}" type="presOf" srcId="{22D435C8-9420-4C37-B280-257B99CCDAF5}" destId="{246E9DC6-C788-4D2D-A886-2DFBBA82B8A9}" srcOrd="0" destOrd="0" presId="urn:microsoft.com/office/officeart/2005/8/layout/default"/>
    <dgm:cxn modelId="{C6F6EE21-4787-4A2D-9292-69CE37FD6170}" srcId="{22D435C8-9420-4C37-B280-257B99CCDAF5}" destId="{4B313254-C0A0-48BC-8D8A-42CD8E81F707}" srcOrd="4" destOrd="0" parTransId="{9C884C65-1386-4DD6-88A9-6C765D2A76FE}" sibTransId="{DAD45DAC-347D-4FB9-AF0A-A555848116C9}"/>
    <dgm:cxn modelId="{7FF23827-32B4-4A45-BC49-14619B05CA7B}" srcId="{22D435C8-9420-4C37-B280-257B99CCDAF5}" destId="{57245B23-FF71-4967-AD3E-5EB370B263CB}" srcOrd="3" destOrd="0" parTransId="{1626CAE5-C207-4B92-8E13-6AD60E5EC425}" sibTransId="{04E89529-A184-4510-8FA2-F7F4AAB8F376}"/>
    <dgm:cxn modelId="{D6F19E3A-ACFB-4519-9813-FD7D5A2DDA9C}" type="presOf" srcId="{57245B23-FF71-4967-AD3E-5EB370B263CB}" destId="{627EAAD8-788B-45A4-80F7-082BEA994EA7}" srcOrd="0" destOrd="0" presId="urn:microsoft.com/office/officeart/2005/8/layout/default"/>
    <dgm:cxn modelId="{C8061B4C-E5BD-43A2-AB46-39F44C89D4DF}" srcId="{22D435C8-9420-4C37-B280-257B99CCDAF5}" destId="{0B1DFCE6-E924-4111-AC6F-AFC9C400B52E}" srcOrd="7" destOrd="0" parTransId="{06D2A7D3-A3EE-4C8E-93F5-66722A3C4353}" sibTransId="{CEB59A07-C3D7-4AE6-B465-649CA9FECBA7}"/>
    <dgm:cxn modelId="{48627074-3160-498A-8545-1ABCA5D4E879}" type="presOf" srcId="{F14C758B-5E08-4C8F-A98A-9E2DAB6BE4F8}" destId="{C1FBD85D-65DD-4A39-81FD-A16500154A49}" srcOrd="0" destOrd="0" presId="urn:microsoft.com/office/officeart/2005/8/layout/default"/>
    <dgm:cxn modelId="{09392D59-716D-4D4E-ABEF-0A03A3D1F74C}" srcId="{22D435C8-9420-4C37-B280-257B99CCDAF5}" destId="{A4BEAA61-3E2B-4AFB-85BD-E28767E27ADC}" srcOrd="6" destOrd="0" parTransId="{AD81518F-FF59-4590-93F9-2E0276C159B0}" sibTransId="{2E035E6B-AE4C-4262-B06D-D67B078D1072}"/>
    <dgm:cxn modelId="{BDD69E82-52E3-4A5C-800E-07F81783F9FA}" srcId="{22D435C8-9420-4C37-B280-257B99CCDAF5}" destId="{3361F132-EA2F-4CEB-8C25-ED74CD480C38}" srcOrd="2" destOrd="0" parTransId="{767EFD7F-EF91-4469-B259-0FA5B5B5A49C}" sibTransId="{A05CCB77-B0F2-473B-87C6-E1C9F044FBED}"/>
    <dgm:cxn modelId="{B153ED87-9497-4D46-BBD4-EA7B2A330B78}" type="presOf" srcId="{0B1DFCE6-E924-4111-AC6F-AFC9C400B52E}" destId="{520EA8A2-991E-4114-8C11-019043E3F761}" srcOrd="0" destOrd="0" presId="urn:microsoft.com/office/officeart/2005/8/layout/default"/>
    <dgm:cxn modelId="{8C25DB9A-CE33-47F4-9E2F-6ED95B9AE8B1}" srcId="{22D435C8-9420-4C37-B280-257B99CCDAF5}" destId="{F14C758B-5E08-4C8F-A98A-9E2DAB6BE4F8}" srcOrd="0" destOrd="0" parTransId="{605BC559-6DEC-4577-BEFE-7588DB717DFC}" sibTransId="{59DBC33A-5056-412F-B865-82A6F5DE0EBD}"/>
    <dgm:cxn modelId="{A4A573A3-E004-4274-A61D-608D7A9BE2AB}" srcId="{22D435C8-9420-4C37-B280-257B99CCDAF5}" destId="{C2367A10-2499-4EEB-A934-97B59D3BA270}" srcOrd="5" destOrd="0" parTransId="{17E97E7F-5D50-42D8-A9FC-BA5371E4825B}" sibTransId="{9B2E064B-6FD9-43DF-A392-1ED747B1E00E}"/>
    <dgm:cxn modelId="{0B5FE7AA-56A7-421A-91B6-E2E680C38F29}" type="presOf" srcId="{A4BEAA61-3E2B-4AFB-85BD-E28767E27ADC}" destId="{F924BBA1-2624-4CAE-8396-192FD6E0D6BD}" srcOrd="0" destOrd="0" presId="urn:microsoft.com/office/officeart/2005/8/layout/default"/>
    <dgm:cxn modelId="{227F6EAD-A4D6-44F1-A8CC-D6F4D6F90CE9}" type="presOf" srcId="{3361F132-EA2F-4CEB-8C25-ED74CD480C38}" destId="{0B7C0A82-849D-488C-B22D-76F250C8E4E1}" srcOrd="0" destOrd="0" presId="urn:microsoft.com/office/officeart/2005/8/layout/default"/>
    <dgm:cxn modelId="{8B85DEE0-FCD6-4ADC-892B-D8777663FB3E}" type="presOf" srcId="{E7893FDE-0B49-468E-A40E-D1AE40316073}" destId="{60BD7EED-5907-4C26-948B-1E7F16C3DD6A}" srcOrd="0" destOrd="0" presId="urn:microsoft.com/office/officeart/2005/8/layout/default"/>
    <dgm:cxn modelId="{2B5B81E3-4D55-45EA-B13E-7D5AC8485B2D}" srcId="{22D435C8-9420-4C37-B280-257B99CCDAF5}" destId="{E7893FDE-0B49-468E-A40E-D1AE40316073}" srcOrd="1" destOrd="0" parTransId="{ADCAEC2D-FD7A-47EA-8749-AE2474CC3D76}" sibTransId="{BE0420D7-AD81-4461-97F6-1962BFAFAB92}"/>
    <dgm:cxn modelId="{9DAB2349-F2D8-4B7A-BE5A-086C373CF0FE}" type="presParOf" srcId="{246E9DC6-C788-4D2D-A886-2DFBBA82B8A9}" destId="{C1FBD85D-65DD-4A39-81FD-A16500154A49}" srcOrd="0" destOrd="0" presId="urn:microsoft.com/office/officeart/2005/8/layout/default"/>
    <dgm:cxn modelId="{DE14F90D-A593-437F-B049-0582C97C7A90}" type="presParOf" srcId="{246E9DC6-C788-4D2D-A886-2DFBBA82B8A9}" destId="{50463769-B380-421A-8669-86FA37307F64}" srcOrd="1" destOrd="0" presId="urn:microsoft.com/office/officeart/2005/8/layout/default"/>
    <dgm:cxn modelId="{1664F5A3-3AF1-40BA-B43E-94599CF921E0}" type="presParOf" srcId="{246E9DC6-C788-4D2D-A886-2DFBBA82B8A9}" destId="{60BD7EED-5907-4C26-948B-1E7F16C3DD6A}" srcOrd="2" destOrd="0" presId="urn:microsoft.com/office/officeart/2005/8/layout/default"/>
    <dgm:cxn modelId="{EAA02545-85F0-468B-84F9-E246468F5560}" type="presParOf" srcId="{246E9DC6-C788-4D2D-A886-2DFBBA82B8A9}" destId="{4CD88946-EB64-4D54-84E8-A7FB6D06D8F0}" srcOrd="3" destOrd="0" presId="urn:microsoft.com/office/officeart/2005/8/layout/default"/>
    <dgm:cxn modelId="{668AFD5A-FD38-4E20-BB1A-198424B831CD}" type="presParOf" srcId="{246E9DC6-C788-4D2D-A886-2DFBBA82B8A9}" destId="{0B7C0A82-849D-488C-B22D-76F250C8E4E1}" srcOrd="4" destOrd="0" presId="urn:microsoft.com/office/officeart/2005/8/layout/default"/>
    <dgm:cxn modelId="{0CC82C70-8A37-4391-8892-46A674342C0A}" type="presParOf" srcId="{246E9DC6-C788-4D2D-A886-2DFBBA82B8A9}" destId="{AB18E37D-3FF0-455D-98E5-9293400532E2}" srcOrd="5" destOrd="0" presId="urn:microsoft.com/office/officeart/2005/8/layout/default"/>
    <dgm:cxn modelId="{BCF1ABF8-7436-49F3-A6F9-5C63E014E0FC}" type="presParOf" srcId="{246E9DC6-C788-4D2D-A886-2DFBBA82B8A9}" destId="{627EAAD8-788B-45A4-80F7-082BEA994EA7}" srcOrd="6" destOrd="0" presId="urn:microsoft.com/office/officeart/2005/8/layout/default"/>
    <dgm:cxn modelId="{F0B10175-C661-4C19-99AD-B7BAA9438806}" type="presParOf" srcId="{246E9DC6-C788-4D2D-A886-2DFBBA82B8A9}" destId="{52113721-39CE-4884-8316-38C7BD395C7D}" srcOrd="7" destOrd="0" presId="urn:microsoft.com/office/officeart/2005/8/layout/default"/>
    <dgm:cxn modelId="{94ADD099-E5E3-4434-9FBD-89CD4C0A548A}" type="presParOf" srcId="{246E9DC6-C788-4D2D-A886-2DFBBA82B8A9}" destId="{0C96B116-C14D-4FA0-BE57-F5F2024AED86}" srcOrd="8" destOrd="0" presId="urn:microsoft.com/office/officeart/2005/8/layout/default"/>
    <dgm:cxn modelId="{3B4986A9-E389-45AE-A0E4-D4BB00E431E3}" type="presParOf" srcId="{246E9DC6-C788-4D2D-A886-2DFBBA82B8A9}" destId="{AC36BA98-5ED9-474C-A3BA-8989820E6BCE}" srcOrd="9" destOrd="0" presId="urn:microsoft.com/office/officeart/2005/8/layout/default"/>
    <dgm:cxn modelId="{066E1510-028F-46FA-B645-A686F4348525}" type="presParOf" srcId="{246E9DC6-C788-4D2D-A886-2DFBBA82B8A9}" destId="{FF144236-1CCD-4EE3-A7EB-582CA20D6A3D}" srcOrd="10" destOrd="0" presId="urn:microsoft.com/office/officeart/2005/8/layout/default"/>
    <dgm:cxn modelId="{9CFDA1C0-E721-49A3-AA5E-034536B0925F}" type="presParOf" srcId="{246E9DC6-C788-4D2D-A886-2DFBBA82B8A9}" destId="{B42C6B90-0F49-42F4-9426-6F0271FBBCA2}" srcOrd="11" destOrd="0" presId="urn:microsoft.com/office/officeart/2005/8/layout/default"/>
    <dgm:cxn modelId="{15FF2700-4B5E-4DCB-8CE3-F242B71B425B}" type="presParOf" srcId="{246E9DC6-C788-4D2D-A886-2DFBBA82B8A9}" destId="{F924BBA1-2624-4CAE-8396-192FD6E0D6BD}" srcOrd="12" destOrd="0" presId="urn:microsoft.com/office/officeart/2005/8/layout/default"/>
    <dgm:cxn modelId="{434A0D95-DB77-45D4-A739-8870137778E1}" type="presParOf" srcId="{246E9DC6-C788-4D2D-A886-2DFBBA82B8A9}" destId="{043D8C9C-CCA3-41F6-AEA4-3366AD4DB9AF}" srcOrd="13" destOrd="0" presId="urn:microsoft.com/office/officeart/2005/8/layout/default"/>
    <dgm:cxn modelId="{DCEBC575-F01A-4DC9-9F89-879409A4EB01}" type="presParOf" srcId="{246E9DC6-C788-4D2D-A886-2DFBBA82B8A9}" destId="{520EA8A2-991E-4114-8C11-019043E3F76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1E7F3-B2D6-4958-838E-217816414AD6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0813061-2454-4282-A684-7D4DECE460E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cap="none" dirty="0">
              <a:latin typeface="+mj-lt"/>
            </a:rPr>
            <a:t>ShipX-Rates is a freight management system used to make decisions about how to ship product</a:t>
          </a:r>
        </a:p>
      </dgm:t>
    </dgm:pt>
    <dgm:pt modelId="{AADFE108-FA04-41D9-A2F1-ABC5174D4835}" type="parTrans" cxnId="{BDACE4A7-33B8-47D0-975B-B3C01F9A2B9F}">
      <dgm:prSet/>
      <dgm:spPr/>
      <dgm:t>
        <a:bodyPr/>
        <a:lstStyle/>
        <a:p>
          <a:endParaRPr lang="en-US"/>
        </a:p>
      </dgm:t>
    </dgm:pt>
    <dgm:pt modelId="{7081271D-29CD-4A00-BF95-000E9FC24B27}" type="sibTrans" cxnId="{BDACE4A7-33B8-47D0-975B-B3C01F9A2B9F}">
      <dgm:prSet/>
      <dgm:spPr/>
      <dgm:t>
        <a:bodyPr/>
        <a:lstStyle/>
        <a:p>
          <a:endParaRPr lang="en-US"/>
        </a:p>
      </dgm:t>
    </dgm:pt>
    <dgm:pt modelId="{C724D280-382A-4757-BDF8-72F46FDB9B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cap="none" dirty="0">
              <a:latin typeface="+mj-lt"/>
            </a:rPr>
            <a:t>RailSync Concur allows you to manage all aspects freight revenue interline, junction settlement of your railroad.</a:t>
          </a:r>
        </a:p>
      </dgm:t>
    </dgm:pt>
    <dgm:pt modelId="{17E77A36-BC7F-4272-B064-159CFCAE208D}" type="parTrans" cxnId="{15A5FE28-46DC-4897-947B-7122EEA2CAA3}">
      <dgm:prSet/>
      <dgm:spPr/>
      <dgm:t>
        <a:bodyPr/>
        <a:lstStyle/>
        <a:p>
          <a:endParaRPr lang="en-US"/>
        </a:p>
      </dgm:t>
    </dgm:pt>
    <dgm:pt modelId="{62BA8837-0753-45EB-8D3E-EA4DF61B7576}" type="sibTrans" cxnId="{15A5FE28-46DC-4897-947B-7122EEA2CAA3}">
      <dgm:prSet/>
      <dgm:spPr/>
      <dgm:t>
        <a:bodyPr/>
        <a:lstStyle/>
        <a:p>
          <a:endParaRPr lang="en-US"/>
        </a:p>
      </dgm:t>
    </dgm:pt>
    <dgm:pt modelId="{DD8BDD8F-B940-404E-B8B8-8A5E89752EBC}" type="pres">
      <dgm:prSet presAssocID="{0D61E7F3-B2D6-4958-838E-217816414AD6}" presName="root" presStyleCnt="0">
        <dgm:presLayoutVars>
          <dgm:dir/>
          <dgm:resizeHandles val="exact"/>
        </dgm:presLayoutVars>
      </dgm:prSet>
      <dgm:spPr/>
    </dgm:pt>
    <dgm:pt modelId="{FEF6347F-EE45-42CC-B258-168B13AD205B}" type="pres">
      <dgm:prSet presAssocID="{D0813061-2454-4282-A684-7D4DECE460E6}" presName="compNode" presStyleCnt="0"/>
      <dgm:spPr/>
    </dgm:pt>
    <dgm:pt modelId="{1AF9B482-31F0-444E-8D4D-CB2460445A2F}" type="pres">
      <dgm:prSet presAssocID="{D0813061-2454-4282-A684-7D4DECE460E6}" presName="iconBgRect" presStyleLbl="bgShp" presStyleIdx="0" presStyleCnt="2"/>
      <dgm:spPr/>
    </dgm:pt>
    <dgm:pt modelId="{2DAFB177-8677-4951-A121-C854B99BA0A7}" type="pres">
      <dgm:prSet presAssocID="{D0813061-2454-4282-A684-7D4DECE460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0B76431-2CEA-4A04-AAE5-6A1FA59CD96E}" type="pres">
      <dgm:prSet presAssocID="{D0813061-2454-4282-A684-7D4DECE460E6}" presName="spaceRect" presStyleCnt="0"/>
      <dgm:spPr/>
    </dgm:pt>
    <dgm:pt modelId="{68984BCF-5246-4663-921E-EE1FDAE73896}" type="pres">
      <dgm:prSet presAssocID="{D0813061-2454-4282-A684-7D4DECE460E6}" presName="textRect" presStyleLbl="revTx" presStyleIdx="0" presStyleCnt="2">
        <dgm:presLayoutVars>
          <dgm:chMax val="1"/>
          <dgm:chPref val="1"/>
        </dgm:presLayoutVars>
      </dgm:prSet>
      <dgm:spPr/>
    </dgm:pt>
    <dgm:pt modelId="{B4D54DC9-240A-42F9-8951-4099EA04F433}" type="pres">
      <dgm:prSet presAssocID="{7081271D-29CD-4A00-BF95-000E9FC24B27}" presName="sibTrans" presStyleCnt="0"/>
      <dgm:spPr/>
    </dgm:pt>
    <dgm:pt modelId="{0C9F1264-7441-49D7-86E6-654C2F39B264}" type="pres">
      <dgm:prSet presAssocID="{C724D280-382A-4757-BDF8-72F46FDB9BC9}" presName="compNode" presStyleCnt="0"/>
      <dgm:spPr/>
    </dgm:pt>
    <dgm:pt modelId="{8B19F939-C181-4CEA-95E5-03BA14C5ACA7}" type="pres">
      <dgm:prSet presAssocID="{C724D280-382A-4757-BDF8-72F46FDB9BC9}" presName="iconBgRect" presStyleLbl="bgShp" presStyleIdx="1" presStyleCnt="2"/>
      <dgm:spPr/>
    </dgm:pt>
    <dgm:pt modelId="{1CA50D59-F9CE-4035-9C7B-34D4AFE53324}" type="pres">
      <dgm:prSet presAssocID="{C724D280-382A-4757-BDF8-72F46FDB9B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B85D18A0-D640-44D1-AF21-E7494777F8BB}" type="pres">
      <dgm:prSet presAssocID="{C724D280-382A-4757-BDF8-72F46FDB9BC9}" presName="spaceRect" presStyleCnt="0"/>
      <dgm:spPr/>
    </dgm:pt>
    <dgm:pt modelId="{E18B6F4D-B2CA-436D-88B9-2DAC61065B07}" type="pres">
      <dgm:prSet presAssocID="{C724D280-382A-4757-BDF8-72F46FDB9B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7B0910-47BB-4D1F-A8DE-6C85FD4891FE}" type="presOf" srcId="{0D61E7F3-B2D6-4958-838E-217816414AD6}" destId="{DD8BDD8F-B940-404E-B8B8-8A5E89752EBC}" srcOrd="0" destOrd="0" presId="urn:microsoft.com/office/officeart/2018/5/layout/IconCircleLabelList"/>
    <dgm:cxn modelId="{15A5FE28-46DC-4897-947B-7122EEA2CAA3}" srcId="{0D61E7F3-B2D6-4958-838E-217816414AD6}" destId="{C724D280-382A-4757-BDF8-72F46FDB9BC9}" srcOrd="1" destOrd="0" parTransId="{17E77A36-BC7F-4272-B064-159CFCAE208D}" sibTransId="{62BA8837-0753-45EB-8D3E-EA4DF61B7576}"/>
    <dgm:cxn modelId="{B618086F-D3DA-4779-A434-3F0EA41F056E}" type="presOf" srcId="{C724D280-382A-4757-BDF8-72F46FDB9BC9}" destId="{E18B6F4D-B2CA-436D-88B9-2DAC61065B07}" srcOrd="0" destOrd="0" presId="urn:microsoft.com/office/officeart/2018/5/layout/IconCircleLabelList"/>
    <dgm:cxn modelId="{75E47584-E392-4C73-AC80-E368FA601AD0}" type="presOf" srcId="{D0813061-2454-4282-A684-7D4DECE460E6}" destId="{68984BCF-5246-4663-921E-EE1FDAE73896}" srcOrd="0" destOrd="0" presId="urn:microsoft.com/office/officeart/2018/5/layout/IconCircleLabelList"/>
    <dgm:cxn modelId="{BDACE4A7-33B8-47D0-975B-B3C01F9A2B9F}" srcId="{0D61E7F3-B2D6-4958-838E-217816414AD6}" destId="{D0813061-2454-4282-A684-7D4DECE460E6}" srcOrd="0" destOrd="0" parTransId="{AADFE108-FA04-41D9-A2F1-ABC5174D4835}" sibTransId="{7081271D-29CD-4A00-BF95-000E9FC24B27}"/>
    <dgm:cxn modelId="{0368F978-21C3-4745-ADD6-81632BD50D55}" type="presParOf" srcId="{DD8BDD8F-B940-404E-B8B8-8A5E89752EBC}" destId="{FEF6347F-EE45-42CC-B258-168B13AD205B}" srcOrd="0" destOrd="0" presId="urn:microsoft.com/office/officeart/2018/5/layout/IconCircleLabelList"/>
    <dgm:cxn modelId="{081D22FE-5186-4117-9F8D-2056BA996358}" type="presParOf" srcId="{FEF6347F-EE45-42CC-B258-168B13AD205B}" destId="{1AF9B482-31F0-444E-8D4D-CB2460445A2F}" srcOrd="0" destOrd="0" presId="urn:microsoft.com/office/officeart/2018/5/layout/IconCircleLabelList"/>
    <dgm:cxn modelId="{CBC18F28-AD6C-44EF-AE1F-13C1A06478B4}" type="presParOf" srcId="{FEF6347F-EE45-42CC-B258-168B13AD205B}" destId="{2DAFB177-8677-4951-A121-C854B99BA0A7}" srcOrd="1" destOrd="0" presId="urn:microsoft.com/office/officeart/2018/5/layout/IconCircleLabelList"/>
    <dgm:cxn modelId="{D4D6218D-10A9-447F-8247-541819974501}" type="presParOf" srcId="{FEF6347F-EE45-42CC-B258-168B13AD205B}" destId="{30B76431-2CEA-4A04-AAE5-6A1FA59CD96E}" srcOrd="2" destOrd="0" presId="urn:microsoft.com/office/officeart/2018/5/layout/IconCircleLabelList"/>
    <dgm:cxn modelId="{DD090683-2823-4814-9503-8FE6AF957CCB}" type="presParOf" srcId="{FEF6347F-EE45-42CC-B258-168B13AD205B}" destId="{68984BCF-5246-4663-921E-EE1FDAE73896}" srcOrd="3" destOrd="0" presId="urn:microsoft.com/office/officeart/2018/5/layout/IconCircleLabelList"/>
    <dgm:cxn modelId="{1ABCC7AF-F638-4E69-8759-EB1EFC86A084}" type="presParOf" srcId="{DD8BDD8F-B940-404E-B8B8-8A5E89752EBC}" destId="{B4D54DC9-240A-42F9-8951-4099EA04F433}" srcOrd="1" destOrd="0" presId="urn:microsoft.com/office/officeart/2018/5/layout/IconCircleLabelList"/>
    <dgm:cxn modelId="{18D85E56-7BEC-4AD0-B31E-486B9D7DF6DC}" type="presParOf" srcId="{DD8BDD8F-B940-404E-B8B8-8A5E89752EBC}" destId="{0C9F1264-7441-49D7-86E6-654C2F39B264}" srcOrd="2" destOrd="0" presId="urn:microsoft.com/office/officeart/2018/5/layout/IconCircleLabelList"/>
    <dgm:cxn modelId="{BCB06C8B-7736-4B73-8DF9-975E84F1A0F3}" type="presParOf" srcId="{0C9F1264-7441-49D7-86E6-654C2F39B264}" destId="{8B19F939-C181-4CEA-95E5-03BA14C5ACA7}" srcOrd="0" destOrd="0" presId="urn:microsoft.com/office/officeart/2018/5/layout/IconCircleLabelList"/>
    <dgm:cxn modelId="{6495C770-3DD8-461D-A2E0-7183CD61361A}" type="presParOf" srcId="{0C9F1264-7441-49D7-86E6-654C2F39B264}" destId="{1CA50D59-F9CE-4035-9C7B-34D4AFE53324}" srcOrd="1" destOrd="0" presId="urn:microsoft.com/office/officeart/2018/5/layout/IconCircleLabelList"/>
    <dgm:cxn modelId="{F4312481-7F59-48E0-B444-11C1725FEA4C}" type="presParOf" srcId="{0C9F1264-7441-49D7-86E6-654C2F39B264}" destId="{B85D18A0-D640-44D1-AF21-E7494777F8BB}" srcOrd="2" destOrd="0" presId="urn:microsoft.com/office/officeart/2018/5/layout/IconCircleLabelList"/>
    <dgm:cxn modelId="{81AC480C-9031-4F7F-96CC-07D54A1486F4}" type="presParOf" srcId="{0C9F1264-7441-49D7-86E6-654C2F39B264}" destId="{E18B6F4D-B2CA-436D-88B9-2DAC61065B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9D809B-E12B-4505-9CFE-74BD7E5B257F}" type="doc">
      <dgm:prSet loTypeId="urn:microsoft.com/office/officeart/2005/8/layout/cycle8" loCatId="cycle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F0F94E-72F2-4CC5-94A0-289B53278E80}">
      <dgm:prSet/>
      <dgm:spPr/>
      <dgm:t>
        <a:bodyPr/>
        <a:lstStyle/>
        <a:p>
          <a:r>
            <a:rPr lang="en-US"/>
            <a:t>Smart GWT</a:t>
          </a:r>
        </a:p>
      </dgm:t>
    </dgm:pt>
    <dgm:pt modelId="{FB16862D-628B-490C-A136-D091D2B5130E}" type="parTrans" cxnId="{9B69A406-E29C-4AE5-84F8-DFED57D8DA2B}">
      <dgm:prSet/>
      <dgm:spPr/>
      <dgm:t>
        <a:bodyPr/>
        <a:lstStyle/>
        <a:p>
          <a:endParaRPr lang="en-US"/>
        </a:p>
      </dgm:t>
    </dgm:pt>
    <dgm:pt modelId="{A342C503-A627-433C-B247-A9F40E60DE6B}" type="sibTrans" cxnId="{9B69A406-E29C-4AE5-84F8-DFED57D8DA2B}">
      <dgm:prSet/>
      <dgm:spPr/>
      <dgm:t>
        <a:bodyPr/>
        <a:lstStyle/>
        <a:p>
          <a:endParaRPr lang="en-US"/>
        </a:p>
      </dgm:t>
    </dgm:pt>
    <dgm:pt modelId="{A4A01B90-0CE6-403B-8786-6F06DAC53B5F}">
      <dgm:prSet/>
      <dgm:spPr/>
      <dgm:t>
        <a:bodyPr/>
        <a:lstStyle/>
        <a:p>
          <a:r>
            <a:rPr lang="en-US"/>
            <a:t>Spring</a:t>
          </a:r>
        </a:p>
      </dgm:t>
    </dgm:pt>
    <dgm:pt modelId="{41371EB0-E0CC-4DBC-B796-E7F32972C6C9}" type="parTrans" cxnId="{F403FD83-BFF3-488F-8E12-341E6840BB4E}">
      <dgm:prSet/>
      <dgm:spPr/>
      <dgm:t>
        <a:bodyPr/>
        <a:lstStyle/>
        <a:p>
          <a:endParaRPr lang="en-US"/>
        </a:p>
      </dgm:t>
    </dgm:pt>
    <dgm:pt modelId="{47FB4874-2518-4D4A-BF54-5EB1F3627004}" type="sibTrans" cxnId="{F403FD83-BFF3-488F-8E12-341E6840BB4E}">
      <dgm:prSet/>
      <dgm:spPr/>
      <dgm:t>
        <a:bodyPr/>
        <a:lstStyle/>
        <a:p>
          <a:endParaRPr lang="en-US"/>
        </a:p>
      </dgm:t>
    </dgm:pt>
    <dgm:pt modelId="{94E0B354-BFA8-4855-A599-6341E20ADDF5}">
      <dgm:prSet/>
      <dgm:spPr/>
      <dgm:t>
        <a:bodyPr/>
        <a:lstStyle/>
        <a:p>
          <a:r>
            <a:rPr lang="en-US"/>
            <a:t>Struts2</a:t>
          </a:r>
        </a:p>
      </dgm:t>
    </dgm:pt>
    <dgm:pt modelId="{BA7AE578-C21F-4E69-B8E2-418D8D967128}" type="parTrans" cxnId="{967F32E1-14D4-4DA7-A402-FD3C75A4976F}">
      <dgm:prSet/>
      <dgm:spPr/>
      <dgm:t>
        <a:bodyPr/>
        <a:lstStyle/>
        <a:p>
          <a:endParaRPr lang="en-US"/>
        </a:p>
      </dgm:t>
    </dgm:pt>
    <dgm:pt modelId="{D31C72E6-6742-49B1-8736-66BF5485F4D1}" type="sibTrans" cxnId="{967F32E1-14D4-4DA7-A402-FD3C75A4976F}">
      <dgm:prSet/>
      <dgm:spPr/>
      <dgm:t>
        <a:bodyPr/>
        <a:lstStyle/>
        <a:p>
          <a:endParaRPr lang="en-US"/>
        </a:p>
      </dgm:t>
    </dgm:pt>
    <dgm:pt modelId="{32F589A5-8E36-49C1-AADD-95CD62C1E692}">
      <dgm:prSet/>
      <dgm:spPr/>
      <dgm:t>
        <a:bodyPr/>
        <a:lstStyle/>
        <a:p>
          <a:r>
            <a:rPr lang="en-US"/>
            <a:t>Hibernate</a:t>
          </a:r>
        </a:p>
      </dgm:t>
    </dgm:pt>
    <dgm:pt modelId="{94411033-CC69-47FB-9BAA-C2B5F8F419A3}" type="parTrans" cxnId="{B7D940A2-DA83-44E0-9906-9C4F8133C0FD}">
      <dgm:prSet/>
      <dgm:spPr/>
      <dgm:t>
        <a:bodyPr/>
        <a:lstStyle/>
        <a:p>
          <a:endParaRPr lang="en-US"/>
        </a:p>
      </dgm:t>
    </dgm:pt>
    <dgm:pt modelId="{ACD92980-7E7B-4DA7-ACFF-62AC72974726}" type="sibTrans" cxnId="{B7D940A2-DA83-44E0-9906-9C4F8133C0FD}">
      <dgm:prSet/>
      <dgm:spPr/>
      <dgm:t>
        <a:bodyPr/>
        <a:lstStyle/>
        <a:p>
          <a:endParaRPr lang="en-US"/>
        </a:p>
      </dgm:t>
    </dgm:pt>
    <dgm:pt modelId="{C2DBBF28-305B-453D-8DE0-57BCEE8B3A1A}" type="pres">
      <dgm:prSet presAssocID="{4F9D809B-E12B-4505-9CFE-74BD7E5B257F}" presName="compositeShape" presStyleCnt="0">
        <dgm:presLayoutVars>
          <dgm:chMax val="7"/>
          <dgm:dir/>
          <dgm:resizeHandles val="exact"/>
        </dgm:presLayoutVars>
      </dgm:prSet>
      <dgm:spPr/>
    </dgm:pt>
    <dgm:pt modelId="{1B9BBBED-DE7A-4C2A-837C-FD1083480BE0}" type="pres">
      <dgm:prSet presAssocID="{4F9D809B-E12B-4505-9CFE-74BD7E5B257F}" presName="wedge1" presStyleLbl="node1" presStyleIdx="0" presStyleCnt="4"/>
      <dgm:spPr/>
    </dgm:pt>
    <dgm:pt modelId="{164D3584-C9C4-4D3A-A735-1C2E5EDCAB68}" type="pres">
      <dgm:prSet presAssocID="{4F9D809B-E12B-4505-9CFE-74BD7E5B257F}" presName="dummy1a" presStyleCnt="0"/>
      <dgm:spPr/>
    </dgm:pt>
    <dgm:pt modelId="{B7CE433C-8D43-4036-BB11-E53929166558}" type="pres">
      <dgm:prSet presAssocID="{4F9D809B-E12B-4505-9CFE-74BD7E5B257F}" presName="dummy1b" presStyleCnt="0"/>
      <dgm:spPr/>
    </dgm:pt>
    <dgm:pt modelId="{59EACD46-BD3B-4F7F-88C4-2E3EEBFF2623}" type="pres">
      <dgm:prSet presAssocID="{4F9D809B-E12B-4505-9CFE-74BD7E5B257F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3BA6B3-EF1F-4D50-B59C-F3B5D9229F45}" type="pres">
      <dgm:prSet presAssocID="{4F9D809B-E12B-4505-9CFE-74BD7E5B257F}" presName="wedge2" presStyleLbl="node1" presStyleIdx="1" presStyleCnt="4"/>
      <dgm:spPr/>
    </dgm:pt>
    <dgm:pt modelId="{E8AA30E6-199F-4193-93D5-DFE6FC18C2A5}" type="pres">
      <dgm:prSet presAssocID="{4F9D809B-E12B-4505-9CFE-74BD7E5B257F}" presName="dummy2a" presStyleCnt="0"/>
      <dgm:spPr/>
    </dgm:pt>
    <dgm:pt modelId="{88C5AF06-CF46-4877-A022-BAB63C74F98C}" type="pres">
      <dgm:prSet presAssocID="{4F9D809B-E12B-4505-9CFE-74BD7E5B257F}" presName="dummy2b" presStyleCnt="0"/>
      <dgm:spPr/>
    </dgm:pt>
    <dgm:pt modelId="{6989BF18-7501-49B6-84CF-234900CC7A25}" type="pres">
      <dgm:prSet presAssocID="{4F9D809B-E12B-4505-9CFE-74BD7E5B257F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6E32D7-678C-4C14-8BF0-2ABAC343E31D}" type="pres">
      <dgm:prSet presAssocID="{4F9D809B-E12B-4505-9CFE-74BD7E5B257F}" presName="wedge3" presStyleLbl="node1" presStyleIdx="2" presStyleCnt="4"/>
      <dgm:spPr/>
    </dgm:pt>
    <dgm:pt modelId="{29737AB5-DDE3-48FE-B371-1698EA77EC68}" type="pres">
      <dgm:prSet presAssocID="{4F9D809B-E12B-4505-9CFE-74BD7E5B257F}" presName="dummy3a" presStyleCnt="0"/>
      <dgm:spPr/>
    </dgm:pt>
    <dgm:pt modelId="{C4EB113B-62C7-4256-B4CE-605D56BF83F9}" type="pres">
      <dgm:prSet presAssocID="{4F9D809B-E12B-4505-9CFE-74BD7E5B257F}" presName="dummy3b" presStyleCnt="0"/>
      <dgm:spPr/>
    </dgm:pt>
    <dgm:pt modelId="{4AC3AD11-8F7C-42C9-B88A-3794865330F4}" type="pres">
      <dgm:prSet presAssocID="{4F9D809B-E12B-4505-9CFE-74BD7E5B257F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0EAA82-733E-4A85-BF2D-F50205D58372}" type="pres">
      <dgm:prSet presAssocID="{4F9D809B-E12B-4505-9CFE-74BD7E5B257F}" presName="wedge4" presStyleLbl="node1" presStyleIdx="3" presStyleCnt="4"/>
      <dgm:spPr/>
    </dgm:pt>
    <dgm:pt modelId="{73654F85-7A5B-4BF6-9F29-D088988A9995}" type="pres">
      <dgm:prSet presAssocID="{4F9D809B-E12B-4505-9CFE-74BD7E5B257F}" presName="dummy4a" presStyleCnt="0"/>
      <dgm:spPr/>
    </dgm:pt>
    <dgm:pt modelId="{B3C1C413-F103-46FD-9774-AF66ED112100}" type="pres">
      <dgm:prSet presAssocID="{4F9D809B-E12B-4505-9CFE-74BD7E5B257F}" presName="dummy4b" presStyleCnt="0"/>
      <dgm:spPr/>
    </dgm:pt>
    <dgm:pt modelId="{703667B8-6DDA-4C35-9FD9-9F8C5C8A2E25}" type="pres">
      <dgm:prSet presAssocID="{4F9D809B-E12B-4505-9CFE-74BD7E5B257F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84CE16A-4C43-46F4-B27C-7DFC73172775}" type="pres">
      <dgm:prSet presAssocID="{A342C503-A627-433C-B247-A9F40E60DE6B}" presName="arrowWedge1" presStyleLbl="fgSibTrans2D1" presStyleIdx="0" presStyleCnt="4"/>
      <dgm:spPr/>
    </dgm:pt>
    <dgm:pt modelId="{B0E19E46-8435-47EA-9E29-449A1B16E0BC}" type="pres">
      <dgm:prSet presAssocID="{47FB4874-2518-4D4A-BF54-5EB1F3627004}" presName="arrowWedge2" presStyleLbl="fgSibTrans2D1" presStyleIdx="1" presStyleCnt="4"/>
      <dgm:spPr/>
    </dgm:pt>
    <dgm:pt modelId="{F0450830-2726-413B-92F1-774E376CAFD1}" type="pres">
      <dgm:prSet presAssocID="{D31C72E6-6742-49B1-8736-66BF5485F4D1}" presName="arrowWedge3" presStyleLbl="fgSibTrans2D1" presStyleIdx="2" presStyleCnt="4"/>
      <dgm:spPr/>
    </dgm:pt>
    <dgm:pt modelId="{D54F377A-C57A-45AD-B297-71D10AA849C4}" type="pres">
      <dgm:prSet presAssocID="{ACD92980-7E7B-4DA7-ACFF-62AC72974726}" presName="arrowWedge4" presStyleLbl="fgSibTrans2D1" presStyleIdx="3" presStyleCnt="4"/>
      <dgm:spPr/>
    </dgm:pt>
  </dgm:ptLst>
  <dgm:cxnLst>
    <dgm:cxn modelId="{FDF8BB04-BED1-47F9-8122-945A3DF7525E}" type="presOf" srcId="{48F0F94E-72F2-4CC5-94A0-289B53278E80}" destId="{1B9BBBED-DE7A-4C2A-837C-FD1083480BE0}" srcOrd="0" destOrd="0" presId="urn:microsoft.com/office/officeart/2005/8/layout/cycle8"/>
    <dgm:cxn modelId="{9B69A406-E29C-4AE5-84F8-DFED57D8DA2B}" srcId="{4F9D809B-E12B-4505-9CFE-74BD7E5B257F}" destId="{48F0F94E-72F2-4CC5-94A0-289B53278E80}" srcOrd="0" destOrd="0" parTransId="{FB16862D-628B-490C-A136-D091D2B5130E}" sibTransId="{A342C503-A627-433C-B247-A9F40E60DE6B}"/>
    <dgm:cxn modelId="{3F8DA522-A874-4D86-95A1-73F03D6CE4F3}" type="presOf" srcId="{A4A01B90-0CE6-403B-8786-6F06DAC53B5F}" destId="{6989BF18-7501-49B6-84CF-234900CC7A25}" srcOrd="1" destOrd="0" presId="urn:microsoft.com/office/officeart/2005/8/layout/cycle8"/>
    <dgm:cxn modelId="{EDF1A83F-9D50-42B9-8E3B-557131864B5B}" type="presOf" srcId="{48F0F94E-72F2-4CC5-94A0-289B53278E80}" destId="{59EACD46-BD3B-4F7F-88C4-2E3EEBFF2623}" srcOrd="1" destOrd="0" presId="urn:microsoft.com/office/officeart/2005/8/layout/cycle8"/>
    <dgm:cxn modelId="{F8884253-D592-4F76-AD50-E199470BD47F}" type="presOf" srcId="{4F9D809B-E12B-4505-9CFE-74BD7E5B257F}" destId="{C2DBBF28-305B-453D-8DE0-57BCEE8B3A1A}" srcOrd="0" destOrd="0" presId="urn:microsoft.com/office/officeart/2005/8/layout/cycle8"/>
    <dgm:cxn modelId="{038A4F75-9AC0-4128-90D0-2ACF272DF384}" type="presOf" srcId="{A4A01B90-0CE6-403B-8786-6F06DAC53B5F}" destId="{673BA6B3-EF1F-4D50-B59C-F3B5D9229F45}" srcOrd="0" destOrd="0" presId="urn:microsoft.com/office/officeart/2005/8/layout/cycle8"/>
    <dgm:cxn modelId="{F403FD83-BFF3-488F-8E12-341E6840BB4E}" srcId="{4F9D809B-E12B-4505-9CFE-74BD7E5B257F}" destId="{A4A01B90-0CE6-403B-8786-6F06DAC53B5F}" srcOrd="1" destOrd="0" parTransId="{41371EB0-E0CC-4DBC-B796-E7F32972C6C9}" sibTransId="{47FB4874-2518-4D4A-BF54-5EB1F3627004}"/>
    <dgm:cxn modelId="{FFAAA185-FB92-4A08-931C-23EE459C0BD3}" type="presOf" srcId="{32F589A5-8E36-49C1-AADD-95CD62C1E692}" destId="{D50EAA82-733E-4A85-BF2D-F50205D58372}" srcOrd="0" destOrd="0" presId="urn:microsoft.com/office/officeart/2005/8/layout/cycle8"/>
    <dgm:cxn modelId="{B7D940A2-DA83-44E0-9906-9C4F8133C0FD}" srcId="{4F9D809B-E12B-4505-9CFE-74BD7E5B257F}" destId="{32F589A5-8E36-49C1-AADD-95CD62C1E692}" srcOrd="3" destOrd="0" parTransId="{94411033-CC69-47FB-9BAA-C2B5F8F419A3}" sibTransId="{ACD92980-7E7B-4DA7-ACFF-62AC72974726}"/>
    <dgm:cxn modelId="{967F32E1-14D4-4DA7-A402-FD3C75A4976F}" srcId="{4F9D809B-E12B-4505-9CFE-74BD7E5B257F}" destId="{94E0B354-BFA8-4855-A599-6341E20ADDF5}" srcOrd="2" destOrd="0" parTransId="{BA7AE578-C21F-4E69-B8E2-418D8D967128}" sibTransId="{D31C72E6-6742-49B1-8736-66BF5485F4D1}"/>
    <dgm:cxn modelId="{BE63DEE9-D167-4F89-9B11-1F2EEB362B1F}" type="presOf" srcId="{32F589A5-8E36-49C1-AADD-95CD62C1E692}" destId="{703667B8-6DDA-4C35-9FD9-9F8C5C8A2E25}" srcOrd="1" destOrd="0" presId="urn:microsoft.com/office/officeart/2005/8/layout/cycle8"/>
    <dgm:cxn modelId="{C42419FA-E625-480B-B999-05CBFF591F7A}" type="presOf" srcId="{94E0B354-BFA8-4855-A599-6341E20ADDF5}" destId="{4AC3AD11-8F7C-42C9-B88A-3794865330F4}" srcOrd="1" destOrd="0" presId="urn:microsoft.com/office/officeart/2005/8/layout/cycle8"/>
    <dgm:cxn modelId="{8E521FFF-CBD6-4C73-8CCB-5546BE220B71}" type="presOf" srcId="{94E0B354-BFA8-4855-A599-6341E20ADDF5}" destId="{116E32D7-678C-4C14-8BF0-2ABAC343E31D}" srcOrd="0" destOrd="0" presId="urn:microsoft.com/office/officeart/2005/8/layout/cycle8"/>
    <dgm:cxn modelId="{11348E1E-9F8E-43C2-BD90-E1230FF40C17}" type="presParOf" srcId="{C2DBBF28-305B-453D-8DE0-57BCEE8B3A1A}" destId="{1B9BBBED-DE7A-4C2A-837C-FD1083480BE0}" srcOrd="0" destOrd="0" presId="urn:microsoft.com/office/officeart/2005/8/layout/cycle8"/>
    <dgm:cxn modelId="{883AE773-BFB6-40CE-A8F8-ED6048567392}" type="presParOf" srcId="{C2DBBF28-305B-453D-8DE0-57BCEE8B3A1A}" destId="{164D3584-C9C4-4D3A-A735-1C2E5EDCAB68}" srcOrd="1" destOrd="0" presId="urn:microsoft.com/office/officeart/2005/8/layout/cycle8"/>
    <dgm:cxn modelId="{DA605850-3FAF-4815-ADED-FBB898A467F6}" type="presParOf" srcId="{C2DBBF28-305B-453D-8DE0-57BCEE8B3A1A}" destId="{B7CE433C-8D43-4036-BB11-E53929166558}" srcOrd="2" destOrd="0" presId="urn:microsoft.com/office/officeart/2005/8/layout/cycle8"/>
    <dgm:cxn modelId="{889AD23F-CF43-4406-A576-B5C68C68A6CA}" type="presParOf" srcId="{C2DBBF28-305B-453D-8DE0-57BCEE8B3A1A}" destId="{59EACD46-BD3B-4F7F-88C4-2E3EEBFF2623}" srcOrd="3" destOrd="0" presId="urn:microsoft.com/office/officeart/2005/8/layout/cycle8"/>
    <dgm:cxn modelId="{8316FF7F-05CC-41F7-BEF1-1730CC4EAFE8}" type="presParOf" srcId="{C2DBBF28-305B-453D-8DE0-57BCEE8B3A1A}" destId="{673BA6B3-EF1F-4D50-B59C-F3B5D9229F45}" srcOrd="4" destOrd="0" presId="urn:microsoft.com/office/officeart/2005/8/layout/cycle8"/>
    <dgm:cxn modelId="{3F990A40-8F00-466B-B5A0-50A3B48D3E73}" type="presParOf" srcId="{C2DBBF28-305B-453D-8DE0-57BCEE8B3A1A}" destId="{E8AA30E6-199F-4193-93D5-DFE6FC18C2A5}" srcOrd="5" destOrd="0" presId="urn:microsoft.com/office/officeart/2005/8/layout/cycle8"/>
    <dgm:cxn modelId="{ECAC5DF9-C87F-4CCE-A01A-27BA1BDFB0B9}" type="presParOf" srcId="{C2DBBF28-305B-453D-8DE0-57BCEE8B3A1A}" destId="{88C5AF06-CF46-4877-A022-BAB63C74F98C}" srcOrd="6" destOrd="0" presId="urn:microsoft.com/office/officeart/2005/8/layout/cycle8"/>
    <dgm:cxn modelId="{841796D9-394D-4334-9C68-2AD6D5068DB5}" type="presParOf" srcId="{C2DBBF28-305B-453D-8DE0-57BCEE8B3A1A}" destId="{6989BF18-7501-49B6-84CF-234900CC7A25}" srcOrd="7" destOrd="0" presId="urn:microsoft.com/office/officeart/2005/8/layout/cycle8"/>
    <dgm:cxn modelId="{A3ADDCE1-9CAE-4067-9894-FF0771F4D35E}" type="presParOf" srcId="{C2DBBF28-305B-453D-8DE0-57BCEE8B3A1A}" destId="{116E32D7-678C-4C14-8BF0-2ABAC343E31D}" srcOrd="8" destOrd="0" presId="urn:microsoft.com/office/officeart/2005/8/layout/cycle8"/>
    <dgm:cxn modelId="{AE1343CC-6F69-4326-BA57-104A76AF2843}" type="presParOf" srcId="{C2DBBF28-305B-453D-8DE0-57BCEE8B3A1A}" destId="{29737AB5-DDE3-48FE-B371-1698EA77EC68}" srcOrd="9" destOrd="0" presId="urn:microsoft.com/office/officeart/2005/8/layout/cycle8"/>
    <dgm:cxn modelId="{31D2D426-8A68-497E-A015-A021E1E2C8F9}" type="presParOf" srcId="{C2DBBF28-305B-453D-8DE0-57BCEE8B3A1A}" destId="{C4EB113B-62C7-4256-B4CE-605D56BF83F9}" srcOrd="10" destOrd="0" presId="urn:microsoft.com/office/officeart/2005/8/layout/cycle8"/>
    <dgm:cxn modelId="{CAB41164-5841-44D9-BDA3-7A73A6E46CFA}" type="presParOf" srcId="{C2DBBF28-305B-453D-8DE0-57BCEE8B3A1A}" destId="{4AC3AD11-8F7C-42C9-B88A-3794865330F4}" srcOrd="11" destOrd="0" presId="urn:microsoft.com/office/officeart/2005/8/layout/cycle8"/>
    <dgm:cxn modelId="{8F79794E-2F1F-4F2D-B5A6-42E29B130255}" type="presParOf" srcId="{C2DBBF28-305B-453D-8DE0-57BCEE8B3A1A}" destId="{D50EAA82-733E-4A85-BF2D-F50205D58372}" srcOrd="12" destOrd="0" presId="urn:microsoft.com/office/officeart/2005/8/layout/cycle8"/>
    <dgm:cxn modelId="{6814C26E-9223-4F8B-A012-5693025BEA20}" type="presParOf" srcId="{C2DBBF28-305B-453D-8DE0-57BCEE8B3A1A}" destId="{73654F85-7A5B-4BF6-9F29-D088988A9995}" srcOrd="13" destOrd="0" presId="urn:microsoft.com/office/officeart/2005/8/layout/cycle8"/>
    <dgm:cxn modelId="{B8B83613-0ABE-4A96-B3CB-3CBCE0072451}" type="presParOf" srcId="{C2DBBF28-305B-453D-8DE0-57BCEE8B3A1A}" destId="{B3C1C413-F103-46FD-9774-AF66ED112100}" srcOrd="14" destOrd="0" presId="urn:microsoft.com/office/officeart/2005/8/layout/cycle8"/>
    <dgm:cxn modelId="{84BD390E-3D50-45E6-BBA0-F56E81614039}" type="presParOf" srcId="{C2DBBF28-305B-453D-8DE0-57BCEE8B3A1A}" destId="{703667B8-6DDA-4C35-9FD9-9F8C5C8A2E25}" srcOrd="15" destOrd="0" presId="urn:microsoft.com/office/officeart/2005/8/layout/cycle8"/>
    <dgm:cxn modelId="{320B8CA3-D502-456C-BBEA-DD6A1C17DFB3}" type="presParOf" srcId="{C2DBBF28-305B-453D-8DE0-57BCEE8B3A1A}" destId="{984CE16A-4C43-46F4-B27C-7DFC73172775}" srcOrd="16" destOrd="0" presId="urn:microsoft.com/office/officeart/2005/8/layout/cycle8"/>
    <dgm:cxn modelId="{9950B51B-64E7-44F4-BAC7-ED2345236301}" type="presParOf" srcId="{C2DBBF28-305B-453D-8DE0-57BCEE8B3A1A}" destId="{B0E19E46-8435-47EA-9E29-449A1B16E0BC}" srcOrd="17" destOrd="0" presId="urn:microsoft.com/office/officeart/2005/8/layout/cycle8"/>
    <dgm:cxn modelId="{70C9E784-705A-4151-853F-B493698175EF}" type="presParOf" srcId="{C2DBBF28-305B-453D-8DE0-57BCEE8B3A1A}" destId="{F0450830-2726-413B-92F1-774E376CAFD1}" srcOrd="18" destOrd="0" presId="urn:microsoft.com/office/officeart/2005/8/layout/cycle8"/>
    <dgm:cxn modelId="{6298F592-5004-45A1-B38D-A0EF8902AD68}" type="presParOf" srcId="{C2DBBF28-305B-453D-8DE0-57BCEE8B3A1A}" destId="{D54F377A-C57A-45AD-B297-71D10AA849C4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2E8CBE-E71A-45C7-B7E4-6656497FA6E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E818CB-2541-4C46-84A5-7E2EE855B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Return most favorite searches for a given text item.</a:t>
          </a:r>
        </a:p>
      </dgm:t>
    </dgm:pt>
    <dgm:pt modelId="{D324C50B-9003-46F8-9793-0CAB2FD803A7}" type="parTrans" cxnId="{2B4FE030-3137-4B72-B867-07AB7074609F}">
      <dgm:prSet/>
      <dgm:spPr/>
      <dgm:t>
        <a:bodyPr/>
        <a:lstStyle/>
        <a:p>
          <a:endParaRPr lang="en-US"/>
        </a:p>
      </dgm:t>
    </dgm:pt>
    <dgm:pt modelId="{D9749587-AFA6-4022-B905-3FC33179CE2A}" type="sibTrans" cxnId="{2B4FE030-3137-4B72-B867-07AB707460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C54D27-9FFD-41E3-9C17-E6453E4407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centered design</a:t>
          </a:r>
        </a:p>
      </dgm:t>
    </dgm:pt>
    <dgm:pt modelId="{9F0A3F95-7CB3-4FEA-8041-F90F437CC4DE}" type="parTrans" cxnId="{CE5469B8-A0B4-45E9-AB50-C9AFB034DFF7}">
      <dgm:prSet/>
      <dgm:spPr/>
      <dgm:t>
        <a:bodyPr/>
        <a:lstStyle/>
        <a:p>
          <a:endParaRPr lang="en-US"/>
        </a:p>
      </dgm:t>
    </dgm:pt>
    <dgm:pt modelId="{09E05F18-5B35-422E-A578-D2560750AD74}" type="sibTrans" cxnId="{CE5469B8-A0B4-45E9-AB50-C9AFB034DFF7}">
      <dgm:prSet/>
      <dgm:spPr/>
      <dgm:t>
        <a:bodyPr/>
        <a:lstStyle/>
        <a:p>
          <a:endParaRPr lang="en-US"/>
        </a:p>
      </dgm:t>
    </dgm:pt>
    <dgm:pt modelId="{258E2243-BE8A-4D4B-A96C-4CB6C3CF43E0}" type="pres">
      <dgm:prSet presAssocID="{FE2E8CBE-E71A-45C7-B7E4-6656497FA6EC}" presName="root" presStyleCnt="0">
        <dgm:presLayoutVars>
          <dgm:dir/>
          <dgm:resizeHandles val="exact"/>
        </dgm:presLayoutVars>
      </dgm:prSet>
      <dgm:spPr/>
    </dgm:pt>
    <dgm:pt modelId="{30A33DD8-40B0-48AB-ADFF-979905C027B2}" type="pres">
      <dgm:prSet presAssocID="{6AE818CB-2541-4C46-84A5-7E2EE855B0C1}" presName="compNode" presStyleCnt="0"/>
      <dgm:spPr/>
    </dgm:pt>
    <dgm:pt modelId="{0BF37347-A9BB-4010-B066-EBF67F77E52C}" type="pres">
      <dgm:prSet presAssocID="{6AE818CB-2541-4C46-84A5-7E2EE855B0C1}" presName="bgRect" presStyleLbl="bgShp" presStyleIdx="0" presStyleCnt="2"/>
      <dgm:spPr/>
    </dgm:pt>
    <dgm:pt modelId="{0B27C347-58CA-4DE3-9883-AFC8A3861532}" type="pres">
      <dgm:prSet presAssocID="{6AE818CB-2541-4C46-84A5-7E2EE855B0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54C5EFEF-C630-413B-849D-E30765D0BE56}" type="pres">
      <dgm:prSet presAssocID="{6AE818CB-2541-4C46-84A5-7E2EE855B0C1}" presName="spaceRect" presStyleCnt="0"/>
      <dgm:spPr/>
    </dgm:pt>
    <dgm:pt modelId="{598FDAB3-AECA-40D9-9CA5-30D2841EB329}" type="pres">
      <dgm:prSet presAssocID="{6AE818CB-2541-4C46-84A5-7E2EE855B0C1}" presName="parTx" presStyleLbl="revTx" presStyleIdx="0" presStyleCnt="2">
        <dgm:presLayoutVars>
          <dgm:chMax val="0"/>
          <dgm:chPref val="0"/>
        </dgm:presLayoutVars>
      </dgm:prSet>
      <dgm:spPr/>
    </dgm:pt>
    <dgm:pt modelId="{4A40DD18-509B-4B5E-9BD5-A72AF93CE577}" type="pres">
      <dgm:prSet presAssocID="{D9749587-AFA6-4022-B905-3FC33179CE2A}" presName="sibTrans" presStyleCnt="0"/>
      <dgm:spPr/>
    </dgm:pt>
    <dgm:pt modelId="{453A0A0E-4AA0-4D58-A4B9-FE3C07326592}" type="pres">
      <dgm:prSet presAssocID="{AFC54D27-9FFD-41E3-9C17-E6453E44074D}" presName="compNode" presStyleCnt="0"/>
      <dgm:spPr/>
    </dgm:pt>
    <dgm:pt modelId="{DA849275-7527-4755-A78F-83A792F381F3}" type="pres">
      <dgm:prSet presAssocID="{AFC54D27-9FFD-41E3-9C17-E6453E44074D}" presName="bgRect" presStyleLbl="bgShp" presStyleIdx="1" presStyleCnt="2"/>
      <dgm:spPr/>
    </dgm:pt>
    <dgm:pt modelId="{BE727869-89EE-4A0F-A528-86D0516BAE93}" type="pres">
      <dgm:prSet presAssocID="{AFC54D27-9FFD-41E3-9C17-E6453E4407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FD112E9-3B36-4AAF-B9F7-9D250F3194EE}" type="pres">
      <dgm:prSet presAssocID="{AFC54D27-9FFD-41E3-9C17-E6453E44074D}" presName="spaceRect" presStyleCnt="0"/>
      <dgm:spPr/>
    </dgm:pt>
    <dgm:pt modelId="{0376C586-8AE8-4211-8A44-CAD2E6FA0C56}" type="pres">
      <dgm:prSet presAssocID="{AFC54D27-9FFD-41E3-9C17-E6453E4407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B4FE030-3137-4B72-B867-07AB7074609F}" srcId="{FE2E8CBE-E71A-45C7-B7E4-6656497FA6EC}" destId="{6AE818CB-2541-4C46-84A5-7E2EE855B0C1}" srcOrd="0" destOrd="0" parTransId="{D324C50B-9003-46F8-9793-0CAB2FD803A7}" sibTransId="{D9749587-AFA6-4022-B905-3FC33179CE2A}"/>
    <dgm:cxn modelId="{869B175A-8611-4BA6-AE0B-E5A4BEACF19D}" type="presOf" srcId="{6AE818CB-2541-4C46-84A5-7E2EE855B0C1}" destId="{598FDAB3-AECA-40D9-9CA5-30D2841EB329}" srcOrd="0" destOrd="0" presId="urn:microsoft.com/office/officeart/2018/2/layout/IconVerticalSolidList"/>
    <dgm:cxn modelId="{193552B1-6DA0-4A62-8500-9B603ACD5C7E}" type="presOf" srcId="{FE2E8CBE-E71A-45C7-B7E4-6656497FA6EC}" destId="{258E2243-BE8A-4D4B-A96C-4CB6C3CF43E0}" srcOrd="0" destOrd="0" presId="urn:microsoft.com/office/officeart/2018/2/layout/IconVerticalSolidList"/>
    <dgm:cxn modelId="{CE5469B8-A0B4-45E9-AB50-C9AFB034DFF7}" srcId="{FE2E8CBE-E71A-45C7-B7E4-6656497FA6EC}" destId="{AFC54D27-9FFD-41E3-9C17-E6453E44074D}" srcOrd="1" destOrd="0" parTransId="{9F0A3F95-7CB3-4FEA-8041-F90F437CC4DE}" sibTransId="{09E05F18-5B35-422E-A578-D2560750AD74}"/>
    <dgm:cxn modelId="{19FDA0EC-CD48-486B-A2DC-50F03449B692}" type="presOf" srcId="{AFC54D27-9FFD-41E3-9C17-E6453E44074D}" destId="{0376C586-8AE8-4211-8A44-CAD2E6FA0C56}" srcOrd="0" destOrd="0" presId="urn:microsoft.com/office/officeart/2018/2/layout/IconVerticalSolidList"/>
    <dgm:cxn modelId="{FF3D7657-9D79-43FD-8BC2-348C4F107008}" type="presParOf" srcId="{258E2243-BE8A-4D4B-A96C-4CB6C3CF43E0}" destId="{30A33DD8-40B0-48AB-ADFF-979905C027B2}" srcOrd="0" destOrd="0" presId="urn:microsoft.com/office/officeart/2018/2/layout/IconVerticalSolidList"/>
    <dgm:cxn modelId="{0C627133-6844-4633-B05A-9E85F0CF94C4}" type="presParOf" srcId="{30A33DD8-40B0-48AB-ADFF-979905C027B2}" destId="{0BF37347-A9BB-4010-B066-EBF67F77E52C}" srcOrd="0" destOrd="0" presId="urn:microsoft.com/office/officeart/2018/2/layout/IconVerticalSolidList"/>
    <dgm:cxn modelId="{5F4CB70B-AC3B-453A-8A89-328260C6527D}" type="presParOf" srcId="{30A33DD8-40B0-48AB-ADFF-979905C027B2}" destId="{0B27C347-58CA-4DE3-9883-AFC8A3861532}" srcOrd="1" destOrd="0" presId="urn:microsoft.com/office/officeart/2018/2/layout/IconVerticalSolidList"/>
    <dgm:cxn modelId="{B16B3E15-8ABB-41D2-9E59-01B8F35B5D52}" type="presParOf" srcId="{30A33DD8-40B0-48AB-ADFF-979905C027B2}" destId="{54C5EFEF-C630-413B-849D-E30765D0BE56}" srcOrd="2" destOrd="0" presId="urn:microsoft.com/office/officeart/2018/2/layout/IconVerticalSolidList"/>
    <dgm:cxn modelId="{53FEC311-D33D-4E0D-857A-39AFEEA50097}" type="presParOf" srcId="{30A33DD8-40B0-48AB-ADFF-979905C027B2}" destId="{598FDAB3-AECA-40D9-9CA5-30D2841EB329}" srcOrd="3" destOrd="0" presId="urn:microsoft.com/office/officeart/2018/2/layout/IconVerticalSolidList"/>
    <dgm:cxn modelId="{D1BE3BF6-3B99-4DF3-9B29-7B0F91F6070F}" type="presParOf" srcId="{258E2243-BE8A-4D4B-A96C-4CB6C3CF43E0}" destId="{4A40DD18-509B-4B5E-9BD5-A72AF93CE577}" srcOrd="1" destOrd="0" presId="urn:microsoft.com/office/officeart/2018/2/layout/IconVerticalSolidList"/>
    <dgm:cxn modelId="{7FB24B6D-3E4C-4673-90ED-58E30844A9C7}" type="presParOf" srcId="{258E2243-BE8A-4D4B-A96C-4CB6C3CF43E0}" destId="{453A0A0E-4AA0-4D58-A4B9-FE3C07326592}" srcOrd="2" destOrd="0" presId="urn:microsoft.com/office/officeart/2018/2/layout/IconVerticalSolidList"/>
    <dgm:cxn modelId="{C6FCEBBD-41E5-4A56-BAAA-E179BBE94B47}" type="presParOf" srcId="{453A0A0E-4AA0-4D58-A4B9-FE3C07326592}" destId="{DA849275-7527-4755-A78F-83A792F381F3}" srcOrd="0" destOrd="0" presId="urn:microsoft.com/office/officeart/2018/2/layout/IconVerticalSolidList"/>
    <dgm:cxn modelId="{E20E6EDD-0EFB-446B-8D4E-F9923FAE0625}" type="presParOf" srcId="{453A0A0E-4AA0-4D58-A4B9-FE3C07326592}" destId="{BE727869-89EE-4A0F-A528-86D0516BAE93}" srcOrd="1" destOrd="0" presId="urn:microsoft.com/office/officeart/2018/2/layout/IconVerticalSolidList"/>
    <dgm:cxn modelId="{0D8E1C3F-A30B-4317-AE21-DF121E0E87DD}" type="presParOf" srcId="{453A0A0E-4AA0-4D58-A4B9-FE3C07326592}" destId="{3FD112E9-3B36-4AAF-B9F7-9D250F3194EE}" srcOrd="2" destOrd="0" presId="urn:microsoft.com/office/officeart/2018/2/layout/IconVerticalSolidList"/>
    <dgm:cxn modelId="{415C9F32-86F7-4207-8D7A-7189491355D7}" type="presParOf" srcId="{453A0A0E-4AA0-4D58-A4B9-FE3C07326592}" destId="{0376C586-8AE8-4211-8A44-CAD2E6FA0C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8314BC-E114-43F0-A873-2EA7B23A521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B439C0-F045-48C5-BBB2-DDF93473E151}">
      <dgm:prSet/>
      <dgm:spPr/>
      <dgm:t>
        <a:bodyPr/>
        <a:lstStyle/>
        <a:p>
          <a:pPr>
            <a:defRPr cap="all"/>
          </a:pPr>
          <a:r>
            <a:rPr lang="en-US"/>
            <a:t>Work as a team with team effort with professional practices like Sprint.</a:t>
          </a:r>
        </a:p>
      </dgm:t>
    </dgm:pt>
    <dgm:pt modelId="{B36CD02B-1321-49D9-AA54-616B965A8817}" type="parTrans" cxnId="{D4189DD4-5E9A-448C-BD50-E0C21FF9CDBA}">
      <dgm:prSet/>
      <dgm:spPr/>
      <dgm:t>
        <a:bodyPr/>
        <a:lstStyle/>
        <a:p>
          <a:endParaRPr lang="en-US"/>
        </a:p>
      </dgm:t>
    </dgm:pt>
    <dgm:pt modelId="{9F5A6E66-6F1C-40BC-AFB6-044EE76E8393}" type="sibTrans" cxnId="{D4189DD4-5E9A-448C-BD50-E0C21FF9CDBA}">
      <dgm:prSet/>
      <dgm:spPr/>
      <dgm:t>
        <a:bodyPr/>
        <a:lstStyle/>
        <a:p>
          <a:endParaRPr lang="en-US"/>
        </a:p>
      </dgm:t>
    </dgm:pt>
    <dgm:pt modelId="{C6631087-9AC2-4911-9560-ECF87618AD67}">
      <dgm:prSet/>
      <dgm:spPr/>
      <dgm:t>
        <a:bodyPr/>
        <a:lstStyle/>
        <a:p>
          <a:pPr>
            <a:defRPr cap="all"/>
          </a:pPr>
          <a:r>
            <a:rPr lang="en-US"/>
            <a:t>Get a knowledge about what are the leading technologies in the industry.</a:t>
          </a:r>
        </a:p>
      </dgm:t>
    </dgm:pt>
    <dgm:pt modelId="{6F7F451E-BC49-4B35-8B57-D7C0860CD36F}" type="parTrans" cxnId="{BDC126AD-A298-4A82-8C18-CD826571BD6C}">
      <dgm:prSet/>
      <dgm:spPr/>
      <dgm:t>
        <a:bodyPr/>
        <a:lstStyle/>
        <a:p>
          <a:endParaRPr lang="en-US"/>
        </a:p>
      </dgm:t>
    </dgm:pt>
    <dgm:pt modelId="{27DA8618-1F81-4E0D-8FCD-C7EC5DFA793D}" type="sibTrans" cxnId="{BDC126AD-A298-4A82-8C18-CD826571BD6C}">
      <dgm:prSet/>
      <dgm:spPr/>
      <dgm:t>
        <a:bodyPr/>
        <a:lstStyle/>
        <a:p>
          <a:endParaRPr lang="en-US"/>
        </a:p>
      </dgm:t>
    </dgm:pt>
    <dgm:pt modelId="{79D5E50C-EB7D-4E9A-B3D1-2AFFFB64D310}">
      <dgm:prSet/>
      <dgm:spPr/>
      <dgm:t>
        <a:bodyPr/>
        <a:lstStyle/>
        <a:p>
          <a:pPr>
            <a:defRPr cap="all"/>
          </a:pPr>
          <a:r>
            <a:rPr lang="en-US"/>
            <a:t>How to adapt to new environment with short period of time.</a:t>
          </a:r>
        </a:p>
      </dgm:t>
    </dgm:pt>
    <dgm:pt modelId="{E58671B0-5CB2-4608-BF76-F1E1466780B9}" type="parTrans" cxnId="{4A5ADC40-4DEB-4855-B057-0607EC19B634}">
      <dgm:prSet/>
      <dgm:spPr/>
      <dgm:t>
        <a:bodyPr/>
        <a:lstStyle/>
        <a:p>
          <a:endParaRPr lang="en-US"/>
        </a:p>
      </dgm:t>
    </dgm:pt>
    <dgm:pt modelId="{955BFB65-405C-4098-BC4B-0DEC8CAE3D6C}" type="sibTrans" cxnId="{4A5ADC40-4DEB-4855-B057-0607EC19B634}">
      <dgm:prSet/>
      <dgm:spPr/>
      <dgm:t>
        <a:bodyPr/>
        <a:lstStyle/>
        <a:p>
          <a:endParaRPr lang="en-US"/>
        </a:p>
      </dgm:t>
    </dgm:pt>
    <dgm:pt modelId="{676C3C80-02C4-444D-96A4-A57B4250808C}">
      <dgm:prSet/>
      <dgm:spPr/>
      <dgm:t>
        <a:bodyPr/>
        <a:lstStyle/>
        <a:p>
          <a:pPr>
            <a:defRPr cap="all"/>
          </a:pPr>
          <a:r>
            <a:rPr lang="en-US"/>
            <a:t>Technologies and best practices in the industry </a:t>
          </a:r>
        </a:p>
      </dgm:t>
    </dgm:pt>
    <dgm:pt modelId="{53D36E8E-AB89-4099-8764-150125F0A161}" type="parTrans" cxnId="{4DFA6329-6DD0-444E-9BCA-07A3AAF387C4}">
      <dgm:prSet/>
      <dgm:spPr/>
      <dgm:t>
        <a:bodyPr/>
        <a:lstStyle/>
        <a:p>
          <a:endParaRPr lang="en-US"/>
        </a:p>
      </dgm:t>
    </dgm:pt>
    <dgm:pt modelId="{0A9E8A8C-22C3-42EA-8903-3B8627E29EE3}" type="sibTrans" cxnId="{4DFA6329-6DD0-444E-9BCA-07A3AAF387C4}">
      <dgm:prSet/>
      <dgm:spPr/>
      <dgm:t>
        <a:bodyPr/>
        <a:lstStyle/>
        <a:p>
          <a:endParaRPr lang="en-US"/>
        </a:p>
      </dgm:t>
    </dgm:pt>
    <dgm:pt modelId="{F27EF32C-13A3-4E22-9891-A7CF93C15C12}" type="pres">
      <dgm:prSet presAssocID="{168314BC-E114-43F0-A873-2EA7B23A5218}" presName="root" presStyleCnt="0">
        <dgm:presLayoutVars>
          <dgm:dir/>
          <dgm:resizeHandles val="exact"/>
        </dgm:presLayoutVars>
      </dgm:prSet>
      <dgm:spPr/>
    </dgm:pt>
    <dgm:pt modelId="{7A4E49AD-B997-4240-A9A9-E239389E4AC7}" type="pres">
      <dgm:prSet presAssocID="{93B439C0-F045-48C5-BBB2-DDF93473E151}" presName="compNode" presStyleCnt="0"/>
      <dgm:spPr/>
    </dgm:pt>
    <dgm:pt modelId="{4F2A8949-AF62-41C4-806A-D5110DB257CF}" type="pres">
      <dgm:prSet presAssocID="{93B439C0-F045-48C5-BBB2-DDF93473E151}" presName="iconBgRect" presStyleLbl="bgShp" presStyleIdx="0" presStyleCnt="4"/>
      <dgm:spPr/>
    </dgm:pt>
    <dgm:pt modelId="{D8E4E7CB-1C2A-414C-B346-186DE57322FC}" type="pres">
      <dgm:prSet presAssocID="{93B439C0-F045-48C5-BBB2-DDF93473E1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C4E6DD7-ED47-4861-A157-C4362C58451D}" type="pres">
      <dgm:prSet presAssocID="{93B439C0-F045-48C5-BBB2-DDF93473E151}" presName="spaceRect" presStyleCnt="0"/>
      <dgm:spPr/>
    </dgm:pt>
    <dgm:pt modelId="{459C3E73-A41F-4173-86B2-23CD93CA247E}" type="pres">
      <dgm:prSet presAssocID="{93B439C0-F045-48C5-BBB2-DDF93473E151}" presName="textRect" presStyleLbl="revTx" presStyleIdx="0" presStyleCnt="4">
        <dgm:presLayoutVars>
          <dgm:chMax val="1"/>
          <dgm:chPref val="1"/>
        </dgm:presLayoutVars>
      </dgm:prSet>
      <dgm:spPr/>
    </dgm:pt>
    <dgm:pt modelId="{A0D98F2D-3B67-459B-9836-B9CBC5636DAC}" type="pres">
      <dgm:prSet presAssocID="{9F5A6E66-6F1C-40BC-AFB6-044EE76E8393}" presName="sibTrans" presStyleCnt="0"/>
      <dgm:spPr/>
    </dgm:pt>
    <dgm:pt modelId="{6D894C8B-C4FD-4D8E-A3DB-9205DE1EA4EC}" type="pres">
      <dgm:prSet presAssocID="{C6631087-9AC2-4911-9560-ECF87618AD67}" presName="compNode" presStyleCnt="0"/>
      <dgm:spPr/>
    </dgm:pt>
    <dgm:pt modelId="{AA2E364E-A8C7-4FF8-9198-F41065A30F12}" type="pres">
      <dgm:prSet presAssocID="{C6631087-9AC2-4911-9560-ECF87618AD67}" presName="iconBgRect" presStyleLbl="bgShp" presStyleIdx="1" presStyleCnt="4"/>
      <dgm:spPr/>
    </dgm:pt>
    <dgm:pt modelId="{446F9C9B-F283-46E1-9F11-D0E17F4B4A2B}" type="pres">
      <dgm:prSet presAssocID="{C6631087-9AC2-4911-9560-ECF87618AD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B8C16D1-410D-4F7C-BE30-89F112C0A466}" type="pres">
      <dgm:prSet presAssocID="{C6631087-9AC2-4911-9560-ECF87618AD67}" presName="spaceRect" presStyleCnt="0"/>
      <dgm:spPr/>
    </dgm:pt>
    <dgm:pt modelId="{530E2FEB-BC29-4126-814E-03208A884819}" type="pres">
      <dgm:prSet presAssocID="{C6631087-9AC2-4911-9560-ECF87618AD67}" presName="textRect" presStyleLbl="revTx" presStyleIdx="1" presStyleCnt="4">
        <dgm:presLayoutVars>
          <dgm:chMax val="1"/>
          <dgm:chPref val="1"/>
        </dgm:presLayoutVars>
      </dgm:prSet>
      <dgm:spPr/>
    </dgm:pt>
    <dgm:pt modelId="{D83B6EC5-041D-4F4C-A2DA-D72392CEFD65}" type="pres">
      <dgm:prSet presAssocID="{27DA8618-1F81-4E0D-8FCD-C7EC5DFA793D}" presName="sibTrans" presStyleCnt="0"/>
      <dgm:spPr/>
    </dgm:pt>
    <dgm:pt modelId="{D3496361-39FC-4DC7-9C3A-E923F96EF0D4}" type="pres">
      <dgm:prSet presAssocID="{79D5E50C-EB7D-4E9A-B3D1-2AFFFB64D310}" presName="compNode" presStyleCnt="0"/>
      <dgm:spPr/>
    </dgm:pt>
    <dgm:pt modelId="{CE90732E-E2B8-4792-9AF7-BAF725879563}" type="pres">
      <dgm:prSet presAssocID="{79D5E50C-EB7D-4E9A-B3D1-2AFFFB64D310}" presName="iconBgRect" presStyleLbl="bgShp" presStyleIdx="2" presStyleCnt="4"/>
      <dgm:spPr/>
    </dgm:pt>
    <dgm:pt modelId="{781385CD-E30D-4984-9297-9F0CBA0F3321}" type="pres">
      <dgm:prSet presAssocID="{79D5E50C-EB7D-4E9A-B3D1-2AFFFB64D3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C9FA95-EA62-4BAD-B986-2854E69CCCAE}" type="pres">
      <dgm:prSet presAssocID="{79D5E50C-EB7D-4E9A-B3D1-2AFFFB64D310}" presName="spaceRect" presStyleCnt="0"/>
      <dgm:spPr/>
    </dgm:pt>
    <dgm:pt modelId="{CAC4580E-C162-4BF6-93F2-42CF4EFAA098}" type="pres">
      <dgm:prSet presAssocID="{79D5E50C-EB7D-4E9A-B3D1-2AFFFB64D310}" presName="textRect" presStyleLbl="revTx" presStyleIdx="2" presStyleCnt="4">
        <dgm:presLayoutVars>
          <dgm:chMax val="1"/>
          <dgm:chPref val="1"/>
        </dgm:presLayoutVars>
      </dgm:prSet>
      <dgm:spPr/>
    </dgm:pt>
    <dgm:pt modelId="{07654C0E-466B-45AA-B544-A835D69F4A15}" type="pres">
      <dgm:prSet presAssocID="{955BFB65-405C-4098-BC4B-0DEC8CAE3D6C}" presName="sibTrans" presStyleCnt="0"/>
      <dgm:spPr/>
    </dgm:pt>
    <dgm:pt modelId="{6B3FB511-BF58-4133-A275-97445C75849B}" type="pres">
      <dgm:prSet presAssocID="{676C3C80-02C4-444D-96A4-A57B4250808C}" presName="compNode" presStyleCnt="0"/>
      <dgm:spPr/>
    </dgm:pt>
    <dgm:pt modelId="{FD8EF7AC-504D-4955-9A5A-2F127E93D800}" type="pres">
      <dgm:prSet presAssocID="{676C3C80-02C4-444D-96A4-A57B4250808C}" presName="iconBgRect" presStyleLbl="bgShp" presStyleIdx="3" presStyleCnt="4"/>
      <dgm:spPr/>
    </dgm:pt>
    <dgm:pt modelId="{E589C629-9B48-4438-A334-02FD0F4956B9}" type="pres">
      <dgm:prSet presAssocID="{676C3C80-02C4-444D-96A4-A57B425080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0BF6E025-0473-4BB7-9B98-6C7B1AF5EA0B}" type="pres">
      <dgm:prSet presAssocID="{676C3C80-02C4-444D-96A4-A57B4250808C}" presName="spaceRect" presStyleCnt="0"/>
      <dgm:spPr/>
    </dgm:pt>
    <dgm:pt modelId="{CEDD30E6-8759-4829-8865-95453C130AE7}" type="pres">
      <dgm:prSet presAssocID="{676C3C80-02C4-444D-96A4-A57B425080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33CD28-4FD7-4FBB-920C-BCD090438BEE}" type="presOf" srcId="{93B439C0-F045-48C5-BBB2-DDF93473E151}" destId="{459C3E73-A41F-4173-86B2-23CD93CA247E}" srcOrd="0" destOrd="0" presId="urn:microsoft.com/office/officeart/2018/5/layout/IconCircleLabelList"/>
    <dgm:cxn modelId="{4DFA6329-6DD0-444E-9BCA-07A3AAF387C4}" srcId="{168314BC-E114-43F0-A873-2EA7B23A5218}" destId="{676C3C80-02C4-444D-96A4-A57B4250808C}" srcOrd="3" destOrd="0" parTransId="{53D36E8E-AB89-4099-8764-150125F0A161}" sibTransId="{0A9E8A8C-22C3-42EA-8903-3B8627E29EE3}"/>
    <dgm:cxn modelId="{4A5ADC40-4DEB-4855-B057-0607EC19B634}" srcId="{168314BC-E114-43F0-A873-2EA7B23A5218}" destId="{79D5E50C-EB7D-4E9A-B3D1-2AFFFB64D310}" srcOrd="2" destOrd="0" parTransId="{E58671B0-5CB2-4608-BF76-F1E1466780B9}" sibTransId="{955BFB65-405C-4098-BC4B-0DEC8CAE3D6C}"/>
    <dgm:cxn modelId="{46243A7F-1D55-460E-8C52-537B53C130CB}" type="presOf" srcId="{79D5E50C-EB7D-4E9A-B3D1-2AFFFB64D310}" destId="{CAC4580E-C162-4BF6-93F2-42CF4EFAA098}" srcOrd="0" destOrd="0" presId="urn:microsoft.com/office/officeart/2018/5/layout/IconCircleLabelList"/>
    <dgm:cxn modelId="{04C8C6A4-1A19-4DB4-AA6F-F3D68CA7D2E0}" type="presOf" srcId="{168314BC-E114-43F0-A873-2EA7B23A5218}" destId="{F27EF32C-13A3-4E22-9891-A7CF93C15C12}" srcOrd="0" destOrd="0" presId="urn:microsoft.com/office/officeart/2018/5/layout/IconCircleLabelList"/>
    <dgm:cxn modelId="{BDC126AD-A298-4A82-8C18-CD826571BD6C}" srcId="{168314BC-E114-43F0-A873-2EA7B23A5218}" destId="{C6631087-9AC2-4911-9560-ECF87618AD67}" srcOrd="1" destOrd="0" parTransId="{6F7F451E-BC49-4B35-8B57-D7C0860CD36F}" sibTransId="{27DA8618-1F81-4E0D-8FCD-C7EC5DFA793D}"/>
    <dgm:cxn modelId="{665C01BD-54CF-40D8-94C1-EC1663A4D225}" type="presOf" srcId="{676C3C80-02C4-444D-96A4-A57B4250808C}" destId="{CEDD30E6-8759-4829-8865-95453C130AE7}" srcOrd="0" destOrd="0" presId="urn:microsoft.com/office/officeart/2018/5/layout/IconCircleLabelList"/>
    <dgm:cxn modelId="{D4189DD4-5E9A-448C-BD50-E0C21FF9CDBA}" srcId="{168314BC-E114-43F0-A873-2EA7B23A5218}" destId="{93B439C0-F045-48C5-BBB2-DDF93473E151}" srcOrd="0" destOrd="0" parTransId="{B36CD02B-1321-49D9-AA54-616B965A8817}" sibTransId="{9F5A6E66-6F1C-40BC-AFB6-044EE76E8393}"/>
    <dgm:cxn modelId="{8FEA2FF6-ECB2-4D31-B223-29DA3ADF82B4}" type="presOf" srcId="{C6631087-9AC2-4911-9560-ECF87618AD67}" destId="{530E2FEB-BC29-4126-814E-03208A884819}" srcOrd="0" destOrd="0" presId="urn:microsoft.com/office/officeart/2018/5/layout/IconCircleLabelList"/>
    <dgm:cxn modelId="{D6B7E440-1CC6-4259-9946-43F15224ED26}" type="presParOf" srcId="{F27EF32C-13A3-4E22-9891-A7CF93C15C12}" destId="{7A4E49AD-B997-4240-A9A9-E239389E4AC7}" srcOrd="0" destOrd="0" presId="urn:microsoft.com/office/officeart/2018/5/layout/IconCircleLabelList"/>
    <dgm:cxn modelId="{18D0F553-838A-441C-9E67-05ECC1CA44FC}" type="presParOf" srcId="{7A4E49AD-B997-4240-A9A9-E239389E4AC7}" destId="{4F2A8949-AF62-41C4-806A-D5110DB257CF}" srcOrd="0" destOrd="0" presId="urn:microsoft.com/office/officeart/2018/5/layout/IconCircleLabelList"/>
    <dgm:cxn modelId="{87FD07B7-E3ED-4A8D-82E4-3F9686082950}" type="presParOf" srcId="{7A4E49AD-B997-4240-A9A9-E239389E4AC7}" destId="{D8E4E7CB-1C2A-414C-B346-186DE57322FC}" srcOrd="1" destOrd="0" presId="urn:microsoft.com/office/officeart/2018/5/layout/IconCircleLabelList"/>
    <dgm:cxn modelId="{370A93F2-4992-4A52-B43E-F67AED3B11F8}" type="presParOf" srcId="{7A4E49AD-B997-4240-A9A9-E239389E4AC7}" destId="{9C4E6DD7-ED47-4861-A157-C4362C58451D}" srcOrd="2" destOrd="0" presId="urn:microsoft.com/office/officeart/2018/5/layout/IconCircleLabelList"/>
    <dgm:cxn modelId="{D3B59D45-BE66-414F-AFB7-E545CF746188}" type="presParOf" srcId="{7A4E49AD-B997-4240-A9A9-E239389E4AC7}" destId="{459C3E73-A41F-4173-86B2-23CD93CA247E}" srcOrd="3" destOrd="0" presId="urn:microsoft.com/office/officeart/2018/5/layout/IconCircleLabelList"/>
    <dgm:cxn modelId="{CD6A3669-1085-4D74-85C3-DA2333DEF8D8}" type="presParOf" srcId="{F27EF32C-13A3-4E22-9891-A7CF93C15C12}" destId="{A0D98F2D-3B67-459B-9836-B9CBC5636DAC}" srcOrd="1" destOrd="0" presId="urn:microsoft.com/office/officeart/2018/5/layout/IconCircleLabelList"/>
    <dgm:cxn modelId="{C31A4530-ECFA-4035-9AF7-A58A535FFC98}" type="presParOf" srcId="{F27EF32C-13A3-4E22-9891-A7CF93C15C12}" destId="{6D894C8B-C4FD-4D8E-A3DB-9205DE1EA4EC}" srcOrd="2" destOrd="0" presId="urn:microsoft.com/office/officeart/2018/5/layout/IconCircleLabelList"/>
    <dgm:cxn modelId="{A3869FF5-A826-4DE1-B800-805FA8728AA0}" type="presParOf" srcId="{6D894C8B-C4FD-4D8E-A3DB-9205DE1EA4EC}" destId="{AA2E364E-A8C7-4FF8-9198-F41065A30F12}" srcOrd="0" destOrd="0" presId="urn:microsoft.com/office/officeart/2018/5/layout/IconCircleLabelList"/>
    <dgm:cxn modelId="{E9C2121D-1DA4-43DC-8B72-4A5B686C84B0}" type="presParOf" srcId="{6D894C8B-C4FD-4D8E-A3DB-9205DE1EA4EC}" destId="{446F9C9B-F283-46E1-9F11-D0E17F4B4A2B}" srcOrd="1" destOrd="0" presId="urn:microsoft.com/office/officeart/2018/5/layout/IconCircleLabelList"/>
    <dgm:cxn modelId="{D8A767DC-E435-4654-8F74-BE5DB9BB6377}" type="presParOf" srcId="{6D894C8B-C4FD-4D8E-A3DB-9205DE1EA4EC}" destId="{6B8C16D1-410D-4F7C-BE30-89F112C0A466}" srcOrd="2" destOrd="0" presId="urn:microsoft.com/office/officeart/2018/5/layout/IconCircleLabelList"/>
    <dgm:cxn modelId="{2646FE42-91B4-4FFC-B26A-F60615D25E33}" type="presParOf" srcId="{6D894C8B-C4FD-4D8E-A3DB-9205DE1EA4EC}" destId="{530E2FEB-BC29-4126-814E-03208A884819}" srcOrd="3" destOrd="0" presId="urn:microsoft.com/office/officeart/2018/5/layout/IconCircleLabelList"/>
    <dgm:cxn modelId="{4AE6E998-1581-4577-B412-937410F71377}" type="presParOf" srcId="{F27EF32C-13A3-4E22-9891-A7CF93C15C12}" destId="{D83B6EC5-041D-4F4C-A2DA-D72392CEFD65}" srcOrd="3" destOrd="0" presId="urn:microsoft.com/office/officeart/2018/5/layout/IconCircleLabelList"/>
    <dgm:cxn modelId="{C5DF87FB-D690-4B14-A9EB-FE459E316F3D}" type="presParOf" srcId="{F27EF32C-13A3-4E22-9891-A7CF93C15C12}" destId="{D3496361-39FC-4DC7-9C3A-E923F96EF0D4}" srcOrd="4" destOrd="0" presId="urn:microsoft.com/office/officeart/2018/5/layout/IconCircleLabelList"/>
    <dgm:cxn modelId="{8A6B20F6-F89C-4B93-BA89-1E1189CB71C7}" type="presParOf" srcId="{D3496361-39FC-4DC7-9C3A-E923F96EF0D4}" destId="{CE90732E-E2B8-4792-9AF7-BAF725879563}" srcOrd="0" destOrd="0" presId="urn:microsoft.com/office/officeart/2018/5/layout/IconCircleLabelList"/>
    <dgm:cxn modelId="{32603524-B82B-4D3D-BE59-57DFF9FECDB6}" type="presParOf" srcId="{D3496361-39FC-4DC7-9C3A-E923F96EF0D4}" destId="{781385CD-E30D-4984-9297-9F0CBA0F3321}" srcOrd="1" destOrd="0" presId="urn:microsoft.com/office/officeart/2018/5/layout/IconCircleLabelList"/>
    <dgm:cxn modelId="{D29C7112-80DD-47DC-B6AB-8397A887FB49}" type="presParOf" srcId="{D3496361-39FC-4DC7-9C3A-E923F96EF0D4}" destId="{7DC9FA95-EA62-4BAD-B986-2854E69CCCAE}" srcOrd="2" destOrd="0" presId="urn:microsoft.com/office/officeart/2018/5/layout/IconCircleLabelList"/>
    <dgm:cxn modelId="{BC846E13-EA9F-4E47-B7F5-AA456DCEC10A}" type="presParOf" srcId="{D3496361-39FC-4DC7-9C3A-E923F96EF0D4}" destId="{CAC4580E-C162-4BF6-93F2-42CF4EFAA098}" srcOrd="3" destOrd="0" presId="urn:microsoft.com/office/officeart/2018/5/layout/IconCircleLabelList"/>
    <dgm:cxn modelId="{93DF5724-429D-4CC8-8B2F-03A9F4CC02A5}" type="presParOf" srcId="{F27EF32C-13A3-4E22-9891-A7CF93C15C12}" destId="{07654C0E-466B-45AA-B544-A835D69F4A15}" srcOrd="5" destOrd="0" presId="urn:microsoft.com/office/officeart/2018/5/layout/IconCircleLabelList"/>
    <dgm:cxn modelId="{F744AE4C-CE37-4A13-9416-91704C98F516}" type="presParOf" srcId="{F27EF32C-13A3-4E22-9891-A7CF93C15C12}" destId="{6B3FB511-BF58-4133-A275-97445C75849B}" srcOrd="6" destOrd="0" presId="urn:microsoft.com/office/officeart/2018/5/layout/IconCircleLabelList"/>
    <dgm:cxn modelId="{F2C6737A-D19D-4D50-A06F-AC1D3D07C8CD}" type="presParOf" srcId="{6B3FB511-BF58-4133-A275-97445C75849B}" destId="{FD8EF7AC-504D-4955-9A5A-2F127E93D800}" srcOrd="0" destOrd="0" presId="urn:microsoft.com/office/officeart/2018/5/layout/IconCircleLabelList"/>
    <dgm:cxn modelId="{B904BD1C-039D-43A9-B18B-F3776751B1B9}" type="presParOf" srcId="{6B3FB511-BF58-4133-A275-97445C75849B}" destId="{E589C629-9B48-4438-A334-02FD0F4956B9}" srcOrd="1" destOrd="0" presId="urn:microsoft.com/office/officeart/2018/5/layout/IconCircleLabelList"/>
    <dgm:cxn modelId="{E7CD391C-0E2C-419E-A32D-D7E410E99146}" type="presParOf" srcId="{6B3FB511-BF58-4133-A275-97445C75849B}" destId="{0BF6E025-0473-4BB7-9B98-6C7B1AF5EA0B}" srcOrd="2" destOrd="0" presId="urn:microsoft.com/office/officeart/2018/5/layout/IconCircleLabelList"/>
    <dgm:cxn modelId="{A2DA3CD6-EBAA-478F-B2DD-C1AA32A50CA6}" type="presParOf" srcId="{6B3FB511-BF58-4133-A275-97445C75849B}" destId="{CEDD30E6-8759-4829-8865-95453C130A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BD85D-65DD-4A39-81FD-A16500154A49}">
      <dsp:nvSpPr>
        <dsp:cNvPr id="0" name=""/>
        <dsp:cNvSpPr/>
      </dsp:nvSpPr>
      <dsp:spPr>
        <a:xfrm>
          <a:off x="3080" y="451850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Portal</a:t>
          </a:r>
        </a:p>
      </dsp:txBody>
      <dsp:txXfrm>
        <a:off x="3080" y="451850"/>
        <a:ext cx="2444055" cy="1466433"/>
      </dsp:txXfrm>
    </dsp:sp>
    <dsp:sp modelId="{60BD7EED-5907-4C26-948B-1E7F16C3DD6A}">
      <dsp:nvSpPr>
        <dsp:cNvPr id="0" name=""/>
        <dsp:cNvSpPr/>
      </dsp:nvSpPr>
      <dsp:spPr>
        <a:xfrm>
          <a:off x="2691541" y="451850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Trax</a:t>
          </a:r>
        </a:p>
      </dsp:txBody>
      <dsp:txXfrm>
        <a:off x="2691541" y="451850"/>
        <a:ext cx="2444055" cy="1466433"/>
      </dsp:txXfrm>
    </dsp:sp>
    <dsp:sp modelId="{0B7C0A82-849D-488C-B22D-76F250C8E4E1}">
      <dsp:nvSpPr>
        <dsp:cNvPr id="0" name=""/>
        <dsp:cNvSpPr/>
      </dsp:nvSpPr>
      <dsp:spPr>
        <a:xfrm>
          <a:off x="5380002" y="451850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EBol</a:t>
          </a:r>
        </a:p>
      </dsp:txBody>
      <dsp:txXfrm>
        <a:off x="5380002" y="451850"/>
        <a:ext cx="2444055" cy="1466433"/>
      </dsp:txXfrm>
    </dsp:sp>
    <dsp:sp modelId="{627EAAD8-788B-45A4-80F7-082BEA994EA7}">
      <dsp:nvSpPr>
        <dsp:cNvPr id="0" name=""/>
        <dsp:cNvSpPr/>
      </dsp:nvSpPr>
      <dsp:spPr>
        <a:xfrm>
          <a:off x="8068463" y="451850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Yard</a:t>
          </a:r>
        </a:p>
      </dsp:txBody>
      <dsp:txXfrm>
        <a:off x="8068463" y="451850"/>
        <a:ext cx="2444055" cy="1466433"/>
      </dsp:txXfrm>
    </dsp:sp>
    <dsp:sp modelId="{0C96B116-C14D-4FA0-BE57-F5F2024AED86}">
      <dsp:nvSpPr>
        <dsp:cNvPr id="0" name=""/>
        <dsp:cNvSpPr/>
      </dsp:nvSpPr>
      <dsp:spPr>
        <a:xfrm>
          <a:off x="3080" y="2162689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Command</a:t>
          </a:r>
        </a:p>
      </dsp:txBody>
      <dsp:txXfrm>
        <a:off x="3080" y="2162689"/>
        <a:ext cx="2444055" cy="1466433"/>
      </dsp:txXfrm>
    </dsp:sp>
    <dsp:sp modelId="{FF144236-1CCD-4EE3-A7EB-582CA20D6A3D}">
      <dsp:nvSpPr>
        <dsp:cNvPr id="0" name=""/>
        <dsp:cNvSpPr/>
      </dsp:nvSpPr>
      <dsp:spPr>
        <a:xfrm>
          <a:off x="2691541" y="2162689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Control</a:t>
          </a:r>
        </a:p>
      </dsp:txBody>
      <dsp:txXfrm>
        <a:off x="2691541" y="2162689"/>
        <a:ext cx="2444055" cy="1466433"/>
      </dsp:txXfrm>
    </dsp:sp>
    <dsp:sp modelId="{F924BBA1-2624-4CAE-8396-192FD6E0D6BD}">
      <dsp:nvSpPr>
        <dsp:cNvPr id="0" name=""/>
        <dsp:cNvSpPr/>
      </dsp:nvSpPr>
      <dsp:spPr>
        <a:xfrm>
          <a:off x="5380002" y="2162689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Rates </a:t>
          </a:r>
        </a:p>
      </dsp:txBody>
      <dsp:txXfrm>
        <a:off x="5380002" y="2162689"/>
        <a:ext cx="2444055" cy="1466433"/>
      </dsp:txXfrm>
    </dsp:sp>
    <dsp:sp modelId="{520EA8A2-991E-4114-8C11-019043E3F761}">
      <dsp:nvSpPr>
        <dsp:cNvPr id="0" name=""/>
        <dsp:cNvSpPr/>
      </dsp:nvSpPr>
      <dsp:spPr>
        <a:xfrm>
          <a:off x="8068463" y="2162689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Concur</a:t>
          </a:r>
        </a:p>
      </dsp:txBody>
      <dsp:txXfrm>
        <a:off x="8068463" y="2162689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9B482-31F0-444E-8D4D-CB2460445A2F}">
      <dsp:nvSpPr>
        <dsp:cNvPr id="0" name=""/>
        <dsp:cNvSpPr/>
      </dsp:nvSpPr>
      <dsp:spPr>
        <a:xfrm>
          <a:off x="2044800" y="10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AFB177-8677-4951-A121-C854B99BA0A7}">
      <dsp:nvSpPr>
        <dsp:cNvPr id="0" name=""/>
        <dsp:cNvSpPr/>
      </dsp:nvSpPr>
      <dsp:spPr>
        <a:xfrm>
          <a:off x="2512800" y="57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84BCF-5246-4663-921E-EE1FDAE73896}">
      <dsp:nvSpPr>
        <dsp:cNvPr id="0" name=""/>
        <dsp:cNvSpPr/>
      </dsp:nvSpPr>
      <dsp:spPr>
        <a:xfrm>
          <a:off x="1342800" y="2985669"/>
          <a:ext cx="36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>
              <a:latin typeface="+mj-lt"/>
            </a:rPr>
            <a:t>ShipX-Rates is a freight management system used to make decisions about how to ship product</a:t>
          </a:r>
        </a:p>
      </dsp:txBody>
      <dsp:txXfrm>
        <a:off x="1342800" y="2985669"/>
        <a:ext cx="3600000" cy="1260000"/>
      </dsp:txXfrm>
    </dsp:sp>
    <dsp:sp modelId="{8B19F939-C181-4CEA-95E5-03BA14C5ACA7}">
      <dsp:nvSpPr>
        <dsp:cNvPr id="0" name=""/>
        <dsp:cNvSpPr/>
      </dsp:nvSpPr>
      <dsp:spPr>
        <a:xfrm>
          <a:off x="6274800" y="10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A50D59-F9CE-4035-9C7B-34D4AFE53324}">
      <dsp:nvSpPr>
        <dsp:cNvPr id="0" name=""/>
        <dsp:cNvSpPr/>
      </dsp:nvSpPr>
      <dsp:spPr>
        <a:xfrm>
          <a:off x="6742800" y="57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8B6F4D-B2CA-436D-88B9-2DAC61065B07}">
      <dsp:nvSpPr>
        <dsp:cNvPr id="0" name=""/>
        <dsp:cNvSpPr/>
      </dsp:nvSpPr>
      <dsp:spPr>
        <a:xfrm>
          <a:off x="5572800" y="2985669"/>
          <a:ext cx="36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>
              <a:latin typeface="+mj-lt"/>
            </a:rPr>
            <a:t>RailSync Concur allows you to manage all aspects freight revenue interline, junction settlement of your railroad.</a:t>
          </a:r>
        </a:p>
      </dsp:txBody>
      <dsp:txXfrm>
        <a:off x="5572800" y="2985669"/>
        <a:ext cx="3600000" cy="126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BBBED-DE7A-4C2A-837C-FD1083480BE0}">
      <dsp:nvSpPr>
        <dsp:cNvPr id="0" name=""/>
        <dsp:cNvSpPr/>
      </dsp:nvSpPr>
      <dsp:spPr>
        <a:xfrm>
          <a:off x="935947" y="293461"/>
          <a:ext cx="3970071" cy="397007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Smart GWT</a:t>
          </a:r>
        </a:p>
      </dsp:txBody>
      <dsp:txXfrm>
        <a:off x="3043393" y="1116306"/>
        <a:ext cx="1465145" cy="1087043"/>
      </dsp:txXfrm>
    </dsp:sp>
    <dsp:sp modelId="{673BA6B3-EF1F-4D50-B59C-F3B5D9229F45}">
      <dsp:nvSpPr>
        <dsp:cNvPr id="0" name=""/>
        <dsp:cNvSpPr/>
      </dsp:nvSpPr>
      <dsp:spPr>
        <a:xfrm>
          <a:off x="935947" y="426742"/>
          <a:ext cx="3970071" cy="397007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Spring</a:t>
          </a:r>
        </a:p>
      </dsp:txBody>
      <dsp:txXfrm>
        <a:off x="3043393" y="2486926"/>
        <a:ext cx="1465145" cy="1087043"/>
      </dsp:txXfrm>
    </dsp:sp>
    <dsp:sp modelId="{116E32D7-678C-4C14-8BF0-2ABAC343E31D}">
      <dsp:nvSpPr>
        <dsp:cNvPr id="0" name=""/>
        <dsp:cNvSpPr/>
      </dsp:nvSpPr>
      <dsp:spPr>
        <a:xfrm>
          <a:off x="802666" y="426742"/>
          <a:ext cx="3970071" cy="397007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Struts2</a:t>
          </a:r>
        </a:p>
      </dsp:txBody>
      <dsp:txXfrm>
        <a:off x="1200145" y="2486926"/>
        <a:ext cx="1465145" cy="1087043"/>
      </dsp:txXfrm>
    </dsp:sp>
    <dsp:sp modelId="{D50EAA82-733E-4A85-BF2D-F50205D58372}">
      <dsp:nvSpPr>
        <dsp:cNvPr id="0" name=""/>
        <dsp:cNvSpPr/>
      </dsp:nvSpPr>
      <dsp:spPr>
        <a:xfrm>
          <a:off x="802666" y="293461"/>
          <a:ext cx="3970071" cy="397007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Hibernate</a:t>
          </a:r>
        </a:p>
      </dsp:txBody>
      <dsp:txXfrm>
        <a:off x="1200145" y="1116306"/>
        <a:ext cx="1465145" cy="1087043"/>
      </dsp:txXfrm>
    </dsp:sp>
    <dsp:sp modelId="{984CE16A-4C43-46F4-B27C-7DFC73172775}">
      <dsp:nvSpPr>
        <dsp:cNvPr id="0" name=""/>
        <dsp:cNvSpPr/>
      </dsp:nvSpPr>
      <dsp:spPr>
        <a:xfrm>
          <a:off x="690180" y="47695"/>
          <a:ext cx="4461604" cy="4461604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E19E46-8435-47EA-9E29-449A1B16E0BC}">
      <dsp:nvSpPr>
        <dsp:cNvPr id="0" name=""/>
        <dsp:cNvSpPr/>
      </dsp:nvSpPr>
      <dsp:spPr>
        <a:xfrm>
          <a:off x="690180" y="180976"/>
          <a:ext cx="4461604" cy="4461604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450830-2726-413B-92F1-774E376CAFD1}">
      <dsp:nvSpPr>
        <dsp:cNvPr id="0" name=""/>
        <dsp:cNvSpPr/>
      </dsp:nvSpPr>
      <dsp:spPr>
        <a:xfrm>
          <a:off x="556899" y="180976"/>
          <a:ext cx="4461604" cy="4461604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F377A-C57A-45AD-B297-71D10AA849C4}">
      <dsp:nvSpPr>
        <dsp:cNvPr id="0" name=""/>
        <dsp:cNvSpPr/>
      </dsp:nvSpPr>
      <dsp:spPr>
        <a:xfrm>
          <a:off x="556899" y="47695"/>
          <a:ext cx="4461604" cy="4461604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7347-A9BB-4010-B066-EBF67F77E52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27C347-58CA-4DE3-9883-AFC8A386153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8FDAB3-AECA-40D9-9CA5-30D2841EB32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Return most favorite searches for a given text item.</a:t>
          </a:r>
        </a:p>
      </dsp:txBody>
      <dsp:txXfrm>
        <a:off x="2039300" y="956381"/>
        <a:ext cx="4474303" cy="1765627"/>
      </dsp:txXfrm>
    </dsp:sp>
    <dsp:sp modelId="{DA849275-7527-4755-A78F-83A792F381F3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727869-89EE-4A0F-A528-86D0516BAE9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76C586-8AE8-4211-8A44-CAD2E6FA0C56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centered design</a:t>
          </a:r>
        </a:p>
      </dsp:txBody>
      <dsp:txXfrm>
        <a:off x="2039300" y="3163416"/>
        <a:ext cx="4474303" cy="176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A8949-AF62-41C4-806A-D5110DB257CF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E4E7CB-1C2A-414C-B346-186DE57322FC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C3E73-A41F-4173-86B2-23CD93CA247E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Work as a team with team effort with professional practices like Sprint.</a:t>
          </a:r>
        </a:p>
      </dsp:txBody>
      <dsp:txXfrm>
        <a:off x="658546" y="1924062"/>
        <a:ext cx="2389200" cy="720000"/>
      </dsp:txXfrm>
    </dsp:sp>
    <dsp:sp modelId="{AA2E364E-A8C7-4FF8-9198-F41065A30F12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6F9C9B-F283-46E1-9F11-D0E17F4B4A2B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E2FEB-BC29-4126-814E-03208A884819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Get a knowledge about what are the leading technologies in the industry.</a:t>
          </a:r>
        </a:p>
      </dsp:txBody>
      <dsp:txXfrm>
        <a:off x="3465857" y="1924062"/>
        <a:ext cx="2389200" cy="720000"/>
      </dsp:txXfrm>
    </dsp:sp>
    <dsp:sp modelId="{CE90732E-E2B8-4792-9AF7-BAF725879563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1385CD-E30D-4984-9297-9F0CBA0F3321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4580E-C162-4BF6-93F2-42CF4EFAA098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How to adapt to new environment with short period of time.</a:t>
          </a:r>
        </a:p>
      </dsp:txBody>
      <dsp:txXfrm>
        <a:off x="658546" y="5152723"/>
        <a:ext cx="2389200" cy="720000"/>
      </dsp:txXfrm>
    </dsp:sp>
    <dsp:sp modelId="{FD8EF7AC-504D-4955-9A5A-2F127E93D800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89C629-9B48-4438-A334-02FD0F4956B9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D30E6-8759-4829-8865-95453C130AE7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Technologies and best practices in the industry </a:t>
          </a:r>
        </a:p>
      </dsp:txBody>
      <dsp:txXfrm>
        <a:off x="3465857" y="5152723"/>
        <a:ext cx="23892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2EAA-068C-4066-8C35-52AB01BF4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EDA96-6423-4C57-99FC-9BE3B5F78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84B5-6F9D-40E6-97EB-2E067761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ACEF-09F1-4349-898E-B978B9B2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4695-EE85-4744-B30E-D65C7641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5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C537-1D0B-4F93-81BF-C8750A5C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E0C6-AC8C-4A84-9A68-7255C6BD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3B10-5B0A-4A78-A551-3A11A3C8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2672-2513-410A-83AB-A98DAEAA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2FEEA-6C78-4E9F-AE95-460A387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BFFE2-5AA1-4184-96C5-46314A36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5A95-C38E-4956-95C8-7BD8E5662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7014-2DA3-47C9-A056-5F1B01EE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2873-3F11-4C57-B046-DC3E10A1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5DA57-F75E-4C86-B176-0F5A2989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1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7EE8-2BCE-479A-A0F9-56AAC4EB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75B0-6C08-40B3-BFD3-C6FC317D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65E-B1C7-493B-9D1A-56CC1AE8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4F13-BFA4-483F-AF5B-9E105597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C293-5368-46B1-97A8-7B1F3F21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CD78-A501-437B-8C57-005E763F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C44A-C798-44FC-B047-7DF59926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4D13-562D-4124-BA63-DC07A3C8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6ECE-BF4F-4B63-B57A-29DD3236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1F6D-F05F-4710-B404-8EC806FE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ED24-AA99-4AD2-BFB6-CB7EA3B5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0901-7390-45F5-855C-8A9EE3834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1031C-5AAA-4C2D-B51B-5E49EC3E0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3CCC6-308B-4333-A2B6-2F5E9852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C2D26-AA60-4801-BD05-A7EA0F5D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C38A2-D405-4449-AFE4-2B4C742C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A361-417D-4B11-881C-2BD1D6D8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830B-7473-4954-B211-E224D547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E3DB6-A76A-4350-BF15-318BF0138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726CA-38A1-4BB9-8A3B-01DF2B8DD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42DBF-6455-4A30-8F2A-F90066E3A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A551-5886-45D9-8914-1A3BDAE8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2532C-8F5B-411C-9F85-A77D47A0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57337-523F-4B28-9023-A13AB84D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34B9-5595-4E9B-ABE7-5EB8693F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3915C-3C6F-44F3-AB07-E18DF64D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DD127-5D03-4D46-9395-5CB50907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2B86A-B730-4D79-BEA0-A920778E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2C4CE-8043-45FD-BF77-2D19D04A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A557B-068F-4C5F-BE96-D16AAF3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A282-8257-4AE1-A55E-E39C1D30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0990-A150-47A7-800B-63C0971D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A115-A900-4EC1-A889-102D5259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05CC-0C97-422B-B230-2836CD5B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8CDB7-C900-4A48-8E6B-DAD6BCD4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004DD-C5F8-4927-B71A-C8DE8085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1C0D-5E92-4466-B449-53F7A0F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AEFF-BDF9-4918-8867-E4EA65F4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88AEC-E7CA-48F7-9574-B806ECDA6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32D3D-616E-4BE5-92DB-103B00C7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2EAB0-2218-46C5-ADAD-6F1D398E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3D351-10A7-474D-9304-F4F83069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08E8-604B-4D23-A6B5-D2E73846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11F40-B064-47DB-97FC-E5995BF3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ADEA-6AE7-44B8-B353-89532A56C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7DEE-7CAE-4822-8CB7-8582D5755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5BAC-63E6-482B-A82C-B6A602EDC02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CCB79-5C08-4E57-9E86-6E8F4E8F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1951-5D19-421E-BE52-4E96E83CA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0F00-D4E0-4D27-8AA2-911E56AC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15A5-F7E4-4864-ADC8-37DA2354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Industrial Training</a:t>
            </a:r>
            <a:endParaRPr lang="en-US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50E12-CD4A-4D69-AE80-2749FBDFE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K.M.A.A.Karunanayaka</a:t>
            </a:r>
          </a:p>
          <a:p>
            <a:pPr algn="r"/>
            <a:r>
              <a:rPr lang="en-US" sz="2000">
                <a:solidFill>
                  <a:srgbClr val="FFC000"/>
                </a:solidFill>
              </a:rPr>
              <a:t>150297K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5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B06191E9-F7C2-46DE-9AD5-A1120E2F7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E578C-BAD1-4A62-99E9-33EADDA9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ShipXpress life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6FF9-BE32-4530-BC24-8AB40147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ShipX Toastmasters club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Annual year end party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Blood donation campaign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98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A4F7B-4BF5-40AE-AA39-6DFEB97D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Learning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6EED60-D6E8-47BD-85F2-E2AC1990E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9784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8C7C0-C436-4970-B559-86B1EB8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9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33E987-78AD-464D-91D7-17FD2F53F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0416"/>
            <a:ext cx="10905066" cy="35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7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2998-5268-442B-BE42-88D251F1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b="1"/>
              <a:t>What is ShipXpress?</a:t>
            </a:r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3F7BE4-C45E-404C-A2D2-DA66E61C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ShipXpress was founded in Jacksonville Beach, Florida in 2000 to create web-delivered services that simplify rail logistics and reduce costs for rail carriers, railcar owners and rail shippers.  </a:t>
            </a:r>
          </a:p>
          <a:p>
            <a:r>
              <a:rPr lang="en-US" sz="1800" dirty="0"/>
              <a:t>GE-Transportation acquired ShipXpress in 2016</a:t>
            </a:r>
          </a:p>
        </p:txBody>
      </p:sp>
      <p:sp>
        <p:nvSpPr>
          <p:cNvPr id="55" name="Freeform: Shape 5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91BFDE-E91E-4BF1-A285-43B8BB1F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r="21962" b="-1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47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E2787-B7DB-4977-85E8-550040AF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Products of ShipXpress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DDAD85-0D1C-4ED3-B29B-C27EF853A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33707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8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5C99-88DC-4F68-94BE-CD06A5F6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ShipX-Rates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399F0E-0FD3-441B-A5F8-A7880C16F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22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72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6712A-9E3B-4069-8A2A-11F77B0D3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1BC5A-2EEB-4737-BD60-D163C6B9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Technical Training Assignment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431B-4DDA-4E0E-A72F-24AB65F9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Creating a View </a:t>
            </a:r>
            <a:r>
              <a:rPr lang="en-US" sz="3200" dirty="0" err="1"/>
              <a:t>Panal</a:t>
            </a:r>
            <a:r>
              <a:rPr lang="en-US" sz="3200" dirty="0"/>
              <a:t> from Smart </a:t>
            </a:r>
            <a:r>
              <a:rPr lang="en-US" sz="3200" dirty="0" err="1"/>
              <a:t>Gwt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81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42A99-175F-46A6-9801-93002015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Technologies Used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B99F7-6F6E-4271-8FEA-45D391B87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12544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20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61317-6924-4B36-8A8A-5D726E92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Autosuggestion API for search text fields</a:t>
            </a:r>
            <a:endParaRPr lang="en-US" sz="37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F4BC59-D80D-4C3C-8398-32BFE5CEB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012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24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E383-9DAB-4E53-9251-EBE2F6D7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Autosuggestion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9818-DB30-4810-832F-96D5E1D8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400" dirty="0"/>
              <a:t>Research about data analysis</a:t>
            </a:r>
          </a:p>
          <a:p>
            <a:r>
              <a:rPr lang="en-US" sz="2400" dirty="0"/>
              <a:t>Trie Tree data structure has been used.</a:t>
            </a:r>
          </a:p>
          <a:p>
            <a:r>
              <a:rPr lang="en-US" sz="2400" dirty="0"/>
              <a:t>User Input will save new database</a:t>
            </a:r>
          </a:p>
          <a:p>
            <a:r>
              <a:rPr lang="en-US" sz="2400" dirty="0"/>
              <a:t>Fetch data from both Oracle and new database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8126E-A3C8-48AE-91B9-29F43B189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08" y="623916"/>
            <a:ext cx="1303887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61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Office Theme</vt:lpstr>
      <vt:lpstr>Industrial Training</vt:lpstr>
      <vt:lpstr>PowerPoint Presentation</vt:lpstr>
      <vt:lpstr>What is ShipXpress?</vt:lpstr>
      <vt:lpstr>Products of ShipXpress</vt:lpstr>
      <vt:lpstr>ShipX-Rates</vt:lpstr>
      <vt:lpstr>Technical Training Assignment</vt:lpstr>
      <vt:lpstr>Technologies Used</vt:lpstr>
      <vt:lpstr>Autosuggestion API for search text fields</vt:lpstr>
      <vt:lpstr>Autosuggestion</vt:lpstr>
      <vt:lpstr>ShipXpress life</vt:lpstr>
      <vt:lpstr>Learning Outcomes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</dc:title>
  <dc:creator>Asiri Karunanayaka</dc:creator>
  <cp:lastModifiedBy>Asiri Karunanayaka</cp:lastModifiedBy>
  <cp:revision>1</cp:revision>
  <dcterms:created xsi:type="dcterms:W3CDTF">2019-02-05T03:08:31Z</dcterms:created>
  <dcterms:modified xsi:type="dcterms:W3CDTF">2019-02-05T03:11:57Z</dcterms:modified>
</cp:coreProperties>
</file>