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ms-office.chartstyle+xml" PartName="/ppt/charts/style1.xml"/>
  <Override ContentType="application/vnd.ms-office.chartcolorstyle+xml" PartName="/ppt/charts/colors1.xml"/>
  <Override ContentType="application/vnd.openxmlformats-officedocument.themeOverride+xml" PartName="/ppt/theme/themeOverride1.xml"/>
  <Override ContentType="application/vnd.openxmlformats-officedocument.drawingml.chart+xml" PartName="/ppt/charts/chart1.xml"/>
  <Override ContentType="application/vnd.openxmlformats-officedocument.presentationml.slide+xml" PartName="/ppt/slides/slide11.xml"/>
  <Override ContentType="application/vnd.ms-office.chartstyle+xml" PartName="/ppt/charts/style2.xml"/>
  <Override ContentType="application/vnd.ms-office.chartcolorstyle+xml" PartName="/ppt/charts/colors2.xml"/>
  <Override ContentType="application/vnd.openxmlformats-officedocument.themeOverride+xml" PartName="/ppt/theme/themeOverride2.xml"/>
  <Override ContentType="application/vnd.openxmlformats-officedocument.drawingml.chart+xml" PartName="/ppt/charts/chart2.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Default ContentType="application/vnd.openxmlformats-officedocument.spreadsheetml.sheet" Extension="xlsx"/>
  <Default ContentType="image/png" Extension="png"/>
  <Default ContentType="image/jpeg" Extension="jpeg"/>
  <Override ContentType="application/x-fontdata" PartName="/ppt/fonts/font1.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jpeg" Type="http://schemas.openxmlformats.org/officeDocument/2006/relationships/image"/><Relationship Id="rId5" Target="/ppt/media/image5.png" Type="http://schemas.openxmlformats.org/officeDocument/2006/relationships/image"/><Relationship Id="rId6" Target="/ppt/media/image6.png" Type="http://schemas.openxmlformats.org/officeDocument/2006/relationships/image"/><Relationship Id="rId7" Target="/ppt/media/image7.png" Type="http://schemas.openxmlformats.org/officeDocument/2006/relationships/image"/><Relationship Id="rId8" Target="/ppt/media/image8.jpeg" Type="http://schemas.openxmlformats.org/officeDocument/2006/relationships/image"/><Relationship Id="rId9" Target="/ppt/media/image9.jpeg" Type="http://schemas.openxmlformats.org/officeDocument/2006/relationships/image"/><Relationship Id="rId10" Target="/ppt/media/image10.png" Type="http://schemas.openxmlformats.org/officeDocument/2006/relationships/image"/><Relationship Id="rId11" Target="ppt/media/img_cc_black.png" Type="http://schemas.openxmlformats.org/officeDocument/2006/relationships/image"/><Relationship Id="rId12" Target="ppt/presentation.xml" Type="http://schemas.openxmlformats.org/officeDocument/2006/relationships/officeDocument"/><Relationship Id="rId13" Target="docProps/core.xml" Type="http://schemas.openxmlformats.org/package/2006/relationships/metadata/core-properties"/><Relationship Id="rId14"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type="screen16x9"/>
  <p:notesSz cx="12192000" cy="6858000"/>
  <p:embeddedFontLst>
    <p:embeddedFont>
      <p:font typeface="Roboto"/>
      <p:bold r:id="rId21"/>
    </p:embeddedFont>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notesSlides/notesSlide1.xml" Type="http://schemas.openxmlformats.org/officeDocument/2006/relationships/note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0" Target="tableStyles.xml" Type="http://schemas.openxmlformats.org/officeDocument/2006/relationships/tableStyles"/><Relationship Id="rId21" Target="fonts/font1.fntdata" Type="http://schemas.openxmlformats.org/officeDocument/2006/relationships/font"/><Relationship Id="rId22" Target="presProps.xml" Type="http://schemas.openxmlformats.org/officeDocument/2006/relationships/presProps"/><Relationship Id="rId23" Target="viewProps.xml" Type="http://schemas.openxmlformats.org/officeDocument/2006/relationships/viewProps"/></Relationships>
</file>

<file path=ppt/charts/_rels/chart1.xml.rels><?xml version="1.0" encoding="UTF-8" standalone="no"?><Relationships xmlns="http://schemas.openxmlformats.org/package/2006/relationships"><Relationship Id="rId1" Target="style1.xml" Type="http://schemas.microsoft.com/office/2011/relationships/chartStyle"/><Relationship Id="rId2" Target="colors1.xml" Type="http://schemas.microsoft.com/office/2011/relationships/chartColorStyle"/><Relationship Id="rId3" Target="../theme/themeOverride1.xml" Type="http://schemas.openxmlformats.org/officeDocument/2006/relationships/themeOverride"/></Relationships>
</file>

<file path=ppt/charts/_rels/chart2.xml.rels><?xml version="1.0" encoding="UTF-8" standalone="no"?><Relationships xmlns="http://schemas.openxmlformats.org/package/2006/relationships"><Relationship Id="rId1" Target="style2.xml" Type="http://schemas.microsoft.com/office/2011/relationships/chartStyle"/><Relationship Id="rId2" Target="colors2.xml" Type="http://schemas.microsoft.com/office/2011/relationships/chartColorStyle"/><Relationship Id="rId3" Target="../theme/themeOverride2.xml" Type="http://schemas.openxmlformats.org/officeDocument/2006/relationships/themeOverride"/></Relationships>
</file>

<file path=ppt/charts/chart1.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tx>
        <c:rich>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Employee Performance Analysis </a:t>
            </a:r>
          </a:p>
        </c:rich>
      </c:tx>
      <c:layout/>
      <c:overlay val="0"/>
      <c:spPr>
        <a:noFill/>
        <a:ln>
          <a:noFill/>
        </a:ln>
      </c:spPr>
    </c:title>
    <c:plotArea>
      <c:layout/>
      <c:barChart>
        <c:barDir val="col"/>
        <c:grouping val="clustered"/>
        <c:varyColors val="0"/>
        <c:ser>
          <c:idx val="0"/>
          <c:order val="0"/>
          <c:tx>
            <c:strRef>
              <c:f>Sheet1!$B$2:$B$3</c:f>
              <c:strCache>
                <c:ptCount val="1"/>
                <c:pt idx="0">
                  <c:v>Performance Level </c:v>
                </c:pt>
              </c:strCache>
            </c:strRef>
          </c:tx>
          <c:spPr>
            <a:solidFill>
              <a:schemeClr val="accent1"/>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1"/>
                <c:pt idx="0">
                  <c:v>Performance Level </c:v>
                </c:pt>
              </c:strCache>
            </c:strRef>
          </c:tx>
          <c:spPr>
            <a:solidFill>
              <a:schemeClr val="accent2"/>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1"/>
                <c:pt idx="0">
                  <c:v>Performance Level </c:v>
                </c:pt>
              </c:strCache>
            </c:strRef>
          </c:tx>
          <c:spPr>
            <a:solidFill>
              <a:schemeClr val="accent3"/>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1"/>
                <c:pt idx="0">
                  <c:v>Performance Level </c:v>
                </c:pt>
              </c:strCache>
            </c:strRef>
          </c:tx>
          <c:spPr>
            <a:solidFill>
              <a:schemeClr val="accent4"/>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1"/>
                <c:pt idx="0">
                  <c:v>Performance Level </c:v>
                </c:pt>
              </c:strCache>
            </c:strRef>
          </c:tx>
          <c:spPr>
            <a:solidFill>
              <a:schemeClr val="accent5"/>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358949971"/>
        <c:axId val="737780702"/>
      </c:barChart>
      <c:catAx>
        <c:axId val="358949971"/>
        <c:scaling>
          <c:orientation val="minMax"/>
        </c:scaling>
        <c:delete val="0"/>
        <c:axPos val="b"/>
        <c:majorTickMark val="none"/>
        <c:minorTickMark val="none"/>
        <c:tickLblPos val="nextTo"/>
        <c:spPr>
          <a:noFill/>
          <a:ln cap="flat" w="9525">
            <a:solidFill>
              <a:schemeClr val="tx1">
                <a:lumMod val="15000"/>
                <a:lumOff val="85000"/>
              </a:schemeClr>
            </a:solidFill>
            <a:round/>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737780702"/>
        <c:crosses val="autoZero"/>
        <c:lblAlgn val="ctr"/>
        <c:lblOffset val="100"/>
      </c:catAx>
      <c:valAx>
        <c:axId val="737780702"/>
        <c:scaling>
          <c:orientation val="minMax"/>
        </c:scaling>
        <c:delete val="0"/>
        <c:axPos val="l"/>
        <c:majorGridlines>
          <c:spPr>
            <a:ln cap="flat" w="9525">
              <a:solidFill>
                <a:schemeClr val="tx1">
                  <a:lumMod val="15000"/>
                  <a:lumOff val="85000"/>
                </a:schemeClr>
              </a:solidFill>
              <a:round/>
            </a:ln>
          </c:spPr>
        </c:majorGridlines>
        <c:majorTickMark val="none"/>
        <c:minorTickMark val="none"/>
        <c:tickLblPos val="nextTo"/>
        <c:numFmt formatCode="General" sourceLinked="0"/>
        <c:spPr>
          <a:noFill/>
          <a:ln>
            <a:noFill/>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358949971"/>
        <c:crosses val="autoZero"/>
        <c:majorUnit val="500.0"/>
      </c:valAx>
      <c:spPr>
        <a:noFill/>
        <a:ln>
          <a:noFill/>
        </a:ln>
      </c:spPr>
    </c:plotArea>
    <c:legend>
      <c:legendPos val="b"/>
      <c:layout/>
      <c:overlay val="0"/>
      <c:spPr>
        <a:noFill/>
        <a:ln>
          <a:noFill/>
        </a:ln>
      </c:spPr>
      <c:txPr>
        <a:bodyPr anchor="ctr" rtlCol="0" spcFirstLastPara="true" vert="horz" wrap="square"/>
        <a:lstStyle/>
        <a:p>
          <a:pPr>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hart2.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layout/>
      <c:overlay val="0"/>
      <c:spPr>
        <a:noFill/>
        <a:ln>
          <a:noFill/>
        </a:ln>
      </c:spPr>
      <c:txPr>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
          </a:r>
          <a:endParaRPr dirty="0" lang="en-US"/>
        </a:p>
      </c:txPr>
    </c:title>
    <c:plotArea>
      <c:layout/>
      <c:pieChart>
        <c:varyColors val="1"/>
        <c:ser>
          <c:idx val="0"/>
          <c:order val="0"/>
          <c:tx>
            <c:strRef>
              <c:f>Sheet1!$B$3</c:f>
              <c:strCache>
                <c:ptCount val="1"/>
                <c:pt idx="0">
                  <c:v>HIGH</c:v>
                </c:pt>
              </c:strCache>
            </c:strRef>
          </c:tx>
          <c:spPr>
            <a:ln cap="rnd" w="28575">
              <a:solidFill>
                <a:schemeClr val="phClr"/>
              </a:solidFill>
              <a:round/>
            </a:ln>
          </c:spPr>
          <c:explosion val="25"/>
          <c:dPt>
            <c:idx val="0"/>
            <c:invertIfNegative val="0"/>
            <c:spPr>
              <a:solidFill>
                <a:schemeClr val="accent1"/>
              </a:solidFill>
              <a:ln w="19050">
                <a:solidFill>
                  <a:schemeClr val="lt1"/>
                </a:solidFill>
              </a:ln>
            </c:spPr>
          </c:dPt>
          <c:dPt>
            <c:idx val="1"/>
            <c:invertIfNegative val="0"/>
            <c:spPr>
              <a:solidFill>
                <a:schemeClr val="accent2"/>
              </a:solidFill>
              <a:ln w="19050">
                <a:solidFill>
                  <a:schemeClr val="lt1"/>
                </a:solidFill>
              </a:ln>
            </c:spPr>
          </c:dPt>
          <c:dPt>
            <c:idx val="2"/>
            <c:invertIfNegative val="0"/>
            <c:spPr>
              <a:solidFill>
                <a:schemeClr val="accent3"/>
              </a:solidFill>
              <a:ln w="19050">
                <a:solidFill>
                  <a:schemeClr val="lt1"/>
                </a:solidFill>
              </a:ln>
            </c:spPr>
          </c:dPt>
          <c:dPt>
            <c:idx val="3"/>
            <c:invertIfNegative val="0"/>
            <c:spPr>
              <a:solidFill>
                <a:schemeClr val="accent4"/>
              </a:solidFill>
              <a:ln w="19050">
                <a:solidFill>
                  <a:schemeClr val="lt1"/>
                </a:solidFill>
              </a:ln>
            </c:spPr>
          </c:dPt>
          <c:dPt>
            <c:idx val="4"/>
            <c:invertIfNegative val="0"/>
            <c:spPr>
              <a:solidFill>
                <a:schemeClr val="accent5"/>
              </a:solidFill>
              <a:ln w="19050">
                <a:solidFill>
                  <a:schemeClr val="lt1"/>
                </a:solidFill>
              </a:ln>
            </c:spPr>
          </c:dPt>
          <c:dPt>
            <c:idx val="5"/>
            <c:invertIfNegative val="0"/>
            <c:spPr>
              <a:solidFill>
                <a:schemeClr val="accent6"/>
              </a:solidFill>
              <a:ln w="19050">
                <a:solidFill>
                  <a:schemeClr val="lt1"/>
                </a:solidFill>
              </a:ln>
            </c:spPr>
          </c:dPt>
          <c:dPt>
            <c:idx val="6"/>
            <c:invertIfNegative val="0"/>
            <c:spPr>
              <a:solidFill>
                <a:schemeClr val="accent1">
                  <a:lumMod val="60000"/>
                </a:schemeClr>
              </a:solidFill>
              <a:ln w="19050">
                <a:solidFill>
                  <a:schemeClr val="lt1"/>
                </a:solidFill>
              </a:ln>
            </c:spPr>
          </c:dPt>
          <c:dPt>
            <c:idx val="7"/>
            <c:invertIfNegative val="0"/>
            <c:spPr>
              <a:solidFill>
                <a:schemeClr val="accent2">
                  <a:lumMod val="60000"/>
                </a:schemeClr>
              </a:solidFill>
              <a:ln w="19050">
                <a:solidFill>
                  <a:schemeClr val="lt1"/>
                </a:solidFill>
              </a:ln>
            </c:spPr>
          </c:dPt>
          <c:dPt>
            <c:idx val="8"/>
            <c:invertIfNegative val="0"/>
            <c:spPr>
              <a:solidFill>
                <a:schemeClr val="accent3">
                  <a:lumMod val="60000"/>
                </a:schemeClr>
              </a:solidFill>
              <a:ln w="19050">
                <a:solidFill>
                  <a:schemeClr val="lt1"/>
                </a:solidFill>
              </a:ln>
            </c:spPr>
          </c:dPt>
          <c:dPt>
            <c:idx val="9"/>
            <c:invertIfNegative val="0"/>
            <c:spPr>
              <a:solidFill>
                <a:schemeClr val="accent4">
                  <a:lumMod val="60000"/>
                </a:schemeClr>
              </a:solidFill>
              <a:ln w="19050">
                <a:solidFill>
                  <a:schemeClr val="lt1"/>
                </a:solidFill>
              </a:ln>
            </c:spPr>
          </c:dPt>
          <c:dPt>
            <c:idx val="10"/>
            <c:invertIfNegative val="0"/>
            <c:spPr>
              <a:solidFill>
                <a:schemeClr val="accent5">
                  <a:lumMod val="60000"/>
                </a:schemeClr>
              </a:solidFill>
              <a:ln w="19050">
                <a:solidFill>
                  <a:schemeClr val="lt1"/>
                </a:solidFill>
              </a:ln>
            </c:spPr>
          </c:dPt>
          <c:dLbls>
            <c:showLegendKey val="0"/>
            <c:showVal val="0"/>
            <c:showCatName val="0"/>
            <c:showSerName val="0"/>
            <c:showPercent val="0"/>
            <c:showBubbleSize val="0"/>
            <c:showLeaderLines val="1"/>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c:spPr>
    </c:plotArea>
    <c:legend>
      <c:legendPos val="b"/>
      <c:layout/>
      <c:overlay val="0"/>
      <c:spPr>
        <a:noFill/>
        <a:ln>
          <a:noFill/>
        </a:ln>
      </c:spPr>
      <c:txPr>
        <a:bodyPr anchor="ctr" rtlCol="0" spcFirstLastPara="true" vert="horz" wrap="square"/>
        <a:lstStyle/>
        <a:p>
          <a:pPr rtl="false">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olors1.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10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cs:dataPoint>
  <cs:dataPoint3D>
    <cs:lnRef idx="0">
      <a:schemeClr val="accent1"/>
    </cs:lnRef>
    <cs:fillRef idx="1">
      <a:schemeClr val="accent1"/>
    </cs:fillRef>
    <cs:effectRef idx="0">
      <a:schemeClr val="accent1"/>
    </cs:effectRef>
    <cs:fontRef idx="minor">
      <a:schemeClr val="tx1"/>
    </cs:fontRef>
    <cs:spPr/>
  </cs:dataPoint3D>
  <cs:dataPointLine>
    <cs:lnRef idx="0">
      <a:schemeClr val="accent1"/>
    </cs:lnRef>
    <cs:fillRef idx="1">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75000"/>
            <a:lumOff val="25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dk1"/>
    </cs:fontRef>
    <cs:spPr>
      <a:solidFill>
        <a:schemeClr val="lt1"/>
      </a:solidFill>
      <a:ln w="9525">
        <a:solidFill>
          <a:schemeClr val="tx1">
            <a:lumMod val="15000"/>
            <a:lumOff val="85000"/>
          </a:schemeClr>
        </a:solidFill>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9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a:ln w="19050">
        <a:solidFill>
          <a:schemeClr val="lt1"/>
        </a:solidFill>
      </a:ln>
    </cs:spPr>
  </cs:dataPoint>
  <cs:dataPoint3D>
    <cs:lnRef idx="0">
      <a:schemeClr val="accent1"/>
    </cs:lnRef>
    <cs:fillRef idx="1">
      <a:schemeClr val="accent1"/>
    </cs:fillRef>
    <cs:effectRef idx="0">
      <a:schemeClr val="accent1"/>
    </cs:effectRef>
    <cs:fontRef idx="minor">
      <a:schemeClr val="tx1"/>
    </cs:fontRef>
    <cs:spPr>
      <a:ln w="19050">
        <a:solidFill>
          <a:schemeClr val="lt1"/>
        </a:solidFill>
      </a:ln>
    </cs:spPr>
  </cs:dataPoint3D>
  <cs:dataPointLine>
    <cs:lnRef idx="0">
      <a:schemeClr val="accent1"/>
    </cs:lnRef>
    <cs:fillRef idx="0">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tx1"/>
    </cs:fontRef>
    <cs:spPr>
      <a:solidFill>
        <a:schemeClr val="dk1">
          <a:lumMod val="75000"/>
          <a:lumOff val="25000"/>
        </a:schemeClr>
      </a:solidFill>
      <a:ln cap="flat" w="9525">
        <a:solidFill>
          <a:schemeClr val="tx1">
            <a:lumMod val="65000"/>
            <a:lumOff val="35000"/>
          </a:schemeClr>
        </a:solidFill>
        <a:round/>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50000"/>
            <a:lumOff val="50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tx1"/>
    </cs:fontRef>
    <cs:spPr>
      <a:solidFill>
        <a:schemeClr val="lt1"/>
      </a:solidFill>
      <a:ln cap="flat" w="9525">
        <a:solidFill>
          <a:schemeClr val="tx1">
            <a:lumMod val="65000"/>
            <a:lumOff val="35000"/>
          </a:schemeClr>
        </a:solidFill>
        <a:round/>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Slide">
    <p:spTree>
      <p:nvGrpSpPr>
        <p:cNvPr id="1" name=""/>
        <p:cNvGrpSpPr/>
        <p:nvPr/>
      </p:nvGrpSpPr>
      <p:grpSpPr>
        <a:xfrm>
          <a:off x="0" y="0"/>
          <a:ext cx="0" cy="0"/>
          <a:chOff x="0" y="0"/>
          <a:chExt cx="0" cy="0"/>
        </a:xfrm>
      </p:grpSpPr>
      <p:sp>
        <p:nvSpPr>
          <p:cNvPr id="2" name="Holder 2">
            <a:extLst>
              <a:ext uri="{C6822C0A-5CAF-4B15-AD33-819AE84926A0}">
                <a16:creationId xmlns:a16="http://schemas.microsoft.com/office/drawing/2010/main" id="{651A13C6-F779-4E66-A162-58EF3A0E049D}"/>
              </a:ext>
            </a:extLst>
          </p:cNvPr>
          <p:cNvSpPr>
            <a:spLocks noGrp="true"/>
          </p:cNvSpPr>
          <p:nvPr>
            <p:ph type="title"/>
          </p:nvPr>
        </p:nvSpPr>
        <p:spPr>
          <a:xfrm rot="0">
            <a:off x="3195574" y="2067305"/>
            <a:ext cx="5800851" cy="482600"/>
          </a:xfrm>
          <a:prstGeom prst="rect">
            <a:avLst/>
          </a:prstGeom>
        </p:spPr>
        <p:txBody>
          <a:bodyPr bIns="0" lIns="0" rIns="0" rtlCol="0" tIns="0" wrap="square">
            <a:spAutoFit/>
          </a:bodyPr>
          <a:lstStyle>
            <a:lvl1pPr lvl="0">
              <a:defRPr b="0" dirty="0" i="0" lang="en-US" sz="3200">
                <a:solidFill>
                  <a:schemeClr val="tx1"/>
                </a:solidFill>
                <a:latin typeface="Trebuchet MS"/>
              </a:defRPr>
            </a:lvl1pPr>
          </a:lstStyle>
          <a:p>
            <a:pPr/>
            <a:r>
              <a:rPr dirty="0" lang="en-US"/>
              <a:t/>
            </a:r>
            <a:endParaRPr dirty="0" lang="en-US"/>
          </a:p>
        </p:txBody>
      </p:sp>
      <p:sp>
        <p:nvSpPr>
          <p:cNvPr id="3" name="Holder 3">
            <a:extLst>
              <a:ext uri="{E3431049-3298-4DEE-B7EE-CA922709A935}">
                <a16:creationId xmlns:a16="http://schemas.microsoft.com/office/drawing/2010/main" id="{1694024B-AA26-4A14-959E-56ECB392009C}"/>
              </a:ext>
            </a:extLst>
          </p:cNvPr>
          <p:cNvSpPr>
            <a:spLocks noGrp="true"/>
          </p:cNvSpPr>
          <p:nvPr>
            <p:ph idx="1" type="subTitle"/>
          </p:nvPr>
        </p:nvSpPr>
        <p:spPr>
          <a:xfrm rot="0">
            <a:off x="1828800" y="3840479"/>
            <a:ext cx="853440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DE7FF399-C96F-4823-831F-0171EF12B87D}">
                <a16:creationId xmlns:a16="http://schemas.microsoft.com/office/drawing/2010/main" id="{538C80DB-D68B-4D40-970D-5283377BD18E}"/>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B0EF0F43-3D69-46F0-816A-CE815B31D700}">
                <a16:creationId xmlns:a16="http://schemas.microsoft.com/office/drawing/2010/main" id="{350BEEA5-1481-4FD6-BCAF-9F9C047235A7}"/>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5AEB9CDC-5660-478F-891C-C04F9B424D3E}" type="datetime1">
              <a:t>9/6/2024</a:t>
            </a:fld>
            <a:endParaRPr dirty="0" lang="en-US"/>
          </a:p>
        </p:txBody>
      </p:sp>
      <p:sp>
        <p:nvSpPr>
          <p:cNvPr id="6" name="Holder 6">
            <a:extLst>
              <a:ext uri="{CC9117F0-3150-4D50-AF6E-8338E09B73D7}">
                <a16:creationId xmlns:a16="http://schemas.microsoft.com/office/drawing/2010/main" id="{C59DDFA7-7DB7-4D39-A015-0938C82F3BA5}"/>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4EC50265-D48A-44C0-8A5B-5A86D11EE3A1}" type="slidenum"/>
            <a:endParaRPr dirty="0" lang="en-US"/>
          </a:p>
        </p:txBody>
      </p:sp>
    </p:spTree>
    <p:extLst>
      <p:ext uri="{99EA8F11-17F0-44E7-97F2-9CE4B59334BF}">
        <p14:creationId xmlns:p14="http://schemas.microsoft.com/office/powerpoint/2010/main" val="1725623873953"/>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Holder 2">
            <a:extLst>
              <a:ext uri="{F5753035-CFD4-4087-AC46-6558DBFDED5C}">
                <a16:creationId xmlns:a16="http://schemas.microsoft.com/office/drawing/2010/main" id="{3A0208E9-D103-4A62-BE01-F537E354B50C}"/>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01E53EA3-7791-4548-9AE2-FE8CA8BA73FE}">
                <a16:creationId xmlns:a16="http://schemas.microsoft.com/office/drawing/2010/main" id="{E341EAC5-B50F-4BBF-9525-30D47E6874DC}"/>
              </a:ext>
            </a:extLst>
          </p:cNvPr>
          <p:cNvSpPr>
            <a:spLocks noGrp="true"/>
          </p:cNvSpPr>
          <p:nvPr>
            <p:ph idx="1" type="body"/>
          </p:nvPr>
        </p:nvSpPr>
        <p:spPr>
          <a:xfrm rot="0">
            <a:off x="609600" y="1577340"/>
            <a:ext cx="10972800" cy="266700"/>
          </a:xfrm>
        </p:spPr>
        <p:txBody>
          <a:bodyPr bIns="0" lIns="0" rIns="0" rtlCol="0" tIns="0"/>
          <a:lstStyle/>
          <a:p>
            <a:pPr/>
            <a:r>
              <a:rPr dirty="0" lang="en-US"/>
              <a:t/>
            </a:r>
            <a:endParaRPr dirty="0" lang="en-US"/>
          </a:p>
        </p:txBody>
      </p:sp>
      <p:sp>
        <p:nvSpPr>
          <p:cNvPr id="4" name="Holder 4">
            <a:extLst>
              <a:ext uri="{E063A6AF-FF13-4F00-A568-A7E8C74B4A31}">
                <a16:creationId xmlns:a16="http://schemas.microsoft.com/office/drawing/2010/main" id="{45AD6CEF-6283-4166-8F3F-25915298B732}"/>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5EC360E1-09B2-490A-AAF7-6B9831DFE5C0}">
                <a16:creationId xmlns:a16="http://schemas.microsoft.com/office/drawing/2010/main" id="{9A30C26C-DECA-4CC6-B5A7-E3E165EE5444}"/>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55F0E95C-D33F-4FBC-AC4F-6A2D2C693997}" type="datetime1">
              <a:t>9/6/2024</a:t>
            </a:fld>
            <a:endParaRPr dirty="0" lang="en-US"/>
          </a:p>
        </p:txBody>
      </p:sp>
      <p:sp>
        <p:nvSpPr>
          <p:cNvPr id="6" name="Holder 6">
            <a:extLst>
              <a:ext uri="{D3DF98D5-7D53-4B80-8889-A83C1A6A2025}">
                <a16:creationId xmlns:a16="http://schemas.microsoft.com/office/drawing/2010/main" id="{08AB903E-52B0-439E-BCA9-2FE2C518A244}"/>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4A3C6C35-7FE8-4469-8E72-4ACD6937855F}" type="slidenum"/>
            <a:endParaRPr dirty="0" lang="en-US"/>
          </a:p>
        </p:txBody>
      </p:sp>
    </p:spTree>
    <p:extLst>
      <p:ext uri="{7D732C69-20AD-4699-9F14-50F58138E9D0}">
        <p14:creationId xmlns:p14="http://schemas.microsoft.com/office/powerpoint/2010/main" val="1725623873954"/>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wo Content">
    <p:spTree>
      <p:nvGrpSpPr>
        <p:cNvPr id="1" name=""/>
        <p:cNvGrpSpPr/>
        <p:nvPr/>
      </p:nvGrpSpPr>
      <p:grpSpPr>
        <a:xfrm>
          <a:off x="0" y="0"/>
          <a:ext cx="0" cy="0"/>
          <a:chOff x="0" y="0"/>
          <a:chExt cx="0" cy="0"/>
        </a:xfrm>
      </p:grpSpPr>
      <p:sp>
        <p:nvSpPr>
          <p:cNvPr id="2" name="Holder 2">
            <a:extLst>
              <a:ext uri="{79DE52F4-EE7D-4150-B5FD-AC4015FA5DB4}">
                <a16:creationId xmlns:a16="http://schemas.microsoft.com/office/drawing/2010/main" id="{81709FD1-8138-4A17-95DA-F111609584F7}"/>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BFFF2EBB-1BE8-4CDA-8BA8-DC5F643F8703}">
                <a16:creationId xmlns:a16="http://schemas.microsoft.com/office/drawing/2010/main" id="{E34DC6EA-0D41-492C-9E03-5D0BA9B249AC}"/>
              </a:ext>
            </a:extLst>
          </p:cNvPr>
          <p:cNvSpPr>
            <a:spLocks noGrp="true"/>
          </p:cNvSpPr>
          <p:nvPr>
            <p:ph idx="1"/>
          </p:nvPr>
        </p:nvSpPr>
        <p:spPr>
          <a:xfrm rot="0">
            <a:off x="609600" y="1577340"/>
            <a:ext cx="530352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DA928D1C-3E95-4859-A11E-C4EAAF7F013A}">
                <a16:creationId xmlns:a16="http://schemas.microsoft.com/office/drawing/2010/main" id="{3A155F5B-4E71-47DF-8392-503473D30F1E}"/>
              </a:ext>
            </a:extLst>
          </p:cNvPr>
          <p:cNvSpPr>
            <a:spLocks noGrp="true"/>
          </p:cNvSpPr>
          <p:nvPr>
            <p:ph idx="2"/>
          </p:nvPr>
        </p:nvSpPr>
        <p:spPr>
          <a:xfrm rot="0">
            <a:off x="6278880" y="1577340"/>
            <a:ext cx="5303520" cy="266700"/>
          </a:xfrm>
          <a:prstGeom prst="rect">
            <a:avLst/>
          </a:prstGeom>
        </p:spPr>
        <p:txBody>
          <a:bodyPr bIns="0" lIns="0" rIns="0" rtlCol="0" tIns="0" wrap="square">
            <a:spAutoFit/>
          </a:bodyPr>
          <a:lstStyle/>
          <a:p>
            <a:pPr/>
            <a:r>
              <a:rPr dirty="0" lang="en-US"/>
              <a:t/>
            </a:r>
            <a:endParaRPr dirty="0" lang="en-US"/>
          </a:p>
        </p:txBody>
      </p:sp>
      <p:sp>
        <p:nvSpPr>
          <p:cNvPr id="5" name="Holder 5">
            <a:extLst>
              <a:ext uri="{C09C6494-08A5-4330-8D91-6D5162A0CC92}">
                <a16:creationId xmlns:a16="http://schemas.microsoft.com/office/drawing/2010/main" id="{7FD7F911-B988-47B2-B24B-F48B4F2BDB2B}"/>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6" name="Holder 6">
            <a:extLst>
              <a:ext uri="{AD032C87-C7F0-4AF0-A1DC-FA877C633F93}">
                <a16:creationId xmlns:a16="http://schemas.microsoft.com/office/drawing/2010/main" id="{779249E7-9D7F-471E-B89B-4E63AA689291}"/>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E702A8FA-A70D-4838-BD95-46E7909C4FC8}" type="datetime1">
              <a:t>9/6/2024</a:t>
            </a:fld>
            <a:endParaRPr dirty="0" lang="en-US"/>
          </a:p>
        </p:txBody>
      </p:sp>
      <p:sp>
        <p:nvSpPr>
          <p:cNvPr id="7" name="Holder 7">
            <a:extLst>
              <a:ext uri="{57AE9728-0773-4B96-A962-AB5EB4EB5523}">
                <a16:creationId xmlns:a16="http://schemas.microsoft.com/office/drawing/2010/main" id="{309C3D64-10DE-4314-96E1-606D2BE526AA}"/>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1D7BBF43-CA33-4073-949C-71D5F05BE16D}" type="slidenum"/>
            <a:endParaRPr dirty="0" lang="en-US"/>
          </a:p>
        </p:txBody>
      </p:sp>
    </p:spTree>
    <p:extLst>
      <p:ext uri="{A960ACCC-D90B-4D18-8E7F-93AA37E3B8B1}">
        <p14:creationId xmlns:p14="http://schemas.microsoft.com/office/powerpoint/2010/main" val="1725623873956"/>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Only">
    <p:spTree>
      <p:nvGrpSpPr>
        <p:cNvPr id="1" name=""/>
        <p:cNvGrpSpPr/>
        <p:nvPr/>
      </p:nvGrpSpPr>
      <p:grpSpPr>
        <a:xfrm>
          <a:off x="0" y="0"/>
          <a:ext cx="0" cy="0"/>
          <a:chOff x="0" y="0"/>
          <a:chExt cx="0" cy="0"/>
        </a:xfrm>
      </p:grpSpPr>
      <p:sp>
        <p:nvSpPr>
          <p:cNvPr id="2" name="Holder 2">
            <a:extLst>
              <a:ext uri="{3BF06FA8-F609-4212-BEA3-6C2D15CC0E36}">
                <a16:creationId xmlns:a16="http://schemas.microsoft.com/office/drawing/2010/main" id="{54B0BBDB-118D-46E1-8F0F-41E7B2D8FC7B}"/>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12C5476C-C558-409D-962C-452BF2CBE748}">
                <a16:creationId xmlns:a16="http://schemas.microsoft.com/office/drawing/2010/main" id="{2AB8AF99-0F4D-4EE1-8F6D-275DBFC9C7C2}"/>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4" name="Holder 4">
            <a:extLst>
              <a:ext uri="{7355C8BA-0D2E-466A-87B2-0CBD43AF71B5}">
                <a16:creationId xmlns:a16="http://schemas.microsoft.com/office/drawing/2010/main" id="{69BC0406-FEC9-4EA4-94CB-C05B1A3145EA}"/>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82186BE6-3784-4C37-9B6F-D03E42B54F75}" type="datetime1">
              <a:t>9/6/2024</a:t>
            </a:fld>
            <a:endParaRPr dirty="0" lang="en-US"/>
          </a:p>
        </p:txBody>
      </p:sp>
      <p:sp>
        <p:nvSpPr>
          <p:cNvPr id="5" name="Holder 5">
            <a:extLst>
              <a:ext uri="{4A7C1983-6B0C-492B-A93A-0976273D64ED}">
                <a16:creationId xmlns:a16="http://schemas.microsoft.com/office/drawing/2010/main" id="{67C9117A-AAD1-4D1E-AEDE-A5F6FCBF579E}"/>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CAFABC07-AE7F-4EEB-96BB-17EDA70163AD}" type="slidenum"/>
            <a:endParaRPr dirty="0" lang="en-US"/>
          </a:p>
        </p:txBody>
      </p:sp>
    </p:spTree>
    <p:extLst>
      <p:ext uri="{C25C586F-07A5-4311-925E-7AFF9036EF5C}">
        <p14:creationId xmlns:p14="http://schemas.microsoft.com/office/powerpoint/2010/main" val="1725623873958"/>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Blank">
    <p:spTree>
      <p:nvGrpSpPr>
        <p:cNvPr id="1" name=""/>
        <p:cNvGrpSpPr/>
        <p:nvPr/>
      </p:nvGrpSpPr>
      <p:grpSpPr>
        <a:xfrm>
          <a:off x="0" y="0"/>
          <a:ext cx="0" cy="0"/>
          <a:chOff x="0" y="0"/>
          <a:chExt cx="0" cy="0"/>
        </a:xfrm>
      </p:grpSpPr>
      <p:sp>
        <p:nvSpPr>
          <p:cNvPr id="2" name="Holder 2">
            <a:extLst>
              <a:ext uri="{5B9BDF89-F0CD-4EF3-8026-1C336AA7427A}">
                <a16:creationId xmlns:a16="http://schemas.microsoft.com/office/drawing/2010/main" id="{9D834B47-CF13-4313-9968-743080324E53}"/>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3" name="Holder 3">
            <a:extLst>
              <a:ext uri="{C8DC7435-9FAC-4EE5-AB2C-6F942B082F3B}">
                <a16:creationId xmlns:a16="http://schemas.microsoft.com/office/drawing/2010/main" id="{7A2E3614-82F2-49A5-BF0F-78530C5D0EE6}"/>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913A1DFE-E788-4895-8FDF-8E8A43335BFB}" type="datetime1">
              <a:t>9/6/2024</a:t>
            </a:fld>
            <a:endParaRPr dirty="0" lang="en-US"/>
          </a:p>
        </p:txBody>
      </p:sp>
      <p:sp>
        <p:nvSpPr>
          <p:cNvPr id="4" name="Holder 4">
            <a:extLst>
              <a:ext uri="{DD54DF8F-9830-4713-91D7-689B6C9D0DFC}">
                <a16:creationId xmlns:a16="http://schemas.microsoft.com/office/drawing/2010/main" id="{50D713B0-7B31-4882-97E0-7B0CA82415DC}"/>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CFE77AC5-100E-4BDB-90EE-F3172D2348BA}" type="slidenum"/>
            <a:endParaRPr dirty="0" lang="en-US"/>
          </a:p>
        </p:txBody>
      </p:sp>
    </p:spTree>
    <p:extLst>
      <p:ext uri="{0DFD5350-C87B-4D55-9FA8-B7E19417DF3B}">
        <p14:creationId xmlns:p14="http://schemas.microsoft.com/office/powerpoint/2010/main" val="1725623873959"/>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theme/theme1.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bg1"/>
        </a:solidFill>
        <a:effectLst/>
      </p:bgPr>
    </p:bg>
    <p:spTree>
      <p:nvGrpSpPr>
        <p:cNvPr id="1" name=""/>
        <p:cNvGrpSpPr/>
        <p:nvPr/>
      </p:nvGrpSpPr>
      <p:grpSpPr>
        <a:xfrm>
          <a:off x="0" y="0"/>
          <a:ext cx="0" cy="0"/>
          <a:chOff x="0" y="0"/>
          <a:chExt cx="0" cy="0"/>
        </a:xfrm>
      </p:grpSpPr>
      <p:sp>
        <p:nvSpPr>
          <p:cNvPr id="2" name="bg object 16">
            <a:extLst>
              <a:ext uri="{18A239AE-073F-4E68-A2CD-359493D0C770}">
                <a16:creationId xmlns:a16="http://schemas.microsoft.com/office/drawing/2010/main" id="{E316B8CC-0360-4F7B-AFCB-95C36B57DA7A}"/>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3" name="bg object 17">
            <a:extLst>
              <a:ext uri="{23C79483-A44E-483A-8F4C-57138631162F}">
                <a16:creationId xmlns:a16="http://schemas.microsoft.com/office/drawing/2010/main" id="{D61A8592-8043-4376-B2D8-74547D32175F}"/>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4" name="bg object 18">
            <a:extLst>
              <a:ext uri="{A886FF3A-788D-4ED3-B428-E32F9B07E090}">
                <a16:creationId xmlns:a16="http://schemas.microsoft.com/office/drawing/2010/main" id="{93C09B8B-8799-4D1D-9723-48E0B26DDD87}"/>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5" name="bg object 19">
            <a:extLst>
              <a:ext uri="{2AB57351-17A2-4D60-B3D0-F9AC9888D885}">
                <a16:creationId xmlns:a16="http://schemas.microsoft.com/office/drawing/2010/main" id="{9D59679E-7532-4AE4-BAB3-8BAC9A8917E0}"/>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6" name="bg object 20">
            <a:extLst>
              <a:ext uri="{505835C3-1D44-4C01-837A-ECEFBE8466B1}">
                <a16:creationId xmlns:a16="http://schemas.microsoft.com/office/drawing/2010/main" id="{4F1720E6-2B7B-46B6-9B76-5B2BE85798C2}"/>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7" name="bg object 21">
            <a:extLst>
              <a:ext uri="{8F226C50-150E-4985-882E-065BCE0A5D21}">
                <a16:creationId xmlns:a16="http://schemas.microsoft.com/office/drawing/2010/main" id="{D6F19514-1D95-4D13-89CD-7ABED7F67895}"/>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8" name="bg object 22">
            <a:extLst>
              <a:ext uri="{774AE5E1-402F-4865-AE7E-498CA0603E40}">
                <a16:creationId xmlns:a16="http://schemas.microsoft.com/office/drawing/2010/main" id="{7B5B7FAA-6879-4F49-A1B3-90D09AE81D60}"/>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9" name="bg object 23">
            <a:extLst>
              <a:ext uri="{4D4070BB-A2FE-44BA-B96C-FBFEC85A6B0C}">
                <a16:creationId xmlns:a16="http://schemas.microsoft.com/office/drawing/2010/main" id="{28BDAF30-B5A5-4D30-95A3-14364211E770}"/>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0" name="bg object 24">
            <a:extLst>
              <a:ext uri="{F1A1A25C-9746-43C9-979D-E004F1D95DA1}">
                <a16:creationId xmlns:a16="http://schemas.microsoft.com/office/drawing/2010/main" id="{5D9F1E50-B61E-401A-A5BD-C6CCE624D5DB}"/>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11" name="bg object 25">
            <a:extLst>
              <a:ext uri="{2AF2A8C8-8C81-4660-B9D6-C4D79B5FB81C}">
                <a16:creationId xmlns:a16="http://schemas.microsoft.com/office/drawing/2010/main" id="{602AE45A-EA90-48FA-B9D2-A7181BF96168}"/>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2" name="Holder 2">
            <a:extLst>
              <a:ext uri="{5E09049B-3E12-4F0C-B1C9-7329A3823812}">
                <a16:creationId xmlns:a16="http://schemas.microsoft.com/office/drawing/2010/main" id="{49D59069-299A-4F6E-B3EA-C201BC301C8E}"/>
              </a:ext>
            </a:extLst>
          </p:cNvPr>
          <p:cNvSpPr>
            <a:spLocks noGrp="true"/>
          </p:cNvSpPr>
          <p:nvPr>
            <p:ph type="title"/>
          </p:nvPr>
        </p:nvSpPr>
        <p:spPr>
          <a:xfrm rot="0">
            <a:off x="755331" y="385444"/>
            <a:ext cx="10681334" cy="758190"/>
          </a:xfrm>
          <a:prstGeom prst="rect">
            <a:avLst/>
          </a:prstGeom>
        </p:spPr>
        <p:txBody>
          <a:bodyPr bIns="0" lIns="0" rIns="0" rtlCol="0" tIns="0" wrap="square">
            <a:spAutoFit/>
          </a:bodyPr>
          <a:lstStyle>
            <a:lvl1pPr lvl="0">
              <a:defRPr b="1" dirty="0" i="0" lang="en-US" sz="4800">
                <a:solidFill>
                  <a:schemeClr val="tx1"/>
                </a:solidFill>
                <a:latin typeface="Trebuchet MS"/>
              </a:defRPr>
            </a:lvl1pPr>
          </a:lstStyle>
          <a:p>
            <a:pPr/>
            <a:r>
              <a:rPr dirty="0" lang="en-US"/>
              <a:t/>
            </a:r>
            <a:endParaRPr dirty="0" lang="en-US"/>
          </a:p>
        </p:txBody>
      </p:sp>
      <p:sp>
        <p:nvSpPr>
          <p:cNvPr id="13" name="Holder 3">
            <a:extLst>
              <a:ext uri="{A6B3F69F-7113-40EA-90AE-F75014F2A083}">
                <a16:creationId xmlns:a16="http://schemas.microsoft.com/office/drawing/2010/main" id="{E0A00CEF-2866-4B53-9036-46DA33C27734}"/>
              </a:ext>
            </a:extLst>
          </p:cNvPr>
          <p:cNvSpPr>
            <a:spLocks noGrp="true"/>
          </p:cNvSpPr>
          <p:nvPr>
            <p:ph idx="1" type="body"/>
          </p:nvPr>
        </p:nvSpPr>
        <p:spPr>
          <a:xfrm rot="0">
            <a:off x="609600" y="1577340"/>
            <a:ext cx="10972800" cy="4526279"/>
          </a:xfrm>
          <a:prstGeom prst="rect">
            <a:avLst/>
          </a:prstGeom>
        </p:spPr>
        <p:txBody>
          <a:bodyPr bIns="0" lIns="0" rIns="0" rtlCol="0" tIns="0" wrap="square">
            <a:spAutoFit/>
          </a:bodyPr>
          <a:lstStyle/>
          <a:p>
            <a:pPr/>
            <a:r>
              <a:rPr dirty="0" lang="en-US"/>
              <a:t/>
            </a:r>
            <a:endParaRPr dirty="0" lang="en-US"/>
          </a:p>
        </p:txBody>
      </p:sp>
      <p:sp>
        <p:nvSpPr>
          <p:cNvPr id="14" name="Holder 4">
            <a:extLst>
              <a:ext uri="{95665F99-5646-42DA-B1DA-8C96A435E223}">
                <a16:creationId xmlns:a16="http://schemas.microsoft.com/office/drawing/2010/main" id="{C9F394D4-B7DC-4DA1-8CFC-1ED629C24F17}"/>
              </a:ext>
            </a:extLst>
          </p:cNvPr>
          <p:cNvSpPr>
            <a:spLocks noGrp="true"/>
          </p:cNvSpPr>
          <p:nvPr>
            <p:ph idx="3" sz="quarter" type="ftr"/>
          </p:nvPr>
        </p:nvSpPr>
        <p:spPr>
          <a:xfrm rot="0">
            <a:off x="4145280" y="6377940"/>
            <a:ext cx="3901440" cy="342900"/>
          </a:xfrm>
          <a:prstGeom prst="rect">
            <a:avLst/>
          </a:prstGeom>
        </p:spPr>
        <p:txBody>
          <a:bodyPr bIns="0" lIns="0" rIns="0" rtlCol="0" tIns="0" wrap="square">
            <a:spAutoFit/>
          </a:bodyPr>
          <a:lstStyle>
            <a:lvl1pPr algn="ctr" lvl="0">
              <a:defRPr dirty="0" lang="en-US">
                <a:solidFill>
                  <a:schemeClr val="tx1">
                    <a:tint val="75000"/>
                  </a:schemeClr>
                </a:solidFill>
              </a:defRPr>
            </a:lvl1pPr>
          </a:lstStyle>
          <a:p>
            <a:pPr/>
            <a:r>
              <a:rPr dirty="0" lang="en-US"/>
              <a:t/>
            </a:r>
            <a:endParaRPr dirty="0" lang="en-US"/>
          </a:p>
        </p:txBody>
      </p:sp>
      <p:sp>
        <p:nvSpPr>
          <p:cNvPr id="15" name="Holder 5">
            <a:extLst>
              <a:ext uri="{6C0DC1AF-31B7-4A17-A255-A62C8CE95B4F}">
                <a16:creationId xmlns:a16="http://schemas.microsoft.com/office/drawing/2010/main" id="{A400167E-E9EC-4836-A3B8-521649239943}"/>
              </a:ext>
            </a:extLst>
          </p:cNvPr>
          <p:cNvSpPr>
            <a:spLocks noGrp="true"/>
          </p:cNvSpPr>
          <p:nvPr>
            <p:ph idx="2" sz="half" type="dt"/>
          </p:nvPr>
        </p:nvSpPr>
        <p:spPr>
          <a:xfrm rot="0">
            <a:off x="609600" y="6377940"/>
            <a:ext cx="2804160" cy="342900"/>
          </a:xfrm>
          <a:prstGeom prst="rect">
            <a:avLst/>
          </a:prstGeom>
        </p:spPr>
        <p:txBody>
          <a:bodyPr bIns="0" lIns="0" rIns="0" rtlCol="0" tIns="0" wrap="square">
            <a:spAutoFit/>
          </a:bodyPr>
          <a:lstStyle>
            <a:lvl1pPr algn="l" lvl="0">
              <a:defRPr dirty="0" lang="en-US">
                <a:solidFill>
                  <a:schemeClr val="tx1">
                    <a:tint val="75000"/>
                  </a:schemeClr>
                </a:solidFill>
              </a:defRPr>
            </a:lvl1pPr>
          </a:lstStyle>
          <a:p>
            <a:pPr/>
            <a:fld id="{18BC0EC8-1C23-4898-8B59-CD528285ECA4}" type="datetime1">
              <a:t>9/6/2024</a:t>
            </a:fld>
            <a:endParaRPr dirty="0" lang="en-US"/>
          </a:p>
        </p:txBody>
      </p:sp>
      <p:sp>
        <p:nvSpPr>
          <p:cNvPr id="16" name="Holder 6">
            <a:extLst>
              <a:ext uri="{B22A6BD1-41F3-43B8-9B98-D0D4CBB54216}">
                <a16:creationId xmlns:a16="http://schemas.microsoft.com/office/drawing/2010/main" id="{676A9C21-7BA6-42D8-802B-DDEE8D892524}"/>
              </a:ext>
            </a:extLst>
          </p:cNvPr>
          <p:cNvSpPr>
            <a:spLocks noGrp="true"/>
          </p:cNvSpPr>
          <p:nvPr>
            <p:ph idx="4" sz="quarter" type="sldNum"/>
          </p:nvPr>
        </p:nvSpPr>
        <p:spPr>
          <a:xfrm rot="0">
            <a:off x="11353419" y="6473337"/>
            <a:ext cx="151129" cy="191770"/>
          </a:xfrm>
          <a:prstGeom prst="rect">
            <a:avLst/>
          </a:prstGeom>
        </p:spPr>
        <p:txBody>
          <a:bodyPr bIns="0" lIns="0" rIns="0" rtlCol="0" tIns="0" wrap="square">
            <a:spAutoFit/>
          </a:bodyPr>
          <a:lstStyle>
            <a:lvl1pPr lvl="0">
              <a:defRPr b="0" dirty="0" i="0" lang="en-US" sz="1100">
                <a:solidFill>
                  <a:srgbClr val="2d936b"/>
                </a:solidFill>
                <a:latin typeface="Trebuchet MS"/>
              </a:defRPr>
            </a:lvl1pPr>
          </a:lstStyle>
          <a:p>
            <a:pPr marL="38100">
              <a:lnSpc>
                <a:spcPct val="100000"/>
              </a:lnSpc>
              <a:spcBef>
                <a:spcPts val="55"/>
              </a:spcBef>
            </a:pPr>
            <a:fld id="{C2918A29-EB7A-417F-83A6-8AB2DA886DF4}" type="slidenum"/>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Lst>
  <p:txStyles>
    <p:titleStyle>
      <a:lvl1pPr lvl="0">
        <a:defRPr dirty="0" lang="en-US">
          <a:latin typeface="+mj-lt"/>
        </a:defRPr>
      </a:lvl1pPr>
    </p:titleStyle>
    <p:bodyStyle>
      <a:lvl1pPr lvl="0" marL="0">
        <a:defRPr dirty="0" lang="en-US">
          <a:latin typeface="+mn-lt"/>
        </a:defRPr>
      </a:lvl1pPr>
      <a:lvl2pPr lvl="1" marL="457200">
        <a:defRPr dirty="0" lang="en-US">
          <a:latin typeface="+mn-lt"/>
        </a:defRPr>
      </a:lvl2pPr>
      <a:lvl3pPr lvl="2" marL="914400">
        <a:defRPr dirty="0" lang="en-US">
          <a:latin typeface="+mn-lt"/>
        </a:defRPr>
      </a:lvl3pPr>
      <a:lvl4pPr lvl="3" marL="1371600">
        <a:defRPr dirty="0" lang="en-US">
          <a:latin typeface="+mn-lt"/>
        </a:defRPr>
      </a:lvl4pPr>
      <a:lvl5pPr lvl="4" marL="1828800">
        <a:defRPr dirty="0" lang="en-US">
          <a:latin typeface="+mn-lt"/>
        </a:defRPr>
      </a:lvl5pPr>
      <a:lvl6pPr lvl="5" marL="2286000">
        <a:defRPr dirty="0" lang="en-US">
          <a:latin typeface="+mn-lt"/>
        </a:defRPr>
      </a:lvl6pPr>
      <a:lvl7pPr lvl="6" marL="2743200">
        <a:defRPr dirty="0" lang="en-US">
          <a:latin typeface="+mn-lt"/>
        </a:defRPr>
      </a:lvl7pPr>
      <a:lvl8pPr lvl="7" marL="3200400">
        <a:defRPr dirty="0" lang="en-US">
          <a:latin typeface="+mn-lt"/>
        </a:defRPr>
      </a:lvl8pPr>
      <a:lvl9pPr lvl="8" marL="3657600">
        <a:defRPr dirty="0" lang="en-US">
          <a:latin typeface="+mn-lt"/>
        </a:defRPr>
      </a:lvl9pPr>
    </p:bodyStyle>
    <p:otherStyle>
      <a:lvl1pPr lvl="0" marL="0">
        <a:defRPr dirty="0" lang="en-US" sz="1800">
          <a:latin typeface="+mn-lt"/>
        </a:defRPr>
      </a:lvl1pPr>
      <a:lvl2pPr lvl="1" marL="457200">
        <a:defRPr dirty="0" lang="en-US" sz="1800">
          <a:latin typeface="+mn-lt"/>
        </a:defRPr>
      </a:lvl2pPr>
      <a:lvl3pPr lvl="2" marL="914400">
        <a:defRPr dirty="0" lang="en-US" sz="1800">
          <a:latin typeface="+mn-lt"/>
        </a:defRPr>
      </a:lvl3pPr>
      <a:lvl4pPr lvl="3" marL="1371600">
        <a:defRPr dirty="0" lang="en-US" sz="1800">
          <a:latin typeface="+mn-lt"/>
        </a:defRPr>
      </a:lvl4pPr>
      <a:lvl5pPr lvl="4" marL="1828800">
        <a:defRPr dirty="0" lang="en-US" sz="1800">
          <a:latin typeface="+mn-lt"/>
        </a:defRPr>
      </a:lvl5pPr>
      <a:lvl6pPr lvl="5" marL="2286000">
        <a:defRPr dirty="0" lang="en-US" sz="1800">
          <a:latin typeface="+mn-lt"/>
        </a:defRPr>
      </a:lvl6pPr>
      <a:lvl7pPr lvl="6" marL="2743200">
        <a:defRPr dirty="0" lang="en-US" sz="1800">
          <a:latin typeface="+mn-lt"/>
        </a:defRPr>
      </a:lvl7pPr>
      <a:lvl8pPr lvl="7" marL="3200400">
        <a:defRPr dirty="0" lang="en-US" sz="1800">
          <a:latin typeface="+mn-lt"/>
        </a:defRPr>
      </a:lvl8pPr>
      <a:lvl9pPr lvl="8" marL="3657600">
        <a:defRPr dirty="0" lang="en-US" sz="1800">
          <a:latin typeface="+mn-lt"/>
        </a:defRPr>
      </a:lvl9pPr>
    </p:otherStyle>
  </p:txStyles>
</p:sldMaster>
</file>

<file path=ppt/slides/_rels/slide1.xml.rels><?xml version="1.0" encoding="UTF-8" standalone="no"?><Relationships xmlns="http://schemas.openxmlformats.org/package/2006/relationships"><Relationship Id="rId2" Target="../media/image1.png" Type="http://schemas.openxmlformats.org/officeDocument/2006/relationships/image"/><Relationship Id="rId1" Target="../slideLayouts/slideLayout1.xml" Type="http://schemas.openxmlformats.org/officeDocument/2006/relationships/slideLayout"/><Relationship Id="rId3" Target="../notesSlides/notesSlide1.xml" Type="http://schemas.openxmlformats.org/officeDocument/2006/relationships/notesSlide"/></Relationships>
</file>

<file path=ppt/slides/_rels/slide10.xml.rels><?xml version="1.0" encoding="UTF-8" standalone="no"?><Relationships xmlns="http://schemas.openxmlformats.org/package/2006/relationships"><Relationship Id="rId2" Target="../media/image10.png" Type="http://schemas.openxmlformats.org/officeDocument/2006/relationships/image"/><Relationship Id="rId1" Target="../slideLayouts/slideLayout1.xml" Type="http://schemas.openxmlformats.org/officeDocument/2006/relationships/slideLayout"/></Relationships>
</file>

<file path=ppt/slides/_rels/slide11.xml.rels><?xml version="1.0" encoding="UTF-8" standalone="no"?><Relationships xmlns="http://schemas.openxmlformats.org/package/2006/relationships"><Relationship Id="rId2" Target="../media/image10.png" Type="http://schemas.openxmlformats.org/officeDocument/2006/relationships/image"/><Relationship Id="rId3" Target="../charts/chart1.xml" Type="http://schemas.openxmlformats.org/officeDocument/2006/relationships/chart"/><Relationship Id="rId1" Target="../slideLayouts/slideLayout4.xml" Type="http://schemas.openxmlformats.org/officeDocument/2006/relationships/slideLayout"/></Relationships>
</file>

<file path=ppt/slides/_rels/slide12.xml.rels><?xml version="1.0" encoding="UTF-8" standalone="no"?><Relationships xmlns="http://schemas.openxmlformats.org/package/2006/relationships"><Relationship Id="rId2" Target="../charts/chart2.xml" Type="http://schemas.openxmlformats.org/officeDocument/2006/relationships/chart"/><Relationship Id="rId1" Target="../slideLayouts/slideLayout2.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2.xml.rels><?xml version="1.0" encoding="UTF-8" standalone="no"?><Relationships xmlns="http://schemas.openxmlformats.org/package/2006/relationships"><Relationship Id="rId2" Target="../media/image1.png" Type="http://schemas.openxmlformats.org/officeDocument/2006/relationships/image"/><Relationship Id="rId3" Target="../media/image2.png" Type="http://schemas.openxmlformats.org/officeDocument/2006/relationships/image"/><Relationship Id="rId1" Target="../slideLayouts/slideLayout4.xml" Type="http://schemas.openxmlformats.org/officeDocument/2006/relationships/slideLayout"/></Relationships>
</file>

<file path=ppt/slides/_rels/slide3.xml.rels><?xml version="1.0" encoding="UTF-8" standalone="no"?><Relationships xmlns="http://schemas.openxmlformats.org/package/2006/relationships"><Relationship Id="rId2" Target="../media/image3.png" Type="http://schemas.openxmlformats.org/officeDocument/2006/relationships/image"/><Relationship Id="rId3" Target="../media/image2.png" Type="http://schemas.openxmlformats.org/officeDocument/2006/relationships/image"/><Relationship Id="rId4" Target="../media/image4.jpeg" Type="http://schemas.openxmlformats.org/officeDocument/2006/relationships/image"/><Relationship Id="rId1" Target="../slideLayouts/slideLayout4.xml" Type="http://schemas.openxmlformats.org/officeDocument/2006/relationships/slideLayout"/></Relationships>
</file>

<file path=ppt/slides/_rels/slide4.xml.rels><?xml version="1.0" encoding="UTF-8" standalone="no"?><Relationships xmlns="http://schemas.openxmlformats.org/package/2006/relationships"><Relationship Id="rId2" Target="../media/image5.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5.xml.rels><?xml version="1.0" encoding="UTF-8" standalone="no"?><Relationships xmlns="http://schemas.openxmlformats.org/package/2006/relationships"><Relationship Id="rId2" Target="../media/image6.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6.xml.rels><?xml version="1.0" encoding="UTF-8" standalone="no"?><Relationships xmlns="http://schemas.openxmlformats.org/package/2006/relationships"><Relationship Id="rId2" Target="../media/image7.png" Type="http://schemas.openxmlformats.org/officeDocument/2006/relationships/image"/><Relationship Id="rId1" Target="../slideLayouts/slideLayout4.xml" Type="http://schemas.openxmlformats.org/officeDocument/2006/relationships/slideLayout"/></Relationships>
</file>

<file path=ppt/slides/_rels/slide7.xml.rels><?xml version="1.0" encoding="UTF-8" standalone="no"?><Relationships xmlns="http://schemas.openxmlformats.org/package/2006/relationships"><Relationship Id="rId2" Target="../media/image8.jpe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9.xml.rels><?xml version="1.0" encoding="UTF-8" standalone="no"?><Relationships xmlns="http://schemas.openxmlformats.org/package/2006/relationships"><Relationship Id="rId2" Target="../media/image9.jpeg" Type="http://schemas.openxmlformats.org/officeDocument/2006/relationships/image"/><Relationship Id="rId1" Target="../slideLayouts/slideLayout4.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grpSp>
        <p:nvGrpSpPr>
          <p:cNvPr id="2" name="object 2">
            <a:extLst>
              <a:ext uri="{3F0E8A07-AB68-45D3-99E9-CCC250D8CFEE}">
                <a16:creationId xmlns:a16="http://schemas.microsoft.com/office/drawing/2010/main" id="{F9BA6C73-1FCA-48C3-AA9B-5262F4842B59}"/>
              </a:ext>
            </a:extLst>
          </p:cNvPr>
          <p:cNvGrpSpPr/>
          <p:nvPr/>
        </p:nvGrpSpPr>
        <p:grpSpPr>
          <a:xfrm rot="0">
            <a:off x="876299" y="990600"/>
            <a:ext cx="1743075" cy="1333500"/>
            <a:chOff x="742950" y="1104900"/>
            <a:chExt cx="1743075" cy="1333500"/>
          </a:xfrm>
        </p:grpSpPr>
        <p:sp>
          <p:nvSpPr>
            <p:cNvPr id="3" name="object 3">
              <a:extLst>
                <a:ext uri="{A6B101EA-51F5-43B4-ADA3-6F9262AD16FD}">
                  <a16:creationId xmlns:a16="http://schemas.microsoft.com/office/drawing/2010/main" id="{766ED894-4FEB-4FD4-AD98-D8BC728A45E4}"/>
                </a:ext>
              </a:extLst>
            </p:cNvPr>
            <p:cNvSpPr/>
            <p:nvPr/>
          </p:nvSpPr>
          <p:spPr>
            <a:xfrm rot="0">
              <a:off x="742950" y="1381125"/>
              <a:ext cx="1228725" cy="1057275"/>
            </a:xfrm>
            <a:custGeom>
              <a:avLst/>
              <a:gdLst/>
              <a:ahLst/>
              <a:cxnLst/>
              <a:rect b="b" l="0" r="r" t="0"/>
              <a:pathLst>
                <a:path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lstStyle/>
            <a:p>
              <a:pPr/>
              <a:r>
                <a:rPr dirty="0" lang="en-US"/>
                <a:t/>
              </a:r>
              <a:endParaRPr dirty="0" lang="en-US"/>
            </a:p>
          </p:txBody>
        </p:sp>
        <p:sp>
          <p:nvSpPr>
            <p:cNvPr id="4" name="object 4">
              <a:extLst>
                <a:ext uri="{B2C00AB3-788C-41DF-995A-7B226577248F}">
                  <a16:creationId xmlns:a16="http://schemas.microsoft.com/office/drawing/2010/main" id="{74C067CD-C97D-4B99-9D9D-9984D3CAFDF3}"/>
                </a:ext>
              </a:extLst>
            </p:cNvPr>
            <p:cNvSpPr/>
            <p:nvPr/>
          </p:nvSpPr>
          <p:spPr>
            <a:xfrm rot="0">
              <a:off x="1838325" y="1104900"/>
              <a:ext cx="647700" cy="561975"/>
            </a:xfrm>
            <a:custGeom>
              <a:avLst/>
              <a:gdLst/>
              <a:ahLst/>
              <a:cxnLst/>
              <a:rect b="b" l="0" r="r" t="0"/>
              <a:pathLst>
                <a:path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lstStyle/>
            <a:p>
              <a:pPr/>
              <a:r>
                <a:rPr dirty="0" lang="en-US"/>
                <a:t/>
              </a:r>
              <a:endParaRPr dirty="0" lang="en-US"/>
            </a:p>
          </p:txBody>
        </p:sp>
      </p:grpSp>
      <p:sp>
        <p:nvSpPr>
          <p:cNvPr id="5" name="object 5">
            <a:extLst>
              <a:ext uri="{35D76FFA-385D-4AFA-BEE6-43E7168F877E}">
                <a16:creationId xmlns:a16="http://schemas.microsoft.com/office/drawing/2010/main" id="{967CBE0F-A995-4B1B-9BA0-E0702B89F792}"/>
              </a:ext>
            </a:extLst>
          </p:cNvPr>
          <p:cNvSpPr/>
          <p:nvPr/>
        </p:nvSpPr>
        <p:spPr>
          <a:xfrm rot="0">
            <a:off x="3752850" y="1190625"/>
            <a:ext cx="1666875" cy="1438275"/>
          </a:xfrm>
          <a:custGeom>
            <a:avLst/>
            <a:gdLst/>
            <a:ahLst/>
            <a:cxnLst/>
            <a:rect b="b" l="0" r="r" t="0"/>
            <a:pathLst>
              <a:path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lstStyle/>
          <a:p>
            <a:pPr/>
            <a:r>
              <a:rPr dirty="0" lang="en-US"/>
              <a:t/>
            </a:r>
            <a:endParaRPr dirty="0" lang="en-US"/>
          </a:p>
        </p:txBody>
      </p:sp>
      <p:sp>
        <p:nvSpPr>
          <p:cNvPr id="6" name="object 6">
            <a:extLst>
              <a:ext uri="{1F9FE9CB-01C0-4EB2-977C-092166007E88}">
                <a16:creationId xmlns:a16="http://schemas.microsoft.com/office/drawing/2010/main" id="{AFF68332-5852-4981-8524-E86739E745D1}"/>
              </a:ext>
            </a:extLst>
          </p:cNvPr>
          <p:cNvSpPr/>
          <p:nvPr/>
        </p:nvSpPr>
        <p:spPr>
          <a:xfrm rot="0">
            <a:off x="3800475" y="5229225"/>
            <a:ext cx="723900" cy="619125"/>
          </a:xfrm>
          <a:custGeom>
            <a:avLst/>
            <a:gdLst/>
            <a:ahLst/>
            <a:cxnLst/>
            <a:rect b="b" l="0" r="r" t="0"/>
            <a:pathLst>
              <a:path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lstStyle/>
          <a:p>
            <a:pPr/>
            <a:r>
              <a:rPr dirty="0" lang="en-US"/>
              <a:t/>
            </a:r>
            <a:endParaRPr dirty="0" lang="en-US"/>
          </a:p>
        </p:txBody>
      </p:sp>
      <p:sp>
        <p:nvSpPr>
          <p:cNvPr id="7" name="object 7">
            <a:extLst>
              <a:ext uri="{1823BD42-C6AC-400F-9E1C-F91362221A42}">
                <a16:creationId xmlns:a16="http://schemas.microsoft.com/office/drawing/2010/main" id="{FDE9F921-91C5-467C-BA62-102FA2A6A832}"/>
              </a:ext>
            </a:extLst>
          </p:cNvPr>
          <p:cNvSpPr>
            <a:spLocks noGrp="true"/>
          </p:cNvSpPr>
          <p:nvPr>
            <p:ph type="title"/>
          </p:nvPr>
        </p:nvSpPr>
        <p:spPr>
          <a:xfrm rot="0">
            <a:off x="-828675" y="19664"/>
            <a:ext cx="9982200" cy="1001556"/>
          </a:xfrm>
          <a:prstGeom prst="rect">
            <a:avLst/>
          </a:prstGeom>
        </p:spPr>
        <p:txBody>
          <a:bodyPr bIns="0" lIns="0" rIns="0" rtlCol="0" tIns="16510" vert="horz" wrap="square">
            <a:spAutoFit/>
          </a:bodyPr>
          <a:lstStyle/>
          <a:p>
            <a:pPr marL="3213735">
              <a:spcBef>
                <a:spcPts val="130"/>
              </a:spcBef>
            </a:pPr>
            <a:r>
              <a:rPr b="1" dirty="0" lang="en-US">
                <a:solidFill>
                  <a:srgbClr val="0f0f0f"/>
                </a:solidFill>
                <a:latin typeface="Times New Roman"/>
              </a:rPr>
              <a:t>Employee Data Analysis using Excel</a:t>
            </a:r>
            <a:r>
              <a:rPr b="1" dirty="0" i="0" lang="en-US">
                <a:solidFill>
                  <a:srgbClr val="0f0f0f"/>
                </a:solidFill>
                <a:latin typeface="Times New Roman"/>
              </a:rPr>
              <a:t> </a:t>
            </a:r>
            <a:br>
              <a:rPr b="1" dirty="0" i="0" lang="en-US">
                <a:solidFill>
                  <a:srgbClr val="0f0f0f"/>
                </a:solidFill>
                <a:latin typeface="Roboto"/>
              </a:rPr>
            </a:br>
            <a:endParaRPr b="1" dirty="0" i="0" lang="en-US">
              <a:solidFill>
                <a:srgbClr val="0f0f0f"/>
              </a:solidFill>
              <a:latin typeface="Roboto"/>
            </a:endParaRPr>
          </a:p>
        </p:txBody>
      </p:sp>
      <p:pic>
        <p:nvPicPr>
          <p:cNvPr id="8" name="object 9">
            <a:extLst>
              <a:ext uri="{355CEE46-B3F6-4062-9572-7F7FCCFE3C6B}">
                <a16:creationId xmlns:a16="http://schemas.microsoft.com/office/drawing/2010/main" id="{BAB2AF05-D5FB-427E-93D5-A7618B12189C}"/>
              </a:ext>
            </a:extLst>
          </p:cNvPr>
          <p:cNvPicPr/>
          <p:nvPr/>
        </p:nvPicPr>
        <p:blipFill>
          <a:blip r:embed="rId2"/>
          <a:stretch>
            <a:fillRect/>
          </a:stretch>
        </p:blipFill>
        <p:spPr>
          <a:xfrm rot="0">
            <a:off x="676275" y="6467474"/>
            <a:ext cx="2143125" cy="200025"/>
          </a:xfrm>
          <a:prstGeom prst="rect">
            <a:avLst/>
          </a:prstGeom>
          <a:noFill/>
        </p:spPr>
      </p:pic>
      <p:sp>
        <p:nvSpPr>
          <p:cNvPr id="9" name="object 11">
            <a:extLst>
              <a:ext uri="{2356FCCE-BAE7-4B7E-BF2F-A975739713CA}">
                <a16:creationId xmlns:a16="http://schemas.microsoft.com/office/drawing/2010/main" id="{D7CA7EF3-7130-4BCB-897D-D7F6EE999CBD}"/>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E671E55F-09DB-44AF-B6AB-C7CC329AD11A}" type="slidenum"/>
            <a:endParaRPr dirty="0" lang="en-US"/>
          </a:p>
        </p:txBody>
      </p:sp>
      <p:sp>
        <p:nvSpPr>
          <p:cNvPr id="10" name="TextBox 13">
            <a:extLst>
              <a:ext uri="{C8AA4676-3D28-4850-849E-1C0E0C691E4E}">
                <a16:creationId xmlns:a16="http://schemas.microsoft.com/office/drawing/2010/main" id="{CCB5346C-B1E1-4E80-871C-E2AD521AF777}"/>
              </a:ext>
            </a:extLst>
          </p:cNvPr>
          <p:cNvSpPr txBox="1"/>
          <p:nvPr/>
        </p:nvSpPr>
        <p:spPr>
          <a:xfrm rot="0">
            <a:off x="1576480" y="3026481"/>
            <a:ext cx="8610600" cy="1495425"/>
          </a:xfrm>
          <a:prstGeom prst="rect">
            <a:avLst/>
          </a:prstGeom>
          <a:noFill/>
        </p:spPr>
        <p:txBody>
          <a:bodyPr rtlCol="0" wrap="square">
            <a:spAutoFit/>
          </a:bodyPr>
          <a:lstStyle/>
          <a:p>
            <a:pPr/>
            <a:r>
              <a:rPr dirty="0" lang="en-US" sz="2400"/>
              <a:t>STUDENT NAME</a:t>
            </a:r>
            <a:r>
              <a:rPr dirty="0" lang="en-IN" sz="2400"/>
              <a:t>:Asirvathammal.S</a:t>
            </a:r>
          </a:p>
          <a:p>
            <a:pPr/>
            <a:r>
              <a:rPr dirty="0" lang="en-US" sz="2400"/>
              <a:t>REGISTER NO: 312204975</a:t>
            </a:r>
          </a:p>
          <a:p>
            <a:pPr/>
            <a:r>
              <a:rPr dirty="0" lang="en-US" sz="2400"/>
              <a:t>DEPARTMENT: </a:t>
            </a:r>
            <a:r>
              <a:rPr dirty="0" lang="en-US" sz="2400"/>
              <a:t>I</a:t>
            </a:r>
            <a:r>
              <a:rPr dirty="0" lang="en-US" sz="2400"/>
              <a:t>I</a:t>
            </a:r>
            <a:r>
              <a:rPr dirty="0" lang="en-US" sz="2400"/>
              <a:t>I</a:t>
            </a:r>
            <a:r>
              <a:rPr dirty="0" lang="en-US" sz="2400"/>
              <a:t> </a:t>
            </a:r>
            <a:r>
              <a:rPr dirty="0" lang="en-US" sz="2400"/>
              <a:t>B.COM </a:t>
            </a:r>
            <a:r>
              <a:rPr dirty="0" lang="en-IN" sz="2400"/>
              <a:t>(General) </a:t>
            </a:r>
            <a:r>
              <a:rPr dirty="0" lang="en-US" sz="2400"/>
              <a:t>'A</a:t>
            </a:r>
            <a:r>
              <a:rPr dirty="0" lang="en-US" sz="2400"/>
              <a:t>'</a:t>
            </a:r>
          </a:p>
          <a:p>
            <a:pPr/>
            <a:r>
              <a:rPr dirty="0" lang="en-US" sz="2400"/>
              <a:t>COLLEGE: NAZARETH COLLEGE OF ARTS AND SCIENCE </a:t>
            </a:r>
            <a:endParaRPr dirty="0" lang="en-US" sz="2400"/>
          </a:p>
        </p:txBody>
      </p:sp>
    </p:spTree>
    <p:extLst>
      <p:ext uri="{7C5F055D-DAE0-437A-8689-610F738D4229}">
        <p14:creationId xmlns:p14="http://schemas.microsoft.com/office/powerpoint/2010/main" val="1725623873963"/>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object 5">
            <a:extLst>
              <a:ext uri="{2D59F590-F98F-4710-B6F7-0B3FED4BED2D}">
                <a16:creationId xmlns:a16="http://schemas.microsoft.com/office/drawing/2010/main" id="{B3859545-56B8-4261-A3C2-88174964D33D}"/>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3" name="object 6">
            <a:extLst>
              <a:ext uri="{C38F21A1-498D-4AFC-857E-056A2A6B2649}">
                <a16:creationId xmlns:a16="http://schemas.microsoft.com/office/drawing/2010/main" id="{255DAC19-B5A4-41BE-BA67-F1F7164418E2}"/>
              </a:ext>
            </a:extLst>
          </p:cNvPr>
          <p:cNvPicPr/>
          <p:nvPr/>
        </p:nvPicPr>
        <p:blipFill>
          <a:blip r:embed="rId2"/>
          <a:stretch>
            <a:fillRect/>
          </a:stretch>
        </p:blipFill>
        <p:spPr>
          <a:xfrm rot="0">
            <a:off x="1666875" y="6467474"/>
            <a:ext cx="76200" cy="177800"/>
          </a:xfrm>
          <a:prstGeom prst="rect">
            <a:avLst/>
          </a:prstGeom>
          <a:noFill/>
        </p:spPr>
      </p:pic>
      <p:sp>
        <p:nvSpPr>
          <p:cNvPr id="4" name="object 9">
            <a:extLst>
              <a:ext uri="{C2FC14B4-4E7C-4310-AD9A-D5A58379674A}">
                <a16:creationId xmlns:a16="http://schemas.microsoft.com/office/drawing/2010/main" id="{1B6B4338-2619-414B-8E0E-F751CFB125DE}"/>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7AEA1299-B551-4291-830C-D090FFEE6212}" type="slidenum"/>
            <a:endParaRPr dirty="0" lang="en-US"/>
          </a:p>
        </p:txBody>
      </p:sp>
      <p:sp>
        <p:nvSpPr>
          <p:cNvPr id="5" name="object 8">
            <a:extLst>
              <a:ext uri="{1C7D6389-E698-4006-B785-B455A02909BA}">
                <a16:creationId xmlns:a16="http://schemas.microsoft.com/office/drawing/2010/main" id="{C0110DA2-065D-4AF8-8265-D56B11EE94A9}"/>
              </a:ext>
            </a:extLst>
          </p:cNvPr>
          <p:cNvSpPr txBox="1"/>
          <p:nvPr/>
        </p:nvSpPr>
        <p:spPr>
          <a:xfrm rot="0">
            <a:off x="739775" y="291147"/>
            <a:ext cx="3303904" cy="1508760"/>
          </a:xfrm>
          <a:prstGeom prst="rect">
            <a:avLst/>
          </a:prstGeom>
        </p:spPr>
        <p:txBody>
          <a:bodyPr bIns="0" lIns="0" rIns="0" rtlCol="0" tIns="13335" vert="horz" wrap="square">
            <a:spAutoFit/>
          </a:bodyPr>
          <a:lstStyle/>
          <a:p>
            <a:pPr marL="12700">
              <a:lnSpc>
                <a:spcPct val="100000"/>
              </a:lnSpc>
              <a:spcBef>
                <a:spcPts val="105"/>
              </a:spcBef>
            </a:pPr>
            <a:r>
              <a:rPr b="1" dirty="0" lang="en-US" spc="15" sz="4800">
                <a:latin typeface="Trebuchet MS"/>
              </a:rPr>
              <a:t>M</a:t>
            </a:r>
            <a:r>
              <a:rPr b="1" dirty="0" lang="en-US" sz="4800">
                <a:latin typeface="Trebuchet MS"/>
              </a:rPr>
              <a:t>O</a:t>
            </a:r>
            <a:r>
              <a:rPr b="1" dirty="0" lang="en-US" spc="-15" sz="4800">
                <a:latin typeface="Trebuchet MS"/>
              </a:rPr>
              <a:t>D</a:t>
            </a:r>
            <a:r>
              <a:rPr b="1" dirty="0" lang="en-US" spc="-35" sz="4800">
                <a:latin typeface="Trebuchet MS"/>
              </a:rPr>
              <a:t>E</a:t>
            </a:r>
            <a:r>
              <a:rPr b="1" dirty="0" lang="en-US" spc="-30" sz="4800">
                <a:latin typeface="Trebuchet MS"/>
              </a:rPr>
              <a:t>LL</a:t>
            </a:r>
            <a:r>
              <a:rPr b="1" dirty="0" lang="en-US" spc="-5" sz="4800">
                <a:latin typeface="Trebuchet MS"/>
              </a:rPr>
              <a:t>I</a:t>
            </a:r>
            <a:r>
              <a:rPr b="1" dirty="0" lang="en-US" spc="30" sz="4800">
                <a:latin typeface="Trebuchet MS"/>
              </a:rPr>
              <a:t>NG</a:t>
            </a:r>
            <a:endParaRPr b="1" dirty="0" lang="en-US" spc="30" sz="4800">
              <a:latin typeface="Trebuchet MS"/>
            </a:endParaRPr>
          </a:p>
        </p:txBody>
      </p:sp>
      <p:sp>
        <p:nvSpPr>
          <p:cNvPr id="6" name="object 3">
            <a:extLst>
              <a:ext uri="{9D35F93A-E313-4D8B-997F-E8A93F3C2AEB}">
                <a16:creationId xmlns:a16="http://schemas.microsoft.com/office/drawing/2010/main" id="{B388B784-83A1-48F4-BD76-0BC174657A20}"/>
              </a:ext>
            </a:extLst>
          </p:cNvPr>
          <p:cNvSpPr/>
          <p:nvPr/>
        </p:nvSpPr>
        <p:spPr>
          <a:xfrm flipV="true" rot="21600000">
            <a:off x="739775" y="1935186"/>
            <a:ext cx="9172816" cy="2987625"/>
          </a:xfrm>
          <a:custGeom>
            <a:avLst/>
            <a:gdLst/>
            <a:ahLst/>
            <a:cxnLst/>
            <a:rect b="b" l="0" r="r" t="0"/>
            <a:pathLst>
              <a:path h="457200" w="457200">
                <a:moveTo>
                  <a:pt x="457200" y="0"/>
                </a:moveTo>
                <a:lnTo>
                  <a:pt x="0" y="0"/>
                </a:lnTo>
                <a:lnTo>
                  <a:pt x="0" y="457200"/>
                </a:lnTo>
                <a:lnTo>
                  <a:pt x="457200" y="457200"/>
                </a:lnTo>
                <a:lnTo>
                  <a:pt x="457200" y="0"/>
                </a:lnTo>
                <a:close/>
              </a:path>
            </a:pathLst>
          </a:custGeom>
          <a:solidFill>
            <a:schemeClr val="bg1"/>
          </a:solidFill>
        </p:spPr>
        <p:txBody>
          <a:bodyPr bIns="0" lIns="0" rIns="0" rot="10800000" rtlCol="0" tIns="0" wrap="square"/>
          <a:lstStyle/>
          <a:p>
            <a:pPr/>
            <a:r>
              <a:rPr dirty="0" lang="en-US"/>
              <a:t>DATA COLLECTION:</a:t>
            </a:r>
          </a:p>
          <a:p>
            <a:pPr indent="-285750" marL="285750">
              <a:buFont typeface="Wingdings"/>
              <a:buChar char=""/>
            </a:pPr>
            <a:r>
              <a:rPr dirty="0" lang="en-US"/>
              <a:t>Drafted the data from the </a:t>
            </a:r>
            <a:r>
              <a:rPr dirty="0" lang="en-US"/>
              <a:t>edunet</a:t>
            </a:r>
            <a:r>
              <a:rPr dirty="0" lang="en-US"/>
              <a:t> dataset.</a:t>
            </a:r>
          </a:p>
          <a:p>
            <a:pPr/>
            <a:r>
              <a:rPr dirty="0" lang="en-US"/>
              <a:t>FEATURE COLLECTION:</a:t>
            </a:r>
          </a:p>
          <a:p>
            <a:pPr indent="-285750" marL="285750">
              <a:buFont typeface="Wingdings"/>
              <a:buChar char=""/>
            </a:pPr>
            <a:r>
              <a:rPr dirty="0" lang="en-US"/>
              <a:t> </a:t>
            </a:r>
            <a:r>
              <a:rPr dirty="0" lang="en-US"/>
              <a:t>Business unit, Gender unit, First name, Performance score.</a:t>
            </a:r>
          </a:p>
          <a:p>
            <a:pPr/>
            <a:r>
              <a:rPr dirty="0" lang="en-US"/>
              <a:t>PERFORMANCE LEVEL:</a:t>
            </a:r>
          </a:p>
          <a:p>
            <a:pPr indent="-285750" marL="285750">
              <a:buFont typeface="Wingdings"/>
              <a:buChar char=""/>
            </a:pPr>
            <a:r>
              <a:rPr dirty="0" lang="en-US"/>
              <a:t>Exceeds</a:t>
            </a:r>
          </a:p>
          <a:p>
            <a:pPr indent="-285750" marL="285750">
              <a:buFont typeface="Wingdings"/>
              <a:buChar char=""/>
            </a:pPr>
            <a:r>
              <a:rPr dirty="0" lang="en-US"/>
              <a:t>Fully meets</a:t>
            </a:r>
          </a:p>
          <a:p>
            <a:pPr indent="-285750" marL="285750">
              <a:buFont typeface="Wingdings"/>
              <a:buChar char=""/>
            </a:pPr>
            <a:r>
              <a:rPr dirty="0" lang="en-US"/>
              <a:t>Needs improvements</a:t>
            </a:r>
          </a:p>
          <a:p>
            <a:pPr indent="-285750" marL="285750">
              <a:buFont typeface="Wingdings"/>
              <a:buChar char=""/>
            </a:pPr>
            <a:r>
              <a:rPr dirty="0" lang="en-US"/>
              <a:t>PIP</a:t>
            </a:r>
            <a:endParaRPr dirty="0" lang="en-US"/>
          </a:p>
        </p:txBody>
      </p:sp>
    </p:spTree>
    <p:extLst>
      <p:ext uri="{CE9ECAFD-A9E7-4A76-96DC-59F17BFD0105}">
        <p14:creationId xmlns:p14="http://schemas.microsoft.com/office/powerpoint/2010/main" val="1725623873981"/>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object 3">
            <a:extLst>
              <a:ext uri="{3DD941C8-CF20-4A12-814D-F5DCC3F68A40}">
                <a16:creationId xmlns:a16="http://schemas.microsoft.com/office/drawing/2010/main" id="{22F6DABE-1C25-4D45-A346-2BEE095F25AE}"/>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664539CE-C802-44C4-A822-4D3E7252A81C}">
                <a16:creationId xmlns:a16="http://schemas.microsoft.com/office/drawing/2010/main" id="{6A91250A-A056-44FB-BA38-ACB3D71D234C}"/>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4" name="object 5">
            <a:extLst>
              <a:ext uri="{50B77162-8C35-487B-86AB-3093E82D18AB}">
                <a16:creationId xmlns:a16="http://schemas.microsoft.com/office/drawing/2010/main" id="{4B5A79F2-6E56-4E6F-AE41-7B74715FA347}"/>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6">
            <a:extLst>
              <a:ext uri="{476530C7-12D2-45A2-9BD3-E2C7ED31C6B6}">
                <a16:creationId xmlns:a16="http://schemas.microsoft.com/office/drawing/2010/main" id="{8B8D1631-B9C6-41FB-A647-EF8B4D9847F4}"/>
              </a:ext>
            </a:extLst>
          </p:cNvPr>
          <p:cNvPicPr/>
          <p:nvPr/>
        </p:nvPicPr>
        <p:blipFill>
          <a:blip r:embed="rId2"/>
          <a:stretch>
            <a:fillRect/>
          </a:stretch>
        </p:blipFill>
        <p:spPr>
          <a:xfrm rot="0">
            <a:off x="1666875" y="6467474"/>
            <a:ext cx="76200" cy="177800"/>
          </a:xfrm>
          <a:prstGeom prst="rect">
            <a:avLst/>
          </a:prstGeom>
          <a:noFill/>
        </p:spPr>
      </p:pic>
      <p:sp>
        <p:nvSpPr>
          <p:cNvPr id="6" name="object 7">
            <a:extLst>
              <a:ext uri="{68092F18-0C2E-4472-B519-7D77EAD8844C}">
                <a16:creationId xmlns:a16="http://schemas.microsoft.com/office/drawing/2010/main" id="{ADD61683-C31D-4823-B8F4-AFDB045F35BC}"/>
              </a:ext>
            </a:extLst>
          </p:cNvPr>
          <p:cNvSpPr>
            <a:spLocks noGrp="true"/>
          </p:cNvSpPr>
          <p:nvPr>
            <p:ph type="title"/>
          </p:nvPr>
        </p:nvSpPr>
        <p:spPr>
          <a:xfrm rot="0">
            <a:off x="755331" y="385444"/>
            <a:ext cx="2437130" cy="1461135"/>
          </a:xfrm>
          <a:prstGeom prst="rect">
            <a:avLst/>
          </a:prstGeom>
        </p:spPr>
        <p:txBody>
          <a:bodyPr bIns="0" lIns="0" rIns="0" rtlCol="0" tIns="13335" vert="horz" wrap="square">
            <a:spAutoFit/>
          </a:bodyPr>
          <a:lstStyle/>
          <a:p>
            <a:pPr marL="12700">
              <a:lnSpc>
                <a:spcPct val="100000"/>
              </a:lnSpc>
              <a:spcBef>
                <a:spcPts val="105"/>
              </a:spcBef>
            </a:pPr>
            <a:r>
              <a:rPr dirty="0" lang="en-US"/>
              <a:t>R</a:t>
            </a:r>
            <a:r>
              <a:rPr dirty="0" lang="en-US" spc="-40"/>
              <a:t>E</a:t>
            </a:r>
            <a:r>
              <a:rPr dirty="0" lang="en-US" spc="15"/>
              <a:t>S</a:t>
            </a:r>
            <a:r>
              <a:rPr dirty="0" lang="en-US" spc="-30"/>
              <a:t>U</a:t>
            </a:r>
            <a:r>
              <a:rPr dirty="0" lang="en-US" spc="-405"/>
              <a:t>L</a:t>
            </a:r>
            <a:r>
              <a:rPr dirty="0" lang="en-US"/>
              <a:t>TS</a:t>
            </a:r>
            <a:endParaRPr dirty="0" lang="en-US"/>
          </a:p>
        </p:txBody>
      </p:sp>
      <p:sp>
        <p:nvSpPr>
          <p:cNvPr id="7" name="object 9">
            <a:extLst>
              <a:ext uri="{D3B9864D-6A24-4C8C-B623-04A0490D5038}">
                <a16:creationId xmlns:a16="http://schemas.microsoft.com/office/drawing/2010/main" id="{B93F05C6-2AA9-4B6A-BCF8-8BC6E67E06FD}"/>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C736F7DF-5008-495E-88C9-6BF00EA3AA35}" type="slidenum"/>
            <a:endParaRPr dirty="0" lang="en-US"/>
          </a:p>
        </p:txBody>
      </p:sp>
      <p:graphicFrame>
        <p:nvGraphicFramePr>
          <p:cNvPr id="8" name="图表 1">
            <a:extLst>
              <a:ext uri="{1F0BB1D9-A22A-44E9-A2BA-149FCCA22EB2}">
                <a16:creationId xmlns:a16="http://schemas.microsoft.com/office/drawing/2010/main" id="{F074E869-9322-4E06-BA31-1B9C4534186A}"/>
              </a:ext>
            </a:extLst>
          </p:cNvPr>
          <p:cNvGraphicFramePr/>
          <p:nvPr/>
        </p:nvGraphicFramePr>
        <p:xfrm rot="0">
          <a:off x="1339763" y="1847330"/>
          <a:ext cx="8276388" cy="4353678"/>
        </p:xfrm>
        <a:graphic>
          <a:graphicData uri="http://schemas.openxmlformats.org/drawingml/2006/chart">
            <c:chart r:id="rId3"/>
          </a:graphicData>
        </a:graphic>
      </p:graphicFrame>
    </p:spTree>
    <p:extLst>
      <p:ext uri="{34DCCC6C-8808-4692-829F-0C02F5C75397}">
        <p14:creationId xmlns:p14="http://schemas.microsoft.com/office/powerpoint/2010/main" val="1725623873987"/>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2">
    <p:spTree>
      <p:nvGrpSpPr>
        <p:cNvPr id="1" name=""/>
        <p:cNvGrpSpPr/>
        <p:nvPr/>
      </p:nvGrpSpPr>
      <p:grpSpPr>
        <a:xfrm>
          <a:off x="0" y="0"/>
          <a:ext cx="0" cy="0"/>
          <a:chOff x="0" y="0"/>
          <a:chExt cx="0" cy="0"/>
        </a:xfrm>
      </p:grpSpPr>
      <p:sp>
        <p:nvSpPr>
          <p:cNvPr id="2" name="">
            <a:extLst>
              <a:ext uri="{5D977E41-EEAA-4E8F-AC46-C06EED60B1F8}">
                <a16:creationId xmlns:a16="http://schemas.microsoft.com/office/drawing/2010/main" id="{1C0FE5D5-ADB7-4F1B-8DDC-BCB40A266EBF}"/>
              </a:ext>
            </a:extLst>
          </p:cNvPr>
          <p:cNvSpPr>
            <a:spLocks noGrp="true"/>
          </p:cNvSpPr>
          <p:nvPr>
            <p:ph type="title"/>
          </p:nvPr>
        </p:nvSpPr>
        <p:spPr/>
        <p:txBody>
          <a:bodyPr rtlCol="0"/>
          <a:lstStyle/>
          <a:p>
            <a:pPr/>
            <a:r>
              <a:rPr dirty="0" lang="en-US"/>
              <a:t>R</a:t>
            </a:r>
            <a:r>
              <a:rPr dirty="0" lang="en-US"/>
              <a:t>E</a:t>
            </a:r>
            <a:r>
              <a:rPr dirty="0" lang="en-US"/>
              <a:t>S</a:t>
            </a:r>
            <a:r>
              <a:rPr dirty="0" lang="en-US"/>
              <a:t>U</a:t>
            </a:r>
            <a:r>
              <a:rPr dirty="0" lang="en-US"/>
              <a:t>L</a:t>
            </a:r>
            <a:r>
              <a:rPr dirty="0" lang="en-US"/>
              <a:t>T</a:t>
            </a:r>
            <a:r>
              <a:rPr dirty="0" lang="en-US"/>
              <a:t>S</a:t>
            </a:r>
            <a:endParaRPr dirty="0" lang="en-US"/>
          </a:p>
        </p:txBody>
      </p:sp>
      <p:graphicFrame>
        <p:nvGraphicFramePr>
          <p:cNvPr id="3" name="图表 1">
            <a:extLst>
              <a:ext uri="{F3F15CFB-2F3E-4048-8A7B-2DF6C0BF983E}">
                <a16:creationId xmlns:a16="http://schemas.microsoft.com/office/drawing/2010/main" id="{A8828616-3A48-4DAE-96FE-2CCE694D119B}"/>
              </a:ext>
            </a:extLst>
          </p:cNvPr>
          <p:cNvGraphicFramePr/>
          <p:nvPr/>
        </p:nvGraphicFramePr>
        <p:xfrm rot="0">
          <a:off x="609600" y="1577340"/>
          <a:ext cx="4335780" cy="3095235"/>
        </p:xfrm>
        <a:graphic>
          <a:graphicData uri="http://schemas.openxmlformats.org/drawingml/2006/chart">
            <c:chart r:id="rId2"/>
          </a:graphicData>
        </a:graphic>
      </p:graphicFrame>
    </p:spTree>
    <p:extLst>
      <p:ext uri="{E17C87C8-7A76-430C-9097-2EB8AE0ACB78}">
        <p14:creationId xmlns:p14="http://schemas.microsoft.com/office/powerpoint/2010/main" val="1725623873992"/>
      </p:ext>
    </p:extLst>
  </p:cSld>
  <p:clrMapOvr>
    <a:masterClrMapping/>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itle 1">
            <a:extLst>
              <a:ext uri="{A3BAEC0D-A4F2-4320-BC72-60E5ABB59A21}">
                <a16:creationId xmlns:a16="http://schemas.microsoft.com/office/drawing/2010/main" id="{01F7AE64-CB06-42F7-A274-AF20E510BD11}"/>
              </a:ext>
            </a:extLst>
          </p:cNvPr>
          <p:cNvSpPr>
            <a:spLocks noGrp="true"/>
          </p:cNvSpPr>
          <p:nvPr>
            <p:ph type="title"/>
          </p:nvPr>
        </p:nvSpPr>
        <p:spPr>
          <a:xfrm rot="0">
            <a:off x="755331" y="385444"/>
            <a:ext cx="10681334" cy="723901"/>
          </a:xfrm>
        </p:spPr>
        <p:txBody>
          <a:bodyPr rtlCol="0"/>
          <a:lstStyle/>
          <a:p>
            <a:pPr/>
            <a:r>
              <a:rPr dirty="0" lang="en-US">
                <a:latin typeface="Times New Roman"/>
              </a:rPr>
              <a:t>conclusion</a:t>
            </a:r>
            <a:endParaRPr dirty="0" lang="en-US">
              <a:latin typeface="Times New Roman"/>
            </a:endParaRPr>
          </a:p>
        </p:txBody>
      </p:sp>
      <p:sp>
        <p:nvSpPr>
          <p:cNvPr id="3" name="TextBox 3">
            <a:extLst>
              <a:ext uri="{5DE4C3BD-05D2-41A8-93D6-B9AE7609BD5B}">
                <a16:creationId xmlns:a16="http://schemas.microsoft.com/office/drawing/2010/main" id="{5A3EBA8F-ADAC-4380-8826-33726B26244E}"/>
              </a:ext>
            </a:extLst>
          </p:cNvPr>
          <p:cNvSpPr txBox="1"/>
          <p:nvPr/>
        </p:nvSpPr>
        <p:spPr>
          <a:xfrm rot="0">
            <a:off x="781708" y="1509028"/>
            <a:ext cx="9505291" cy="2225041"/>
          </a:xfrm>
          <a:prstGeom prst="rect">
            <a:avLst/>
          </a:prstGeom>
          <a:noFill/>
        </p:spPr>
        <p:txBody>
          <a:bodyPr rtlCol="0" wrap="square">
            <a:spAutoFit/>
          </a:bodyPr>
          <a:lstStyle/>
          <a:p>
            <a:pPr/>
            <a:r>
              <a:rPr dirty="0" lang="en-IN" sz="2400">
                <a:latin typeface="Times New Roman"/>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dirty="0" lang="en-IN" sz="2400">
              <a:latin typeface="Times New Roman"/>
            </a:endParaRPr>
          </a:p>
        </p:txBody>
      </p:sp>
    </p:spTree>
    <p:extLst>
      <p:ext uri="{26D09E7A-2175-41D3-BB03-8131E3F15812}">
        <p14:creationId xmlns:p14="http://schemas.microsoft.com/office/powerpoint/2010/main" val="1725623873994"/>
      </p:ext>
    </p:extLst>
  </p:cSld>
  <p:clrMapOvr>
    <a:masterClrMapping/>
  </p:clrMapOvr>
</p:sld>
</file>

<file path=ppt/slides/slide1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slide14">
    <p:spTree>
      <p:nvGrpSpPr>
        <p:cNvPr id="1" name=""/>
        <p:cNvGrpSpPr/>
        <p:nvPr/>
      </p:nvGrpSpPr>
      <p:grpSpPr>
        <a:xfrm>
          <a:off x="0" y="0"/>
          <a:ext cx="0" cy="0"/>
          <a:chOff x="0" y="0"/>
          <a:chExt cx="0" cy="0"/>
        </a:xfrm>
      </p:grpSpPr>
      <p:sp>
        <p:nvSpPr>
          <p:cNvPr id="2" name="">
            <a:extLst>
              <a:ext uri="{EF3DD5F4-B621-4A81-975B-839BA558675D}">
                <a16:creationId xmlns:a16="http://schemas.microsoft.com/office/drawing/2010/main" id="{1D42A7AB-59AA-4D43-8C4F-C945C1B7BEDB}"/>
              </a:ext>
            </a:extLst>
          </p:cNvPr>
          <p:cNvSpPr/>
          <p:nvPr/>
        </p:nvSpPr>
        <p:spPr>
          <a:xfrm flipH="false" flipV="false" rot="0">
            <a:off x="3270837" y="2724150"/>
            <a:ext cx="4114800" cy="1409700"/>
          </a:xfrm>
          <a:prstGeom prst="rect">
            <a:avLst/>
          </a:prstGeom>
        </p:spPr>
        <p:txBody>
          <a:bodyPr rtlCol="0"/>
          <a:lstStyle/>
          <a:p>
            <a:pPr algn="ctr"/>
            <a:r>
              <a:rPr b="1" dirty="0" lang="en-US" sz="3100">
                <a:latin typeface="+mn-lt"/>
              </a:rPr>
              <a:t>Thank you</a:t>
            </a:r>
            <a:endParaRPr b="1" dirty="0" lang="en-US" sz="3100">
              <a:latin typeface="+mn-lt"/>
            </a:endParaRPr>
          </a:p>
        </p:txBody>
      </p:sp>
    </p:spTree>
    <p:extLst>
      <p:ext uri="{5313FC66-9C73-41E4-8785-B8E34E7E97E9}">
        <p14:creationId xmlns:p14="http://schemas.microsoft.com/office/powerpoint/2010/main" val="1725623873995"/>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2">
    <p:spTree>
      <p:nvGrpSpPr>
        <p:cNvPr id="1" name=""/>
        <p:cNvGrpSpPr/>
        <p:nvPr/>
      </p:nvGrpSpPr>
      <p:grpSpPr>
        <a:xfrm>
          <a:off x="0" y="0"/>
          <a:ext cx="0" cy="0"/>
          <a:chOff x="0" y="0"/>
          <a:chExt cx="0" cy="0"/>
        </a:xfrm>
      </p:grpSpPr>
      <p:sp>
        <p:nvSpPr>
          <p:cNvPr id="2" name="object 2">
            <a:extLst>
              <a:ext uri="{A49243C5-B0BA-49F6-ACCB-D088AA0B450B}">
                <a16:creationId xmlns:a16="http://schemas.microsoft.com/office/drawing/2010/main" id="{2C8DB14F-3663-49F8-A063-8F436D3FFDB6}"/>
              </a:ext>
            </a:extLst>
          </p:cNvPr>
          <p:cNvSpPr/>
          <p:nvPr/>
        </p:nvSpPr>
        <p:spPr>
          <a:xfrm rot="0">
            <a:off x="0" y="4825"/>
            <a:ext cx="12192000"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latin typeface="Times New Roman"/>
              </a:rPr>
              <a:t/>
            </a:r>
            <a:endParaRPr dirty="0" lang="en-US">
              <a:latin typeface="Times New Roman"/>
            </a:endParaRPr>
          </a:p>
        </p:txBody>
      </p:sp>
      <p:grpSp>
        <p:nvGrpSpPr>
          <p:cNvPr id="3" name="object 3">
            <a:extLst>
              <a:ext uri="{4E7C4F87-BDA6-4C31-A8C7-BD5A655A0C1A}">
                <a16:creationId xmlns:a16="http://schemas.microsoft.com/office/drawing/2010/main" id="{D02C1694-F87D-44BD-B880-4DDE77718585}"/>
              </a:ext>
            </a:extLst>
          </p:cNvPr>
          <p:cNvGrpSpPr/>
          <p:nvPr/>
        </p:nvGrpSpPr>
        <p:grpSpPr>
          <a:xfrm rot="0">
            <a:off x="7443849" y="0"/>
            <a:ext cx="4752975" cy="6863080"/>
            <a:chOff x="7443849" y="0"/>
            <a:chExt cx="4752975" cy="6863080"/>
          </a:xfrm>
        </p:grpSpPr>
        <p:sp>
          <p:nvSpPr>
            <p:cNvPr id="4" name="object 4">
              <a:extLst>
                <a:ext uri="{FB06D0BB-3B35-4CE9-9DF7-800318D61E6C}">
                  <a16:creationId xmlns:a16="http://schemas.microsoft.com/office/drawing/2010/main" id="{34BB38E7-CDEF-4E0E-ABD0-00BF08ACCA1D}"/>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F6F0ED6A-0F8B-4419-AB38-54CB3A00BCC0}">
                  <a16:creationId xmlns:a16="http://schemas.microsoft.com/office/drawing/2010/main" id="{84DF8685-90A7-443E-9BB1-C6EF03F40BD3}"/>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537EE311-8956-4392-9D33-1975C56100B7}">
                  <a16:creationId xmlns:a16="http://schemas.microsoft.com/office/drawing/2010/main" id="{8D00C4FE-EF41-46CA-91C4-4AE8C5B6AAD3}"/>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9CAEF52C-29B2-4830-8658-CCC4A81FD9FD}">
                  <a16:creationId xmlns:a16="http://schemas.microsoft.com/office/drawing/2010/main" id="{051D8F98-3404-476C-B2C6-51BF3BC2FF73}"/>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CDECB137-8B2B-4E59-8A45-657B95056B91}">
                  <a16:creationId xmlns:a16="http://schemas.microsoft.com/office/drawing/2010/main" id="{BEFB07AE-79FE-442A-941B-461993DC33BE}"/>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2501C2CD-3888-46A3-B8C8-B6F9E3609E11}">
                  <a16:creationId xmlns:a16="http://schemas.microsoft.com/office/drawing/2010/main" id="{0FE59910-2C5A-4D63-AD2A-9573C7B09DF4}"/>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549B0A4F-2E3F-4448-850D-06327C506E96}">
                  <a16:creationId xmlns:a16="http://schemas.microsoft.com/office/drawing/2010/main" id="{F191E0EB-133E-4C36-9630-1BC3886CDD4C}"/>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764D2FD0-846D-4985-B8E5-4E4E8120EA07}">
                  <a16:creationId xmlns:a16="http://schemas.microsoft.com/office/drawing/2010/main" id="{383042CB-9876-4DCD-8E3E-C3A61766C159}"/>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7B51C28B-E294-46CF-B5EF-E0807C4CCE2E}">
                  <a16:creationId xmlns:a16="http://schemas.microsoft.com/office/drawing/2010/main" id="{643213CC-AAA7-401F-8B58-EFA189C3EA8E}"/>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E2590525-9904-49C8-B616-F8622C9E4C31}">
                <a16:creationId xmlns:a16="http://schemas.microsoft.com/office/drawing/2010/main" id="{84A19CFA-EB30-4CD2-A3DC-1A412C31E88C}"/>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A5F2CFAB-4E7A-4395-B37D-C3988923CE1D}">
                <a16:creationId xmlns:a16="http://schemas.microsoft.com/office/drawing/2010/main" id="{7F84CEF5-49BC-4B86-BD93-7DF059FF00DA}"/>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15" name="object 15">
            <a:extLst>
              <a:ext uri="{279E5406-354F-4556-BDF8-4C0C1156611A}">
                <a16:creationId xmlns:a16="http://schemas.microsoft.com/office/drawing/2010/main" id="{4B202440-336E-472D-BB6F-A3B7B864CBE3}"/>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16" name="object 16">
            <a:extLst>
              <a:ext uri="{50D369D2-B8C4-49B1-9F4B-E25A36DE7B9B}">
                <a16:creationId xmlns:a16="http://schemas.microsoft.com/office/drawing/2010/main" id="{9870CACF-A0B9-4480-82F9-E34328A80EB3}"/>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17" name="object 17">
            <a:extLst>
              <a:ext uri="{17B7C5EF-6ADC-4DCC-B49F-BA975CB7F642}">
                <a16:creationId xmlns:a16="http://schemas.microsoft.com/office/drawing/2010/main" id="{AC523F3A-2F7C-40D6-8782-E1E13F57884E}"/>
              </a:ext>
            </a:extLst>
          </p:cNvPr>
          <p:cNvSpPr>
            <a:spLocks noGrp="true"/>
          </p:cNvSpPr>
          <p:nvPr>
            <p:ph type="title"/>
          </p:nvPr>
        </p:nvSpPr>
        <p:spPr>
          <a:xfrm rot="0">
            <a:off x="739775" y="829627"/>
            <a:ext cx="3909695"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85" sz="4250"/>
              <a:t> </a:t>
            </a:r>
            <a:r>
              <a:rPr dirty="0" lang="en-US" spc="25" sz="4250"/>
              <a:t>TITLE</a:t>
            </a:r>
            <a:endParaRPr dirty="0" lang="en-US" spc="25" sz="4250"/>
          </a:p>
        </p:txBody>
      </p:sp>
      <p:grpSp>
        <p:nvGrpSpPr>
          <p:cNvPr id="18" name="object 18">
            <a:extLst>
              <a:ext uri="{A7DEC174-A9C7-4944-846B-A53869EE5699}">
                <a16:creationId xmlns:a16="http://schemas.microsoft.com/office/drawing/2010/main" id="{7DD6AC6F-9FAE-4F8C-A14D-0A34893C1927}"/>
              </a:ext>
            </a:extLst>
          </p:cNvPr>
          <p:cNvGrpSpPr/>
          <p:nvPr/>
        </p:nvGrpSpPr>
        <p:grpSpPr>
          <a:xfrm rot="0">
            <a:off x="466725" y="6410325"/>
            <a:ext cx="3705225" cy="295275"/>
            <a:chOff x="466725" y="6410325"/>
            <a:chExt cx="3705225" cy="295275"/>
          </a:xfrm>
        </p:grpSpPr>
        <p:pic>
          <p:nvPicPr>
            <p:cNvPr id="19" name="object 19">
              <a:extLst>
                <a:ext uri="{221CE6F6-B4B2-43E9-9168-3BBED915A98F}">
                  <a16:creationId xmlns:a16="http://schemas.microsoft.com/office/drawing/2010/main" id="{CA08FAE4-7D88-4C74-AA1D-098F391653DD}"/>
                </a:ext>
              </a:extLst>
            </p:cNvPr>
            <p:cNvPicPr/>
            <p:nvPr/>
          </p:nvPicPr>
          <p:blipFill>
            <a:blip r:embed="rId2"/>
            <a:stretch>
              <a:fillRect/>
            </a:stretch>
          </p:blipFill>
          <p:spPr>
            <a:xfrm rot="0">
              <a:off x="676275" y="6467474"/>
              <a:ext cx="2143125" cy="200025"/>
            </a:xfrm>
            <a:prstGeom prst="rect">
              <a:avLst/>
            </a:prstGeom>
            <a:noFill/>
          </p:spPr>
        </p:pic>
        <p:pic>
          <p:nvPicPr>
            <p:cNvPr id="20" name="object 20">
              <a:extLst>
                <a:ext uri="{5FA1C3A9-96C7-434E-A908-ED7B7E900E57}">
                  <a16:creationId xmlns:a16="http://schemas.microsoft.com/office/drawing/2010/main" id="{8E97D0F0-2C6E-4331-84C2-5C9F763959CA}"/>
                </a:ext>
              </a:extLst>
            </p:cNvPr>
            <p:cNvPicPr/>
            <p:nvPr/>
          </p:nvPicPr>
          <p:blipFill>
            <a:blip r:embed="rId3"/>
            <a:stretch>
              <a:fillRect/>
            </a:stretch>
          </p:blipFill>
          <p:spPr>
            <a:xfrm rot="0">
              <a:off x="466725" y="6410325"/>
              <a:ext cx="3705225" cy="295275"/>
            </a:xfrm>
            <a:prstGeom prst="rect">
              <a:avLst/>
            </a:prstGeom>
            <a:noFill/>
          </p:spPr>
        </p:pic>
      </p:grpSp>
      <p:sp>
        <p:nvSpPr>
          <p:cNvPr id="21" name="object 22">
            <a:extLst>
              <a:ext uri="{1165B256-62B2-4A29-85EB-C21A7BA1079D}">
                <a16:creationId xmlns:a16="http://schemas.microsoft.com/office/drawing/2010/main" id="{7FD3B3FF-0222-4183-8436-CC6F166F0746}"/>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551DB062-714C-421E-9AA7-955CFC1BFB85}" type="slidenum"/>
            <a:endParaRPr dirty="0" lang="en-US"/>
          </a:p>
        </p:txBody>
      </p:sp>
      <p:sp>
        <p:nvSpPr>
          <p:cNvPr id="22" name="TextBox 22">
            <a:extLst>
              <a:ext uri="{3E0BFB63-22F9-49F5-877D-6D789BE22B01}">
                <a16:creationId xmlns:a16="http://schemas.microsoft.com/office/drawing/2010/main" id="{F03EE3E3-87C1-4602-8576-0C4C4C315B04}"/>
              </a:ext>
            </a:extLst>
          </p:cNvPr>
          <p:cNvSpPr txBox="1"/>
          <p:nvPr/>
        </p:nvSpPr>
        <p:spPr>
          <a:xfrm rot="0">
            <a:off x="1217522" y="2123271"/>
            <a:ext cx="8593229" cy="2072640"/>
          </a:xfrm>
          <a:prstGeom prst="rect">
            <a:avLst/>
          </a:prstGeom>
          <a:noFill/>
        </p:spPr>
        <p:txBody>
          <a:bodyPr rtlCol="0" wrap="square">
            <a:spAutoFit/>
          </a:bodyPr>
          <a:lstStyle/>
          <a:p>
            <a:pPr/>
            <a:r>
              <a:rPr b="1" dirty="0" lang="en-US" sz="4400">
                <a:solidFill>
                  <a:srgbClr val="0f0f0f"/>
                </a:solidFill>
                <a:latin typeface="Times New Roman"/>
              </a:rPr>
              <a:t>Employee Performance Analysis using Excel:</a:t>
            </a:r>
          </a:p>
          <a:p>
            <a:pPr/>
            <a:r>
              <a:rPr b="1" dirty="0" lang="en-US" sz="4400">
                <a:solidFill>
                  <a:srgbClr val="0f0f0f"/>
                </a:solidFill>
                <a:latin typeface="Times New Roman"/>
              </a:rPr>
              <a:t>SCORE BASED APPROACH</a:t>
            </a:r>
            <a:endParaRPr b="1" dirty="0" lang="en-US" sz="4400">
              <a:solidFill>
                <a:srgbClr val="0f0f0f"/>
              </a:solidFill>
              <a:latin typeface="Times New Roman"/>
            </a:endParaRPr>
          </a:p>
        </p:txBody>
      </p:sp>
    </p:spTree>
    <p:extLst>
      <p:ext uri="{70FBEFA7-39C9-4728-AC37-6DB4893F00BF}">
        <p14:creationId xmlns:p14="http://schemas.microsoft.com/office/powerpoint/2010/main" val="1725623873966"/>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3">
    <p:spTree>
      <p:nvGrpSpPr>
        <p:cNvPr id="1" name=""/>
        <p:cNvGrpSpPr/>
        <p:nvPr/>
      </p:nvGrpSpPr>
      <p:grpSpPr>
        <a:xfrm>
          <a:off x="0" y="0"/>
          <a:ext cx="0" cy="0"/>
          <a:chOff x="0" y="0"/>
          <a:chExt cx="0" cy="0"/>
        </a:xfrm>
      </p:grpSpPr>
      <p:sp>
        <p:nvSpPr>
          <p:cNvPr id="2" name="object 2">
            <a:extLst>
              <a:ext uri="{475B087E-E95D-4092-9E7A-4B2D7D1BB12D}">
                <a16:creationId xmlns:a16="http://schemas.microsoft.com/office/drawing/2010/main" id="{C12D95C7-74D0-4AE7-A546-4BBD37FA15E7}"/>
              </a:ext>
            </a:extLst>
          </p:cNvPr>
          <p:cNvSpPr/>
          <p:nvPr/>
        </p:nvSpPr>
        <p:spPr>
          <a:xfrm rot="0">
            <a:off x="-76200" y="28579"/>
            <a:ext cx="12481712"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t/>
            </a:r>
            <a:endParaRPr dirty="0" lang="en-US"/>
          </a:p>
        </p:txBody>
      </p:sp>
      <p:grpSp>
        <p:nvGrpSpPr>
          <p:cNvPr id="3" name="object 3">
            <a:extLst>
              <a:ext uri="{A5999E57-7DED-4563-B078-52CFFC587AF0}">
                <a16:creationId xmlns:a16="http://schemas.microsoft.com/office/drawing/2010/main" id="{04EDA2BD-3356-4F06-A8C0-E140578A76D3}"/>
              </a:ext>
            </a:extLst>
          </p:cNvPr>
          <p:cNvGrpSpPr/>
          <p:nvPr/>
        </p:nvGrpSpPr>
        <p:grpSpPr>
          <a:xfrm rot="0">
            <a:off x="7443849" y="0"/>
            <a:ext cx="4752975" cy="6863080"/>
            <a:chOff x="7443849" y="0"/>
            <a:chExt cx="4752975" cy="6863080"/>
          </a:xfrm>
        </p:grpSpPr>
        <p:sp>
          <p:nvSpPr>
            <p:cNvPr id="4" name="object 4">
              <a:extLst>
                <a:ext uri="{A81BF0C8-C41F-4312-A982-DA38074A6D13}">
                  <a16:creationId xmlns:a16="http://schemas.microsoft.com/office/drawing/2010/main" id="{72FF7E4D-F247-4FBD-B96D-1D7FA78208E0}"/>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8FFA928F-61AE-4F13-95A4-C62F7A1511A5}">
                  <a16:creationId xmlns:a16="http://schemas.microsoft.com/office/drawing/2010/main" id="{9E5D5D2C-56C8-48FB-B29E-56819EB89D26}"/>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C4CC7ACC-BCEE-4815-B567-02873BA07AC7}">
                  <a16:creationId xmlns:a16="http://schemas.microsoft.com/office/drawing/2010/main" id="{9DBDDDBA-23CC-40E2-9E19-F11EB04763AD}"/>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74F1B083-935A-4CA8-9132-7FF3CD2A67B0}">
                  <a16:creationId xmlns:a16="http://schemas.microsoft.com/office/drawing/2010/main" id="{D012A529-D7DB-4276-932B-1431EA7DEC3E}"/>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3544F206-3B05-4A8D-A7BA-AC2B99CA4E07}">
                  <a16:creationId xmlns:a16="http://schemas.microsoft.com/office/drawing/2010/main" id="{9CA121D7-C557-411B-A8AD-72DE6481CB30}"/>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BB06F84A-C133-4EA4-B63B-9ED95EFD6D6B}">
                  <a16:creationId xmlns:a16="http://schemas.microsoft.com/office/drawing/2010/main" id="{283A7D91-802B-4387-B1AE-BD7678FD3A48}"/>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3402FC5E-3647-467E-AB66-CCF392193506}">
                  <a16:creationId xmlns:a16="http://schemas.microsoft.com/office/drawing/2010/main" id="{99EE83E0-DF23-4D60-9801-1105EE503D52}"/>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08C91095-1B1F-4F99-B356-D14CF303400E}">
                  <a16:creationId xmlns:a16="http://schemas.microsoft.com/office/drawing/2010/main" id="{CB67B228-670C-4FCE-9953-77EF331B4392}"/>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CE98968B-4E79-4D69-895F-2796CDD22620}">
                  <a16:creationId xmlns:a16="http://schemas.microsoft.com/office/drawing/2010/main" id="{47CD7333-E4E2-4994-89A9-CFC006E2506E}"/>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47AA5846-04ED-44AB-A4FF-01A794D67C27}">
                <a16:creationId xmlns:a16="http://schemas.microsoft.com/office/drawing/2010/main" id="{07CDFBBD-8D5F-40E4-8390-A08E4F0200E3}"/>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40028D12-81E5-4C1F-A5EA-19DDFAB38746}">
                <a16:creationId xmlns:a16="http://schemas.microsoft.com/office/drawing/2010/main" id="{C3D9D4FA-1722-488B-8564-99CEFBFCE55B}"/>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15" name="object 15">
            <a:extLst>
              <a:ext uri="{24D06258-027E-4961-9D21-A5A21D93DF33}">
                <a16:creationId xmlns:a16="http://schemas.microsoft.com/office/drawing/2010/main" id="{98FE7E81-4FB7-4120-9FD6-16EE81D153B4}"/>
              </a:ext>
            </a:extLst>
          </p:cNvPr>
          <p:cNvSpPr/>
          <p:nvPr/>
        </p:nvSpPr>
        <p:spPr>
          <a:xfrm rot="0">
            <a:off x="7362825" y="447675"/>
            <a:ext cx="361950" cy="361950"/>
          </a:xfrm>
          <a:custGeom>
            <a:avLst/>
            <a:gdLst/>
            <a:ahLst/>
            <a:cxnLst/>
            <a:rect b="b" l="0" r="r" t="0"/>
            <a:pathLst>
              <a:path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lstStyle/>
          <a:p>
            <a:pPr/>
            <a:r>
              <a:rPr dirty="0" lang="en-US"/>
              <a:t/>
            </a:r>
            <a:endParaRPr dirty="0" lang="en-US"/>
          </a:p>
        </p:txBody>
      </p:sp>
      <p:sp>
        <p:nvSpPr>
          <p:cNvPr id="16" name="object 16">
            <a:extLst>
              <a:ext uri="{77CBDC0D-F658-4C3D-ACFB-3D019FC78A24}">
                <a16:creationId xmlns:a16="http://schemas.microsoft.com/office/drawing/2010/main" id="{A38BDC90-37FA-4436-BF53-073D903BD83E}"/>
              </a:ext>
            </a:extLst>
          </p:cNvPr>
          <p:cNvSpPr/>
          <p:nvPr/>
        </p:nvSpPr>
        <p:spPr>
          <a:xfrm rot="0">
            <a:off x="11010900" y="5610225"/>
            <a:ext cx="647700" cy="647700"/>
          </a:xfrm>
          <a:custGeom>
            <a:avLst/>
            <a:gdLst/>
            <a:ahLst/>
            <a:cxnLst/>
            <a:rect b="b" l="0" r="r" t="0"/>
            <a:pathLst>
              <a:path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lstStyle/>
          <a:p>
            <a:pPr/>
            <a:r>
              <a:rPr dirty="0" lang="en-US"/>
              <a:t/>
            </a:r>
            <a:endParaRPr dirty="0" lang="en-US"/>
          </a:p>
        </p:txBody>
      </p:sp>
      <p:pic>
        <p:nvPicPr>
          <p:cNvPr id="17" name="object 17">
            <a:extLst>
              <a:ext uri="{4CB77480-5293-4F2C-AB52-C4320E399E24}">
                <a16:creationId xmlns:a16="http://schemas.microsoft.com/office/drawing/2010/main" id="{EDC70360-F418-44A7-9A18-DC1E397BD4DD}"/>
              </a:ext>
            </a:extLst>
          </p:cNvPr>
          <p:cNvPicPr/>
          <p:nvPr/>
        </p:nvPicPr>
        <p:blipFill>
          <a:blip r:embed="rId2"/>
          <a:stretch>
            <a:fillRect/>
          </a:stretch>
        </p:blipFill>
        <p:spPr>
          <a:xfrm rot="0">
            <a:off x="10687050" y="6134100"/>
            <a:ext cx="247650" cy="247650"/>
          </a:xfrm>
          <a:prstGeom prst="rect">
            <a:avLst/>
          </a:prstGeom>
          <a:noFill/>
        </p:spPr>
      </p:pic>
      <p:grpSp>
        <p:nvGrpSpPr>
          <p:cNvPr id="18" name="object 18">
            <a:extLst>
              <a:ext uri="{C41028F7-DF2E-4572-A69D-7A61160D9219}">
                <a16:creationId xmlns:a16="http://schemas.microsoft.com/office/drawing/2010/main" id="{50B1C238-CF5A-4C0F-AA54-2AB145A627F2}"/>
              </a:ext>
            </a:extLst>
          </p:cNvPr>
          <p:cNvGrpSpPr/>
          <p:nvPr/>
        </p:nvGrpSpPr>
        <p:grpSpPr>
          <a:xfrm rot="0">
            <a:off x="47625" y="3819523"/>
            <a:ext cx="4124325" cy="3009900"/>
            <a:chOff x="47625" y="3819523"/>
            <a:chExt cx="4124325" cy="3009900"/>
          </a:xfrm>
        </p:grpSpPr>
        <p:pic>
          <p:nvPicPr>
            <p:cNvPr id="19" name="object 19">
              <a:extLst>
                <a:ext uri="{0AC077EE-4EBD-41ED-AF5A-73970A145C6F}">
                  <a16:creationId xmlns:a16="http://schemas.microsoft.com/office/drawing/2010/main" id="{EB03348F-AED9-4D5E-BA0C-002EAD16EFC6}"/>
                </a:ext>
              </a:extLst>
            </p:cNvPr>
            <p:cNvPicPr/>
            <p:nvPr/>
          </p:nvPicPr>
          <p:blipFill>
            <a:blip r:embed="rId3"/>
            <a:stretch>
              <a:fillRect/>
            </a:stretch>
          </p:blipFill>
          <p:spPr>
            <a:xfrm rot="0">
              <a:off x="466725" y="6410325"/>
              <a:ext cx="3705225" cy="295275"/>
            </a:xfrm>
            <a:prstGeom prst="rect">
              <a:avLst/>
            </a:prstGeom>
            <a:noFill/>
          </p:spPr>
        </p:pic>
        <p:pic>
          <p:nvPicPr>
            <p:cNvPr id="20" name="object 20">
              <a:extLst>
                <a:ext uri="{59F1E6F1-D277-47FF-9661-7AC205B530BF}">
                  <a16:creationId xmlns:a16="http://schemas.microsoft.com/office/drawing/2010/main" id="{5E485EA7-7723-46D2-BA90-F8972C7E3011}"/>
                </a:ext>
              </a:extLst>
            </p:cNvPr>
            <p:cNvPicPr/>
            <p:nvPr/>
          </p:nvPicPr>
          <p:blipFill>
            <a:blip r:embed="rId4"/>
            <a:stretch>
              <a:fillRect/>
            </a:stretch>
          </p:blipFill>
          <p:spPr>
            <a:xfrm rot="0">
              <a:off x="47625" y="3819523"/>
              <a:ext cx="1733550" cy="3009898"/>
            </a:xfrm>
            <a:prstGeom prst="rect">
              <a:avLst/>
            </a:prstGeom>
            <a:noFill/>
          </p:spPr>
        </p:pic>
      </p:grpSp>
      <p:sp>
        <p:nvSpPr>
          <p:cNvPr id="21" name="object 21">
            <a:extLst>
              <a:ext uri="{0BFDF013-36EF-44B4-89CB-FAF81B88E312}">
                <a16:creationId xmlns:a16="http://schemas.microsoft.com/office/drawing/2010/main" id="{367DBA09-CAA5-4B40-A81B-AD36FDA4CEC2}"/>
              </a:ext>
            </a:extLst>
          </p:cNvPr>
          <p:cNvSpPr>
            <a:spLocks noGrp="true"/>
          </p:cNvSpPr>
          <p:nvPr>
            <p:ph type="title"/>
          </p:nvPr>
        </p:nvSpPr>
        <p:spPr>
          <a:xfrm rot="0">
            <a:off x="739775" y="445388"/>
            <a:ext cx="2357120" cy="1461135"/>
          </a:xfrm>
          <a:prstGeom prst="rect">
            <a:avLst/>
          </a:prstGeom>
        </p:spPr>
        <p:txBody>
          <a:bodyPr bIns="0" lIns="0" rIns="0" rtlCol="0" tIns="13335" vert="horz" wrap="square">
            <a:spAutoFit/>
          </a:bodyPr>
          <a:lstStyle/>
          <a:p>
            <a:pPr marL="12700">
              <a:lnSpc>
                <a:spcPct val="100000"/>
              </a:lnSpc>
              <a:spcBef>
                <a:spcPts val="105"/>
              </a:spcBef>
            </a:pPr>
            <a:r>
              <a:rPr dirty="0" lang="en-US" spc="25"/>
              <a:t>A</a:t>
            </a:r>
            <a:r>
              <a:rPr dirty="0" lang="en-US" spc="-5"/>
              <a:t>G</a:t>
            </a:r>
            <a:r>
              <a:rPr dirty="0" lang="en-US" spc="-35"/>
              <a:t>E</a:t>
            </a:r>
            <a:r>
              <a:rPr dirty="0" lang="en-US" spc="15"/>
              <a:t>N</a:t>
            </a:r>
            <a:r>
              <a:rPr dirty="0" lang="en-US"/>
              <a:t>DA</a:t>
            </a:r>
            <a:endParaRPr dirty="0" lang="en-US"/>
          </a:p>
        </p:txBody>
      </p:sp>
      <p:sp>
        <p:nvSpPr>
          <p:cNvPr id="22" name="object 22">
            <a:extLst>
              <a:ext uri="{2BF0DFD1-9020-473D-912B-4DD340DFA305}">
                <a16:creationId xmlns:a16="http://schemas.microsoft.com/office/drawing/2010/main" id="{526E885D-AC7A-4CBB-B348-A7470E3FE51B}"/>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A0EE803F-2E10-452B-9CF5-850C62764B9C}" type="slidenum"/>
            <a:endParaRPr dirty="0" lang="en-US"/>
          </a:p>
        </p:txBody>
      </p:sp>
      <p:sp>
        <p:nvSpPr>
          <p:cNvPr id="23" name="TextBox 22">
            <a:extLst>
              <a:ext uri="{D4D8CAEA-7C2C-4065-A02D-45D4269B1916}">
                <a16:creationId xmlns:a16="http://schemas.microsoft.com/office/drawing/2010/main" id="{6F3F36DB-B0FE-4CA1-9A3D-70D6E1DFC8AE}"/>
              </a:ext>
            </a:extLst>
          </p:cNvPr>
          <p:cNvSpPr txBox="1"/>
          <p:nvPr/>
        </p:nvSpPr>
        <p:spPr>
          <a:xfrm rot="0">
            <a:off x="2509807" y="1041533"/>
            <a:ext cx="5029200" cy="4282439"/>
          </a:xfrm>
          <a:prstGeom prst="rect">
            <a:avLst/>
          </a:prstGeom>
          <a:noFill/>
        </p:spPr>
        <p:txBody>
          <a:bodyPr rtlCol="0" wrap="square">
            <a:spAutoFit/>
          </a:bodyPr>
          <a:lstStyle/>
          <a:p>
            <a:pPr algn="l"/>
            <a:r>
              <a:rPr dirty="0" lang="en-US"/>
              <a:t/>
            </a:r>
          </a:p>
          <a:p>
            <a:pPr algn="l">
              <a:buFont typeface="+mj-lt"/>
              <a:buAutoNum type="arabicPeriod"/>
            </a:pPr>
            <a:r>
              <a:rPr b="0" dirty="0" i="0" lang="en-US" sz="2800">
                <a:solidFill>
                  <a:srgbClr val="0d0d0d"/>
                </a:solidFill>
                <a:latin typeface="Times New Roman"/>
              </a:rPr>
              <a:t>Problem Statement</a:t>
            </a:r>
          </a:p>
          <a:p>
            <a:pPr algn="l">
              <a:buFont typeface="+mj-lt"/>
              <a:buAutoNum type="arabicPeriod"/>
            </a:pPr>
            <a:r>
              <a:rPr b="0" dirty="0" i="0" lang="en-US" sz="2800">
                <a:solidFill>
                  <a:srgbClr val="0d0d0d"/>
                </a:solidFill>
                <a:latin typeface="Times New Roman"/>
              </a:rPr>
              <a:t>Project Overview</a:t>
            </a:r>
          </a:p>
          <a:p>
            <a:pPr algn="l">
              <a:buFont typeface="+mj-lt"/>
              <a:buAutoNum type="arabicPeriod"/>
            </a:pPr>
            <a:r>
              <a:rPr b="0" dirty="0" i="0" lang="en-US" sz="2800">
                <a:solidFill>
                  <a:srgbClr val="0d0d0d"/>
                </a:solidFill>
                <a:latin typeface="Times New Roman"/>
              </a:rPr>
              <a:t>End Users</a:t>
            </a:r>
          </a:p>
          <a:p>
            <a:pPr algn="l">
              <a:buFont typeface="+mj-lt"/>
              <a:buAutoNum type="arabicPeriod"/>
            </a:pPr>
            <a:r>
              <a:rPr b="0" dirty="0" i="0" lang="en-US" sz="2800">
                <a:solidFill>
                  <a:srgbClr val="0d0d0d"/>
                </a:solidFill>
                <a:latin typeface="Times New Roman"/>
              </a:rPr>
              <a:t>Our Solution and Proposition</a:t>
            </a:r>
          </a:p>
          <a:p>
            <a:pPr algn="l">
              <a:buFont typeface="+mj-lt"/>
              <a:buAutoNum type="arabicPeriod"/>
            </a:pPr>
            <a:r>
              <a:rPr dirty="0" lang="en-US" sz="2800">
                <a:solidFill>
                  <a:srgbClr val="0d0d0d"/>
                </a:solidFill>
                <a:latin typeface="Times New Roman"/>
              </a:rPr>
              <a:t>Dataset Description</a:t>
            </a:r>
          </a:p>
          <a:p>
            <a:pPr algn="l">
              <a:buFont typeface="+mj-lt"/>
              <a:buAutoNum type="arabicPeriod"/>
            </a:pPr>
            <a:r>
              <a:rPr b="0" dirty="0" i="0" lang="en-US" sz="2800">
                <a:solidFill>
                  <a:srgbClr val="0d0d0d"/>
                </a:solidFill>
                <a:latin typeface="Times New Roman"/>
              </a:rPr>
              <a:t>Modelling Approach</a:t>
            </a:r>
          </a:p>
          <a:p>
            <a:pPr algn="l">
              <a:buFont typeface="+mj-lt"/>
              <a:buAutoNum type="arabicPeriod"/>
            </a:pPr>
            <a:r>
              <a:rPr b="0" dirty="0" i="0" lang="en-US" sz="2800">
                <a:solidFill>
                  <a:srgbClr val="0d0d0d"/>
                </a:solidFill>
                <a:latin typeface="Times New Roman"/>
              </a:rPr>
              <a:t>Results and </a:t>
            </a:r>
            <a:r>
              <a:rPr dirty="0" lang="en-US" sz="2800">
                <a:solidFill>
                  <a:srgbClr val="0d0d0d"/>
                </a:solidFill>
                <a:latin typeface="Times New Roman"/>
              </a:rPr>
              <a:t>Discussion</a:t>
            </a:r>
          </a:p>
          <a:p>
            <a:pPr algn="l">
              <a:buFont typeface="+mj-lt"/>
              <a:buAutoNum type="arabicPeriod"/>
            </a:pPr>
            <a:r>
              <a:rPr b="0" dirty="0" i="0" lang="en-US" sz="2800">
                <a:solidFill>
                  <a:srgbClr val="0d0d0d"/>
                </a:solidFill>
                <a:latin typeface="Times New Roman"/>
              </a:rPr>
              <a:t>Conclusion</a:t>
            </a:r>
          </a:p>
          <a:p>
            <a:pPr/>
            <a:r>
              <a:rPr dirty="0" lang="en-IN" sz="2800">
                <a:latin typeface="Times New Roman"/>
              </a:rPr>
              <a:t/>
            </a:r>
            <a:endParaRPr dirty="0" lang="en-IN" sz="2800">
              <a:latin typeface="Times New Roman"/>
            </a:endParaRPr>
          </a:p>
        </p:txBody>
      </p:sp>
    </p:spTree>
    <p:extLst>
      <p:ext uri="{98F77997-81C9-4803-BF82-0FE139AC25D2}">
        <p14:creationId xmlns:p14="http://schemas.microsoft.com/office/powerpoint/2010/main" val="1725623873969"/>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grpSp>
        <p:nvGrpSpPr>
          <p:cNvPr id="2" name="object 2">
            <a:extLst>
              <a:ext uri="{6E3AB2B5-6A02-459E-A544-40A045B2A429}">
                <a16:creationId xmlns:a16="http://schemas.microsoft.com/office/drawing/2010/main" id="{DC5AC014-7068-4422-9D22-2FD97E3C5C98}"/>
              </a:ext>
            </a:extLst>
          </p:cNvPr>
          <p:cNvGrpSpPr/>
          <p:nvPr/>
        </p:nvGrpSpPr>
        <p:grpSpPr>
          <a:xfrm rot="0">
            <a:off x="7991474" y="2933700"/>
            <a:ext cx="2762250" cy="3257550"/>
            <a:chOff x="7991474" y="2933700"/>
            <a:chExt cx="2762250" cy="3257550"/>
          </a:xfrm>
        </p:grpSpPr>
        <p:sp>
          <p:nvSpPr>
            <p:cNvPr id="3" name="object 3">
              <a:extLst>
                <a:ext uri="{A755DEE2-F902-4293-BCA8-9AA4168893DC}">
                  <a16:creationId xmlns:a16="http://schemas.microsoft.com/office/drawing/2010/main" id="{CDD851CB-8F62-4354-8229-4FD18005DB18}"/>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4E508F1F-0FE3-40F8-BC39-B300CFC0E90B}">
                  <a16:creationId xmlns:a16="http://schemas.microsoft.com/office/drawing/2010/main" id="{EB730EBB-C11C-4C9A-820B-1A0BCB119C86}"/>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59C95F06-0092-4EF3-81C4-7955F9C71182}">
                  <a16:creationId xmlns:a16="http://schemas.microsoft.com/office/drawing/2010/main" id="{FC48B642-F428-40B4-92E8-9FC33727679A}"/>
                </a:ext>
              </a:extLst>
            </p:cNvPr>
            <p:cNvPicPr/>
            <p:nvPr/>
          </p:nvPicPr>
          <p:blipFill>
            <a:blip r:embed="rId2"/>
            <a:stretch>
              <a:fillRect/>
            </a:stretch>
          </p:blipFill>
          <p:spPr>
            <a:xfrm rot="0">
              <a:off x="7991474" y="2933700"/>
              <a:ext cx="2762250" cy="3257550"/>
            </a:xfrm>
            <a:prstGeom prst="rect">
              <a:avLst/>
            </a:prstGeom>
            <a:noFill/>
          </p:spPr>
        </p:pic>
      </p:grpSp>
      <p:sp>
        <p:nvSpPr>
          <p:cNvPr id="6" name="object 7">
            <a:extLst>
              <a:ext uri="{0352D327-8E44-4ABC-8294-7A65F41222BA}">
                <a16:creationId xmlns:a16="http://schemas.microsoft.com/office/drawing/2010/main" id="{9FE4E55A-9416-4348-8A7F-F37FDB11FD59}"/>
              </a:ext>
            </a:extLst>
          </p:cNvPr>
          <p:cNvSpPr>
            <a:spLocks noGrp="true"/>
          </p:cNvSpPr>
          <p:nvPr>
            <p:ph type="title"/>
          </p:nvPr>
        </p:nvSpPr>
        <p:spPr>
          <a:xfrm rot="0">
            <a:off x="834072" y="575055"/>
            <a:ext cx="5636894" cy="1261110"/>
          </a:xfrm>
          <a:prstGeom prst="rect">
            <a:avLst/>
          </a:prstGeom>
        </p:spPr>
        <p:txBody>
          <a:bodyPr bIns="0" lIns="0" rIns="0" rtlCol="0" tIns="16510" vert="horz" wrap="square">
            <a:spAutoFit/>
          </a:bodyPr>
          <a:lstStyle/>
          <a:p>
            <a:pPr marL="12700">
              <a:lnSpc>
                <a:spcPct val="100000"/>
              </a:lnSpc>
              <a:spcBef>
                <a:spcPts val="130"/>
              </a:spcBef>
            </a:pPr>
            <a:r>
              <a:rPr dirty="0" lang="en-US" spc="-20" sz="4250"/>
              <a:t>P</a:t>
            </a:r>
            <a:r>
              <a:rPr dirty="0" lang="en-US" spc="15" sz="4250"/>
              <a:t>ROB</a:t>
            </a:r>
            <a:r>
              <a:rPr dirty="0" lang="en-US" spc="55" sz="4250"/>
              <a:t>L</a:t>
            </a:r>
            <a:r>
              <a:rPr dirty="0" lang="en-US" spc="-20" sz="4250"/>
              <a:t>E</a:t>
            </a:r>
            <a:r>
              <a:rPr dirty="0" lang="en-US" spc="20" sz="4250"/>
              <a:t>M</a:t>
            </a:r>
            <a:r>
              <a:rPr dirty="0" lang="en-US" spc="10" sz="4250"/>
              <a:t>S</a:t>
            </a:r>
            <a:r>
              <a:rPr dirty="0" lang="en-US" spc="-370" sz="4250"/>
              <a:t>T</a:t>
            </a:r>
            <a:r>
              <a:rPr dirty="0" lang="en-US" spc="-375" sz="4250"/>
              <a:t>A</a:t>
            </a:r>
            <a:r>
              <a:rPr dirty="0" lang="en-US" spc="15" sz="4250"/>
              <a:t>T</a:t>
            </a:r>
            <a:r>
              <a:rPr dirty="0" lang="en-US" spc="-10" sz="4250"/>
              <a:t>E</a:t>
            </a:r>
            <a:r>
              <a:rPr dirty="0" lang="en-US" spc="-20" sz="4250"/>
              <a:t>ME</a:t>
            </a:r>
            <a:r>
              <a:rPr dirty="0" lang="en-US" spc="10" sz="4250"/>
              <a:t>NT</a:t>
            </a:r>
            <a:endParaRPr dirty="0" lang="en-US" spc="10" sz="4250"/>
          </a:p>
        </p:txBody>
      </p:sp>
      <p:pic>
        <p:nvPicPr>
          <p:cNvPr id="7" name="object 8">
            <a:extLst>
              <a:ext uri="{2EBB8C3E-B29F-4925-BA83-8B56138D602B}">
                <a16:creationId xmlns:a16="http://schemas.microsoft.com/office/drawing/2010/main" id="{706CCC73-0962-4B1E-941A-C15E2940078E}"/>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3F8F9DE4-A212-4273-94BF-F662DAB254F0}">
                <a16:creationId xmlns:a16="http://schemas.microsoft.com/office/drawing/2010/main" id="{95806C99-C278-4226-99B0-D61947239307}"/>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486B0E00-A270-4600-B9B7-DD80883CB78F}" type="slidenum"/>
            <a:endParaRPr dirty="0" lang="en-US"/>
          </a:p>
        </p:txBody>
      </p:sp>
      <p:sp>
        <p:nvSpPr>
          <p:cNvPr id="9" name="TextBox 10">
            <a:extLst>
              <a:ext uri="{81A7B561-655A-45F8-B43C-A0E91BBF08B7}">
                <a16:creationId xmlns:a16="http://schemas.microsoft.com/office/drawing/2010/main" id="{A2D5498C-251A-417D-A9D3-4480A4C55D4F}"/>
              </a:ext>
            </a:extLst>
          </p:cNvPr>
          <p:cNvSpPr txBox="1"/>
          <p:nvPr/>
        </p:nvSpPr>
        <p:spPr>
          <a:xfrm flipV="true" rot="0">
            <a:off x="762000" y="2200037"/>
            <a:ext cx="6934200" cy="1958340"/>
          </a:xfrm>
          <a:prstGeom prst="rect">
            <a:avLst/>
          </a:prstGeom>
          <a:noFill/>
        </p:spPr>
        <p:txBody>
          <a:bodyPr rot="10800000" rtlCol="0" wrap="square">
            <a:spAutoFit/>
          </a:bodyPr>
          <a:lstStyle/>
          <a:p>
            <a:pPr/>
            <a:r>
              <a:rPr dirty="0" lang="en-US"/>
              <a:t/>
            </a:r>
          </a:p>
          <a:p>
            <a:pPr/>
            <a:r>
              <a:rPr dirty="0" lang="en-US"/>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dirty="0" lang="en-US"/>
          </a:p>
        </p:txBody>
      </p:sp>
    </p:spTree>
    <p:extLst>
      <p:ext uri="{9D5EB372-762D-4DA0-A0FE-D788CD3B11DF}">
        <p14:creationId xmlns:p14="http://schemas.microsoft.com/office/powerpoint/2010/main" val="1725623873971"/>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grpSp>
        <p:nvGrpSpPr>
          <p:cNvPr id="2" name="object 2">
            <a:extLst>
              <a:ext uri="{F9B35E8D-BBE8-4385-B59C-DE0923162F20}">
                <a16:creationId xmlns:a16="http://schemas.microsoft.com/office/drawing/2010/main" id="{21C0BF9F-F0E6-441D-89E5-AC33333E9FCB}"/>
              </a:ext>
            </a:extLst>
          </p:cNvPr>
          <p:cNvGrpSpPr/>
          <p:nvPr/>
        </p:nvGrpSpPr>
        <p:grpSpPr>
          <a:xfrm rot="0">
            <a:off x="8658225" y="2647950"/>
            <a:ext cx="3533775" cy="3810000"/>
            <a:chOff x="8658225" y="2647950"/>
            <a:chExt cx="3533775" cy="3810000"/>
          </a:xfrm>
        </p:grpSpPr>
        <p:sp>
          <p:nvSpPr>
            <p:cNvPr id="3" name="object 3">
              <a:extLst>
                <a:ext uri="{6E308F1B-3380-43F0-B091-AF6BC407813A}">
                  <a16:creationId xmlns:a16="http://schemas.microsoft.com/office/drawing/2010/main" id="{5E108017-FAEB-4052-9394-2D5B5CBD744D}"/>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B3D62C6A-CAD3-4E4A-8F85-D9CE1ED31A54}">
                  <a16:creationId xmlns:a16="http://schemas.microsoft.com/office/drawing/2010/main" id="{3096F38C-FAC6-4980-809C-1F6BB4FAD706}"/>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C1013160-BACC-4B82-BDCD-B69920F1DDE8}">
                  <a16:creationId xmlns:a16="http://schemas.microsoft.com/office/drawing/2010/main" id="{C13DE864-320A-4C72-B7D9-6B98C4F3A29E}"/>
                </a:ext>
              </a:extLst>
            </p:cNvPr>
            <p:cNvPicPr/>
            <p:nvPr/>
          </p:nvPicPr>
          <p:blipFill>
            <a:blip r:embed="rId2"/>
            <a:stretch>
              <a:fillRect/>
            </a:stretch>
          </p:blipFill>
          <p:spPr>
            <a:xfrm rot="0">
              <a:off x="8658225" y="2647950"/>
              <a:ext cx="3533775" cy="3810000"/>
            </a:xfrm>
            <a:prstGeom prst="rect">
              <a:avLst/>
            </a:prstGeom>
            <a:noFill/>
          </p:spPr>
        </p:pic>
      </p:grpSp>
      <p:sp>
        <p:nvSpPr>
          <p:cNvPr id="6" name="object 7">
            <a:extLst>
              <a:ext uri="{F6F903BE-B3EF-45BF-A3E2-EDFDDB22273B}">
                <a16:creationId xmlns:a16="http://schemas.microsoft.com/office/drawing/2010/main" id="{086794E6-80E8-48EC-B383-4C67F368FFFA}"/>
              </a:ext>
            </a:extLst>
          </p:cNvPr>
          <p:cNvSpPr>
            <a:spLocks noGrp="true"/>
          </p:cNvSpPr>
          <p:nvPr>
            <p:ph type="title"/>
          </p:nvPr>
        </p:nvSpPr>
        <p:spPr>
          <a:xfrm rot="0">
            <a:off x="739775" y="829627"/>
            <a:ext cx="5263514"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20" sz="4250"/>
              <a:t>OVERVIEW</a:t>
            </a:r>
            <a:endParaRPr dirty="0" lang="en-US" spc="-20" sz="4250"/>
          </a:p>
        </p:txBody>
      </p:sp>
      <p:pic>
        <p:nvPicPr>
          <p:cNvPr id="7" name="object 8">
            <a:extLst>
              <a:ext uri="{8216D675-A0B8-4DB3-BA94-67A59A2C9A2D}">
                <a16:creationId xmlns:a16="http://schemas.microsoft.com/office/drawing/2010/main" id="{717AEA3D-090C-4BF6-BE48-BDBE29BF6872}"/>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1D15E4E1-5E75-4BF1-A58C-F27A4A7A62A3}">
                <a16:creationId xmlns:a16="http://schemas.microsoft.com/office/drawing/2010/main" id="{080CCB7D-5F48-47AE-9C73-8C9094AC6383}"/>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42D223C7-F91B-4182-90EA-934EBBACD0E4}" type="slidenum"/>
            <a:endParaRPr dirty="0" lang="en-US"/>
          </a:p>
        </p:txBody>
      </p:sp>
      <p:sp>
        <p:nvSpPr>
          <p:cNvPr id="9" name="TextBox 13">
            <a:extLst>
              <a:ext uri="{262CD599-C2B5-4EA0-9022-97B59C4BB591}">
                <a16:creationId xmlns:a16="http://schemas.microsoft.com/office/drawing/2010/main" id="{A7E716B6-94C0-4E35-8373-038C47258EA8}"/>
              </a:ext>
            </a:extLst>
          </p:cNvPr>
          <p:cNvSpPr txBox="1"/>
          <p:nvPr/>
        </p:nvSpPr>
        <p:spPr>
          <a:xfrm rot="0">
            <a:off x="739775" y="1676400"/>
            <a:ext cx="8023224" cy="3291839"/>
          </a:xfrm>
          <a:prstGeom prst="rect">
            <a:avLst/>
          </a:prstGeom>
          <a:noFill/>
        </p:spPr>
        <p:txBody>
          <a:bodyPr rtlCol="0" wrap="square">
            <a:spAutoFit/>
          </a:bodyPr>
          <a:lstStyle/>
          <a:p>
            <a:pPr/>
            <a:r>
              <a:rPr dirty="0" lang="en-US"/>
              <a:t>:</a:t>
            </a:r>
          </a:p>
          <a:p>
            <a:pPr/>
            <a:r>
              <a:rPr dirty="0" lang="en-US"/>
              <a:t/>
            </a:r>
          </a:p>
          <a:p>
            <a:pPr/>
            <a:r>
              <a:rPr dirty="0" lang="en-US"/>
              <a:t>This project focuses on developing a comprehensive tool to </a:t>
            </a:r>
            <a:r>
              <a:rPr dirty="0" lang="en-US"/>
              <a:t>analyze</a:t>
            </a:r>
            <a:r>
              <a:rPr dirty="0" lang="en-US"/>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a:rPr>
              <a:t>goals</a:t>
            </a:r>
            <a:r>
              <a:rPr dirty="0" lang="en-US"/>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dirty="0" lang="en-US"/>
          </a:p>
        </p:txBody>
      </p:sp>
    </p:spTree>
    <p:extLst>
      <p:ext uri="{4C9B54ED-31B4-4B47-B118-D1285475A920}">
        <p14:creationId xmlns:p14="http://schemas.microsoft.com/office/powerpoint/2010/main" val="1725623873973"/>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object 2">
            <a:extLst>
              <a:ext uri="{2285550D-948E-4D1F-901A-8AAC548FA53B}">
                <a16:creationId xmlns:a16="http://schemas.microsoft.com/office/drawing/2010/main" id="{9CB9E822-9DD6-4FC5-A606-019227355604}"/>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FD7645F3-B26F-435C-AA6B-3826896277CF}">
                <a16:creationId xmlns:a16="http://schemas.microsoft.com/office/drawing/2010/main" id="{C02DA271-21AA-42E0-9A01-3AD3584E98A5}"/>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4" name="object 5">
            <a:extLst>
              <a:ext uri="{97657DB7-1F58-490E-8C05-E511CBFDE253}">
                <a16:creationId xmlns:a16="http://schemas.microsoft.com/office/drawing/2010/main" id="{4D6E3EB2-2342-45D1-B3E0-D80480F04CF7}"/>
              </a:ext>
            </a:extLst>
          </p:cNvPr>
          <p:cNvSpPr>
            <a:spLocks noGrp="true"/>
          </p:cNvSpPr>
          <p:nvPr>
            <p:ph type="title"/>
          </p:nvPr>
        </p:nvSpPr>
        <p:spPr>
          <a:xfrm rot="0">
            <a:off x="699452" y="891793"/>
            <a:ext cx="5014595" cy="499110"/>
          </a:xfrm>
          <a:prstGeom prst="rect">
            <a:avLst/>
          </a:prstGeom>
        </p:spPr>
        <p:txBody>
          <a:bodyPr bIns="0" lIns="0" rIns="0" rtlCol="0" tIns="16510" vert="horz" wrap="square">
            <a:spAutoFit/>
          </a:bodyPr>
          <a:lstStyle/>
          <a:p>
            <a:pPr marL="12700">
              <a:lnSpc>
                <a:spcPct val="100000"/>
              </a:lnSpc>
              <a:spcBef>
                <a:spcPts val="130"/>
              </a:spcBef>
            </a:pPr>
            <a:r>
              <a:rPr dirty="0" lang="en-US" spc="25" sz="3200"/>
              <a:t>W</a:t>
            </a:r>
            <a:r>
              <a:rPr dirty="0" lang="en-US" spc="-20" sz="3200"/>
              <a:t>H</a:t>
            </a:r>
            <a:r>
              <a:rPr dirty="0" lang="en-US" spc="20" sz="3200"/>
              <a:t>O</a:t>
            </a:r>
            <a:r>
              <a:rPr dirty="0" lang="en-US" spc="-235" sz="3200"/>
              <a:t> </a:t>
            </a:r>
            <a:r>
              <a:rPr dirty="0" lang="en-US" spc="-10" sz="3200"/>
              <a:t>AR</a:t>
            </a:r>
            <a:r>
              <a:rPr dirty="0" lang="en-US" spc="15" sz="3200"/>
              <a:t>E</a:t>
            </a:r>
            <a:r>
              <a:rPr dirty="0" lang="en-US" spc="-35" sz="3200"/>
              <a:t> </a:t>
            </a:r>
            <a:r>
              <a:rPr dirty="0" lang="en-US" spc="-10" sz="3200"/>
              <a:t>T</a:t>
            </a:r>
            <a:r>
              <a:rPr dirty="0" lang="en-US" spc="-15" sz="3200"/>
              <a:t>H</a:t>
            </a:r>
            <a:r>
              <a:rPr dirty="0" lang="en-US" spc="15" sz="3200"/>
              <a:t>E</a:t>
            </a:r>
            <a:r>
              <a:rPr dirty="0" lang="en-US" spc="-35" sz="3200"/>
              <a:t> </a:t>
            </a:r>
            <a:r>
              <a:rPr dirty="0" lang="en-US" spc="-20" sz="3200"/>
              <a:t>E</a:t>
            </a:r>
            <a:r>
              <a:rPr dirty="0" lang="en-US" spc="30" sz="3200"/>
              <a:t>N</a:t>
            </a:r>
            <a:r>
              <a:rPr dirty="0" lang="en-US" spc="15" sz="3200"/>
              <a:t>D</a:t>
            </a:r>
            <a:r>
              <a:rPr dirty="0" lang="en-US" spc="-45" sz="3200"/>
              <a:t> </a:t>
            </a:r>
            <a:r>
              <a:rPr dirty="0" lang="en-US" sz="3200"/>
              <a:t>U</a:t>
            </a:r>
            <a:r>
              <a:rPr dirty="0" lang="en-US" spc="10" sz="3200"/>
              <a:t>S</a:t>
            </a:r>
            <a:r>
              <a:rPr dirty="0" lang="en-US" spc="-25" sz="3200"/>
              <a:t>E</a:t>
            </a:r>
            <a:r>
              <a:rPr dirty="0" lang="en-US" spc="-10" sz="3200"/>
              <a:t>R</a:t>
            </a:r>
            <a:r>
              <a:rPr dirty="0" lang="en-US" spc="5" sz="3200"/>
              <a:t>S?</a:t>
            </a:r>
            <a:endParaRPr dirty="0" lang="en-US" spc="5" sz="3200"/>
          </a:p>
        </p:txBody>
      </p:sp>
      <p:pic>
        <p:nvPicPr>
          <p:cNvPr id="5" name="object 6">
            <a:extLst>
              <a:ext uri="{CD2BCB7D-8EF6-412D-A63A-368CC77B933D}">
                <a16:creationId xmlns:a16="http://schemas.microsoft.com/office/drawing/2010/main" id="{FD4DFFDF-5CD6-4192-BACD-68AD1D5B93BE}"/>
              </a:ext>
            </a:extLst>
          </p:cNvPr>
          <p:cNvPicPr/>
          <p:nvPr/>
        </p:nvPicPr>
        <p:blipFill>
          <a:blip r:embed="rId2"/>
          <a:stretch>
            <a:fillRect/>
          </a:stretch>
        </p:blipFill>
        <p:spPr>
          <a:xfrm rot="0">
            <a:off x="723900" y="6172200"/>
            <a:ext cx="2181225" cy="485775"/>
          </a:xfrm>
          <a:prstGeom prst="rect">
            <a:avLst/>
          </a:prstGeom>
          <a:noFill/>
        </p:spPr>
      </p:pic>
      <p:sp>
        <p:nvSpPr>
          <p:cNvPr id="6" name="object 8">
            <a:extLst>
              <a:ext uri="{C7E8ED66-96E5-4CB7-80A4-E71A59B9DC04}">
                <a16:creationId xmlns:a16="http://schemas.microsoft.com/office/drawing/2010/main" id="{BCD4E459-80D1-4721-AB6B-C3112D60348F}"/>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AF11D7EB-2E94-4315-9067-24677EFE1BC2}" type="slidenum"/>
            <a:endParaRPr dirty="0" lang="en-US"/>
          </a:p>
        </p:txBody>
      </p:sp>
      <p:sp>
        <p:nvSpPr>
          <p:cNvPr id="7" name="TextBox 8">
            <a:extLst>
              <a:ext uri="{F2C1CDD3-D5AD-4635-B384-699A3836D423}">
                <a16:creationId xmlns:a16="http://schemas.microsoft.com/office/drawing/2010/main" id="{68676F73-988E-4F3D-9D7A-9CB06874D7A9}"/>
              </a:ext>
            </a:extLst>
          </p:cNvPr>
          <p:cNvSpPr txBox="1"/>
          <p:nvPr/>
        </p:nvSpPr>
        <p:spPr>
          <a:xfrm rot="0">
            <a:off x="699452" y="2436135"/>
            <a:ext cx="8278496" cy="1333500"/>
          </a:xfrm>
          <a:prstGeom prst="rect">
            <a:avLst/>
          </a:prstGeom>
          <a:noFill/>
        </p:spPr>
        <p:txBody>
          <a:bodyPr rtlCol="0" wrap="square">
            <a:spAutoFit/>
          </a:bodyPr>
          <a:lstStyle/>
          <a:p>
            <a:pPr indent="-285750" marL="285750">
              <a:buFont typeface="Wingdings"/>
              <a:buChar char=""/>
            </a:pPr>
            <a:r>
              <a:rPr dirty="0" lang="en-US"/>
              <a:t/>
            </a:r>
          </a:p>
          <a:p>
            <a:pPr indent="-285750" marL="285750">
              <a:buFont typeface="Wingdings"/>
              <a:buChar char=""/>
            </a:pPr>
            <a:r>
              <a:rPr dirty="0" lang="en-US"/>
              <a:t>Managers and Team Leaders</a:t>
            </a:r>
          </a:p>
          <a:p>
            <a:pPr indent="-285750" marL="285750">
              <a:buFont typeface="Wingdings"/>
              <a:buChar char=""/>
            </a:pPr>
            <a:r>
              <a:rPr dirty="0" lang="en-US"/>
              <a:t> HR Professionals</a:t>
            </a:r>
          </a:p>
          <a:p>
            <a:pPr indent="-285750" marL="285750">
              <a:buFont typeface="Wingdings"/>
              <a:buChar char=""/>
            </a:pPr>
            <a:r>
              <a:rPr dirty="0" lang="en-US"/>
              <a:t> Executives</a:t>
            </a:r>
          </a:p>
          <a:p>
            <a:pPr indent="-285750" marL="285750">
              <a:buFont typeface="Wingdings"/>
              <a:buChar char=""/>
            </a:pPr>
            <a:r>
              <a:rPr dirty="0" lang="en-US"/>
              <a:t> Employees</a:t>
            </a:r>
            <a:endParaRPr dirty="0" lang="en-US"/>
          </a:p>
        </p:txBody>
      </p:sp>
    </p:spTree>
    <p:extLst>
      <p:ext uri="{76783C9F-FD64-4656-B593-C0D2BED664C3}">
        <p14:creationId xmlns:p14="http://schemas.microsoft.com/office/powerpoint/2010/main" val="1725623873974"/>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pic>
        <p:nvPicPr>
          <p:cNvPr id="2" name="object 2">
            <a:extLst>
              <a:ext uri="{A2FEC1AD-54EB-4F68-A958-AD47C4C5B000}">
                <a16:creationId xmlns:a16="http://schemas.microsoft.com/office/drawing/2010/main" id="{FAE829C4-6C72-41B2-A9C5-C567BA099F3A}"/>
              </a:ext>
            </a:extLst>
          </p:cNvPr>
          <p:cNvPicPr/>
          <p:nvPr/>
        </p:nvPicPr>
        <p:blipFill>
          <a:blip r:embed="rId2"/>
          <a:stretch>
            <a:fillRect/>
          </a:stretch>
        </p:blipFill>
        <p:spPr>
          <a:xfrm rot="0">
            <a:off x="0" y="1476375"/>
            <a:ext cx="2695573" cy="3248025"/>
          </a:xfrm>
          <a:prstGeom prst="rect">
            <a:avLst/>
          </a:prstGeom>
          <a:noFill/>
        </p:spPr>
      </p:pic>
      <p:sp>
        <p:nvSpPr>
          <p:cNvPr id="3" name="object 6">
            <a:extLst>
              <a:ext uri="{D61001EA-EE71-46EB-88C7-260A86E6EE59}">
                <a16:creationId xmlns:a16="http://schemas.microsoft.com/office/drawing/2010/main" id="{CD7DF4C2-16F3-4D1C-8CB4-4DF9DA569C2E}"/>
              </a:ext>
            </a:extLst>
          </p:cNvPr>
          <p:cNvSpPr>
            <a:spLocks noGrp="true"/>
          </p:cNvSpPr>
          <p:nvPr>
            <p:ph type="title"/>
          </p:nvPr>
        </p:nvSpPr>
        <p:spPr>
          <a:xfrm rot="0">
            <a:off x="533400" y="901065"/>
            <a:ext cx="9763125" cy="546735"/>
          </a:xfrm>
          <a:prstGeom prst="rect">
            <a:avLst/>
          </a:prstGeom>
        </p:spPr>
        <p:txBody>
          <a:bodyPr bIns="0" lIns="0" rIns="0" rtlCol="0" tIns="13335" vert="horz" wrap="square">
            <a:spAutoFit/>
          </a:bodyPr>
          <a:lstStyle/>
          <a:p>
            <a:pPr marL="12700">
              <a:lnSpc>
                <a:spcPct val="100000"/>
              </a:lnSpc>
              <a:spcBef>
                <a:spcPts val="105"/>
              </a:spcBef>
            </a:pPr>
            <a:r>
              <a:rPr dirty="0" lang="en-US" spc="10" sz="3600"/>
              <a:t>O</a:t>
            </a:r>
            <a:r>
              <a:rPr dirty="0" lang="en-US" spc="25" sz="3600"/>
              <a:t>U</a:t>
            </a:r>
            <a:r>
              <a:rPr dirty="0" lang="en-US" sz="3600"/>
              <a:t>R</a:t>
            </a:r>
            <a:r>
              <a:rPr dirty="0" lang="en-US" spc="5" sz="3600"/>
              <a:t> </a:t>
            </a:r>
            <a:r>
              <a:rPr dirty="0" lang="en-US" spc="25" sz="3600"/>
              <a:t>S</a:t>
            </a:r>
            <a:r>
              <a:rPr dirty="0" lang="en-US" spc="10" sz="3600"/>
              <a:t>O</a:t>
            </a:r>
            <a:r>
              <a:rPr dirty="0" lang="en-US" spc="25" sz="3600"/>
              <a:t>LU</a:t>
            </a:r>
            <a:r>
              <a:rPr dirty="0" lang="en-US" spc="-35" sz="3600"/>
              <a:t>T</a:t>
            </a:r>
            <a:r>
              <a:rPr dirty="0" lang="en-US" spc="-30" sz="3600"/>
              <a:t>I</a:t>
            </a:r>
            <a:r>
              <a:rPr dirty="0" lang="en-US" spc="10" sz="3600"/>
              <a:t>O</a:t>
            </a:r>
            <a:r>
              <a:rPr dirty="0" lang="en-US" sz="3600"/>
              <a:t>N</a:t>
            </a:r>
            <a:r>
              <a:rPr dirty="0" lang="en-US" spc="-345" sz="3600"/>
              <a:t> </a:t>
            </a:r>
            <a:r>
              <a:rPr dirty="0" lang="en-US" spc="-35" sz="3600"/>
              <a:t>A</a:t>
            </a:r>
            <a:r>
              <a:rPr dirty="0" lang="en-US" spc="-5" sz="3600"/>
              <a:t>N</a:t>
            </a:r>
            <a:r>
              <a:rPr dirty="0" lang="en-US" sz="3600"/>
              <a:t>D</a:t>
            </a:r>
            <a:r>
              <a:rPr dirty="0" lang="en-US" spc="35" sz="3600"/>
              <a:t> </a:t>
            </a:r>
            <a:r>
              <a:rPr dirty="0" lang="en-US" spc="-30" sz="3600"/>
              <a:t>I</a:t>
            </a:r>
            <a:r>
              <a:rPr dirty="0" lang="en-US" spc="-35" sz="3600"/>
              <a:t>T</a:t>
            </a:r>
            <a:r>
              <a:rPr dirty="0" lang="en-US" sz="3600"/>
              <a:t>S</a:t>
            </a:r>
            <a:r>
              <a:rPr dirty="0" lang="en-US" spc="60" sz="3600"/>
              <a:t> </a:t>
            </a:r>
            <a:r>
              <a:rPr dirty="0" lang="en-US" spc="-295" sz="3600"/>
              <a:t>V</a:t>
            </a:r>
            <a:r>
              <a:rPr dirty="0" lang="en-US" spc="-35" sz="3600"/>
              <a:t>A</a:t>
            </a:r>
            <a:r>
              <a:rPr dirty="0" lang="en-US" spc="25" sz="3600"/>
              <a:t>LU</a:t>
            </a:r>
            <a:r>
              <a:rPr dirty="0" lang="en-US" sz="3600"/>
              <a:t>E</a:t>
            </a:r>
            <a:r>
              <a:rPr dirty="0" lang="en-US" spc="-65" sz="3600"/>
              <a:t> </a:t>
            </a:r>
            <a:r>
              <a:rPr dirty="0" lang="en-US" spc="-15" sz="3600"/>
              <a:t>P</a:t>
            </a:r>
            <a:r>
              <a:rPr dirty="0" lang="en-US" spc="-30" sz="3600"/>
              <a:t>R</a:t>
            </a:r>
            <a:r>
              <a:rPr dirty="0" lang="en-US" spc="10" sz="3600"/>
              <a:t>O</a:t>
            </a:r>
            <a:r>
              <a:rPr dirty="0" lang="en-US" spc="-15" sz="3600"/>
              <a:t>P</a:t>
            </a:r>
            <a:r>
              <a:rPr dirty="0" lang="en-US" spc="10" sz="3600"/>
              <a:t>O</a:t>
            </a:r>
            <a:r>
              <a:rPr dirty="0" lang="en-US" spc="25" sz="3600"/>
              <a:t>S</a:t>
            </a:r>
            <a:r>
              <a:rPr dirty="0" lang="en-US" spc="-30" sz="3600"/>
              <a:t>I</a:t>
            </a:r>
            <a:r>
              <a:rPr dirty="0" lang="en-US" spc="-35" sz="3600"/>
              <a:t>T</a:t>
            </a:r>
            <a:r>
              <a:rPr dirty="0" lang="en-US" spc="-30" sz="3600"/>
              <a:t>I</a:t>
            </a:r>
            <a:r>
              <a:rPr dirty="0" lang="en-US" spc="10" sz="3600"/>
              <a:t>O</a:t>
            </a:r>
            <a:r>
              <a:rPr dirty="0" lang="en-US" sz="3600"/>
              <a:t>N</a:t>
            </a:r>
            <a:endParaRPr dirty="0" lang="en-US" sz="3600"/>
          </a:p>
        </p:txBody>
      </p:sp>
      <p:pic>
        <p:nvPicPr>
          <p:cNvPr id="4" name="object 7">
            <a:extLst>
              <a:ext uri="{CB8FA975-054B-45F5-938C-6142FAD38FDE}">
                <a16:creationId xmlns:a16="http://schemas.microsoft.com/office/drawing/2010/main" id="{B1A38AAF-DA61-4D07-8A2B-886D86CFDDF7}"/>
              </a:ext>
            </a:extLst>
          </p:cNvPr>
          <p:cNvPicPr/>
          <p:nvPr/>
        </p:nvPicPr>
        <p:blipFill>
          <a:blip r:embed="rId3"/>
          <a:stretch>
            <a:fillRect/>
          </a:stretch>
        </p:blipFill>
        <p:spPr>
          <a:xfrm rot="0">
            <a:off x="676275" y="6467474"/>
            <a:ext cx="2143125" cy="200025"/>
          </a:xfrm>
          <a:prstGeom prst="rect">
            <a:avLst/>
          </a:prstGeom>
          <a:noFill/>
        </p:spPr>
      </p:pic>
      <p:sp>
        <p:nvSpPr>
          <p:cNvPr id="5" name="object 9">
            <a:extLst>
              <a:ext uri="{6DF89280-D8D7-4BA8-B229-95749E405F8B}">
                <a16:creationId xmlns:a16="http://schemas.microsoft.com/office/drawing/2010/main" id="{40DE26C3-A788-4D8E-A102-8F00E581AC56}"/>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3BB30B06-C809-40C4-A7ED-E0D0B9CEB401}" type="slidenum"/>
            <a:endParaRPr dirty="0" lang="en-US"/>
          </a:p>
        </p:txBody>
      </p:sp>
      <p:sp>
        <p:nvSpPr>
          <p:cNvPr id="6" name="TextBox 9">
            <a:extLst>
              <a:ext uri="{86F8F7F0-090F-4EC3-9059-876583FA4045}">
                <a16:creationId xmlns:a16="http://schemas.microsoft.com/office/drawing/2010/main" id="{18FF2F3B-C9E6-4F07-B974-EF62A6B9805B}"/>
              </a:ext>
            </a:extLst>
          </p:cNvPr>
          <p:cNvSpPr txBox="1"/>
          <p:nvPr/>
        </p:nvSpPr>
        <p:spPr>
          <a:xfrm rot="0">
            <a:off x="3124200" y="1600200"/>
            <a:ext cx="6934198" cy="2225041"/>
          </a:xfrm>
          <a:prstGeom prst="rect">
            <a:avLst/>
          </a:prstGeom>
          <a:noFill/>
        </p:spPr>
        <p:txBody>
          <a:bodyPr rtlCol="0" wrap="square">
            <a:spAutoFit/>
          </a:bodyPr>
          <a:lstStyle/>
          <a:p>
            <a:pPr/>
            <a:r>
              <a:rPr dirty="0" lang="en-US"/>
              <a:t/>
            </a:r>
          </a:p>
          <a:p>
            <a:pPr/>
            <a:r>
              <a:rPr dirty="0" lang="en-US"/>
              <a:t/>
            </a:r>
          </a:p>
          <a:p>
            <a:pPr/>
            <a:r>
              <a:rPr dirty="0" lang="en-US"/>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dirty="0" lang="en-US"/>
          </a:p>
        </p:txBody>
      </p:sp>
    </p:spTree>
    <p:extLst>
      <p:ext uri="{7AB3B604-536B-493D-8994-AF8AFBC015A3}">
        <p14:creationId xmlns:p14="http://schemas.microsoft.com/office/powerpoint/2010/main" val="1725623873976"/>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Title 1">
            <a:extLst>
              <a:ext uri="{38C531E0-0340-4DC6-A29A-F0576CDFCF5C}">
                <a16:creationId xmlns:a16="http://schemas.microsoft.com/office/drawing/2010/main" id="{58D05ADE-25EA-4FCD-9F8B-CB0DE8A58F57}"/>
              </a:ext>
            </a:extLst>
          </p:cNvPr>
          <p:cNvSpPr>
            <a:spLocks noGrp="true"/>
          </p:cNvSpPr>
          <p:nvPr>
            <p:ph type="title"/>
          </p:nvPr>
        </p:nvSpPr>
        <p:spPr>
          <a:xfrm rot="0">
            <a:off x="755331" y="385444"/>
            <a:ext cx="10681334" cy="2971800"/>
          </a:xfrm>
        </p:spPr>
        <p:txBody>
          <a:bodyPr rtlCol="0"/>
          <a:lstStyle/>
          <a:p>
            <a:pPr/>
            <a:r>
              <a:rPr dirty="0" lang="en-US"/>
              <a:t>Dataset Description</a:t>
            </a:r>
            <a:br>
              <a:rPr dirty="0" lang="en-US"/>
            </a:br>
            <a:br>
              <a:rPr dirty="0" lang="en-US"/>
            </a:br>
            <a:r>
              <a:rPr dirty="0" lang="en-IN" sz="2000"/>
              <a:t>EMPLOYEE DATASET: KAGGLE</a:t>
            </a:r>
            <a:br>
              <a:rPr dirty="0" lang="en-IN" sz="2000"/>
            </a:br>
            <a:r>
              <a:rPr dirty="0" lang="en-IN" sz="2000"/>
              <a:t>FEATURES: 26</a:t>
            </a:r>
            <a:br>
              <a:rPr dirty="0" lang="en-IN" sz="2000"/>
            </a:br>
            <a:r>
              <a:rPr dirty="0" lang="en-IN" sz="2000"/>
              <a:t>FEATURES TAKEN: 8</a:t>
            </a:r>
            <a:br>
              <a:rPr dirty="0" lang="en-IN" sz="2000"/>
            </a:br>
            <a:r>
              <a:rPr dirty="0" lang="en-IN" sz="2000"/>
              <a:t>FIELD NAMES: BUSINESS UNIT, FIRST NAME, GENDER CODE AND PERFORMANCE SCORE</a:t>
            </a:r>
            <a:br>
              <a:rPr b="0" dirty="0" lang="en-IN" sz="2000">
                <a:latin typeface="Trebuchet MS"/>
              </a:rPr>
            </a:br>
            <a:endParaRPr b="0" dirty="0" lang="en-IN" sz="2000">
              <a:latin typeface="Trebuchet MS"/>
            </a:endParaRPr>
          </a:p>
        </p:txBody>
      </p:sp>
    </p:spTree>
    <p:extLst>
      <p:ext uri="{DA6A4AEE-39C1-48B0-A851-AB74BB856A9B}">
        <p14:creationId xmlns:p14="http://schemas.microsoft.com/office/powerpoint/2010/main" val="1725623873978"/>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object 2">
            <a:extLst>
              <a:ext uri="{4E2ED764-2151-4AB6-9ADE-139A9AED0651}">
                <a16:creationId xmlns:a16="http://schemas.microsoft.com/office/drawing/2010/main" id="{A05F2E66-27CD-49E5-9415-A8DC44570CAC}"/>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3" name="object 5">
            <a:extLst>
              <a:ext uri="{92F19585-E324-48AB-845C-C104BCD69511}">
                <a16:creationId xmlns:a16="http://schemas.microsoft.com/office/drawing/2010/main" id="{9FC5C171-2EC5-44EC-BC76-6326D3F480B9}"/>
              </a:ext>
            </a:extLst>
          </p:cNvPr>
          <p:cNvSpPr/>
          <p:nvPr/>
        </p:nvSpPr>
        <p:spPr>
          <a:xfrm flipH="true" rot="0">
            <a:off x="2533650" y="1891261"/>
            <a:ext cx="7162800" cy="3833814"/>
          </a:xfrm>
          <a:custGeom>
            <a:avLst/>
            <a:gdLst/>
            <a:ahLst/>
            <a:cxnLst/>
            <a:rect b="b" l="0" r="r" t="0"/>
            <a:pathLst>
              <a:path h="180975" w="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lstStyle/>
          <a:p>
            <a:pPr/>
            <a:r>
              <a:rPr b="1" dirty="0" lang="en-US" sz="1800">
                <a:latin typeface="+mn-lt"/>
              </a:rPr>
              <a:t>Aggregation</a:t>
            </a:r>
            <a:r>
              <a:rPr dirty="0" lang="en-US" sz="1800"/>
              <a:t>: Our Excel sheet compiles comprehensive employee performance data, segmented by key metrics such as productivity, efficiency, and goal achievement.</a:t>
            </a:r>
          </a:p>
          <a:p>
            <a:pPr/>
            <a:r>
              <a:rPr dirty="0" lang="en-US" sz="1800"/>
              <a:t>  </a:t>
            </a:r>
          </a:p>
          <a:p>
            <a:pPr/>
            <a:r>
              <a:rPr dirty="0" lang="en-US" sz="1800"/>
              <a:t> </a:t>
            </a:r>
            <a:r>
              <a:rPr b="1" dirty="0" lang="en-US" sz="1800">
                <a:latin typeface="+mn-lt"/>
              </a:rPr>
              <a:t>Dynamic Dashboards</a:t>
            </a:r>
            <a:r>
              <a:rPr dirty="0" lang="en-US" sz="1800"/>
              <a:t>: The sheet includes interactive dashboards with real-time filtering options, allowing quick comparisons and insights into individual and team performance trends.</a:t>
            </a:r>
            <a:endParaRPr dirty="0" lang="en-US" sz="1800"/>
          </a:p>
        </p:txBody>
      </p:sp>
      <p:pic>
        <p:nvPicPr>
          <p:cNvPr id="4" name="object 6">
            <a:extLst>
              <a:ext uri="{E9AF262B-E449-4BC0-8BF6-9E63EBBD2502}">
                <a16:creationId xmlns:a16="http://schemas.microsoft.com/office/drawing/2010/main" id="{DD2BADF1-B6D5-4C5A-85DA-2929D11B9687}"/>
              </a:ext>
            </a:extLst>
          </p:cNvPr>
          <p:cNvPicPr/>
          <p:nvPr/>
        </p:nvPicPr>
        <p:blipFill>
          <a:blip r:embed="rId2"/>
          <a:stretch>
            <a:fillRect/>
          </a:stretch>
        </p:blipFill>
        <p:spPr>
          <a:xfrm rot="0">
            <a:off x="66675" y="3597351"/>
            <a:ext cx="2466975" cy="3203497"/>
          </a:xfrm>
          <a:prstGeom prst="rect">
            <a:avLst/>
          </a:prstGeom>
          <a:noFill/>
        </p:spPr>
      </p:pic>
      <p:sp>
        <p:nvSpPr>
          <p:cNvPr id="5" name="object 7">
            <a:extLst>
              <a:ext uri="{BB61251F-390C-4CD3-B65D-D5A00E8EFFA8}">
                <a16:creationId xmlns:a16="http://schemas.microsoft.com/office/drawing/2010/main" id="{84D2C9DF-C66D-4306-B011-3F65FC6BC080}"/>
              </a:ext>
            </a:extLst>
          </p:cNvPr>
          <p:cNvSpPr>
            <a:spLocks noGrp="true"/>
          </p:cNvSpPr>
          <p:nvPr>
            <p:ph type="title"/>
          </p:nvPr>
        </p:nvSpPr>
        <p:spPr>
          <a:xfrm rot="0">
            <a:off x="755331" y="385444"/>
            <a:ext cx="10681334" cy="758190"/>
          </a:xfrm>
        </p:spPr>
        <p:txBody>
          <a:bodyPr bIns="0" lIns="0" rIns="0" rtlCol="0" tIns="16510" vert="horz" wrap="square">
            <a:spAutoFit/>
          </a:bodyPr>
          <a:lstStyle/>
          <a:p>
            <a:pPr/>
            <a:r>
              <a:rPr dirty="0" lang="en-US"/>
              <a:t>THE "WOW" IN OUR SOLUTION</a:t>
            </a:r>
            <a:endParaRPr dirty="0" lang="en-US"/>
          </a:p>
        </p:txBody>
      </p:sp>
      <p:sp>
        <p:nvSpPr>
          <p:cNvPr id="6" name="object 8">
            <a:extLst>
              <a:ext uri="{74192692-BF03-40F2-BEAE-7BCF56530A18}">
                <a16:creationId xmlns:a16="http://schemas.microsoft.com/office/drawing/2010/main" id="{BC5EDCAC-388A-4BF2-8DF1-5D7F8F55239B}"/>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5DCE8278-25FE-4EF1-9422-7CDEC6F3B1FF}" type="slidenum"/>
            <a:endParaRPr dirty="0" lang="en-US"/>
          </a:p>
        </p:txBody>
      </p:sp>
      <p:sp>
        <p:nvSpPr>
          <p:cNvPr id="7" name="TextBox 8">
            <a:extLst>
              <a:ext uri="{D2C67A50-816B-41A7-9D2E-1193D6B4A540}">
                <a16:creationId xmlns:a16="http://schemas.microsoft.com/office/drawing/2010/main" id="{A0E743E0-E19E-437E-969F-9E3064289586}"/>
              </a:ext>
            </a:extLst>
          </p:cNvPr>
          <p:cNvSpPr txBox="1"/>
          <p:nvPr/>
        </p:nvSpPr>
        <p:spPr>
          <a:xfrm rot="0">
            <a:off x="2438400" y="2427266"/>
            <a:ext cx="8534017" cy="954107"/>
          </a:xfrm>
          <a:prstGeom prst="rect">
            <a:avLst/>
          </a:prstGeom>
          <a:noFill/>
        </p:spPr>
        <p:txBody>
          <a:bodyPr rtlCol="0" wrap="square">
            <a:spAutoFit/>
          </a:bodyPr>
          <a:lstStyle/>
          <a:p>
            <a:pPr algn="l">
              <a:buFont typeface="Arial"/>
              <a:buChar char="•"/>
            </a:pPr>
            <a:r>
              <a:rPr dirty="0" lang="en-US"/>
              <a:t/>
            </a:r>
          </a:p>
          <a:p>
            <a:pPr/>
            <a:r>
              <a:rPr dirty="0" lang="en-IN" sz="2800">
                <a:latin typeface="Times New Roman"/>
              </a:rPr>
              <a:t/>
            </a:r>
            <a:endParaRPr dirty="0" lang="en-IN" sz="2800">
              <a:latin typeface="Times New Roman"/>
            </a:endParaRPr>
          </a:p>
        </p:txBody>
      </p:sp>
    </p:spTree>
    <p:extLst>
      <p:ext uri="{15AC4FC2-7736-449D-8AEC-38D0F10AA2E9}">
        <p14:creationId xmlns:p14="http://schemas.microsoft.com/office/powerpoint/2010/main" val="1725623873979"/>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Override1.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2024-09-06T10:39:17Z</dcterms:created>
  <dcterms:modified xsi:type="dcterms:W3CDTF">2024-09-06T17:26:40Z</dcterms:modified>
</cp:coreProperties>
</file>