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Fourier Transform and Computational Analysis"/>
          <p:cNvSpPr txBox="1"/>
          <p:nvPr/>
        </p:nvSpPr>
        <p:spPr>
          <a:xfrm>
            <a:off x="289337" y="825499"/>
            <a:ext cx="1242612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The Fourier Transform and Computational Analysis</a:t>
            </a:r>
          </a:p>
        </p:txBody>
      </p:sp>
      <p:pic>
        <p:nvPicPr>
          <p:cNvPr id="120" name="3Hz_FFT.png" descr="3Hz_F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3130" y="2195924"/>
            <a:ext cx="2473571" cy="1649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3Hz_Signal.png" descr="3Hz_Sign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3130" y="3950676"/>
            <a:ext cx="2473571" cy="1649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olyfit.png" descr="polyfi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23130" y="7460181"/>
            <a:ext cx="2473570" cy="1649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ffitvpfit.png" descr="ffitvpfi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23130" y="5705429"/>
            <a:ext cx="2473571" cy="164904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tilizing the Fourier Transform  we can analyze any given signal regardless of noise…"/>
          <p:cNvSpPr txBox="1"/>
          <p:nvPr/>
        </p:nvSpPr>
        <p:spPr>
          <a:xfrm>
            <a:off x="920876" y="2330449"/>
            <a:ext cx="6699989" cy="715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>
              <a:buSzPct val="100000"/>
              <a:buAutoNum type="arabicPeriod" startAt="1"/>
              <a:defRPr sz="3100"/>
            </a:pPr>
            <a:r>
              <a:t>Utilizing the Fourier Transform  we can analyze any given signal regardless of noise</a:t>
            </a:r>
          </a:p>
          <a:p>
            <a:pPr marL="685800" indent="-685800" algn="l">
              <a:buSzPct val="100000"/>
              <a:buAutoNum type="arabicPeriod" startAt="1"/>
              <a:defRPr sz="3100"/>
            </a:pPr>
            <a:r>
              <a:t>Any time series data can be transformed due to it being analytic at any point just like we learned in class</a:t>
            </a:r>
          </a:p>
          <a:p>
            <a:pPr marL="685800" indent="-685800" algn="l">
              <a:buSzPct val="100000"/>
              <a:buAutoNum type="arabicPeriod" startAt="1"/>
              <a:defRPr sz="3100"/>
            </a:pPr>
            <a:r>
              <a:t>This ability to pull out underlying frequency allows one to remove unwanted frequencies or noise from a set of data minimizing error</a:t>
            </a:r>
          </a:p>
          <a:p>
            <a:pPr marL="685800" indent="-685800" algn="l">
              <a:buSzPct val="100000"/>
              <a:buAutoNum type="arabicPeriod" startAt="1"/>
              <a:defRPr sz="3100"/>
            </a:pPr>
            <a:r>
              <a:t>This type of data analysis can be translated to any scientific field not only physics.</a:t>
            </a:r>
          </a:p>
        </p:txBody>
      </p:sp>
      <p:sp>
        <p:nvSpPr>
          <p:cNvPr id="125" name="Asis A Sotelo"/>
          <p:cNvSpPr txBox="1"/>
          <p:nvPr/>
        </p:nvSpPr>
        <p:spPr>
          <a:xfrm>
            <a:off x="7197077" y="9096374"/>
            <a:ext cx="17602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Asis A Sotelo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