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D1A8C-CB58-4CAD-B183-D2A661721009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78482-936A-47A1-BDBC-6EE59E9E11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7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baseline="0" dirty="0" smtClean="0"/>
              <a:t>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8482-936A-47A1-BDBC-6EE59E9E11F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</a:t>
            </a:r>
            <a:r>
              <a:rPr lang="en-GB" smtClean="0"/>
              <a:t>updated</a:t>
            </a:r>
            <a:r>
              <a:rPr lang="en-GB" baseline="0" smtClean="0"/>
              <a:t> version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8482-936A-47A1-BDBC-6EE59E9E11F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9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4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9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6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0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AD4F-986B-4F64-92FE-C0464385CA7A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4ACD-7432-4A61-900A-9F2AA02E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0199" y="1193112"/>
            <a:ext cx="256673" cy="25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1594" y="1110407"/>
            <a:ext cx="981075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2931" y="1220497"/>
            <a:ext cx="894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Open game</a:t>
            </a:r>
            <a:endParaRPr lang="en-GB" sz="1100" dirty="0"/>
          </a:p>
        </p:txBody>
      </p:sp>
      <p:sp>
        <p:nvSpPr>
          <p:cNvPr id="79" name="Rectangle 78"/>
          <p:cNvSpPr/>
          <p:nvPr/>
        </p:nvSpPr>
        <p:spPr>
          <a:xfrm>
            <a:off x="3443676" y="283059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43676" y="283393"/>
            <a:ext cx="970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</a:t>
            </a:r>
            <a:r>
              <a:rPr lang="en-GB" sz="1100" dirty="0" smtClean="0"/>
              <a:t>gives</a:t>
            </a:r>
            <a:r>
              <a:rPr lang="en-GB" sz="1100" dirty="0" smtClean="0"/>
              <a:t> </a:t>
            </a:r>
            <a:r>
              <a:rPr lang="en-GB" sz="1100" dirty="0" smtClean="0"/>
              <a:t>input </a:t>
            </a:r>
            <a:endParaRPr lang="en-GB" sz="1100" dirty="0"/>
          </a:p>
        </p:txBody>
      </p:sp>
      <p:sp>
        <p:nvSpPr>
          <p:cNvPr id="82" name="Rounded Rectangle 81"/>
          <p:cNvSpPr/>
          <p:nvPr/>
        </p:nvSpPr>
        <p:spPr>
          <a:xfrm>
            <a:off x="3509042" y="1095317"/>
            <a:ext cx="91258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32501" y="1121630"/>
            <a:ext cx="845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</a:t>
            </a:r>
            <a:endParaRPr lang="en-GB" sz="1100" dirty="0"/>
          </a:p>
        </p:txBody>
      </p:sp>
      <p:cxnSp>
        <p:nvCxnSpPr>
          <p:cNvPr id="85" name="Straight Arrow Connector 84"/>
          <p:cNvCxnSpPr>
            <a:stCxn id="22" idx="3"/>
            <a:endCxn id="113" idx="1"/>
          </p:cNvCxnSpPr>
          <p:nvPr/>
        </p:nvCxnSpPr>
        <p:spPr>
          <a:xfrm>
            <a:off x="2062669" y="1339007"/>
            <a:ext cx="198406" cy="1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82" idx="0"/>
          </p:cNvCxnSpPr>
          <p:nvPr/>
        </p:nvCxnSpPr>
        <p:spPr>
          <a:xfrm>
            <a:off x="3928950" y="721209"/>
            <a:ext cx="36387" cy="37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4661829" y="1095317"/>
            <a:ext cx="1133476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11983" y="1112861"/>
            <a:ext cx="1033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List the user’s car choice </a:t>
            </a:r>
            <a:endParaRPr lang="en-GB" sz="1100" dirty="0"/>
          </a:p>
        </p:txBody>
      </p:sp>
      <p:cxnSp>
        <p:nvCxnSpPr>
          <p:cNvPr id="93" name="Straight Arrow Connector 92"/>
          <p:cNvCxnSpPr>
            <a:stCxn id="82" idx="3"/>
            <a:endCxn id="90" idx="1"/>
          </p:cNvCxnSpPr>
          <p:nvPr/>
        </p:nvCxnSpPr>
        <p:spPr>
          <a:xfrm>
            <a:off x="4421631" y="1323917"/>
            <a:ext cx="24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205349" y="1075186"/>
            <a:ext cx="123559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26103" y="1095317"/>
            <a:ext cx="1331961" cy="41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List the user’s car choice through colour </a:t>
            </a:r>
            <a:endParaRPr lang="en-GB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5807272" y="1310325"/>
            <a:ext cx="380952" cy="2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882180" y="1129084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961746" y="1154638"/>
            <a:ext cx="93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  </a:t>
            </a:r>
            <a:endParaRPr lang="en-GB" sz="1100" dirty="0"/>
          </a:p>
        </p:txBody>
      </p:sp>
      <p:sp>
        <p:nvSpPr>
          <p:cNvPr id="107" name="Rectangle 106"/>
          <p:cNvSpPr/>
          <p:nvPr/>
        </p:nvSpPr>
        <p:spPr>
          <a:xfrm>
            <a:off x="7821162" y="459785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06663" y="477376"/>
            <a:ext cx="970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gives input</a:t>
            </a:r>
            <a:endParaRPr lang="en-GB" sz="1100" dirty="0"/>
          </a:p>
        </p:txBody>
      </p:sp>
      <p:cxnSp>
        <p:nvCxnSpPr>
          <p:cNvPr id="110" name="Straight Arrow Connector 109"/>
          <p:cNvCxnSpPr>
            <a:stCxn id="108" idx="2"/>
            <a:endCxn id="104" idx="0"/>
          </p:cNvCxnSpPr>
          <p:nvPr/>
        </p:nvCxnSpPr>
        <p:spPr>
          <a:xfrm>
            <a:off x="8391937" y="908263"/>
            <a:ext cx="2024" cy="22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458064" y="1310325"/>
            <a:ext cx="363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344959" y="1095317"/>
            <a:ext cx="123559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392003" y="1110406"/>
            <a:ext cx="112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Displays robot on screen    </a:t>
            </a:r>
            <a:endParaRPr lang="en-GB" sz="11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8898240" y="1357684"/>
            <a:ext cx="367957" cy="1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757786" y="1965861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698666" y="2004418"/>
            <a:ext cx="1156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inputs car model input</a:t>
            </a:r>
            <a:endParaRPr lang="en-GB" sz="1100" dirty="0"/>
          </a:p>
        </p:txBody>
      </p:sp>
      <p:sp>
        <p:nvSpPr>
          <p:cNvPr id="129" name="Rounded Rectangle 128"/>
          <p:cNvSpPr/>
          <p:nvPr/>
        </p:nvSpPr>
        <p:spPr>
          <a:xfrm>
            <a:off x="9450973" y="1965861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496264" y="1987315"/>
            <a:ext cx="93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  </a:t>
            </a:r>
            <a:endParaRPr lang="en-GB" sz="1100" dirty="0"/>
          </a:p>
        </p:txBody>
      </p:sp>
      <p:cxnSp>
        <p:nvCxnSpPr>
          <p:cNvPr id="132" name="Straight Arrow Connector 131"/>
          <p:cNvCxnSpPr>
            <a:stCxn id="116" idx="2"/>
          </p:cNvCxnSpPr>
          <p:nvPr/>
        </p:nvCxnSpPr>
        <p:spPr>
          <a:xfrm>
            <a:off x="9962754" y="1552517"/>
            <a:ext cx="4206" cy="33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580549" y="2219861"/>
            <a:ext cx="1859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9506186" y="2819214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41554" y="2871145"/>
            <a:ext cx="93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  </a:t>
            </a:r>
            <a:endParaRPr lang="en-GB" sz="1100" dirty="0"/>
          </a:p>
        </p:txBody>
      </p:sp>
      <p:cxnSp>
        <p:nvCxnSpPr>
          <p:cNvPr id="144" name="Straight Arrow Connector 143"/>
          <p:cNvCxnSpPr>
            <a:stCxn id="129" idx="2"/>
          </p:cNvCxnSpPr>
          <p:nvPr/>
        </p:nvCxnSpPr>
        <p:spPr>
          <a:xfrm flipH="1">
            <a:off x="9955126" y="2423061"/>
            <a:ext cx="7628" cy="27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0791648" y="2807696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731407" y="2798789"/>
            <a:ext cx="102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inputs </a:t>
            </a:r>
          </a:p>
          <a:p>
            <a:pPr algn="ctr"/>
            <a:r>
              <a:rPr lang="en-GB" sz="1100" dirty="0" smtClean="0"/>
              <a:t>Time allowed</a:t>
            </a:r>
            <a:endParaRPr lang="en-GB" sz="1100" dirty="0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10588447" y="3047814"/>
            <a:ext cx="203201" cy="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7589749" y="3960459"/>
            <a:ext cx="45719" cy="17500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 flipH="1">
            <a:off x="11758838" y="3960459"/>
            <a:ext cx="45719" cy="17500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endCxn id="158" idx="1"/>
          </p:cNvCxnSpPr>
          <p:nvPr/>
        </p:nvCxnSpPr>
        <p:spPr>
          <a:xfrm>
            <a:off x="7626439" y="4573320"/>
            <a:ext cx="416162" cy="1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8042601" y="4437366"/>
            <a:ext cx="1408372" cy="294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126283" y="4465538"/>
            <a:ext cx="1241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Robot timer starts</a:t>
            </a:r>
            <a:endParaRPr lang="en-GB" sz="1100" dirty="0"/>
          </a:p>
        </p:txBody>
      </p:sp>
      <p:cxnSp>
        <p:nvCxnSpPr>
          <p:cNvPr id="162" name="Straight Arrow Connector 161"/>
          <p:cNvCxnSpPr>
            <a:stCxn id="158" idx="3"/>
          </p:cNvCxnSpPr>
          <p:nvPr/>
        </p:nvCxnSpPr>
        <p:spPr>
          <a:xfrm flipV="1">
            <a:off x="9450973" y="4573320"/>
            <a:ext cx="2311222" cy="1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65" idx="1"/>
          </p:cNvCxnSpPr>
          <p:nvPr/>
        </p:nvCxnSpPr>
        <p:spPr>
          <a:xfrm>
            <a:off x="7645123" y="5187946"/>
            <a:ext cx="32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7972904" y="4926611"/>
            <a:ext cx="1146970" cy="522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85315" y="4927692"/>
            <a:ext cx="1399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Robot starts </a:t>
            </a:r>
            <a:r>
              <a:rPr lang="en-GB" sz="1000" dirty="0" smtClean="0"/>
              <a:t>using</a:t>
            </a:r>
          </a:p>
          <a:p>
            <a:pPr algn="ctr"/>
            <a:r>
              <a:rPr lang="en-GB" sz="1000" dirty="0" smtClean="0"/>
              <a:t>Linear search </a:t>
            </a:r>
          </a:p>
          <a:p>
            <a:pPr algn="ctr"/>
            <a:r>
              <a:rPr lang="en-GB" sz="1000" dirty="0" smtClean="0"/>
              <a:t>algorithm</a:t>
            </a:r>
            <a:endParaRPr lang="en-GB" sz="1000" dirty="0"/>
          </a:p>
        </p:txBody>
      </p:sp>
      <p:cxnSp>
        <p:nvCxnSpPr>
          <p:cNvPr id="178" name="Straight Arrow Connector 177"/>
          <p:cNvCxnSpPr>
            <a:stCxn id="140" idx="2"/>
          </p:cNvCxnSpPr>
          <p:nvPr/>
        </p:nvCxnSpPr>
        <p:spPr>
          <a:xfrm flipH="1">
            <a:off x="7741920" y="3302032"/>
            <a:ext cx="2266124" cy="76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9314529" y="5000480"/>
            <a:ext cx="1146970" cy="388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214245" y="4997251"/>
            <a:ext cx="139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Finds cheapest car model</a:t>
            </a:r>
            <a:endParaRPr lang="en-GB" sz="1000" dirty="0"/>
          </a:p>
        </p:txBody>
      </p:sp>
      <p:cxnSp>
        <p:nvCxnSpPr>
          <p:cNvPr id="209" name="Straight Arrow Connector 208"/>
          <p:cNvCxnSpPr>
            <a:stCxn id="165" idx="3"/>
            <a:endCxn id="204" idx="1"/>
          </p:cNvCxnSpPr>
          <p:nvPr/>
        </p:nvCxnSpPr>
        <p:spPr>
          <a:xfrm>
            <a:off x="9119874" y="5187946"/>
            <a:ext cx="194655" cy="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ounded Rectangle 210"/>
          <p:cNvSpPr/>
          <p:nvPr/>
        </p:nvSpPr>
        <p:spPr>
          <a:xfrm>
            <a:off x="10674063" y="5068812"/>
            <a:ext cx="946668" cy="242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582149" y="5068812"/>
            <a:ext cx="115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Adds </a:t>
            </a:r>
            <a:r>
              <a:rPr lang="en-GB" sz="1000" dirty="0" smtClean="0"/>
              <a:t>item to list</a:t>
            </a:r>
            <a:endParaRPr lang="en-GB" sz="1000" dirty="0"/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11620731" y="5166025"/>
            <a:ext cx="138109" cy="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ounded Rectangle 220"/>
          <p:cNvSpPr/>
          <p:nvPr/>
        </p:nvSpPr>
        <p:spPr>
          <a:xfrm>
            <a:off x="3042752" y="5797565"/>
            <a:ext cx="1072832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077077" y="5833006"/>
            <a:ext cx="97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List is sorted</a:t>
            </a:r>
            <a:endParaRPr lang="en-GB" sz="1100" dirty="0"/>
          </a:p>
        </p:txBody>
      </p:sp>
      <p:sp>
        <p:nvSpPr>
          <p:cNvPr id="229" name="Rounded Rectangle 228"/>
          <p:cNvSpPr/>
          <p:nvPr/>
        </p:nvSpPr>
        <p:spPr>
          <a:xfrm>
            <a:off x="4303217" y="5570150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303216" y="5557684"/>
            <a:ext cx="932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Sorts the list </a:t>
            </a:r>
            <a:endParaRPr lang="en-GB" sz="1100" dirty="0"/>
          </a:p>
        </p:txBody>
      </p:sp>
      <p:cxnSp>
        <p:nvCxnSpPr>
          <p:cNvPr id="234" name="Straight Arrow Connector 233"/>
          <p:cNvCxnSpPr>
            <a:endCxn id="221" idx="3"/>
          </p:cNvCxnSpPr>
          <p:nvPr/>
        </p:nvCxnSpPr>
        <p:spPr>
          <a:xfrm flipH="1">
            <a:off x="4115584" y="5956391"/>
            <a:ext cx="256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ounded Rectangle 237"/>
          <p:cNvSpPr/>
          <p:nvPr/>
        </p:nvSpPr>
        <p:spPr>
          <a:xfrm>
            <a:off x="1623565" y="5776964"/>
            <a:ext cx="1072831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562319" y="5768010"/>
            <a:ext cx="1199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Displays </a:t>
            </a:r>
            <a:r>
              <a:rPr lang="en-GB" sz="1000" dirty="0" smtClean="0"/>
              <a:t>sorted list </a:t>
            </a:r>
            <a:endParaRPr lang="en-GB" sz="1000" dirty="0"/>
          </a:p>
        </p:txBody>
      </p:sp>
      <p:sp>
        <p:nvSpPr>
          <p:cNvPr id="241" name="Rounded Rectangle 240"/>
          <p:cNvSpPr/>
          <p:nvPr/>
        </p:nvSpPr>
        <p:spPr>
          <a:xfrm>
            <a:off x="9482725" y="5567821"/>
            <a:ext cx="1072832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9382967" y="5590417"/>
            <a:ext cx="1236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Packs them </a:t>
            </a:r>
            <a:endParaRPr lang="en-GB" sz="1100" dirty="0"/>
          </a:p>
        </p:txBody>
      </p:sp>
      <p:cxnSp>
        <p:nvCxnSpPr>
          <p:cNvPr id="247" name="Straight Arrow Connector 246"/>
          <p:cNvCxnSpPr>
            <a:endCxn id="238" idx="3"/>
          </p:cNvCxnSpPr>
          <p:nvPr/>
        </p:nvCxnSpPr>
        <p:spPr>
          <a:xfrm flipH="1">
            <a:off x="2696396" y="5935790"/>
            <a:ext cx="18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2326612" y="3958631"/>
            <a:ext cx="237369" cy="2373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1666217" y="4789136"/>
            <a:ext cx="814512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573295" y="4811444"/>
            <a:ext cx="107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Close program</a:t>
            </a:r>
            <a:endParaRPr lang="en-GB" sz="1000" dirty="0"/>
          </a:p>
        </p:txBody>
      </p:sp>
      <p:cxnSp>
        <p:nvCxnSpPr>
          <p:cNvPr id="278" name="Straight Arrow Connector 277"/>
          <p:cNvCxnSpPr>
            <a:endCxn id="275" idx="2"/>
          </p:cNvCxnSpPr>
          <p:nvPr/>
        </p:nvCxnSpPr>
        <p:spPr>
          <a:xfrm flipH="1" flipV="1">
            <a:off x="2073473" y="5106788"/>
            <a:ext cx="21597" cy="65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5" idx="0"/>
          </p:cNvCxnSpPr>
          <p:nvPr/>
        </p:nvCxnSpPr>
        <p:spPr>
          <a:xfrm rot="5400000" flipH="1" flipV="1">
            <a:off x="1868318" y="4380875"/>
            <a:ext cx="613416" cy="203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04" idx="2"/>
            <a:endCxn id="241" idx="1"/>
          </p:cNvCxnSpPr>
          <p:nvPr/>
        </p:nvCxnSpPr>
        <p:spPr>
          <a:xfrm rot="5400000">
            <a:off x="9516408" y="5355040"/>
            <a:ext cx="337925" cy="405289"/>
          </a:xfrm>
          <a:prstGeom prst="curvedConnector4">
            <a:avLst>
              <a:gd name="adj1" fmla="val 26500"/>
              <a:gd name="adj2" fmla="val 1564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241" idx="3"/>
            <a:endCxn id="211" idx="2"/>
          </p:cNvCxnSpPr>
          <p:nvPr/>
        </p:nvCxnSpPr>
        <p:spPr>
          <a:xfrm flipV="1">
            <a:off x="10555557" y="5311771"/>
            <a:ext cx="591840" cy="4148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648890" y="1339007"/>
            <a:ext cx="432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2261075" y="1121630"/>
            <a:ext cx="981075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Start game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247682" y="1321448"/>
            <a:ext cx="192874" cy="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54" idx="2"/>
          </p:cNvCxnSpPr>
          <p:nvPr/>
        </p:nvCxnSpPr>
        <p:spPr>
          <a:xfrm flipH="1">
            <a:off x="9506186" y="5710543"/>
            <a:ext cx="2275511" cy="639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331987" y="5776964"/>
            <a:ext cx="4209567" cy="545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570199" y="1193112"/>
            <a:ext cx="256673" cy="25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81594" y="1110407"/>
            <a:ext cx="981075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02931" y="1220497"/>
            <a:ext cx="894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Open game</a:t>
            </a:r>
            <a:endParaRPr lang="en-GB" sz="1100" dirty="0"/>
          </a:p>
        </p:txBody>
      </p:sp>
      <p:sp>
        <p:nvSpPr>
          <p:cNvPr id="81" name="Rectangle 80"/>
          <p:cNvSpPr/>
          <p:nvPr/>
        </p:nvSpPr>
        <p:spPr>
          <a:xfrm>
            <a:off x="3443676" y="283059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43676" y="283393"/>
            <a:ext cx="970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</a:t>
            </a:r>
            <a:r>
              <a:rPr lang="en-GB" sz="1100" dirty="0" smtClean="0"/>
              <a:t>gives</a:t>
            </a:r>
            <a:r>
              <a:rPr lang="en-GB" sz="1100" dirty="0" smtClean="0"/>
              <a:t> </a:t>
            </a:r>
            <a:r>
              <a:rPr lang="en-GB" sz="1100" dirty="0" smtClean="0"/>
              <a:t>input </a:t>
            </a:r>
            <a:endParaRPr lang="en-GB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3509042" y="1095317"/>
            <a:ext cx="91258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32501" y="1121630"/>
            <a:ext cx="845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</a:t>
            </a:r>
            <a:endParaRPr lang="en-GB" sz="1100" dirty="0"/>
          </a:p>
        </p:txBody>
      </p:sp>
      <p:cxnSp>
        <p:nvCxnSpPr>
          <p:cNvPr id="85" name="Straight Arrow Connector 84"/>
          <p:cNvCxnSpPr>
            <a:stCxn id="79" idx="3"/>
            <a:endCxn id="148" idx="1"/>
          </p:cNvCxnSpPr>
          <p:nvPr/>
        </p:nvCxnSpPr>
        <p:spPr>
          <a:xfrm>
            <a:off x="2062669" y="1339007"/>
            <a:ext cx="198406" cy="1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2"/>
            <a:endCxn id="83" idx="0"/>
          </p:cNvCxnSpPr>
          <p:nvPr/>
        </p:nvCxnSpPr>
        <p:spPr>
          <a:xfrm>
            <a:off x="3928950" y="721209"/>
            <a:ext cx="36387" cy="37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661829" y="1095317"/>
            <a:ext cx="1133476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11983" y="1112861"/>
            <a:ext cx="1033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List the user’s car choice </a:t>
            </a:r>
            <a:endParaRPr lang="en-GB" sz="1100" dirty="0"/>
          </a:p>
        </p:txBody>
      </p:sp>
      <p:cxnSp>
        <p:nvCxnSpPr>
          <p:cNvPr id="89" name="Straight Arrow Connector 88"/>
          <p:cNvCxnSpPr>
            <a:stCxn id="83" idx="3"/>
            <a:endCxn id="87" idx="1"/>
          </p:cNvCxnSpPr>
          <p:nvPr/>
        </p:nvCxnSpPr>
        <p:spPr>
          <a:xfrm>
            <a:off x="4421631" y="1323917"/>
            <a:ext cx="24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6205349" y="1075186"/>
            <a:ext cx="123559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26103" y="1095317"/>
            <a:ext cx="1331961" cy="41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List the user’s car choice through colour </a:t>
            </a:r>
            <a:endParaRPr lang="en-GB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807272" y="1310325"/>
            <a:ext cx="380952" cy="2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882180" y="1129084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61746" y="1154638"/>
            <a:ext cx="93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  </a:t>
            </a:r>
            <a:endParaRPr lang="en-GB" sz="1100" dirty="0"/>
          </a:p>
        </p:txBody>
      </p:sp>
      <p:sp>
        <p:nvSpPr>
          <p:cNvPr id="95" name="Rectangle 94"/>
          <p:cNvSpPr/>
          <p:nvPr/>
        </p:nvSpPr>
        <p:spPr>
          <a:xfrm>
            <a:off x="7821162" y="459785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06663" y="477376"/>
            <a:ext cx="970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gives input</a:t>
            </a:r>
            <a:endParaRPr lang="en-GB" sz="1100" dirty="0"/>
          </a:p>
        </p:txBody>
      </p:sp>
      <p:cxnSp>
        <p:nvCxnSpPr>
          <p:cNvPr id="97" name="Straight Arrow Connector 96"/>
          <p:cNvCxnSpPr>
            <a:stCxn id="96" idx="2"/>
            <a:endCxn id="93" idx="0"/>
          </p:cNvCxnSpPr>
          <p:nvPr/>
        </p:nvCxnSpPr>
        <p:spPr>
          <a:xfrm>
            <a:off x="8391937" y="908263"/>
            <a:ext cx="2024" cy="22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7458064" y="1310325"/>
            <a:ext cx="363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9344959" y="1095317"/>
            <a:ext cx="123559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392003" y="1110406"/>
            <a:ext cx="112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Displays robot on screen    </a:t>
            </a:r>
            <a:endParaRPr lang="en-GB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8898240" y="1357684"/>
            <a:ext cx="367957" cy="1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0757786" y="1965861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98666" y="2004418"/>
            <a:ext cx="1156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inputs car model input</a:t>
            </a:r>
            <a:endParaRPr lang="en-GB" sz="1100" dirty="0"/>
          </a:p>
        </p:txBody>
      </p:sp>
      <p:sp>
        <p:nvSpPr>
          <p:cNvPr id="104" name="Rounded Rectangle 103"/>
          <p:cNvSpPr/>
          <p:nvPr/>
        </p:nvSpPr>
        <p:spPr>
          <a:xfrm>
            <a:off x="9450973" y="1965861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496264" y="1987315"/>
            <a:ext cx="93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  </a:t>
            </a:r>
            <a:endParaRPr lang="en-GB" sz="1100" dirty="0"/>
          </a:p>
        </p:txBody>
      </p:sp>
      <p:cxnSp>
        <p:nvCxnSpPr>
          <p:cNvPr id="106" name="Straight Arrow Connector 105"/>
          <p:cNvCxnSpPr>
            <a:stCxn id="99" idx="2"/>
          </p:cNvCxnSpPr>
          <p:nvPr/>
        </p:nvCxnSpPr>
        <p:spPr>
          <a:xfrm>
            <a:off x="9962754" y="1552517"/>
            <a:ext cx="4206" cy="33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0580549" y="2219861"/>
            <a:ext cx="1859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9506186" y="2819214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541554" y="2871145"/>
            <a:ext cx="932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Receive user input    </a:t>
            </a:r>
            <a:endParaRPr lang="en-GB" sz="1100" dirty="0"/>
          </a:p>
        </p:txBody>
      </p:sp>
      <p:cxnSp>
        <p:nvCxnSpPr>
          <p:cNvPr id="110" name="Straight Arrow Connector 109"/>
          <p:cNvCxnSpPr>
            <a:stCxn id="104" idx="2"/>
          </p:cNvCxnSpPr>
          <p:nvPr/>
        </p:nvCxnSpPr>
        <p:spPr>
          <a:xfrm flipH="1">
            <a:off x="9955126" y="2423061"/>
            <a:ext cx="7628" cy="27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0791648" y="2807696"/>
            <a:ext cx="970547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731407" y="2798789"/>
            <a:ext cx="102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User inputs </a:t>
            </a:r>
          </a:p>
          <a:p>
            <a:pPr algn="ctr"/>
            <a:r>
              <a:rPr lang="en-GB" sz="1100" dirty="0" smtClean="0"/>
              <a:t>Time allowed</a:t>
            </a:r>
            <a:endParaRPr lang="en-GB" sz="11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10588447" y="3047814"/>
            <a:ext cx="203201" cy="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589749" y="3960459"/>
            <a:ext cx="45719" cy="17500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 flipH="1">
            <a:off x="11758838" y="3960459"/>
            <a:ext cx="45719" cy="17500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endCxn id="117" idx="1"/>
          </p:cNvCxnSpPr>
          <p:nvPr/>
        </p:nvCxnSpPr>
        <p:spPr>
          <a:xfrm>
            <a:off x="7626439" y="4573320"/>
            <a:ext cx="416162" cy="1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042601" y="4437366"/>
            <a:ext cx="1408372" cy="294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126283" y="4465538"/>
            <a:ext cx="1241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Robot timer starts</a:t>
            </a:r>
            <a:endParaRPr lang="en-GB" sz="1100" dirty="0"/>
          </a:p>
        </p:txBody>
      </p:sp>
      <p:cxnSp>
        <p:nvCxnSpPr>
          <p:cNvPr id="119" name="Straight Arrow Connector 118"/>
          <p:cNvCxnSpPr>
            <a:stCxn id="117" idx="3"/>
          </p:cNvCxnSpPr>
          <p:nvPr/>
        </p:nvCxnSpPr>
        <p:spPr>
          <a:xfrm flipV="1">
            <a:off x="9450973" y="4573320"/>
            <a:ext cx="2311222" cy="1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21" idx="1"/>
          </p:cNvCxnSpPr>
          <p:nvPr/>
        </p:nvCxnSpPr>
        <p:spPr>
          <a:xfrm>
            <a:off x="7645123" y="5187946"/>
            <a:ext cx="32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7972904" y="4926611"/>
            <a:ext cx="1146970" cy="522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85315" y="4927692"/>
            <a:ext cx="1399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Robot starts </a:t>
            </a:r>
            <a:r>
              <a:rPr lang="en-GB" sz="1000" dirty="0" smtClean="0"/>
              <a:t>using</a:t>
            </a:r>
          </a:p>
          <a:p>
            <a:pPr algn="ctr"/>
            <a:r>
              <a:rPr lang="en-GB" sz="1000" dirty="0" smtClean="0"/>
              <a:t>Linear search </a:t>
            </a:r>
          </a:p>
          <a:p>
            <a:pPr algn="ctr"/>
            <a:r>
              <a:rPr lang="en-GB" sz="1000" dirty="0" smtClean="0"/>
              <a:t>algorithm</a:t>
            </a:r>
            <a:endParaRPr lang="en-GB" sz="1000" dirty="0"/>
          </a:p>
        </p:txBody>
      </p:sp>
      <p:cxnSp>
        <p:nvCxnSpPr>
          <p:cNvPr id="123" name="Straight Arrow Connector 122"/>
          <p:cNvCxnSpPr>
            <a:stCxn id="109" idx="2"/>
          </p:cNvCxnSpPr>
          <p:nvPr/>
        </p:nvCxnSpPr>
        <p:spPr>
          <a:xfrm flipH="1">
            <a:off x="7741920" y="3302032"/>
            <a:ext cx="2266124" cy="76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9314529" y="5000480"/>
            <a:ext cx="1146970" cy="388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214245" y="4997251"/>
            <a:ext cx="139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Finds cheapest car model</a:t>
            </a:r>
            <a:endParaRPr lang="en-GB" sz="1000" dirty="0"/>
          </a:p>
        </p:txBody>
      </p:sp>
      <p:cxnSp>
        <p:nvCxnSpPr>
          <p:cNvPr id="126" name="Straight Arrow Connector 125"/>
          <p:cNvCxnSpPr>
            <a:stCxn id="121" idx="3"/>
            <a:endCxn id="124" idx="1"/>
          </p:cNvCxnSpPr>
          <p:nvPr/>
        </p:nvCxnSpPr>
        <p:spPr>
          <a:xfrm>
            <a:off x="9119874" y="5187946"/>
            <a:ext cx="194655" cy="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10674063" y="5068812"/>
            <a:ext cx="946668" cy="242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582149" y="5068812"/>
            <a:ext cx="1155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Adds </a:t>
            </a:r>
            <a:r>
              <a:rPr lang="en-GB" sz="1000" dirty="0" smtClean="0"/>
              <a:t>item to list</a:t>
            </a:r>
            <a:endParaRPr lang="en-GB" sz="1000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1620731" y="5166025"/>
            <a:ext cx="138109" cy="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3042752" y="5797565"/>
            <a:ext cx="1072832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077077" y="5833006"/>
            <a:ext cx="97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List is sorted</a:t>
            </a:r>
            <a:endParaRPr lang="en-GB" sz="1100" dirty="0"/>
          </a:p>
        </p:txBody>
      </p:sp>
      <p:sp>
        <p:nvSpPr>
          <p:cNvPr id="132" name="Rounded Rectangle 131"/>
          <p:cNvSpPr/>
          <p:nvPr/>
        </p:nvSpPr>
        <p:spPr>
          <a:xfrm>
            <a:off x="4303217" y="5570150"/>
            <a:ext cx="1023561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303216" y="5557684"/>
            <a:ext cx="932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Sorts the list </a:t>
            </a:r>
            <a:endParaRPr lang="en-GB" sz="1100" dirty="0"/>
          </a:p>
        </p:txBody>
      </p:sp>
      <p:cxnSp>
        <p:nvCxnSpPr>
          <p:cNvPr id="134" name="Straight Arrow Connector 133"/>
          <p:cNvCxnSpPr>
            <a:endCxn id="130" idx="3"/>
          </p:cNvCxnSpPr>
          <p:nvPr/>
        </p:nvCxnSpPr>
        <p:spPr>
          <a:xfrm flipH="1">
            <a:off x="4115584" y="5956391"/>
            <a:ext cx="256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1623565" y="5776964"/>
            <a:ext cx="1072831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562319" y="5768010"/>
            <a:ext cx="1199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Displays </a:t>
            </a:r>
            <a:r>
              <a:rPr lang="en-GB" sz="1000" dirty="0" smtClean="0"/>
              <a:t>sorted list </a:t>
            </a:r>
            <a:endParaRPr lang="en-GB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9482725" y="5567821"/>
            <a:ext cx="1072832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382967" y="5590417"/>
            <a:ext cx="1236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Packs them </a:t>
            </a:r>
            <a:endParaRPr lang="en-GB" sz="1100" dirty="0"/>
          </a:p>
        </p:txBody>
      </p:sp>
      <p:cxnSp>
        <p:nvCxnSpPr>
          <p:cNvPr id="139" name="Straight Arrow Connector 138"/>
          <p:cNvCxnSpPr>
            <a:endCxn id="135" idx="3"/>
          </p:cNvCxnSpPr>
          <p:nvPr/>
        </p:nvCxnSpPr>
        <p:spPr>
          <a:xfrm flipH="1">
            <a:off x="2696396" y="5935790"/>
            <a:ext cx="18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3347866" y="3762340"/>
            <a:ext cx="237369" cy="2373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650209" y="4528836"/>
            <a:ext cx="814512" cy="317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540669" y="4555504"/>
            <a:ext cx="107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Close program</a:t>
            </a:r>
            <a:endParaRPr lang="en-GB" sz="1000" dirty="0"/>
          </a:p>
        </p:txBody>
      </p:sp>
      <p:cxnSp>
        <p:nvCxnSpPr>
          <p:cNvPr id="143" name="Straight Arrow Connector 142"/>
          <p:cNvCxnSpPr>
            <a:stCxn id="183" idx="3"/>
            <a:endCxn id="141" idx="2"/>
          </p:cNvCxnSpPr>
          <p:nvPr/>
        </p:nvCxnSpPr>
        <p:spPr>
          <a:xfrm flipV="1">
            <a:off x="2174213" y="4846488"/>
            <a:ext cx="883252" cy="21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41" idx="0"/>
          </p:cNvCxnSpPr>
          <p:nvPr/>
        </p:nvCxnSpPr>
        <p:spPr>
          <a:xfrm rot="5400000" flipH="1" flipV="1">
            <a:off x="2852310" y="4120575"/>
            <a:ext cx="613416" cy="203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124" idx="2"/>
            <a:endCxn id="137" idx="1"/>
          </p:cNvCxnSpPr>
          <p:nvPr/>
        </p:nvCxnSpPr>
        <p:spPr>
          <a:xfrm rot="5400000">
            <a:off x="9516408" y="5355040"/>
            <a:ext cx="337925" cy="405289"/>
          </a:xfrm>
          <a:prstGeom prst="curvedConnector4">
            <a:avLst>
              <a:gd name="adj1" fmla="val 26500"/>
              <a:gd name="adj2" fmla="val 1564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37" idx="3"/>
            <a:endCxn id="127" idx="2"/>
          </p:cNvCxnSpPr>
          <p:nvPr/>
        </p:nvCxnSpPr>
        <p:spPr>
          <a:xfrm flipV="1">
            <a:off x="10555557" y="5311771"/>
            <a:ext cx="591840" cy="4148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79" idx="1"/>
          </p:cNvCxnSpPr>
          <p:nvPr/>
        </p:nvCxnSpPr>
        <p:spPr>
          <a:xfrm>
            <a:off x="648890" y="1339007"/>
            <a:ext cx="432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2261075" y="1121630"/>
            <a:ext cx="981075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Start game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3247682" y="1321448"/>
            <a:ext cx="192874" cy="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15" idx="2"/>
          </p:cNvCxnSpPr>
          <p:nvPr/>
        </p:nvCxnSpPr>
        <p:spPr>
          <a:xfrm flipH="1">
            <a:off x="9506186" y="5710543"/>
            <a:ext cx="2275511" cy="639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5331987" y="5776964"/>
            <a:ext cx="4209567" cy="545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/>
          <p:cNvSpPr/>
          <p:nvPr/>
        </p:nvSpPr>
        <p:spPr>
          <a:xfrm rot="16200000">
            <a:off x="1345831" y="2275983"/>
            <a:ext cx="454925" cy="304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9" name="Straight Arrow Connector 168"/>
          <p:cNvCxnSpPr>
            <a:endCxn id="168" idx="3"/>
          </p:cNvCxnSpPr>
          <p:nvPr/>
        </p:nvCxnSpPr>
        <p:spPr>
          <a:xfrm flipH="1">
            <a:off x="1573294" y="1524145"/>
            <a:ext cx="1" cy="67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45872" y="1704680"/>
            <a:ext cx="1430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[first button pressed]</a:t>
            </a:r>
            <a:endParaRPr lang="en-GB" sz="900" dirty="0"/>
          </a:p>
        </p:txBody>
      </p:sp>
      <p:sp>
        <p:nvSpPr>
          <p:cNvPr id="171" name="Flowchart: Decision 170"/>
          <p:cNvSpPr/>
          <p:nvPr/>
        </p:nvSpPr>
        <p:spPr>
          <a:xfrm rot="16200000">
            <a:off x="1355903" y="3117569"/>
            <a:ext cx="454925" cy="304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2" name="Straight Arrow Connector 171"/>
          <p:cNvCxnSpPr>
            <a:stCxn id="168" idx="1"/>
            <a:endCxn id="171" idx="3"/>
          </p:cNvCxnSpPr>
          <p:nvPr/>
        </p:nvCxnSpPr>
        <p:spPr>
          <a:xfrm>
            <a:off x="1573294" y="2655846"/>
            <a:ext cx="10072" cy="3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665846" y="1632728"/>
            <a:ext cx="660766" cy="69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1"/>
            <a:endCxn id="179" idx="0"/>
          </p:cNvCxnSpPr>
          <p:nvPr/>
        </p:nvCxnSpPr>
        <p:spPr>
          <a:xfrm>
            <a:off x="1583366" y="3497432"/>
            <a:ext cx="10593" cy="2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6231" y="2780186"/>
            <a:ext cx="1557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[second  button not pressed]</a:t>
            </a:r>
            <a:endParaRPr lang="en-GB" sz="9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103421" y="3773205"/>
            <a:ext cx="993650" cy="457200"/>
            <a:chOff x="1533525" y="1428750"/>
            <a:chExt cx="1090121" cy="457200"/>
          </a:xfrm>
        </p:grpSpPr>
        <p:sp>
          <p:nvSpPr>
            <p:cNvPr id="179" name="Rounded Rectangle 178"/>
            <p:cNvSpPr/>
            <p:nvPr/>
          </p:nvSpPr>
          <p:spPr>
            <a:xfrm>
              <a:off x="1533525" y="1428750"/>
              <a:ext cx="1076325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533525" y="1540797"/>
              <a:ext cx="10901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Quit Game</a:t>
              </a:r>
              <a:endParaRPr lang="en-GB" sz="900" dirty="0"/>
            </a:p>
          </p:txBody>
        </p:sp>
      </p:grpSp>
      <p:sp>
        <p:nvSpPr>
          <p:cNvPr id="183" name="Flowchart: Decision 182"/>
          <p:cNvSpPr/>
          <p:nvPr/>
        </p:nvSpPr>
        <p:spPr>
          <a:xfrm rot="16200000">
            <a:off x="1946750" y="5139346"/>
            <a:ext cx="454925" cy="304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/>
          <p:cNvSpPr txBox="1"/>
          <p:nvPr/>
        </p:nvSpPr>
        <p:spPr>
          <a:xfrm>
            <a:off x="1116564" y="5281945"/>
            <a:ext cx="932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[exit button]</a:t>
            </a:r>
            <a:endParaRPr lang="en-GB" sz="900" dirty="0"/>
          </a:p>
        </p:txBody>
      </p:sp>
      <p:cxnSp>
        <p:nvCxnSpPr>
          <p:cNvPr id="188" name="Straight Arrow Connector 187"/>
          <p:cNvCxnSpPr>
            <a:stCxn id="136" idx="0"/>
            <a:endCxn id="183" idx="1"/>
          </p:cNvCxnSpPr>
          <p:nvPr/>
        </p:nvCxnSpPr>
        <p:spPr>
          <a:xfrm flipV="1">
            <a:off x="2161872" y="5519209"/>
            <a:ext cx="12341" cy="24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4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178</Words>
  <Application>Microsoft Office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Johnson</dc:creator>
  <cp:lastModifiedBy>Asis Rai</cp:lastModifiedBy>
  <cp:revision>24</cp:revision>
  <dcterms:created xsi:type="dcterms:W3CDTF">2016-02-01T09:17:45Z</dcterms:created>
  <dcterms:modified xsi:type="dcterms:W3CDTF">2016-03-13T22:23:04Z</dcterms:modified>
</cp:coreProperties>
</file>