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74" r:id="rId14"/>
    <p:sldId id="275" r:id="rId15"/>
    <p:sldId id="269" r:id="rId16"/>
    <p:sldId id="270" r:id="rId17"/>
    <p:sldId id="258" r:id="rId18"/>
    <p:sldId id="272" r:id="rId1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533400" y="6324600"/>
            <a:ext cx="7923213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42E0A-6F91-491D-BB6A-C8534254BCF3}"/>
              </a:ext>
            </a:extLst>
          </p:cNvPr>
          <p:cNvSpPr/>
          <p:nvPr userDrawn="1"/>
        </p:nvSpPr>
        <p:spPr>
          <a:xfrm>
            <a:off x="533400" y="6175801"/>
            <a:ext cx="960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</a:rPr>
              <a:t>Asish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</a:rPr>
              <a:t> Maharana ( EIE 201610031 ) &amp; Abhijit Patra ( EIE 201618150 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9248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90133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MAJOR PROJECT  PRESENTATION 2019-20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6962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Student 1 (Roll#ECE2016...) &amp; Student 2 (Roll#ECE2016…)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990600" y="1295400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PLC BASED AUTOMATIC SORTING CONVEYOR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 17304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9546" y="3094840"/>
            <a:ext cx="1562102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4528728" y="396637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33698" y="5560959"/>
            <a:ext cx="3771902" cy="76364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Dr </a:t>
            </a:r>
            <a:r>
              <a:rPr lang="en-US" sz="2000" b="1" dirty="0" err="1">
                <a:solidFill>
                  <a:srgbClr val="0000FF"/>
                </a:solidFill>
                <a:ea typeface="DejaVu Sans" charset="0"/>
                <a:cs typeface="DejaVu Sans" charset="0"/>
              </a:rPr>
              <a:t>Swagat</a:t>
            </a: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 Kumar </a:t>
            </a:r>
            <a:r>
              <a:rPr lang="en-US" sz="2000" b="1" dirty="0" err="1">
                <a:solidFill>
                  <a:srgbClr val="0000FF"/>
                </a:solidFill>
                <a:ea typeface="DejaVu Sans" charset="0"/>
                <a:cs typeface="DejaVu Sans" charset="0"/>
              </a:rPr>
              <a:t>Samantray</a:t>
            </a: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E5055-5A4B-45FF-9DFD-4A05A4A42676}"/>
              </a:ext>
            </a:extLst>
          </p:cNvPr>
          <p:cNvSpPr/>
          <p:nvPr/>
        </p:nvSpPr>
        <p:spPr bwMode="auto">
          <a:xfrm>
            <a:off x="609600" y="6400800"/>
            <a:ext cx="77724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D6A5070-BE3E-4B05-BE2A-2AF70EB40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4420456"/>
            <a:ext cx="5715000" cy="447675"/>
          </a:xfrm>
        </p:spPr>
        <p:txBody>
          <a:bodyPr/>
          <a:lstStyle/>
          <a:p>
            <a:r>
              <a:rPr lang="en-US" dirty="0"/>
              <a:t>Asish Maharana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2A87-E8A0-43CB-A5FD-235DB962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738188"/>
            <a:ext cx="4953000" cy="633412"/>
          </a:xfrm>
        </p:spPr>
        <p:txBody>
          <a:bodyPr/>
          <a:lstStyle/>
          <a:p>
            <a:r>
              <a:rPr lang="en-US" dirty="0"/>
              <a:t>Flow Chart Of the System</a:t>
            </a:r>
            <a:endParaRPr lang="en-IN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99D3AD0-B24B-4676-B8A0-312152E5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593" y="204788"/>
            <a:ext cx="88893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A450A3-47C1-4A53-B0A0-1C71FF3A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94" y="1143000"/>
            <a:ext cx="5306606" cy="551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09EF6C53-115B-413F-84D9-478D070DC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593" y="6736963"/>
            <a:ext cx="8889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16EE1-7F53-4401-B482-CA517944B6FE}"/>
              </a:ext>
            </a:extLst>
          </p:cNvPr>
          <p:cNvSpPr/>
          <p:nvPr/>
        </p:nvSpPr>
        <p:spPr bwMode="auto">
          <a:xfrm>
            <a:off x="609600" y="6400800"/>
            <a:ext cx="76200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9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CC49-319C-40B1-98D7-4A1D7FBB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738188"/>
            <a:ext cx="5867400" cy="633412"/>
          </a:xfrm>
        </p:spPr>
        <p:txBody>
          <a:bodyPr/>
          <a:lstStyle/>
          <a:p>
            <a:r>
              <a:rPr lang="en-US" dirty="0"/>
              <a:t>Implementation Of The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FD76-F1BA-49C1-89B0-C569D46D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/>
              <a:t>In the system, there are two parts: hardware section and software section.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/>
              <a:t>The hardware section will be construction of the system using s7-200 PLC and other electronic components.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/>
              <a:t>And the software is developed for to control and work the system correctly.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A000CC-9364-4A0B-9C71-C119A6184046}"/>
              </a:ext>
            </a:extLst>
          </p:cNvPr>
          <p:cNvSpPr/>
          <p:nvPr/>
        </p:nvSpPr>
        <p:spPr bwMode="auto">
          <a:xfrm>
            <a:off x="609600" y="6400800"/>
            <a:ext cx="75438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0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AD62-295D-4B11-9D66-CC1C537A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Outcome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0603-4B48-41A1-BE3B-4380DD85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17626"/>
            <a:ext cx="8304213" cy="47767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system it is very helpful in industries for sorting easily metal and non metal products &amp; also decrease human effort, avoid risk, improve accuracy, increase speed of production and reduce the cycle time.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FEB38-305C-4ED8-9C00-13A5267BC5BE}"/>
              </a:ext>
            </a:extLst>
          </p:cNvPr>
          <p:cNvSpPr/>
          <p:nvPr/>
        </p:nvSpPr>
        <p:spPr bwMode="auto">
          <a:xfrm>
            <a:off x="609600" y="6400800"/>
            <a:ext cx="74676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1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8A7F-9A83-4F8D-8053-A929AB16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B044-686A-48DF-B9B0-E55E5790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17626"/>
            <a:ext cx="8304213" cy="47767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Increase speed of production and reduce the cycle time.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Avoid risk and improve accuracy.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Reduce a lot of time and labor.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Developing an automation system which having low-cost, low maintenance, long durability and to make system user friendly as possible.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AC2CC-7395-4DD1-9D24-0B26ACF2A771}"/>
              </a:ext>
            </a:extLst>
          </p:cNvPr>
          <p:cNvSpPr/>
          <p:nvPr/>
        </p:nvSpPr>
        <p:spPr bwMode="auto">
          <a:xfrm>
            <a:off x="609600" y="6400800"/>
            <a:ext cx="74676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FD20-A2F1-4F80-A967-B1F70EF8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Innovativeness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8C37-2C91-4AFB-84AD-49EABBC0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17626"/>
            <a:ext cx="8304213" cy="47767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real time application which helps in sorting the objects using PLC.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helps to achieving effective communication between objects using multiple sensor to monitor parameters.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75146-20E9-481C-B470-A5D986E10177}"/>
              </a:ext>
            </a:extLst>
          </p:cNvPr>
          <p:cNvSpPr/>
          <p:nvPr/>
        </p:nvSpPr>
        <p:spPr bwMode="auto">
          <a:xfrm>
            <a:off x="609600" y="6400800"/>
            <a:ext cx="74676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854D-9F0A-43CB-83BA-555CA0C2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738188"/>
            <a:ext cx="1752600" cy="633412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8CA0-30E5-48EF-AD78-AE43E6A9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2" y="1188720"/>
            <a:ext cx="8610598" cy="4905693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/>
              <a:t>From the work by which, we made a simple sorting system using the Programmable Logic Controller (PLC).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/>
              <a:t>The sorting system is based on the height of the object that is coming through the conveyor system.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/>
              <a:t>The System works  during  normal  operation  and  greatly improved by the automation  processes  with  the  use  of  the  PLC  ladder  diagram using step7 Micro win.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5E1699-3E62-46C3-9C09-B6F0A9BD5F1F}"/>
              </a:ext>
            </a:extLst>
          </p:cNvPr>
          <p:cNvSpPr/>
          <p:nvPr/>
        </p:nvSpPr>
        <p:spPr bwMode="auto">
          <a:xfrm>
            <a:off x="566226" y="6410325"/>
            <a:ext cx="75438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6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F043-9051-4645-8E39-36513905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738189"/>
            <a:ext cx="2438400" cy="557212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C79-BA3D-4DDC-971B-0FC25CC1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/>
              <a:t>The project presents an overview of hardware and software implementation with PLC.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/>
              <a:t>Developed an algorithm to separate metal and non metal products by using PLC programming.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FE07EC-D92E-47F9-9820-DC2D2FA9403B}"/>
              </a:ext>
            </a:extLst>
          </p:cNvPr>
          <p:cNvSpPr/>
          <p:nvPr/>
        </p:nvSpPr>
        <p:spPr bwMode="auto">
          <a:xfrm>
            <a:off x="609600" y="6400800"/>
            <a:ext cx="75438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5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A5406E-3D07-4ED1-A6DB-987F0E467D55}"/>
              </a:ext>
            </a:extLst>
          </p:cNvPr>
          <p:cNvSpPr/>
          <p:nvPr/>
        </p:nvSpPr>
        <p:spPr>
          <a:xfrm>
            <a:off x="533400" y="1319213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N.Keerthipriya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“PLC Based Industrial Conveyor Automation and Monitoring,”, IJRASET 2015, Volume 3 Issue III, March, 2015.ISSN: 2321-965</a:t>
            </a:r>
            <a:endParaRPr lang="en-IN" sz="32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Bargal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Nilima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, et al. "PLC based object sorting automation." Int Res J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Eng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Technol (IRJET) 3.07 (2016)      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Shukat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N, PLC Based Automated Object Sorting Machine, Multi Topic Conference 2001, IEEE publication.</a:t>
            </a:r>
            <a:endParaRPr lang="en-IN" sz="32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58992-4399-4297-8D50-332FD3B1D582}"/>
              </a:ext>
            </a:extLst>
          </p:cNvPr>
          <p:cNvSpPr/>
          <p:nvPr/>
        </p:nvSpPr>
        <p:spPr bwMode="auto">
          <a:xfrm>
            <a:off x="552157" y="6467735"/>
            <a:ext cx="7525043" cy="3902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B1AA-2118-4C0D-AF78-6AA09D138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</p:spPr>
        <p:txBody>
          <a:bodyPr/>
          <a:lstStyle/>
          <a:p>
            <a:r>
              <a:rPr lang="en-US" sz="6000" dirty="0"/>
              <a:t>Thank you 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136F3-E4CE-4F3B-AC58-EA201661317D}"/>
              </a:ext>
            </a:extLst>
          </p:cNvPr>
          <p:cNvSpPr/>
          <p:nvPr/>
        </p:nvSpPr>
        <p:spPr bwMode="auto">
          <a:xfrm>
            <a:off x="609600" y="6400800"/>
            <a:ext cx="75438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2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52AD-CA78-4AC3-B3E6-409565B8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2FEB-05F1-48F6-ADF1-8894886B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17626"/>
            <a:ext cx="8610600" cy="50069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Objective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Components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Flow chart of the system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Implementation of the system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Outcome of the system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Importance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Innovativeness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Conclusion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/>
              <a:t>Reference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7E041-874E-4DEC-B034-C305403DA46B}"/>
              </a:ext>
            </a:extLst>
          </p:cNvPr>
          <p:cNvSpPr/>
          <p:nvPr/>
        </p:nvSpPr>
        <p:spPr bwMode="auto">
          <a:xfrm>
            <a:off x="609600" y="6400800"/>
            <a:ext cx="77724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3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9414-E520-41E5-A71A-19548771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1219200"/>
            <a:ext cx="2590800" cy="152400"/>
          </a:xfrm>
        </p:spPr>
        <p:txBody>
          <a:bodyPr/>
          <a:lstStyle/>
          <a:p>
            <a:r>
              <a:rPr lang="en-US" dirty="0">
                <a:ea typeface="DejaVu Sans" charset="0"/>
                <a:cs typeface="DejaVu Sans" charset="0"/>
              </a:rPr>
              <a:t>Introduction</a:t>
            </a:r>
            <a:br>
              <a:rPr lang="en-US" dirty="0">
                <a:ea typeface="DejaVu Sans" charset="0"/>
                <a:cs typeface="DejaVu Sans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092-B2B8-4239-8399-B51C6A48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228013" cy="4722813"/>
          </a:xfrm>
        </p:spPr>
        <p:txBody>
          <a:bodyPr/>
          <a:lstStyle/>
          <a:p>
            <a:pPr marL="457200" indent="-457200"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1"/>
                </a:solidFill>
                <a:cs typeface="Times New Roman" pitchFamily="16" charset="0"/>
              </a:rPr>
              <a:t>In this project, Automation System for sorting metal objects conveyor is developed in Programmable Logic Controller.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1"/>
                </a:solidFill>
                <a:cs typeface="Times New Roman" pitchFamily="16" charset="0"/>
              </a:rPr>
              <a:t>The project mainly focuses on sorting metallic and non metallic objects using PLC.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1"/>
                </a:solidFill>
                <a:cs typeface="Times New Roman" pitchFamily="16" charset="0"/>
              </a:rPr>
              <a:t>Thus it become necessary to develop low cost automation for sorting these products in accurate manner.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6F41D-49B0-44C0-A25B-EF96905BFD43}"/>
              </a:ext>
            </a:extLst>
          </p:cNvPr>
          <p:cNvSpPr/>
          <p:nvPr/>
        </p:nvSpPr>
        <p:spPr bwMode="auto">
          <a:xfrm>
            <a:off x="609600" y="6400800"/>
            <a:ext cx="77724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3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32F9-76C3-4500-98AE-884D6F89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3587"/>
            <a:ext cx="2057400" cy="608013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B608-E9F8-4C3D-9640-6877C996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algorithm  for Sorting metal and non metal products.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conveyor belt system which operate using DC motor.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to detect metal &amp; Non metal object.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sorting metal and non metal object.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8BE60-1211-427A-BF46-66F4AB76BEF8}"/>
              </a:ext>
            </a:extLst>
          </p:cNvPr>
          <p:cNvSpPr/>
          <p:nvPr/>
        </p:nvSpPr>
        <p:spPr bwMode="auto">
          <a:xfrm>
            <a:off x="609600" y="6400800"/>
            <a:ext cx="77724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3F0C-0822-4A0D-BB90-736D6DA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738188"/>
            <a:ext cx="2666999" cy="633412"/>
          </a:xfrm>
        </p:spPr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5060-4518-4B8D-8A4D-DBEB189E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b="1" dirty="0"/>
              <a:t>PLC</a:t>
            </a:r>
            <a:r>
              <a:rPr lang="en-US" dirty="0"/>
              <a:t> : </a:t>
            </a:r>
            <a:r>
              <a:rPr lang="en-US" dirty="0">
                <a:cs typeface="Times New Roman" panose="02020603050405020304" pitchFamily="18" charset="0"/>
              </a:rPr>
              <a:t>The system is powered by a programmable logic controller (Siemens S7 200) to control the sorting system.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b="1" dirty="0">
              <a:cs typeface="Times New Roman" panose="02020603050405020304" pitchFamily="18" charset="0"/>
            </a:endParaRPr>
          </a:p>
          <a:p>
            <a:pPr marL="0" indent="0" algn="just"/>
            <a:endParaRPr lang="en-US" b="1" dirty="0"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b="1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795C4-6BF3-424E-A25C-22712B6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98" y="2979273"/>
            <a:ext cx="4406616" cy="32683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6DC43C-7407-4D38-9178-A77B8AF2EF01}"/>
              </a:ext>
            </a:extLst>
          </p:cNvPr>
          <p:cNvSpPr/>
          <p:nvPr/>
        </p:nvSpPr>
        <p:spPr bwMode="auto">
          <a:xfrm>
            <a:off x="609600" y="6400800"/>
            <a:ext cx="77724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7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B202-B178-4260-9F7B-BAEB6CC0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763587"/>
            <a:ext cx="2514601" cy="608013"/>
          </a:xfrm>
        </p:spPr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3E32-A741-4E56-95A8-7BBAC2F9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b="1" dirty="0">
                <a:cs typeface="Times New Roman" panose="02020603050405020304" pitchFamily="18" charset="0"/>
              </a:rPr>
              <a:t>Conveyor System</a:t>
            </a:r>
            <a:r>
              <a:rPr lang="en-US" dirty="0">
                <a:cs typeface="Times New Roman" panose="02020603050405020304" pitchFamily="18" charset="0"/>
              </a:rPr>
              <a:t> : </a:t>
            </a:r>
            <a:r>
              <a:rPr lang="en-US" dirty="0"/>
              <a:t>The system consists of conveyor belt which takes the objects like bottles, small boxes or packages in front of sensors and thus sorting logic is decided by PLC 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5B96C-5493-4723-B53D-51D58DB3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0"/>
            <a:ext cx="5627369" cy="2360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76C152-4179-4629-9B27-8A349F3E9A8B}"/>
              </a:ext>
            </a:extLst>
          </p:cNvPr>
          <p:cNvSpPr/>
          <p:nvPr/>
        </p:nvSpPr>
        <p:spPr bwMode="auto">
          <a:xfrm>
            <a:off x="609600" y="6400800"/>
            <a:ext cx="77724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8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A3A9-4F63-4634-8043-F88D823D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738188"/>
            <a:ext cx="2895600" cy="633412"/>
          </a:xfrm>
        </p:spPr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B8EA-6575-48C6-8F05-CBD54C75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b="1" dirty="0"/>
              <a:t>Piston Driver </a:t>
            </a:r>
            <a:r>
              <a:rPr lang="en-US" dirty="0"/>
              <a:t>: The conveyor system carries the piston drivers and  it pushes the product in the collection bin the sensor sense them accordingly.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F3B53-16C7-430D-8651-0BAC1152E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06" y="3434081"/>
            <a:ext cx="6858000" cy="26908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ACC06B-81E7-4352-BB93-10D3CF557924}"/>
              </a:ext>
            </a:extLst>
          </p:cNvPr>
          <p:cNvSpPr/>
          <p:nvPr/>
        </p:nvSpPr>
        <p:spPr bwMode="auto">
          <a:xfrm>
            <a:off x="609600" y="6400800"/>
            <a:ext cx="77724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1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221E-7B55-4F01-8312-7EBB0CFE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738189"/>
            <a:ext cx="2667000" cy="481012"/>
          </a:xfrm>
        </p:spPr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7CD7-E05C-455D-80D1-8DCE6379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b="1" dirty="0"/>
              <a:t>Proximity Sensor </a:t>
            </a:r>
            <a:r>
              <a:rPr lang="en-US" dirty="0"/>
              <a:t>: This sensor is used to distinguish between metals and non-metals. It utilizes the inductive effect for the detection of metals.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9DE25-9413-4D20-83C6-E486308B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16" y="2895600"/>
            <a:ext cx="3371380" cy="29568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FEE66A-FC3B-474A-940C-1870305EBF47}"/>
              </a:ext>
            </a:extLst>
          </p:cNvPr>
          <p:cNvSpPr/>
          <p:nvPr/>
        </p:nvSpPr>
        <p:spPr bwMode="auto">
          <a:xfrm>
            <a:off x="609600" y="6400800"/>
            <a:ext cx="77724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7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C53F-236C-4206-88F9-B2804A48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738188"/>
            <a:ext cx="2895600" cy="633412"/>
          </a:xfrm>
        </p:spPr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2725-29D5-4F6E-B0D1-D4C82342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371600"/>
            <a:ext cx="8610599" cy="4722813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b="1" dirty="0"/>
              <a:t>Metal Detector Sensor : </a:t>
            </a:r>
            <a:r>
              <a:rPr lang="en-IN" dirty="0"/>
              <a:t>A metal detector is an electronic instrument that detects the presence of metal nearby. when electricity flows through the transmitter coil, it creates a magnetic field all around it. The magnetic field makes an electric current flow inside the metal 	object.</a:t>
            </a:r>
          </a:p>
          <a:p>
            <a:pPr marL="0" indent="0"/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1AE26-EE2B-42FE-9EA4-CA6B8CF35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83" y="4419600"/>
            <a:ext cx="6951233" cy="1853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4BBC8-50CB-4E8B-80AC-89061E9F5231}"/>
              </a:ext>
            </a:extLst>
          </p:cNvPr>
          <p:cNvSpPr/>
          <p:nvPr/>
        </p:nvSpPr>
        <p:spPr bwMode="auto">
          <a:xfrm>
            <a:off x="609600" y="6400800"/>
            <a:ext cx="7772400" cy="447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2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693</Words>
  <Application>Microsoft Office PowerPoint</Application>
  <PresentationFormat>On-screen Show (4:3)</PresentationFormat>
  <Paragraphs>82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Times New Roman</vt:lpstr>
      <vt:lpstr>Wingdings</vt:lpstr>
      <vt:lpstr>Office Theme</vt:lpstr>
      <vt:lpstr>PowerPoint Presentation</vt:lpstr>
      <vt:lpstr>Contents</vt:lpstr>
      <vt:lpstr>Introduction </vt:lpstr>
      <vt:lpstr>Objective</vt:lpstr>
      <vt:lpstr>Components</vt:lpstr>
      <vt:lpstr>Components</vt:lpstr>
      <vt:lpstr>Components</vt:lpstr>
      <vt:lpstr>Components</vt:lpstr>
      <vt:lpstr>Components</vt:lpstr>
      <vt:lpstr>Flow Chart Of the System</vt:lpstr>
      <vt:lpstr>Implementation Of The System</vt:lpstr>
      <vt:lpstr>Outcome of the system</vt:lpstr>
      <vt:lpstr>Importance</vt:lpstr>
      <vt:lpstr>Innovativeness</vt:lpstr>
      <vt:lpstr>Results</vt:lpstr>
      <vt:lpstr>Conclusion</vt:lpstr>
      <vt:lpstr>PowerPoint Presentation</vt:lpstr>
      <vt:lpstr>Thank you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Asish Maharana</cp:lastModifiedBy>
  <cp:revision>719</cp:revision>
  <cp:lastPrinted>1601-01-01T00:00:00Z</cp:lastPrinted>
  <dcterms:created xsi:type="dcterms:W3CDTF">2005-01-24T10:28:59Z</dcterms:created>
  <dcterms:modified xsi:type="dcterms:W3CDTF">2021-10-24T10:00:28Z</dcterms:modified>
</cp:coreProperties>
</file>