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79" r:id="rId4"/>
    <p:sldId id="280" r:id="rId5"/>
    <p:sldId id="281" r:id="rId6"/>
    <p:sldId id="293" r:id="rId7"/>
    <p:sldId id="299" r:id="rId8"/>
    <p:sldId id="300" r:id="rId9"/>
    <p:sldId id="301" r:id="rId10"/>
    <p:sldId id="303" r:id="rId11"/>
    <p:sldId id="308" r:id="rId12"/>
    <p:sldId id="302" r:id="rId13"/>
    <p:sldId id="304" r:id="rId14"/>
    <p:sldId id="305" r:id="rId15"/>
    <p:sldId id="306" r:id="rId16"/>
    <p:sldId id="307" r:id="rId17"/>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A54"/>
    <a:srgbClr val="60E146"/>
    <a:srgbClr val="F79646"/>
    <a:srgbClr val="D5EC46"/>
    <a:srgbClr val="48D49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3" d="100"/>
          <a:sy n="153" d="100"/>
        </p:scale>
        <p:origin x="3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61E82C2-06A1-4B04-A311-E771FEC9F0D5}" type="datetimeFigureOut">
              <a:rPr lang="en-US" smtClean="0"/>
              <a:t>5/18/2018</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3629CA1-41A0-4A55-93A2-0F2B985022C9}" type="slidenum">
              <a:rPr lang="en-US" smtClean="0"/>
              <a:t>‹#›</a:t>
            </a:fld>
            <a:endParaRPr lang="en-US"/>
          </a:p>
        </p:txBody>
      </p:sp>
    </p:spTree>
    <p:extLst>
      <p:ext uri="{BB962C8B-B14F-4D97-AF65-F5344CB8AC3E}">
        <p14:creationId xmlns:p14="http://schemas.microsoft.com/office/powerpoint/2010/main" val="2383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24" name="PlaceHolder 2"/>
          <p:cNvSpPr>
            <a:spLocks noGrp="1"/>
          </p:cNvSpPr>
          <p:nvPr>
            <p:ph type="body"/>
          </p:nvPr>
        </p:nvSpPr>
        <p:spPr>
          <a:xfrm>
            <a:off x="457200" y="1203480"/>
            <a:ext cx="8229240" cy="1422360"/>
          </a:xfrm>
          <a:prstGeom prst="rect">
            <a:avLst/>
          </a:prstGeom>
        </p:spPr>
        <p:txBody>
          <a:bodyPr wrap="none" lIns="0" tIns="0" rIns="0" bIns="0"/>
          <a:lstStyle/>
          <a:p>
            <a:pPr lvl="0"/>
            <a:r>
              <a:rPr lang="en-US"/>
              <a:t>Edit Master text styles</a:t>
            </a:r>
          </a:p>
        </p:txBody>
      </p:sp>
      <p:sp>
        <p:nvSpPr>
          <p:cNvPr id="25" name="PlaceHolder 3"/>
          <p:cNvSpPr>
            <a:spLocks noGrp="1"/>
          </p:cNvSpPr>
          <p:nvPr>
            <p:ph type="body"/>
          </p:nvPr>
        </p:nvSpPr>
        <p:spPr>
          <a:xfrm>
            <a:off x="457200" y="2761200"/>
            <a:ext cx="8229240" cy="14223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27" name="PlaceHolder 2"/>
          <p:cNvSpPr>
            <a:spLocks noGrp="1"/>
          </p:cNvSpPr>
          <p:nvPr>
            <p:ph type="body"/>
          </p:nvPr>
        </p:nvSpPr>
        <p:spPr>
          <a:xfrm>
            <a:off x="457200" y="1203480"/>
            <a:ext cx="4015440" cy="1422360"/>
          </a:xfrm>
          <a:prstGeom prst="rect">
            <a:avLst/>
          </a:prstGeom>
        </p:spPr>
        <p:txBody>
          <a:bodyPr wrap="none" lIns="0" tIns="0" rIns="0" bIns="0"/>
          <a:lstStyle/>
          <a:p>
            <a:pPr lvl="0"/>
            <a:r>
              <a:rPr lang="en-US"/>
              <a:t>Edit Master text styles</a:t>
            </a:r>
          </a:p>
        </p:txBody>
      </p:sp>
      <p:sp>
        <p:nvSpPr>
          <p:cNvPr id="28" name="PlaceHolder 3"/>
          <p:cNvSpPr>
            <a:spLocks noGrp="1"/>
          </p:cNvSpPr>
          <p:nvPr>
            <p:ph type="body"/>
          </p:nvPr>
        </p:nvSpPr>
        <p:spPr>
          <a:xfrm>
            <a:off x="4673520" y="1203480"/>
            <a:ext cx="4015440" cy="1422360"/>
          </a:xfrm>
          <a:prstGeom prst="rect">
            <a:avLst/>
          </a:prstGeom>
        </p:spPr>
        <p:txBody>
          <a:bodyPr wrap="none" lIns="0" tIns="0" rIns="0" bIns="0"/>
          <a:lstStyle/>
          <a:p>
            <a:pPr lvl="0"/>
            <a:r>
              <a:rPr lang="en-US"/>
              <a:t>Edit Master text styles</a:t>
            </a:r>
          </a:p>
        </p:txBody>
      </p:sp>
      <p:sp>
        <p:nvSpPr>
          <p:cNvPr id="29" name="PlaceHolder 4"/>
          <p:cNvSpPr>
            <a:spLocks noGrp="1"/>
          </p:cNvSpPr>
          <p:nvPr>
            <p:ph type="body"/>
          </p:nvPr>
        </p:nvSpPr>
        <p:spPr>
          <a:xfrm>
            <a:off x="4673520" y="2761200"/>
            <a:ext cx="4015440" cy="1422360"/>
          </a:xfrm>
          <a:prstGeom prst="rect">
            <a:avLst/>
          </a:prstGeom>
        </p:spPr>
        <p:txBody>
          <a:bodyPr wrap="none" lIns="0" tIns="0" rIns="0" bIns="0"/>
          <a:lstStyle/>
          <a:p>
            <a:pPr lvl="0"/>
            <a:r>
              <a:rPr lang="en-US"/>
              <a:t>Edit Master text styles</a:t>
            </a:r>
          </a:p>
        </p:txBody>
      </p:sp>
      <p:sp>
        <p:nvSpPr>
          <p:cNvPr id="30" name="PlaceHolder 5"/>
          <p:cNvSpPr>
            <a:spLocks noGrp="1"/>
          </p:cNvSpPr>
          <p:nvPr>
            <p:ph type="body"/>
          </p:nvPr>
        </p:nvSpPr>
        <p:spPr>
          <a:xfrm>
            <a:off x="457200" y="2761200"/>
            <a:ext cx="4015440" cy="14223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32" name="PlaceHolder 2"/>
          <p:cNvSpPr>
            <a:spLocks noGrp="1"/>
          </p:cNvSpPr>
          <p:nvPr>
            <p:ph type="body"/>
          </p:nvPr>
        </p:nvSpPr>
        <p:spPr>
          <a:xfrm>
            <a:off x="457200" y="1203480"/>
            <a:ext cx="4015440" cy="1422360"/>
          </a:xfrm>
          <a:prstGeom prst="rect">
            <a:avLst/>
          </a:prstGeom>
        </p:spPr>
        <p:txBody>
          <a:bodyPr wrap="none" lIns="0" tIns="0" rIns="0" bIns="0"/>
          <a:lstStyle/>
          <a:p>
            <a:pPr lvl="0"/>
            <a:r>
              <a:rPr lang="en-US"/>
              <a:t>Edit Master text styles</a:t>
            </a:r>
          </a:p>
        </p:txBody>
      </p:sp>
      <p:sp>
        <p:nvSpPr>
          <p:cNvPr id="33" name="PlaceHolder 3"/>
          <p:cNvSpPr>
            <a:spLocks noGrp="1"/>
          </p:cNvSpPr>
          <p:nvPr>
            <p:ph type="body"/>
          </p:nvPr>
        </p:nvSpPr>
        <p:spPr>
          <a:xfrm>
            <a:off x="4673520" y="1203480"/>
            <a:ext cx="4015440" cy="14223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203480"/>
            <a:ext cx="8229240" cy="29833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203480"/>
            <a:ext cx="8229240" cy="29829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203480"/>
            <a:ext cx="4015440" cy="2982960"/>
          </a:xfrm>
          <a:prstGeom prst="rect">
            <a:avLst/>
          </a:prstGeom>
        </p:spPr>
        <p:txBody>
          <a:bodyPr wrap="none" lIns="0" tIns="0" rIns="0" bIns="0"/>
          <a:lstStyle/>
          <a:p>
            <a:endParaRPr/>
          </a:p>
        </p:txBody>
      </p:sp>
      <p:sp>
        <p:nvSpPr>
          <p:cNvPr id="42" name="PlaceHolder 3"/>
          <p:cNvSpPr>
            <a:spLocks noGrp="1"/>
          </p:cNvSpPr>
          <p:nvPr>
            <p:ph type="body"/>
          </p:nvPr>
        </p:nvSpPr>
        <p:spPr>
          <a:xfrm>
            <a:off x="4673520" y="1203480"/>
            <a:ext cx="4015440" cy="29829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05200"/>
            <a:ext cx="8229240" cy="39812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203480"/>
            <a:ext cx="4015440" cy="1422360"/>
          </a:xfrm>
          <a:prstGeom prst="rect">
            <a:avLst/>
          </a:prstGeom>
        </p:spPr>
        <p:txBody>
          <a:bodyPr wrap="none" lIns="0" tIns="0" rIns="0" bIns="0"/>
          <a:lstStyle/>
          <a:p>
            <a:endParaRPr/>
          </a:p>
        </p:txBody>
      </p:sp>
      <p:sp>
        <p:nvSpPr>
          <p:cNvPr id="47" name="PlaceHolder 3"/>
          <p:cNvSpPr>
            <a:spLocks noGrp="1"/>
          </p:cNvSpPr>
          <p:nvPr>
            <p:ph type="body"/>
          </p:nvPr>
        </p:nvSpPr>
        <p:spPr>
          <a:xfrm>
            <a:off x="457200" y="2761200"/>
            <a:ext cx="4015440" cy="1422360"/>
          </a:xfrm>
          <a:prstGeom prst="rect">
            <a:avLst/>
          </a:prstGeom>
        </p:spPr>
        <p:txBody>
          <a:bodyPr wrap="none" lIns="0" tIns="0" rIns="0" bIns="0"/>
          <a:lstStyle/>
          <a:p>
            <a:endParaRPr/>
          </a:p>
        </p:txBody>
      </p:sp>
      <p:sp>
        <p:nvSpPr>
          <p:cNvPr id="48" name="PlaceHolder 4"/>
          <p:cNvSpPr>
            <a:spLocks noGrp="1"/>
          </p:cNvSpPr>
          <p:nvPr>
            <p:ph type="body"/>
          </p:nvPr>
        </p:nvSpPr>
        <p:spPr>
          <a:xfrm>
            <a:off x="4673520" y="1203480"/>
            <a:ext cx="4015440" cy="29829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3" name="PlaceHolder 2"/>
          <p:cNvSpPr>
            <a:spLocks noGrp="1"/>
          </p:cNvSpPr>
          <p:nvPr>
            <p:ph type="subTitle"/>
          </p:nvPr>
        </p:nvSpPr>
        <p:spPr>
          <a:xfrm>
            <a:off x="457200" y="1203480"/>
            <a:ext cx="8229240" cy="2983320"/>
          </a:xfrm>
          <a:prstGeom prst="rect">
            <a:avLst/>
          </a:prstGeom>
        </p:spPr>
        <p:txBody>
          <a:bodyPr wrap="none" lIns="0" tIns="0" rIns="0" bIns="0" anchor="ctr"/>
          <a:lstStyle/>
          <a:p>
            <a:pPr algn="ctr"/>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203480"/>
            <a:ext cx="4015440" cy="2982960"/>
          </a:xfrm>
          <a:prstGeom prst="rect">
            <a:avLst/>
          </a:prstGeom>
        </p:spPr>
        <p:txBody>
          <a:bodyPr wrap="none" lIns="0" tIns="0" rIns="0" bIns="0"/>
          <a:lstStyle/>
          <a:p>
            <a:endParaRPr/>
          </a:p>
        </p:txBody>
      </p:sp>
      <p:sp>
        <p:nvSpPr>
          <p:cNvPr id="51" name="PlaceHolder 3"/>
          <p:cNvSpPr>
            <a:spLocks noGrp="1"/>
          </p:cNvSpPr>
          <p:nvPr>
            <p:ph type="body"/>
          </p:nvPr>
        </p:nvSpPr>
        <p:spPr>
          <a:xfrm>
            <a:off x="4673520" y="1203480"/>
            <a:ext cx="4015440" cy="1422360"/>
          </a:xfrm>
          <a:prstGeom prst="rect">
            <a:avLst/>
          </a:prstGeom>
        </p:spPr>
        <p:txBody>
          <a:bodyPr wrap="none" lIns="0" tIns="0" rIns="0" bIns="0"/>
          <a:lstStyle/>
          <a:p>
            <a:endParaRPr/>
          </a:p>
        </p:txBody>
      </p:sp>
      <p:sp>
        <p:nvSpPr>
          <p:cNvPr id="52" name="PlaceHolder 4"/>
          <p:cNvSpPr>
            <a:spLocks noGrp="1"/>
          </p:cNvSpPr>
          <p:nvPr>
            <p:ph type="body"/>
          </p:nvPr>
        </p:nvSpPr>
        <p:spPr>
          <a:xfrm>
            <a:off x="4673520" y="2761200"/>
            <a:ext cx="4015440" cy="14223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203480"/>
            <a:ext cx="4015440" cy="1422360"/>
          </a:xfrm>
          <a:prstGeom prst="rect">
            <a:avLst/>
          </a:prstGeom>
        </p:spPr>
        <p:txBody>
          <a:bodyPr wrap="none" lIns="0" tIns="0" rIns="0" bIns="0"/>
          <a:lstStyle/>
          <a:p>
            <a:endParaRPr/>
          </a:p>
        </p:txBody>
      </p:sp>
      <p:sp>
        <p:nvSpPr>
          <p:cNvPr id="55" name="PlaceHolder 3"/>
          <p:cNvSpPr>
            <a:spLocks noGrp="1"/>
          </p:cNvSpPr>
          <p:nvPr>
            <p:ph type="body"/>
          </p:nvPr>
        </p:nvSpPr>
        <p:spPr>
          <a:xfrm>
            <a:off x="4673520" y="1203480"/>
            <a:ext cx="4015440" cy="1422360"/>
          </a:xfrm>
          <a:prstGeom prst="rect">
            <a:avLst/>
          </a:prstGeom>
        </p:spPr>
        <p:txBody>
          <a:bodyPr wrap="none" lIns="0" tIns="0" rIns="0" bIns="0"/>
          <a:lstStyle/>
          <a:p>
            <a:endParaRPr/>
          </a:p>
        </p:txBody>
      </p:sp>
      <p:sp>
        <p:nvSpPr>
          <p:cNvPr id="56" name="PlaceHolder 4"/>
          <p:cNvSpPr>
            <a:spLocks noGrp="1"/>
          </p:cNvSpPr>
          <p:nvPr>
            <p:ph type="body"/>
          </p:nvPr>
        </p:nvSpPr>
        <p:spPr>
          <a:xfrm>
            <a:off x="457200" y="2761200"/>
            <a:ext cx="8228520" cy="14223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203480"/>
            <a:ext cx="8229240" cy="1422360"/>
          </a:xfrm>
          <a:prstGeom prst="rect">
            <a:avLst/>
          </a:prstGeom>
        </p:spPr>
        <p:txBody>
          <a:bodyPr wrap="none" lIns="0" tIns="0" rIns="0" bIns="0"/>
          <a:lstStyle/>
          <a:p>
            <a:endParaRPr/>
          </a:p>
        </p:txBody>
      </p:sp>
      <p:sp>
        <p:nvSpPr>
          <p:cNvPr id="59" name="PlaceHolder 3"/>
          <p:cNvSpPr>
            <a:spLocks noGrp="1"/>
          </p:cNvSpPr>
          <p:nvPr>
            <p:ph type="body"/>
          </p:nvPr>
        </p:nvSpPr>
        <p:spPr>
          <a:xfrm>
            <a:off x="457200" y="2761200"/>
            <a:ext cx="8229240" cy="14223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203480"/>
            <a:ext cx="4015440" cy="1422360"/>
          </a:xfrm>
          <a:prstGeom prst="rect">
            <a:avLst/>
          </a:prstGeom>
        </p:spPr>
        <p:txBody>
          <a:bodyPr wrap="none" lIns="0" tIns="0" rIns="0" bIns="0"/>
          <a:lstStyle/>
          <a:p>
            <a:endParaRPr/>
          </a:p>
        </p:txBody>
      </p:sp>
      <p:sp>
        <p:nvSpPr>
          <p:cNvPr id="62" name="PlaceHolder 3"/>
          <p:cNvSpPr>
            <a:spLocks noGrp="1"/>
          </p:cNvSpPr>
          <p:nvPr>
            <p:ph type="body"/>
          </p:nvPr>
        </p:nvSpPr>
        <p:spPr>
          <a:xfrm>
            <a:off x="4673520" y="1203480"/>
            <a:ext cx="4015440" cy="1422360"/>
          </a:xfrm>
          <a:prstGeom prst="rect">
            <a:avLst/>
          </a:prstGeom>
        </p:spPr>
        <p:txBody>
          <a:bodyPr wrap="none" lIns="0" tIns="0" rIns="0" bIns="0"/>
          <a:lstStyle/>
          <a:p>
            <a:endParaRPr/>
          </a:p>
        </p:txBody>
      </p:sp>
      <p:sp>
        <p:nvSpPr>
          <p:cNvPr id="63" name="PlaceHolder 4"/>
          <p:cNvSpPr>
            <a:spLocks noGrp="1"/>
          </p:cNvSpPr>
          <p:nvPr>
            <p:ph type="body"/>
          </p:nvPr>
        </p:nvSpPr>
        <p:spPr>
          <a:xfrm>
            <a:off x="4673520" y="2761200"/>
            <a:ext cx="4015440" cy="1422360"/>
          </a:xfrm>
          <a:prstGeom prst="rect">
            <a:avLst/>
          </a:prstGeom>
        </p:spPr>
        <p:txBody>
          <a:bodyPr wrap="none" lIns="0" tIns="0" rIns="0" bIns="0"/>
          <a:lstStyle/>
          <a:p>
            <a:endParaRPr/>
          </a:p>
        </p:txBody>
      </p:sp>
      <p:sp>
        <p:nvSpPr>
          <p:cNvPr id="64" name="PlaceHolder 5"/>
          <p:cNvSpPr>
            <a:spLocks noGrp="1"/>
          </p:cNvSpPr>
          <p:nvPr>
            <p:ph type="body"/>
          </p:nvPr>
        </p:nvSpPr>
        <p:spPr>
          <a:xfrm>
            <a:off x="457200" y="2761200"/>
            <a:ext cx="4015440" cy="14223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9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203480"/>
            <a:ext cx="4015440" cy="1422360"/>
          </a:xfrm>
          <a:prstGeom prst="rect">
            <a:avLst/>
          </a:prstGeom>
        </p:spPr>
        <p:txBody>
          <a:bodyPr wrap="none" lIns="0" tIns="0" rIns="0" bIns="0"/>
          <a:lstStyle/>
          <a:p>
            <a:endParaRPr/>
          </a:p>
        </p:txBody>
      </p:sp>
      <p:sp>
        <p:nvSpPr>
          <p:cNvPr id="67" name="PlaceHolder 3"/>
          <p:cNvSpPr>
            <a:spLocks noGrp="1"/>
          </p:cNvSpPr>
          <p:nvPr>
            <p:ph type="body"/>
          </p:nvPr>
        </p:nvSpPr>
        <p:spPr>
          <a:xfrm>
            <a:off x="4673520" y="1203480"/>
            <a:ext cx="4015440" cy="142236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5" name="PlaceHolder 2"/>
          <p:cNvSpPr>
            <a:spLocks noGrp="1"/>
          </p:cNvSpPr>
          <p:nvPr>
            <p:ph type="body"/>
          </p:nvPr>
        </p:nvSpPr>
        <p:spPr>
          <a:xfrm>
            <a:off x="457200" y="1203480"/>
            <a:ext cx="8229240" cy="29829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7" name="PlaceHolder 2"/>
          <p:cNvSpPr>
            <a:spLocks noGrp="1"/>
          </p:cNvSpPr>
          <p:nvPr>
            <p:ph type="body"/>
          </p:nvPr>
        </p:nvSpPr>
        <p:spPr>
          <a:xfrm>
            <a:off x="457200" y="1203480"/>
            <a:ext cx="4015440" cy="2982960"/>
          </a:xfrm>
          <a:prstGeom prst="rect">
            <a:avLst/>
          </a:prstGeom>
        </p:spPr>
        <p:txBody>
          <a:bodyPr wrap="none" lIns="0" tIns="0" rIns="0" bIns="0"/>
          <a:lstStyle/>
          <a:p>
            <a:pPr lvl="0"/>
            <a:r>
              <a:rPr lang="en-US"/>
              <a:t>Edit Master text styles</a:t>
            </a:r>
          </a:p>
        </p:txBody>
      </p:sp>
      <p:sp>
        <p:nvSpPr>
          <p:cNvPr id="8" name="PlaceHolder 3"/>
          <p:cNvSpPr>
            <a:spLocks noGrp="1"/>
          </p:cNvSpPr>
          <p:nvPr>
            <p:ph type="body"/>
          </p:nvPr>
        </p:nvSpPr>
        <p:spPr>
          <a:xfrm>
            <a:off x="4673520" y="1203480"/>
            <a:ext cx="4015440" cy="29829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wrap="none" lIns="0" tIns="0" rIns="0" bIns="0" anchor="ctr"/>
          <a:lstStyle/>
          <a:p>
            <a:pPr algn="ctr"/>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12" name="PlaceHolder 2"/>
          <p:cNvSpPr>
            <a:spLocks noGrp="1"/>
          </p:cNvSpPr>
          <p:nvPr>
            <p:ph type="body"/>
          </p:nvPr>
        </p:nvSpPr>
        <p:spPr>
          <a:xfrm>
            <a:off x="457200" y="1203480"/>
            <a:ext cx="4015440" cy="1422360"/>
          </a:xfrm>
          <a:prstGeom prst="rect">
            <a:avLst/>
          </a:prstGeom>
        </p:spPr>
        <p:txBody>
          <a:bodyPr wrap="none" lIns="0" tIns="0" rIns="0" bIns="0"/>
          <a:lstStyle/>
          <a:p>
            <a:pPr lvl="0"/>
            <a:r>
              <a:rPr lang="en-US"/>
              <a:t>Edit Master text styles</a:t>
            </a:r>
          </a:p>
        </p:txBody>
      </p:sp>
      <p:sp>
        <p:nvSpPr>
          <p:cNvPr id="13" name="PlaceHolder 3"/>
          <p:cNvSpPr>
            <a:spLocks noGrp="1"/>
          </p:cNvSpPr>
          <p:nvPr>
            <p:ph type="body"/>
          </p:nvPr>
        </p:nvSpPr>
        <p:spPr>
          <a:xfrm>
            <a:off x="457200" y="2761200"/>
            <a:ext cx="4015440" cy="1422360"/>
          </a:xfrm>
          <a:prstGeom prst="rect">
            <a:avLst/>
          </a:prstGeom>
        </p:spPr>
        <p:txBody>
          <a:bodyPr wrap="none" lIns="0" tIns="0" rIns="0" bIns="0"/>
          <a:lstStyle/>
          <a:p>
            <a:pPr lvl="0"/>
            <a:r>
              <a:rPr lang="en-US"/>
              <a:t>Edit Master text styles</a:t>
            </a:r>
          </a:p>
        </p:txBody>
      </p:sp>
      <p:sp>
        <p:nvSpPr>
          <p:cNvPr id="14" name="PlaceHolder 4"/>
          <p:cNvSpPr>
            <a:spLocks noGrp="1"/>
          </p:cNvSpPr>
          <p:nvPr>
            <p:ph type="body"/>
          </p:nvPr>
        </p:nvSpPr>
        <p:spPr>
          <a:xfrm>
            <a:off x="4673520" y="1203480"/>
            <a:ext cx="4015440" cy="29829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16" name="PlaceHolder 2"/>
          <p:cNvSpPr>
            <a:spLocks noGrp="1"/>
          </p:cNvSpPr>
          <p:nvPr>
            <p:ph type="body"/>
          </p:nvPr>
        </p:nvSpPr>
        <p:spPr>
          <a:xfrm>
            <a:off x="457200" y="1203480"/>
            <a:ext cx="4015440" cy="2982960"/>
          </a:xfrm>
          <a:prstGeom prst="rect">
            <a:avLst/>
          </a:prstGeom>
        </p:spPr>
        <p:txBody>
          <a:bodyPr wrap="none" lIns="0" tIns="0" rIns="0" bIns="0"/>
          <a:lstStyle/>
          <a:p>
            <a:pPr lvl="0"/>
            <a:r>
              <a:rPr lang="en-US"/>
              <a:t>Edit Master text styles</a:t>
            </a:r>
          </a:p>
        </p:txBody>
      </p:sp>
      <p:sp>
        <p:nvSpPr>
          <p:cNvPr id="17" name="PlaceHolder 3"/>
          <p:cNvSpPr>
            <a:spLocks noGrp="1"/>
          </p:cNvSpPr>
          <p:nvPr>
            <p:ph type="body"/>
          </p:nvPr>
        </p:nvSpPr>
        <p:spPr>
          <a:xfrm>
            <a:off x="4673520" y="1203480"/>
            <a:ext cx="4015440" cy="1422360"/>
          </a:xfrm>
          <a:prstGeom prst="rect">
            <a:avLst/>
          </a:prstGeom>
        </p:spPr>
        <p:txBody>
          <a:bodyPr wrap="none" lIns="0" tIns="0" rIns="0" bIns="0"/>
          <a:lstStyle/>
          <a:p>
            <a:pPr lvl="0"/>
            <a:r>
              <a:rPr lang="en-US"/>
              <a:t>Edit Master text styles</a:t>
            </a:r>
          </a:p>
        </p:txBody>
      </p:sp>
      <p:sp>
        <p:nvSpPr>
          <p:cNvPr id="18" name="PlaceHolder 4"/>
          <p:cNvSpPr>
            <a:spLocks noGrp="1"/>
          </p:cNvSpPr>
          <p:nvPr>
            <p:ph type="body"/>
          </p:nvPr>
        </p:nvSpPr>
        <p:spPr>
          <a:xfrm>
            <a:off x="4673520" y="2761200"/>
            <a:ext cx="4015440" cy="1422360"/>
          </a:xfrm>
          <a:prstGeom prst="rect">
            <a:avLst/>
          </a:prstGeom>
        </p:spPr>
        <p:txBody>
          <a:bodyPr wrap="none" lIns="0" tIns="0" rIns="0" bIns="0"/>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960"/>
          </a:xfrm>
          <a:prstGeom prst="rect">
            <a:avLst/>
          </a:prstGeom>
        </p:spPr>
        <p:txBody>
          <a:bodyPr wrap="none" lIns="0" tIns="0" rIns="0" bIns="0" anchor="ctr"/>
          <a:lstStyle/>
          <a:p>
            <a:pPr algn="ctr"/>
            <a:r>
              <a:rPr lang="en-US"/>
              <a:t>Click to edit Master title style</a:t>
            </a:r>
            <a:endParaRPr/>
          </a:p>
        </p:txBody>
      </p:sp>
      <p:sp>
        <p:nvSpPr>
          <p:cNvPr id="20" name="PlaceHolder 2"/>
          <p:cNvSpPr>
            <a:spLocks noGrp="1"/>
          </p:cNvSpPr>
          <p:nvPr>
            <p:ph type="body"/>
          </p:nvPr>
        </p:nvSpPr>
        <p:spPr>
          <a:xfrm>
            <a:off x="457200" y="1203480"/>
            <a:ext cx="4015440" cy="1422360"/>
          </a:xfrm>
          <a:prstGeom prst="rect">
            <a:avLst/>
          </a:prstGeom>
        </p:spPr>
        <p:txBody>
          <a:bodyPr wrap="none" lIns="0" tIns="0" rIns="0" bIns="0"/>
          <a:lstStyle/>
          <a:p>
            <a:pPr lvl="0"/>
            <a:r>
              <a:rPr lang="en-US"/>
              <a:t>Edit Master text styles</a:t>
            </a:r>
          </a:p>
        </p:txBody>
      </p:sp>
      <p:sp>
        <p:nvSpPr>
          <p:cNvPr id="21" name="PlaceHolder 3"/>
          <p:cNvSpPr>
            <a:spLocks noGrp="1"/>
          </p:cNvSpPr>
          <p:nvPr>
            <p:ph type="body"/>
          </p:nvPr>
        </p:nvSpPr>
        <p:spPr>
          <a:xfrm>
            <a:off x="4673520" y="1203480"/>
            <a:ext cx="4015440" cy="1422360"/>
          </a:xfrm>
          <a:prstGeom prst="rect">
            <a:avLst/>
          </a:prstGeom>
        </p:spPr>
        <p:txBody>
          <a:bodyPr wrap="none" lIns="0" tIns="0" rIns="0" bIns="0"/>
          <a:lstStyle/>
          <a:p>
            <a:pPr lvl="0"/>
            <a:r>
              <a:rPr lang="en-US"/>
              <a:t>Edit Master text styles</a:t>
            </a:r>
          </a:p>
        </p:txBody>
      </p:sp>
      <p:sp>
        <p:nvSpPr>
          <p:cNvPr id="22" name="PlaceHolder 4"/>
          <p:cNvSpPr>
            <a:spLocks noGrp="1"/>
          </p:cNvSpPr>
          <p:nvPr>
            <p:ph type="body"/>
          </p:nvPr>
        </p:nvSpPr>
        <p:spPr>
          <a:xfrm>
            <a:off x="457200" y="2761200"/>
            <a:ext cx="8228520" cy="1422360"/>
          </a:xfrm>
          <a:prstGeom prst="rect">
            <a:avLst/>
          </a:prstGeom>
        </p:spPr>
        <p:txBody>
          <a:bodyPr wrap="none" lIns="0" tIns="0" rIns="0" bIns="0"/>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wrap="none" lIns="0" tIns="0" rIns="0" bIns="0" anchor="ctr"/>
          <a:lstStyle/>
          <a:p>
            <a:pPr algn="ctr"/>
            <a:r>
              <a:rPr lang="en-AU"/>
              <a:t>Click to edit the title text format</a:t>
            </a:r>
            <a:endParaRPr/>
          </a:p>
        </p:txBody>
      </p:sp>
      <p:sp>
        <p:nvSpPr>
          <p:cNvPr id="3" name="PlaceHolder 2"/>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AU"/>
              <a:t>Click to edit the outline text format</a:t>
            </a:r>
            <a:endParaRPr/>
          </a:p>
          <a:p>
            <a:pPr lvl="1">
              <a:buSzPct val="25000"/>
              <a:buFont typeface="StarSymbol"/>
              <a:buChar char=""/>
            </a:pPr>
            <a:r>
              <a:rPr lang="en-AU"/>
              <a:t>Second Outline Level</a:t>
            </a:r>
            <a:endParaRPr/>
          </a:p>
          <a:p>
            <a:pPr lvl="2">
              <a:buSzPct val="25000"/>
              <a:buFont typeface="StarSymbol"/>
              <a:buChar char=""/>
            </a:pPr>
            <a:r>
              <a:rPr lang="en-AU"/>
              <a:t>Third Outline Level</a:t>
            </a:r>
            <a:endParaRPr/>
          </a:p>
          <a:p>
            <a:pPr lvl="3">
              <a:buSzPct val="25000"/>
              <a:buFont typeface="StarSymbol"/>
              <a:buChar char=""/>
            </a:pPr>
            <a:r>
              <a:rPr lang="en-AU"/>
              <a:t>Fourth Outline Level</a:t>
            </a:r>
            <a:endParaRPr/>
          </a:p>
          <a:p>
            <a:pPr lvl="4">
              <a:buSzPct val="25000"/>
              <a:buFont typeface="StarSymbol"/>
              <a:buChar char=""/>
            </a:pPr>
            <a:r>
              <a:rPr lang="en-AU"/>
              <a:t>Fifth Outline Level</a:t>
            </a:r>
            <a:endParaRPr/>
          </a:p>
          <a:p>
            <a:pPr lvl="5">
              <a:buSzPct val="25000"/>
              <a:buFont typeface="StarSymbol"/>
              <a:buChar char=""/>
            </a:pPr>
            <a:r>
              <a:rPr lang="en-AU"/>
              <a:t>Sixth Outline Level</a:t>
            </a:r>
            <a:endParaRPr/>
          </a:p>
          <a:p>
            <a:pPr lvl="6">
              <a:buSzPct val="25000"/>
              <a:buFont typeface="StarSymbol"/>
              <a:buChar char=""/>
            </a:pPr>
            <a:r>
              <a:rPr lang="en-AU"/>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wrap="none" lIns="0" tIns="0" rIns="0" bIns="0" anchor="ctr"/>
          <a:lstStyle/>
          <a:p>
            <a:pPr algn="ctr"/>
            <a:r>
              <a:rPr lang="en-AU"/>
              <a:t>Click to edit the title text format</a:t>
            </a:r>
            <a:endParaRPr/>
          </a:p>
        </p:txBody>
      </p:sp>
      <p:sp>
        <p:nvSpPr>
          <p:cNvPr id="35" name="PlaceHolder 2"/>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AU"/>
              <a:t>Click to edit the outline text format</a:t>
            </a:r>
            <a:endParaRPr/>
          </a:p>
          <a:p>
            <a:pPr lvl="1">
              <a:buSzPct val="25000"/>
              <a:buFont typeface="StarSymbol"/>
              <a:buChar char=""/>
            </a:pPr>
            <a:r>
              <a:rPr lang="en-AU"/>
              <a:t>Second Outline Level</a:t>
            </a:r>
            <a:endParaRPr/>
          </a:p>
          <a:p>
            <a:pPr lvl="2">
              <a:buSzPct val="25000"/>
              <a:buFont typeface="StarSymbol"/>
              <a:buChar char=""/>
            </a:pPr>
            <a:r>
              <a:rPr lang="en-AU"/>
              <a:t>Third Outline Level</a:t>
            </a:r>
            <a:endParaRPr/>
          </a:p>
          <a:p>
            <a:pPr lvl="3">
              <a:buSzPct val="25000"/>
              <a:buFont typeface="StarSymbol"/>
              <a:buChar char=""/>
            </a:pPr>
            <a:r>
              <a:rPr lang="en-AU"/>
              <a:t>Fourth Outline Level</a:t>
            </a:r>
            <a:endParaRPr/>
          </a:p>
          <a:p>
            <a:pPr lvl="4">
              <a:buSzPct val="25000"/>
              <a:buFont typeface="StarSymbol"/>
              <a:buChar char=""/>
            </a:pPr>
            <a:r>
              <a:rPr lang="en-AU"/>
              <a:t>Fifth Outline Level</a:t>
            </a:r>
            <a:endParaRPr/>
          </a:p>
          <a:p>
            <a:pPr lvl="5">
              <a:buSzPct val="25000"/>
              <a:buFont typeface="StarSymbol"/>
              <a:buChar char=""/>
            </a:pPr>
            <a:r>
              <a:rPr lang="en-AU"/>
              <a:t>Sixth Outline Level</a:t>
            </a:r>
            <a:endParaRPr/>
          </a:p>
          <a:p>
            <a:pPr lvl="6">
              <a:buSzPct val="25000"/>
              <a:buFont typeface="StarSymbol"/>
              <a:buChar char=""/>
            </a:pPr>
            <a:r>
              <a:rPr lang="en-AU"/>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6" name="CustomShape 1"/>
          <p:cNvSpPr/>
          <p:nvPr/>
        </p:nvSpPr>
        <p:spPr>
          <a:xfrm>
            <a:off x="755640" y="771480"/>
            <a:ext cx="7632360" cy="1727640"/>
          </a:xfrm>
          <a:prstGeom prst="rect">
            <a:avLst/>
          </a:prstGeom>
        </p:spPr>
        <p:txBody>
          <a:bodyPr lIns="90000" tIns="45000" rIns="90000" bIns="45000" anchor="ctr"/>
          <a:lstStyle/>
          <a:p>
            <a:pPr>
              <a:lnSpc>
                <a:spcPct val="100000"/>
              </a:lnSpc>
            </a:pPr>
            <a:r>
              <a:rPr lang="en-US" sz="4800" dirty="0">
                <a:solidFill>
                  <a:srgbClr val="00B0F0"/>
                </a:solidFill>
                <a:latin typeface="Roboto"/>
                <a:ea typeface="Roboto"/>
              </a:rPr>
              <a:t>Character Rigging </a:t>
            </a:r>
          </a:p>
          <a:p>
            <a:pPr>
              <a:lnSpc>
                <a:spcPct val="100000"/>
              </a:lnSpc>
            </a:pPr>
            <a:r>
              <a:rPr lang="en-US" sz="4800" dirty="0">
                <a:solidFill>
                  <a:srgbClr val="00B0F0"/>
                </a:solidFill>
                <a:latin typeface="Roboto"/>
                <a:ea typeface="Roboto"/>
              </a:rPr>
              <a:t>Pipeline</a:t>
            </a:r>
            <a:endParaRPr dirty="0"/>
          </a:p>
        </p:txBody>
      </p:sp>
      <p:sp>
        <p:nvSpPr>
          <p:cNvPr id="137" name="CustomShape 2"/>
          <p:cNvSpPr/>
          <p:nvPr/>
        </p:nvSpPr>
        <p:spPr>
          <a:xfrm>
            <a:off x="755640" y="2571840"/>
            <a:ext cx="6400080" cy="1313640"/>
          </a:xfrm>
          <a:prstGeom prst="rect">
            <a:avLst/>
          </a:prstGeom>
        </p:spPr>
        <p:txBody>
          <a:bodyPr lIns="90000" tIns="45000" rIns="90000" bIns="45000"/>
          <a:lstStyle/>
          <a:p>
            <a:pPr>
              <a:lnSpc>
                <a:spcPct val="100000"/>
              </a:lnSpc>
            </a:pPr>
            <a:r>
              <a:rPr lang="en-AU" sz="2400" dirty="0">
                <a:solidFill>
                  <a:srgbClr val="92D050"/>
                </a:solidFill>
                <a:latin typeface="Roboto"/>
                <a:ea typeface="Roboto"/>
              </a:rPr>
              <a:t>Design &amp; Implementation</a:t>
            </a:r>
            <a:endParaRPr dirty="0"/>
          </a:p>
        </p:txBody>
      </p:sp>
      <p:sp>
        <p:nvSpPr>
          <p:cNvPr id="4" name="CustomShape 2"/>
          <p:cNvSpPr/>
          <p:nvPr/>
        </p:nvSpPr>
        <p:spPr>
          <a:xfrm>
            <a:off x="749016" y="4355609"/>
            <a:ext cx="6400081" cy="488062"/>
          </a:xfrm>
          <a:prstGeom prst="rect">
            <a:avLst/>
          </a:prstGeom>
        </p:spPr>
        <p:txBody>
          <a:bodyPr lIns="90000" tIns="45000" rIns="90000" bIns="45000"/>
          <a:lstStyle/>
          <a:p>
            <a:pPr>
              <a:lnSpc>
                <a:spcPct val="100000"/>
              </a:lnSpc>
            </a:pPr>
            <a:r>
              <a:rPr lang="en-AU" sz="2400">
                <a:solidFill>
                  <a:srgbClr val="92D050"/>
                </a:solidFill>
                <a:latin typeface="Roboto"/>
                <a:ea typeface="Roboto"/>
              </a:rPr>
              <a:t>18/05/2018 </a:t>
            </a:r>
            <a:r>
              <a:rPr lang="en-AU" sz="2400" dirty="0">
                <a:solidFill>
                  <a:srgbClr val="92D050"/>
                </a:solidFill>
                <a:latin typeface="Roboto"/>
                <a:ea typeface="Roboto"/>
              </a:rPr>
              <a:t>– Sam Nicholas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813AD5-7727-48B7-93BD-0F7B0DC1D192}"/>
              </a:ext>
            </a:extLst>
          </p:cNvPr>
          <p:cNvPicPr>
            <a:picLocks noChangeAspect="1"/>
          </p:cNvPicPr>
          <p:nvPr/>
        </p:nvPicPr>
        <p:blipFill>
          <a:blip r:embed="rId2"/>
          <a:stretch>
            <a:fillRect/>
          </a:stretch>
        </p:blipFill>
        <p:spPr>
          <a:xfrm>
            <a:off x="5609865" y="1203480"/>
            <a:ext cx="3076575" cy="1543050"/>
          </a:xfrm>
          <a:prstGeom prst="rect">
            <a:avLst/>
          </a:prstGeom>
        </p:spPr>
      </p:pic>
      <p:cxnSp>
        <p:nvCxnSpPr>
          <p:cNvPr id="6" name="Straight Arrow Connector 5">
            <a:extLst>
              <a:ext uri="{FF2B5EF4-FFF2-40B4-BE49-F238E27FC236}">
                <a16:creationId xmlns:a16="http://schemas.microsoft.com/office/drawing/2014/main" id="{A4CD436C-1190-4414-B541-59A5223D51ED}"/>
              </a:ext>
            </a:extLst>
          </p:cNvPr>
          <p:cNvCxnSpPr/>
          <p:nvPr/>
        </p:nvCxnSpPr>
        <p:spPr>
          <a:xfrm flipH="1" flipV="1">
            <a:off x="6237962" y="1972849"/>
            <a:ext cx="933189" cy="13549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C320C9-1639-4231-851F-01BB819C1CE7}"/>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10" name="Subtitle 5">
            <a:extLst>
              <a:ext uri="{FF2B5EF4-FFF2-40B4-BE49-F238E27FC236}">
                <a16:creationId xmlns:a16="http://schemas.microsoft.com/office/drawing/2014/main" id="{89F3D426-5BDA-467E-851F-BD2EEC3AB127}"/>
              </a:ext>
            </a:extLst>
          </p:cNvPr>
          <p:cNvSpPr txBox="1">
            <a:spLocks/>
          </p:cNvSpPr>
          <p:nvPr/>
        </p:nvSpPr>
        <p:spPr>
          <a:xfrm>
            <a:off x="609600" y="1108552"/>
            <a:ext cx="4940300" cy="3695180"/>
          </a:xfrm>
          <a:prstGeom prst="rect">
            <a:avLst/>
          </a:prstGeom>
        </p:spPr>
        <p:txBody>
          <a:bodyPr wrap="square">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Once you have positioned all the bones on the left side of the rig look to the IK Panel.</a:t>
            </a:r>
          </a:p>
          <a:p>
            <a:pPr marL="0" indent="0">
              <a:buNone/>
            </a:pPr>
            <a:r>
              <a:rPr lang="en-US" sz="2000" dirty="0">
                <a:solidFill>
                  <a:schemeClr val="bg1"/>
                </a:solidFill>
                <a:latin typeface="Calibri" panose="020F0502020204030204" pitchFamily="34" charset="0"/>
              </a:rPr>
              <a:t>There is a button that will mirror the position of the joints from the left side to the right side of the rig.</a:t>
            </a:r>
          </a:p>
          <a:p>
            <a:pPr marL="0" indent="0">
              <a:buNone/>
            </a:pPr>
            <a:r>
              <a:rPr lang="en-US" sz="2000" dirty="0">
                <a:solidFill>
                  <a:schemeClr val="bg1"/>
                </a:solidFill>
                <a:latin typeface="Calibri" panose="020F0502020204030204" pitchFamily="34" charset="0"/>
              </a:rPr>
              <a:t>If you have an asymmetric rig, you may need to re-adjust the right side of the rig, or position them entirely manually.</a:t>
            </a:r>
          </a:p>
          <a:p>
            <a:pPr marL="0" indent="0">
              <a:buNone/>
            </a:pPr>
            <a:r>
              <a:rPr lang="en-US" sz="2000" dirty="0">
                <a:solidFill>
                  <a:schemeClr val="bg1"/>
                </a:solidFill>
                <a:latin typeface="Calibri" panose="020F0502020204030204" pitchFamily="34" charset="0"/>
              </a:rPr>
              <a:t>Once ALL the bones are in position (on both sides), select the highest bone in the hierarchy and select </a:t>
            </a:r>
            <a:r>
              <a:rPr lang="en-US" sz="2000" dirty="0">
                <a:solidFill>
                  <a:srgbClr val="00B0F0"/>
                </a:solidFill>
                <a:latin typeface="Calibri" panose="020F0502020204030204" pitchFamily="34" charset="0"/>
              </a:rPr>
              <a:t>Modify &gt; Freeze Transformations</a:t>
            </a:r>
            <a:r>
              <a:rPr lang="en-US" sz="2000" dirty="0">
                <a:solidFill>
                  <a:schemeClr val="bg1"/>
                </a:solidFill>
                <a:latin typeface="Calibri" panose="020F0502020204030204" pitchFamily="34" charset="0"/>
              </a:rPr>
              <a:t>.</a:t>
            </a:r>
          </a:p>
          <a:p>
            <a:pPr marL="0" indent="0">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63163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28649" y="1114960"/>
            <a:ext cx="7175500" cy="3525036"/>
          </a:xfrm>
          <a:prstGeom prst="rect">
            <a:avLst/>
          </a:prstGeom>
        </p:spPr>
        <p:txBody>
          <a:bodyPr wrap="square">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It’s a good idea to save another copy now.</a:t>
            </a:r>
          </a:p>
          <a:p>
            <a:pPr marL="0" indent="0">
              <a:buNone/>
            </a:pPr>
            <a:r>
              <a:rPr lang="en-US" sz="2000" dirty="0">
                <a:solidFill>
                  <a:schemeClr val="bg1"/>
                </a:solidFill>
                <a:latin typeface="Calibri" panose="020F0502020204030204" pitchFamily="34" charset="0"/>
              </a:rPr>
              <a:t>To attach the geometry to your rig, perform the following steps in this exact order:</a:t>
            </a:r>
          </a:p>
          <a:p>
            <a:r>
              <a:rPr lang="en-US" sz="2000" b="1" dirty="0">
                <a:solidFill>
                  <a:srgbClr val="92D050"/>
                </a:solidFill>
                <a:latin typeface="Calibri" panose="020F0502020204030204" pitchFamily="34" charset="0"/>
              </a:rPr>
              <a:t>Select the piece of geometry. </a:t>
            </a:r>
            <a:r>
              <a:rPr lang="en-US" sz="2000" dirty="0">
                <a:solidFill>
                  <a:schemeClr val="bg1"/>
                </a:solidFill>
                <a:latin typeface="Calibri" panose="020F0502020204030204" pitchFamily="34" charset="0"/>
              </a:rPr>
              <a:t>It, and only it should be highlighted green.</a:t>
            </a:r>
          </a:p>
          <a:p>
            <a:r>
              <a:rPr lang="en-US" sz="2000" b="1" dirty="0">
                <a:solidFill>
                  <a:srgbClr val="92D050"/>
                </a:solidFill>
                <a:latin typeface="Calibri" panose="020F0502020204030204" pitchFamily="34" charset="0"/>
              </a:rPr>
              <a:t>Hold shift and click on the matching bone. </a:t>
            </a:r>
            <a:r>
              <a:rPr lang="en-US" sz="2000" dirty="0">
                <a:solidFill>
                  <a:schemeClr val="bg1"/>
                </a:solidFill>
                <a:latin typeface="Calibri" panose="020F0502020204030204" pitchFamily="34" charset="0"/>
              </a:rPr>
              <a:t>The bone should now be green and the geometry should have a white wireframe.</a:t>
            </a:r>
          </a:p>
          <a:p>
            <a:r>
              <a:rPr lang="en-US" sz="2000" b="1" dirty="0">
                <a:solidFill>
                  <a:srgbClr val="92D050"/>
                </a:solidFill>
                <a:latin typeface="Calibri" panose="020F0502020204030204" pitchFamily="34" charset="0"/>
              </a:rPr>
              <a:t>Press ‘p’. </a:t>
            </a:r>
            <a:r>
              <a:rPr lang="en-US" sz="2000" dirty="0">
                <a:solidFill>
                  <a:schemeClr val="bg1"/>
                </a:solidFill>
                <a:latin typeface="Calibri" panose="020F0502020204030204" pitchFamily="34" charset="0"/>
              </a:rPr>
              <a:t>The geometry should be highlighted green, and the bone should be deselected. When the bone is selected, both it and the geometry should be green.</a:t>
            </a:r>
          </a:p>
          <a:p>
            <a:pPr marL="0" indent="0">
              <a:buNone/>
            </a:pPr>
            <a:r>
              <a:rPr lang="en-US" sz="2000" dirty="0">
                <a:solidFill>
                  <a:schemeClr val="bg1"/>
                </a:solidFill>
                <a:latin typeface="Calibri" panose="020F0502020204030204" pitchFamily="34" charset="0"/>
              </a:rPr>
              <a:t>If at any point the highlighted selection looks different to what is described here, undo, check the steps, and try again.</a:t>
            </a:r>
          </a:p>
          <a:p>
            <a:pPr marL="0" indent="0">
              <a:buNone/>
            </a:pPr>
            <a:endParaRPr lang="en-US" sz="2000" dirty="0">
              <a:solidFill>
                <a:schemeClr val="bg1"/>
              </a:solidFill>
              <a:latin typeface="Calibri" panose="020F0502020204030204" pitchFamily="34" charset="0"/>
            </a:endParaRPr>
          </a:p>
          <a:p>
            <a:pPr marL="0" indent="0">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43594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 – Troubleshooting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28649" y="1114960"/>
            <a:ext cx="7175500"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If you don’t get the parenting order right, you’ll detach the bone from the skeleton and parent it to the geometry. </a:t>
            </a:r>
          </a:p>
          <a:p>
            <a:pPr marL="0" indent="0">
              <a:buNone/>
            </a:pPr>
            <a:r>
              <a:rPr lang="en-US" sz="2000" dirty="0">
                <a:solidFill>
                  <a:schemeClr val="bg1"/>
                </a:solidFill>
                <a:latin typeface="Calibri" panose="020F0502020204030204" pitchFamily="34" charset="0"/>
              </a:rPr>
              <a:t>To fix this, select the detached bone (not the geometry), then the bone it should be attached to, and then press ‘p’.</a:t>
            </a:r>
          </a:p>
          <a:p>
            <a:pPr marL="0" indent="0">
              <a:buNone/>
            </a:pPr>
            <a:r>
              <a:rPr lang="en-US" sz="2000" dirty="0">
                <a:solidFill>
                  <a:schemeClr val="bg1"/>
                </a:solidFill>
                <a:latin typeface="Calibri" panose="020F0502020204030204" pitchFamily="34" charset="0"/>
              </a:rPr>
              <a:t>Keep an eye on the Output line (lower right corner). If it turns yellow or red after you try do something, see if it gives you any hints about what you may have done wrong.</a:t>
            </a:r>
          </a:p>
          <a:p>
            <a:pPr marL="0" indent="0">
              <a:buNone/>
            </a:pPr>
            <a:endParaRPr lang="en-US" sz="2000" dirty="0">
              <a:solidFill>
                <a:schemeClr val="bg1"/>
              </a:solidFill>
              <a:latin typeface="Calibri" panose="020F0502020204030204" pitchFamily="34" charset="0"/>
            </a:endParaRPr>
          </a:p>
          <a:p>
            <a:pPr marL="0" indent="0">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73004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rPr>
              <a:t>Finishing the Rig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28649" y="1114960"/>
            <a:ext cx="4940301"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With all the bones in place, and the character attached to the bones, we can check if any geometry has been left behind in the outliner.</a:t>
            </a:r>
          </a:p>
          <a:p>
            <a:pPr marL="0" indent="0">
              <a:buNone/>
            </a:pPr>
            <a:r>
              <a:rPr lang="en-US" sz="2000" dirty="0">
                <a:solidFill>
                  <a:schemeClr val="bg1"/>
                </a:solidFill>
                <a:latin typeface="Calibri" panose="020F0502020204030204" pitchFamily="34" charset="0"/>
              </a:rPr>
              <a:t>If there is any geometry that is not parented under the Character1_Reference, you should check to see what it is, and where it should be attached (or if it should be deleted).</a:t>
            </a:r>
          </a:p>
          <a:p>
            <a:pPr marL="0" indent="0">
              <a:buNone/>
            </a:pPr>
            <a:endParaRPr lang="en-US" sz="2000" dirty="0">
              <a:solidFill>
                <a:schemeClr val="bg1"/>
              </a:solidFill>
              <a:latin typeface="Calibri" panose="020F0502020204030204" pitchFamily="34" charset="0"/>
            </a:endParaRPr>
          </a:p>
          <a:p>
            <a:pPr marL="0" indent="0">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pic>
        <p:nvPicPr>
          <p:cNvPr id="2" name="Picture 1">
            <a:extLst>
              <a:ext uri="{FF2B5EF4-FFF2-40B4-BE49-F238E27FC236}">
                <a16:creationId xmlns:a16="http://schemas.microsoft.com/office/drawing/2014/main" id="{0A3408EE-839F-452A-B208-4A944249A1D9}"/>
              </a:ext>
            </a:extLst>
          </p:cNvPr>
          <p:cNvPicPr>
            <a:picLocks noChangeAspect="1"/>
          </p:cNvPicPr>
          <p:nvPr/>
        </p:nvPicPr>
        <p:blipFill>
          <a:blip r:embed="rId2"/>
          <a:stretch>
            <a:fillRect/>
          </a:stretch>
        </p:blipFill>
        <p:spPr>
          <a:xfrm>
            <a:off x="6025970" y="1064160"/>
            <a:ext cx="2305050" cy="2609850"/>
          </a:xfrm>
          <a:prstGeom prst="rect">
            <a:avLst/>
          </a:prstGeom>
        </p:spPr>
      </p:pic>
    </p:spTree>
    <p:extLst>
      <p:ext uri="{BB962C8B-B14F-4D97-AF65-F5344CB8AC3E}">
        <p14:creationId xmlns:p14="http://schemas.microsoft.com/office/powerpoint/2010/main" val="320304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rPr>
              <a:t>Finishing the Rig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28649" y="946150"/>
            <a:ext cx="5073651" cy="3693846"/>
          </a:xfrm>
          <a:prstGeom prst="rect">
            <a:avLst/>
          </a:prstGeom>
        </p:spPr>
        <p:txBody>
          <a:bodyPr wrap="square">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To implement the control rig, select the root of the skeleton, then on the right hand side select Source &gt; Control Rig.</a:t>
            </a:r>
          </a:p>
          <a:p>
            <a:pPr marL="0" indent="0">
              <a:buNone/>
            </a:pPr>
            <a:r>
              <a:rPr lang="en-US" sz="2000" dirty="0">
                <a:solidFill>
                  <a:srgbClr val="92D050"/>
                </a:solidFill>
                <a:latin typeface="Calibri" panose="020F0502020204030204" pitchFamily="34" charset="0"/>
              </a:rPr>
              <a:t>Test to see that your joints work ok. </a:t>
            </a:r>
            <a:r>
              <a:rPr lang="en-US" sz="2000" dirty="0">
                <a:solidFill>
                  <a:schemeClr val="bg1"/>
                </a:solidFill>
                <a:latin typeface="Calibri" panose="020F0502020204030204" pitchFamily="34" charset="0"/>
              </a:rPr>
              <a:t>Sometimes the setup can cause issues. </a:t>
            </a:r>
            <a:r>
              <a:rPr lang="en-US" sz="2000" dirty="0" err="1">
                <a:solidFill>
                  <a:schemeClr val="bg1"/>
                </a:solidFill>
                <a:latin typeface="Calibri" panose="020F0502020204030204" pitchFamily="34" charset="0"/>
              </a:rPr>
              <a:t>Eg.</a:t>
            </a:r>
            <a:r>
              <a:rPr lang="en-US" sz="2000" dirty="0">
                <a:solidFill>
                  <a:schemeClr val="bg1"/>
                </a:solidFill>
                <a:latin typeface="Calibri" panose="020F0502020204030204" pitchFamily="34" charset="0"/>
              </a:rPr>
              <a:t> </a:t>
            </a:r>
            <a:r>
              <a:rPr lang="en-US" sz="2000" dirty="0">
                <a:solidFill>
                  <a:srgbClr val="00B0F0"/>
                </a:solidFill>
                <a:latin typeface="Calibri" panose="020F0502020204030204" pitchFamily="34" charset="0"/>
              </a:rPr>
              <a:t>If the knees bend backward</a:t>
            </a:r>
            <a:r>
              <a:rPr lang="en-US" sz="2000" dirty="0">
                <a:solidFill>
                  <a:schemeClr val="bg1"/>
                </a:solidFill>
                <a:latin typeface="Calibri" panose="020F0502020204030204" pitchFamily="34" charset="0"/>
              </a:rPr>
              <a:t> the default bend of the knee is not facing forward. You can Go back to the Source &gt; Stance and adjust the base pose of the rig so that the default pose has the knees bending forward very slightly.</a:t>
            </a:r>
          </a:p>
          <a:p>
            <a:pPr marL="0" indent="0">
              <a:buNone/>
            </a:pPr>
            <a:r>
              <a:rPr lang="en-US" sz="2000" dirty="0">
                <a:solidFill>
                  <a:srgbClr val="00B0F0"/>
                </a:solidFill>
                <a:latin typeface="Calibri" panose="020F0502020204030204" pitchFamily="34" charset="0"/>
              </a:rPr>
              <a:t>If everything goes missing when you click on Control Rig, </a:t>
            </a:r>
            <a:r>
              <a:rPr lang="en-US" sz="2000" dirty="0">
                <a:solidFill>
                  <a:schemeClr val="bg1"/>
                </a:solidFill>
                <a:latin typeface="Calibri" panose="020F0502020204030204" pitchFamily="34" charset="0"/>
              </a:rPr>
              <a:t>undo, select the character root, select the blue icon at the top of the </a:t>
            </a:r>
            <a:r>
              <a:rPr lang="en-US" sz="2000" dirty="0" err="1">
                <a:solidFill>
                  <a:schemeClr val="bg1"/>
                </a:solidFill>
                <a:latin typeface="Calibri" panose="020F0502020204030204" pitchFamily="34" charset="0"/>
              </a:rPr>
              <a:t>HumanIK</a:t>
            </a:r>
            <a:r>
              <a:rPr lang="en-US" sz="2000" dirty="0">
                <a:solidFill>
                  <a:schemeClr val="bg1"/>
                </a:solidFill>
                <a:latin typeface="Calibri" panose="020F0502020204030204" pitchFamily="34" charset="0"/>
              </a:rPr>
              <a:t> panel, and select </a:t>
            </a:r>
            <a:r>
              <a:rPr lang="en-US" sz="2000" dirty="0">
                <a:solidFill>
                  <a:srgbClr val="00B0F0"/>
                </a:solidFill>
                <a:latin typeface="Calibri" panose="020F0502020204030204" pitchFamily="34" charset="0"/>
              </a:rPr>
              <a:t>Edit Control Rig &gt; Delete Control Rig</a:t>
            </a:r>
            <a:r>
              <a:rPr lang="en-US" sz="2000" dirty="0">
                <a:solidFill>
                  <a:schemeClr val="bg1"/>
                </a:solidFill>
                <a:latin typeface="Calibri" panose="020F0502020204030204" pitchFamily="34" charset="0"/>
              </a:rPr>
              <a:t>, and then try create the control rig again.</a:t>
            </a:r>
          </a:p>
          <a:p>
            <a:pPr marL="0" indent="0">
              <a:buNone/>
            </a:pPr>
            <a:endParaRPr lang="en-US" sz="2000" dirty="0">
              <a:solidFill>
                <a:schemeClr val="bg1"/>
              </a:solidFill>
              <a:latin typeface="Calibri" panose="020F0502020204030204" pitchFamily="34" charset="0"/>
            </a:endParaRPr>
          </a:p>
          <a:p>
            <a:pPr marL="0" indent="0">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pic>
        <p:nvPicPr>
          <p:cNvPr id="3" name="Picture 2">
            <a:extLst>
              <a:ext uri="{FF2B5EF4-FFF2-40B4-BE49-F238E27FC236}">
                <a16:creationId xmlns:a16="http://schemas.microsoft.com/office/drawing/2014/main" id="{82070F4E-1C74-4EA8-BE2F-40C380F4CE74}"/>
              </a:ext>
            </a:extLst>
          </p:cNvPr>
          <p:cNvPicPr>
            <a:picLocks noChangeAspect="1"/>
          </p:cNvPicPr>
          <p:nvPr/>
        </p:nvPicPr>
        <p:blipFill rotWithShape="1">
          <a:blip r:embed="rId2"/>
          <a:srcRect l="73681" t="13973" r="10902" b="34031"/>
          <a:stretch/>
        </p:blipFill>
        <p:spPr>
          <a:xfrm>
            <a:off x="5822414" y="654309"/>
            <a:ext cx="2146298" cy="3934887"/>
          </a:xfrm>
          <a:prstGeom prst="rect">
            <a:avLst/>
          </a:prstGeom>
        </p:spPr>
      </p:pic>
    </p:spTree>
    <p:extLst>
      <p:ext uri="{BB962C8B-B14F-4D97-AF65-F5344CB8AC3E}">
        <p14:creationId xmlns:p14="http://schemas.microsoft.com/office/powerpoint/2010/main" val="298581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rPr>
              <a:t>Saving for animations</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28649" y="1600200"/>
            <a:ext cx="7023101" cy="303979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Calibri" panose="020F0502020204030204" pitchFamily="34" charset="0"/>
              </a:rPr>
              <a:t>Phew! All done!</a:t>
            </a:r>
          </a:p>
          <a:p>
            <a:pPr marL="0" indent="0" algn="ctr">
              <a:buNone/>
            </a:pPr>
            <a:r>
              <a:rPr lang="en-US" sz="2000" b="1" dirty="0">
                <a:solidFill>
                  <a:srgbClr val="00B050"/>
                </a:solidFill>
                <a:latin typeface="Calibri" panose="020F0502020204030204" pitchFamily="34" charset="0"/>
              </a:rPr>
              <a:t>Save your character as “</a:t>
            </a:r>
            <a:r>
              <a:rPr lang="en-US" sz="2000" b="1" dirty="0" err="1">
                <a:solidFill>
                  <a:srgbClr val="00B050"/>
                </a:solidFill>
                <a:latin typeface="Calibri" panose="020F0502020204030204" pitchFamily="34" charset="0"/>
              </a:rPr>
              <a:t>CharacterName_SkeletalMesh</a:t>
            </a:r>
            <a:r>
              <a:rPr lang="en-US" sz="2000" b="1" dirty="0">
                <a:solidFill>
                  <a:srgbClr val="00B050"/>
                </a:solidFill>
                <a:latin typeface="Calibri" panose="020F0502020204030204" pitchFamily="34" charset="0"/>
              </a:rPr>
              <a:t>.”</a:t>
            </a:r>
          </a:p>
          <a:p>
            <a:pPr marL="0" indent="0" algn="ctr">
              <a:buNone/>
            </a:pPr>
            <a:r>
              <a:rPr lang="en-US" sz="2000" dirty="0">
                <a:solidFill>
                  <a:schemeClr val="bg1"/>
                </a:solidFill>
                <a:latin typeface="Calibri" panose="020F0502020204030204" pitchFamily="34" charset="0"/>
              </a:rPr>
              <a:t>Going forward, when you go to create your animations, make a copy of this file (Make sure you don’t overwrite it!) and use the naming convention: </a:t>
            </a:r>
            <a:r>
              <a:rPr lang="en-US" sz="2000" dirty="0" err="1">
                <a:solidFill>
                  <a:schemeClr val="bg1"/>
                </a:solidFill>
                <a:latin typeface="Calibri" panose="020F0502020204030204" pitchFamily="34" charset="0"/>
              </a:rPr>
              <a:t>CharacterName_AnimationName</a:t>
            </a:r>
            <a:r>
              <a:rPr lang="en-US" sz="2000" dirty="0">
                <a:solidFill>
                  <a:schemeClr val="bg1"/>
                </a:solidFill>
                <a:latin typeface="Calibri" panose="020F0502020204030204" pitchFamily="34" charset="0"/>
              </a:rPr>
              <a:t>.</a:t>
            </a:r>
          </a:p>
        </p:txBody>
      </p:sp>
    </p:spTree>
    <p:extLst>
      <p:ext uri="{BB962C8B-B14F-4D97-AF65-F5344CB8AC3E}">
        <p14:creationId xmlns:p14="http://schemas.microsoft.com/office/powerpoint/2010/main" val="291199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566"/>
            <a:ext cx="8229240" cy="606959"/>
          </a:xfrm>
        </p:spPr>
        <p:txBody>
          <a:bodyPr/>
          <a:lstStyle/>
          <a:p>
            <a:r>
              <a:rPr lang="en-AU" sz="3600" dirty="0">
                <a:solidFill>
                  <a:srgbClr val="00B0F0"/>
                </a:solidFill>
                <a:latin typeface="Roboto"/>
                <a:ea typeface="Roboto"/>
              </a:rPr>
              <a:t>Contents</a:t>
            </a:r>
            <a:endParaRPr lang="en-US" sz="3200" dirty="0"/>
          </a:p>
        </p:txBody>
      </p:sp>
      <p:sp>
        <p:nvSpPr>
          <p:cNvPr id="3" name="Subtitle 2"/>
          <p:cNvSpPr>
            <a:spLocks noGrp="1"/>
          </p:cNvSpPr>
          <p:nvPr>
            <p:ph type="subTitle"/>
          </p:nvPr>
        </p:nvSpPr>
        <p:spPr>
          <a:xfrm>
            <a:off x="457200" y="935183"/>
            <a:ext cx="8229240" cy="3879272"/>
          </a:xfrm>
        </p:spPr>
        <p:txBody>
          <a:bodyPr/>
          <a:lstStyle/>
          <a:p>
            <a:pPr marL="457200" indent="-457200">
              <a:lnSpc>
                <a:spcPct val="130000"/>
              </a:lnSpc>
              <a:buFont typeface="Arial" panose="020B0604020202020204" pitchFamily="34" charset="0"/>
              <a:buChar char="•"/>
            </a:pPr>
            <a:r>
              <a:rPr lang="en-US" sz="2800" dirty="0">
                <a:solidFill>
                  <a:schemeClr val="bg1"/>
                </a:solidFill>
              </a:rPr>
              <a:t>Before you start</a:t>
            </a:r>
          </a:p>
          <a:p>
            <a:pPr marL="457200" indent="-457200">
              <a:lnSpc>
                <a:spcPct val="130000"/>
              </a:lnSpc>
              <a:buFont typeface="Arial" panose="020B0604020202020204" pitchFamily="34" charset="0"/>
              <a:buChar char="•"/>
            </a:pPr>
            <a:r>
              <a:rPr lang="en-US" sz="2800" dirty="0">
                <a:solidFill>
                  <a:schemeClr val="bg1"/>
                </a:solidFill>
              </a:rPr>
              <a:t>Prepare for rigging</a:t>
            </a:r>
          </a:p>
          <a:p>
            <a:pPr marL="457200" indent="-457200">
              <a:lnSpc>
                <a:spcPct val="130000"/>
              </a:lnSpc>
              <a:buFont typeface="Arial" panose="020B0604020202020204" pitchFamily="34" charset="0"/>
              <a:buChar char="•"/>
            </a:pPr>
            <a:r>
              <a:rPr lang="en-US" sz="2800" dirty="0">
                <a:solidFill>
                  <a:schemeClr val="bg1"/>
                </a:solidFill>
              </a:rPr>
              <a:t>Rigging</a:t>
            </a:r>
          </a:p>
          <a:p>
            <a:pPr marL="457200" indent="-457200">
              <a:lnSpc>
                <a:spcPct val="130000"/>
              </a:lnSpc>
              <a:buFont typeface="Arial" panose="020B0604020202020204" pitchFamily="34" charset="0"/>
              <a:buChar char="•"/>
            </a:pPr>
            <a:r>
              <a:rPr lang="en-US" sz="2800" dirty="0">
                <a:solidFill>
                  <a:schemeClr val="bg1"/>
                </a:solidFill>
              </a:rPr>
              <a:t>Rigging - Troubleshooting</a:t>
            </a:r>
          </a:p>
          <a:p>
            <a:pPr marL="457200" indent="-457200">
              <a:lnSpc>
                <a:spcPct val="130000"/>
              </a:lnSpc>
              <a:buFont typeface="Arial" panose="020B0604020202020204" pitchFamily="34" charset="0"/>
              <a:buChar char="•"/>
            </a:pPr>
            <a:r>
              <a:rPr lang="en-US" sz="2800" dirty="0">
                <a:solidFill>
                  <a:schemeClr val="bg1"/>
                </a:solidFill>
              </a:rPr>
              <a:t>Finishing the rig</a:t>
            </a:r>
          </a:p>
          <a:p>
            <a:pPr marL="457200" indent="-457200">
              <a:lnSpc>
                <a:spcPct val="130000"/>
              </a:lnSpc>
              <a:buFont typeface="Arial" panose="020B0604020202020204" pitchFamily="34" charset="0"/>
              <a:buChar char="•"/>
            </a:pPr>
            <a:r>
              <a:rPr lang="en-US" sz="2800" dirty="0">
                <a:solidFill>
                  <a:schemeClr val="bg1"/>
                </a:solidFill>
              </a:rPr>
              <a:t>Saving for animations</a:t>
            </a:r>
          </a:p>
        </p:txBody>
      </p:sp>
    </p:spTree>
    <p:extLst>
      <p:ext uri="{BB962C8B-B14F-4D97-AF65-F5344CB8AC3E}">
        <p14:creationId xmlns:p14="http://schemas.microsoft.com/office/powerpoint/2010/main" val="9564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6456955A-1CAD-40C5-B3F6-215EEC30A732}"/>
              </a:ext>
            </a:extLst>
          </p:cNvPr>
          <p:cNvSpPr>
            <a:spLocks noGrp="1"/>
          </p:cNvSpPr>
          <p:nvPr>
            <p:ph type="subTitle"/>
          </p:nvPr>
        </p:nvSpPr>
        <p:spPr>
          <a:xfrm>
            <a:off x="457201" y="1469163"/>
            <a:ext cx="7599218" cy="3282946"/>
          </a:xfrm>
        </p:spPr>
        <p:txBody>
          <a:bodyPr wrap="square">
            <a:normAutofit/>
          </a:bodyPr>
          <a:lstStyle/>
          <a:p>
            <a:pPr marL="457200" indent="-457200">
              <a:buFont typeface="Arial" panose="020B0604020202020204" pitchFamily="34" charset="0"/>
              <a:buChar char="•"/>
            </a:pPr>
            <a:r>
              <a:rPr lang="en-US" sz="3200" dirty="0">
                <a:solidFill>
                  <a:schemeClr val="bg1"/>
                </a:solidFill>
                <a:latin typeface="Calibri" panose="020F0502020204030204" pitchFamily="34" charset="0"/>
              </a:rPr>
              <a:t>Everybody’s character will be set up differently. </a:t>
            </a:r>
          </a:p>
          <a:p>
            <a:pPr marL="457200" indent="-457200">
              <a:buFont typeface="Arial" panose="020B0604020202020204" pitchFamily="34" charset="0"/>
              <a:buChar char="•"/>
            </a:pPr>
            <a:r>
              <a:rPr lang="en-US" sz="3200" dirty="0">
                <a:solidFill>
                  <a:schemeClr val="bg1"/>
                </a:solidFill>
                <a:latin typeface="Calibri" panose="020F0502020204030204" pitchFamily="34" charset="0"/>
              </a:rPr>
              <a:t>As you are designing your character, remember </a:t>
            </a:r>
            <a:r>
              <a:rPr lang="en-US" sz="3200" b="1" i="1" dirty="0">
                <a:solidFill>
                  <a:srgbClr val="92D050"/>
                </a:solidFill>
                <a:latin typeface="Calibri" panose="020F0502020204030204" pitchFamily="34" charset="0"/>
              </a:rPr>
              <a:t>Form Follows Function. </a:t>
            </a:r>
          </a:p>
          <a:p>
            <a:pPr marL="457200" lvl="1" indent="-457200">
              <a:buFont typeface="Arial" panose="020B0604020202020204" pitchFamily="34" charset="0"/>
              <a:buChar char="•"/>
            </a:pPr>
            <a:r>
              <a:rPr lang="en-US" sz="3200" dirty="0">
                <a:solidFill>
                  <a:schemeClr val="bg1"/>
                </a:solidFill>
                <a:latin typeface="Calibri" panose="020F0502020204030204" pitchFamily="34" charset="0"/>
              </a:rPr>
              <a:t>How it looks, and how it is made will depend on what it needs to do.</a:t>
            </a:r>
          </a:p>
          <a:p>
            <a:endParaRPr lang="en-US" sz="3200" dirty="0">
              <a:solidFill>
                <a:schemeClr val="bg1"/>
              </a:solidFill>
            </a:endParaRPr>
          </a:p>
        </p:txBody>
      </p:sp>
      <p:sp>
        <p:nvSpPr>
          <p:cNvPr id="2" name="Title 1"/>
          <p:cNvSpPr>
            <a:spLocks noGrp="1"/>
          </p:cNvSpPr>
          <p:nvPr>
            <p:ph type="title"/>
          </p:nvPr>
        </p:nvSpPr>
        <p:spPr/>
        <p:txBody>
          <a:bodyPr/>
          <a:lstStyle/>
          <a:p>
            <a:r>
              <a:rPr lang="en-AU" sz="3600" dirty="0">
                <a:solidFill>
                  <a:srgbClr val="00B0F0"/>
                </a:solidFill>
                <a:latin typeface="Roboto"/>
                <a:ea typeface="Roboto"/>
              </a:rPr>
              <a:t>Before you start</a:t>
            </a:r>
            <a:endParaRPr lang="en-US" sz="3200" dirty="0"/>
          </a:p>
        </p:txBody>
      </p:sp>
    </p:spTree>
    <p:extLst>
      <p:ext uri="{BB962C8B-B14F-4D97-AF65-F5344CB8AC3E}">
        <p14:creationId xmlns:p14="http://schemas.microsoft.com/office/powerpoint/2010/main" val="19353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6456955A-1CAD-40C5-B3F6-215EEC30A732}"/>
              </a:ext>
            </a:extLst>
          </p:cNvPr>
          <p:cNvSpPr>
            <a:spLocks noGrp="1"/>
          </p:cNvSpPr>
          <p:nvPr>
            <p:ph type="subTitle"/>
          </p:nvPr>
        </p:nvSpPr>
        <p:spPr>
          <a:xfrm>
            <a:off x="457201" y="1469163"/>
            <a:ext cx="8309112" cy="3282946"/>
          </a:xfrm>
        </p:spPr>
        <p:txBody>
          <a:bodyPr wrap="square">
            <a:normAutofit/>
          </a:bodyPr>
          <a:lstStyle/>
          <a:p>
            <a:pPr algn="ctr"/>
            <a:r>
              <a:rPr lang="en-US" sz="2800" dirty="0">
                <a:solidFill>
                  <a:schemeClr val="bg1"/>
                </a:solidFill>
                <a:latin typeface="Calibri" panose="020F0502020204030204" pitchFamily="34" charset="0"/>
              </a:rPr>
              <a:t>To keep things simple, this tutorial will be using a </a:t>
            </a:r>
          </a:p>
          <a:p>
            <a:pPr algn="ctr"/>
            <a:r>
              <a:rPr lang="en-US" sz="2800" dirty="0">
                <a:solidFill>
                  <a:srgbClr val="92D050"/>
                </a:solidFill>
                <a:latin typeface="Calibri" panose="020F0502020204030204" pitchFamily="34" charset="0"/>
              </a:rPr>
              <a:t>parent-bind</a:t>
            </a:r>
            <a:r>
              <a:rPr lang="en-US" sz="2800" dirty="0">
                <a:solidFill>
                  <a:schemeClr val="bg1"/>
                </a:solidFill>
                <a:latin typeface="Calibri" panose="020F0502020204030204" pitchFamily="34" charset="0"/>
              </a:rPr>
              <a:t> method for attaching the mesh to the bones.</a:t>
            </a:r>
          </a:p>
          <a:p>
            <a:pPr algn="ctr"/>
            <a:endParaRPr lang="en-US" sz="2800" dirty="0">
              <a:solidFill>
                <a:schemeClr val="bg1"/>
              </a:solidFill>
              <a:latin typeface="Calibri" panose="020F0502020204030204" pitchFamily="34" charset="0"/>
            </a:endParaRPr>
          </a:p>
          <a:p>
            <a:pPr algn="ctr"/>
            <a:r>
              <a:rPr lang="en-US" sz="2800" dirty="0">
                <a:solidFill>
                  <a:schemeClr val="bg1"/>
                </a:solidFill>
                <a:latin typeface="Calibri" panose="020F0502020204030204" pitchFamily="34" charset="0"/>
              </a:rPr>
              <a:t>If you are choosing to do a skin weighted bind, know that you may encounter complications not supported by the course resources.</a:t>
            </a:r>
          </a:p>
          <a:p>
            <a:endParaRPr lang="en-US" sz="3200" dirty="0">
              <a:solidFill>
                <a:schemeClr val="bg1"/>
              </a:solidFill>
            </a:endParaRPr>
          </a:p>
        </p:txBody>
      </p:sp>
      <p:sp>
        <p:nvSpPr>
          <p:cNvPr id="2" name="Title 1"/>
          <p:cNvSpPr>
            <a:spLocks noGrp="1"/>
          </p:cNvSpPr>
          <p:nvPr>
            <p:ph type="title"/>
          </p:nvPr>
        </p:nvSpPr>
        <p:spPr/>
        <p:txBody>
          <a:bodyPr/>
          <a:lstStyle/>
          <a:p>
            <a:r>
              <a:rPr lang="en-AU" sz="3600" dirty="0">
                <a:solidFill>
                  <a:srgbClr val="00B0F0"/>
                </a:solidFill>
                <a:latin typeface="Roboto"/>
                <a:ea typeface="Roboto"/>
              </a:rPr>
              <a:t>Before you start</a:t>
            </a:r>
            <a:endParaRPr lang="en-US" sz="3200" dirty="0"/>
          </a:p>
        </p:txBody>
      </p:sp>
    </p:spTree>
    <p:extLst>
      <p:ext uri="{BB962C8B-B14F-4D97-AF65-F5344CB8AC3E}">
        <p14:creationId xmlns:p14="http://schemas.microsoft.com/office/powerpoint/2010/main" val="362764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579149" y="1064160"/>
            <a:ext cx="7985342"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Calibri" panose="020F0502020204030204" pitchFamily="34" charset="0"/>
              </a:rPr>
              <a:t>If you haven’t already, </a:t>
            </a:r>
            <a:r>
              <a:rPr lang="en-US" sz="2000" dirty="0" err="1">
                <a:solidFill>
                  <a:srgbClr val="92D050"/>
                </a:solidFill>
                <a:latin typeface="Calibri" panose="020F0502020204030204" pitchFamily="34" charset="0"/>
              </a:rPr>
              <a:t>centre</a:t>
            </a:r>
            <a:r>
              <a:rPr lang="en-US" sz="2000" dirty="0">
                <a:solidFill>
                  <a:srgbClr val="92D050"/>
                </a:solidFill>
                <a:latin typeface="Calibri" panose="020F0502020204030204" pitchFamily="34" charset="0"/>
              </a:rPr>
              <a:t> up the model</a:t>
            </a:r>
            <a:r>
              <a:rPr lang="en-US" sz="2000" dirty="0">
                <a:solidFill>
                  <a:schemeClr val="bg1"/>
                </a:solidFill>
                <a:latin typeface="Calibri" panose="020F0502020204030204" pitchFamily="34" charset="0"/>
              </a:rPr>
              <a:t>, </a:t>
            </a:r>
            <a:r>
              <a:rPr lang="en-US" sz="2000" dirty="0">
                <a:solidFill>
                  <a:srgbClr val="92D050"/>
                </a:solidFill>
                <a:latin typeface="Calibri" panose="020F0502020204030204" pitchFamily="34" charset="0"/>
              </a:rPr>
              <a:t>delete the history</a:t>
            </a:r>
            <a:r>
              <a:rPr lang="en-US" sz="2000" dirty="0">
                <a:solidFill>
                  <a:schemeClr val="bg1"/>
                </a:solidFill>
                <a:latin typeface="Calibri" panose="020F0502020204030204" pitchFamily="34" charset="0"/>
              </a:rPr>
              <a:t>, </a:t>
            </a:r>
            <a:r>
              <a:rPr lang="en-US" sz="2000" dirty="0">
                <a:solidFill>
                  <a:srgbClr val="92D050"/>
                </a:solidFill>
                <a:latin typeface="Calibri" panose="020F0502020204030204" pitchFamily="34" charset="0"/>
              </a:rPr>
              <a:t>and freeze the transformations on the geometry</a:t>
            </a:r>
            <a:r>
              <a:rPr lang="en-US" sz="2000" dirty="0">
                <a:solidFill>
                  <a:schemeClr val="bg1"/>
                </a:solidFill>
                <a:latin typeface="Calibri" panose="020F0502020204030204" pitchFamily="34" charset="0"/>
              </a:rPr>
              <a:t>.</a:t>
            </a:r>
          </a:p>
          <a:p>
            <a:pPr lvl="1"/>
            <a:r>
              <a:rPr lang="en-US" sz="1600" dirty="0">
                <a:solidFill>
                  <a:schemeClr val="bg1"/>
                </a:solidFill>
                <a:latin typeface="Calibri" panose="020F0502020204030204" pitchFamily="34" charset="0"/>
              </a:rPr>
              <a:t>If we don’t, we can get some nasty skewing as the pieces are rotated and scaled.</a:t>
            </a:r>
          </a:p>
          <a:p>
            <a:r>
              <a:rPr lang="en-US" sz="2000" dirty="0">
                <a:solidFill>
                  <a:schemeClr val="bg1"/>
                </a:solidFill>
                <a:latin typeface="Calibri" panose="020F0502020204030204" pitchFamily="34" charset="0"/>
              </a:rPr>
              <a:t>Group all the pieces of your model, then move the group so that the character stands </a:t>
            </a:r>
            <a:r>
              <a:rPr lang="en-US" sz="2000" dirty="0" err="1">
                <a:solidFill>
                  <a:schemeClr val="bg1"/>
                </a:solidFill>
                <a:latin typeface="Calibri" panose="020F0502020204030204" pitchFamily="34" charset="0"/>
              </a:rPr>
              <a:t>centred</a:t>
            </a:r>
            <a:r>
              <a:rPr lang="en-US" sz="2000" dirty="0">
                <a:solidFill>
                  <a:schemeClr val="bg1"/>
                </a:solidFill>
                <a:latin typeface="Calibri" panose="020F0502020204030204" pitchFamily="34" charset="0"/>
              </a:rPr>
              <a:t> above the origin (0,0,0 point). Ungroup.</a:t>
            </a:r>
          </a:p>
          <a:p>
            <a:r>
              <a:rPr lang="en-US" sz="2000" dirty="0">
                <a:solidFill>
                  <a:schemeClr val="bg1"/>
                </a:solidFill>
                <a:latin typeface="Calibri" panose="020F0502020204030204" pitchFamily="34" charset="0"/>
              </a:rPr>
              <a:t>Select every piece of geometry in your scene go to </a:t>
            </a:r>
            <a:r>
              <a:rPr lang="en-US" sz="2000" dirty="0">
                <a:solidFill>
                  <a:srgbClr val="00B0F0"/>
                </a:solidFill>
                <a:latin typeface="Calibri" panose="020F0502020204030204" pitchFamily="34" charset="0"/>
              </a:rPr>
              <a:t>Modify &gt; Freeze Transformations</a:t>
            </a:r>
            <a:r>
              <a:rPr lang="en-US" sz="2000" dirty="0">
                <a:solidFill>
                  <a:schemeClr val="bg1"/>
                </a:solidFill>
                <a:latin typeface="Calibri" panose="020F0502020204030204" pitchFamily="34" charset="0"/>
              </a:rPr>
              <a:t>, and then go to </a:t>
            </a:r>
            <a:r>
              <a:rPr lang="en-US" sz="2000" dirty="0">
                <a:solidFill>
                  <a:srgbClr val="00B0F0"/>
                </a:solidFill>
                <a:latin typeface="Calibri" panose="020F0502020204030204" pitchFamily="34" charset="0"/>
              </a:rPr>
              <a:t>Edit &gt; Delete by Type &gt; History</a:t>
            </a:r>
            <a:r>
              <a:rPr lang="en-US" sz="2000" dirty="0">
                <a:solidFill>
                  <a:schemeClr val="bg1"/>
                </a:solidFill>
                <a:latin typeface="Calibri" panose="020F0502020204030204" pitchFamily="34" charset="0"/>
              </a:rPr>
              <a:t>.</a:t>
            </a: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Prepare for Rigging</a:t>
            </a:r>
            <a:endParaRPr lang="en-US" sz="3200" dirty="0"/>
          </a:p>
        </p:txBody>
      </p:sp>
    </p:spTree>
    <p:extLst>
      <p:ext uri="{BB962C8B-B14F-4D97-AF65-F5344CB8AC3E}">
        <p14:creationId xmlns:p14="http://schemas.microsoft.com/office/powerpoint/2010/main" val="32527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4" name="Subtitle 5">
            <a:extLst>
              <a:ext uri="{FF2B5EF4-FFF2-40B4-BE49-F238E27FC236}">
                <a16:creationId xmlns:a16="http://schemas.microsoft.com/office/drawing/2014/main" id="{8AE7D989-1522-4A09-B0DB-A2465B2C0EAE}"/>
              </a:ext>
            </a:extLst>
          </p:cNvPr>
          <p:cNvSpPr txBox="1">
            <a:spLocks/>
          </p:cNvSpPr>
          <p:nvPr/>
        </p:nvSpPr>
        <p:spPr>
          <a:xfrm>
            <a:off x="609601" y="1216560"/>
            <a:ext cx="4756150" cy="706560"/>
          </a:xfrm>
          <a:prstGeom prst="rect">
            <a:avLst/>
          </a:prstGeom>
        </p:spPr>
        <p:txBody>
          <a:bodyPr wrap="square">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Calibri" panose="020F0502020204030204" pitchFamily="34" charset="0"/>
              </a:rPr>
              <a:t>There are several ways you can rig a character. For this assessment, we’re going to use the </a:t>
            </a:r>
            <a:r>
              <a:rPr lang="en-US" sz="2000" dirty="0" err="1">
                <a:solidFill>
                  <a:schemeClr val="bg1"/>
                </a:solidFill>
                <a:latin typeface="Calibri" panose="020F0502020204030204" pitchFamily="34" charset="0"/>
              </a:rPr>
              <a:t>HumanIK</a:t>
            </a:r>
            <a:r>
              <a:rPr lang="en-US" sz="2000" dirty="0">
                <a:solidFill>
                  <a:schemeClr val="bg1"/>
                </a:solidFill>
                <a:latin typeface="Calibri" panose="020F0502020204030204" pitchFamily="34" charset="0"/>
              </a:rPr>
              <a:t> tool.</a:t>
            </a:r>
          </a:p>
          <a:p>
            <a:pPr marL="0" indent="0" algn="ctr">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pic>
        <p:nvPicPr>
          <p:cNvPr id="2" name="Picture 1">
            <a:extLst>
              <a:ext uri="{FF2B5EF4-FFF2-40B4-BE49-F238E27FC236}">
                <a16:creationId xmlns:a16="http://schemas.microsoft.com/office/drawing/2014/main" id="{5EA28D44-17A2-4B66-B69B-E3C28CABEED4}"/>
              </a:ext>
            </a:extLst>
          </p:cNvPr>
          <p:cNvPicPr>
            <a:picLocks noChangeAspect="1"/>
          </p:cNvPicPr>
          <p:nvPr/>
        </p:nvPicPr>
        <p:blipFill rotWithShape="1">
          <a:blip r:embed="rId2"/>
          <a:srcRect l="416" r="83889" b="77265"/>
          <a:stretch/>
        </p:blipFill>
        <p:spPr>
          <a:xfrm>
            <a:off x="5670550" y="793115"/>
            <a:ext cx="1435100" cy="1130005"/>
          </a:xfrm>
          <a:prstGeom prst="rect">
            <a:avLst/>
          </a:prstGeom>
        </p:spPr>
      </p:pic>
      <p:sp>
        <p:nvSpPr>
          <p:cNvPr id="7" name="Subtitle 5">
            <a:extLst>
              <a:ext uri="{FF2B5EF4-FFF2-40B4-BE49-F238E27FC236}">
                <a16:creationId xmlns:a16="http://schemas.microsoft.com/office/drawing/2014/main" id="{C3430F1A-7F78-4880-B11D-ECA602883B41}"/>
              </a:ext>
            </a:extLst>
          </p:cNvPr>
          <p:cNvSpPr txBox="1">
            <a:spLocks/>
          </p:cNvSpPr>
          <p:nvPr/>
        </p:nvSpPr>
        <p:spPr>
          <a:xfrm>
            <a:off x="609601" y="2210280"/>
            <a:ext cx="4933950" cy="2531316"/>
          </a:xfrm>
          <a:prstGeom prst="rect">
            <a:avLst/>
          </a:prstGeom>
        </p:spPr>
        <p:txBody>
          <a:bodyPr wrap="square">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The </a:t>
            </a:r>
            <a:r>
              <a:rPr lang="en-US" sz="2000" dirty="0" err="1">
                <a:solidFill>
                  <a:schemeClr val="bg1"/>
                </a:solidFill>
                <a:latin typeface="Calibri" panose="020F0502020204030204" pitchFamily="34" charset="0"/>
              </a:rPr>
              <a:t>HumanIK</a:t>
            </a:r>
            <a:r>
              <a:rPr lang="en-US" sz="2000" dirty="0">
                <a:solidFill>
                  <a:schemeClr val="bg1"/>
                </a:solidFill>
                <a:latin typeface="Calibri" panose="020F0502020204030204" pitchFamily="34" charset="0"/>
              </a:rPr>
              <a:t> tool can be found in the Rigging toolset, then selecting </a:t>
            </a:r>
            <a:r>
              <a:rPr lang="en-US" sz="2000" dirty="0">
                <a:solidFill>
                  <a:srgbClr val="00B0F0"/>
                </a:solidFill>
                <a:latin typeface="Calibri" panose="020F0502020204030204" pitchFamily="34" charset="0"/>
              </a:rPr>
              <a:t>Skeleton &gt; </a:t>
            </a:r>
            <a:r>
              <a:rPr lang="en-US" sz="2000" dirty="0" err="1">
                <a:solidFill>
                  <a:srgbClr val="00B0F0"/>
                </a:solidFill>
                <a:latin typeface="Calibri" panose="020F0502020204030204" pitchFamily="34" charset="0"/>
              </a:rPr>
              <a:t>HumanIK</a:t>
            </a:r>
            <a:r>
              <a:rPr lang="en-US" sz="2000" dirty="0">
                <a:solidFill>
                  <a:schemeClr val="bg1"/>
                </a:solidFill>
                <a:latin typeface="Calibri" panose="020F0502020204030204" pitchFamily="34" charset="0"/>
              </a:rPr>
              <a:t>. You’ll get a new interface on the right: hit Create Skeleton to create the base rig.</a:t>
            </a:r>
          </a:p>
          <a:p>
            <a:pPr marL="0" indent="0">
              <a:buNone/>
            </a:pPr>
            <a:r>
              <a:rPr lang="en-US" sz="2000" dirty="0">
                <a:solidFill>
                  <a:schemeClr val="bg1"/>
                </a:solidFill>
                <a:latin typeface="Calibri" panose="020F0502020204030204" pitchFamily="34" charset="0"/>
              </a:rPr>
              <a:t>Chances are the rig won’t perfectly fit the character you’ve made, so you’ll need to resize the rig… We’ll do that in a moment.</a:t>
            </a:r>
          </a:p>
          <a:p>
            <a:pPr marL="0" indent="0">
              <a:buNone/>
            </a:pPr>
            <a:r>
              <a:rPr lang="en-US" sz="2000" dirty="0">
                <a:solidFill>
                  <a:schemeClr val="bg1"/>
                </a:solidFill>
                <a:latin typeface="Calibri" panose="020F0502020204030204" pitchFamily="34" charset="0"/>
              </a:rPr>
              <a:t> </a:t>
            </a:r>
          </a:p>
          <a:p>
            <a:pPr marL="0" indent="0" algn="ctr">
              <a:buNone/>
            </a:pPr>
            <a:endParaRPr lang="en-US" sz="2000" dirty="0">
              <a:solidFill>
                <a:schemeClr val="bg1"/>
              </a:solidFill>
              <a:latin typeface="Calibri" panose="020F0502020204030204" pitchFamily="34" charset="0"/>
            </a:endParaRPr>
          </a:p>
          <a:p>
            <a:pPr marL="0" indent="0" algn="ctr">
              <a:buNone/>
            </a:pPr>
            <a:endParaRPr lang="en-US" sz="2000" dirty="0">
              <a:solidFill>
                <a:schemeClr val="bg1"/>
              </a:solidFill>
              <a:latin typeface="Calibri" panose="020F0502020204030204" pitchFamily="34" charset="0"/>
            </a:endParaRPr>
          </a:p>
        </p:txBody>
      </p:sp>
      <p:pic>
        <p:nvPicPr>
          <p:cNvPr id="3" name="Picture 2">
            <a:extLst>
              <a:ext uri="{FF2B5EF4-FFF2-40B4-BE49-F238E27FC236}">
                <a16:creationId xmlns:a16="http://schemas.microsoft.com/office/drawing/2014/main" id="{2666B1A2-914D-4751-9C70-B1B1D3364954}"/>
              </a:ext>
            </a:extLst>
          </p:cNvPr>
          <p:cNvPicPr>
            <a:picLocks noChangeAspect="1"/>
          </p:cNvPicPr>
          <p:nvPr/>
        </p:nvPicPr>
        <p:blipFill>
          <a:blip r:embed="rId3"/>
          <a:stretch>
            <a:fillRect/>
          </a:stretch>
        </p:blipFill>
        <p:spPr>
          <a:xfrm>
            <a:off x="5670550" y="2056126"/>
            <a:ext cx="2111375" cy="2588559"/>
          </a:xfrm>
          <a:prstGeom prst="rect">
            <a:avLst/>
          </a:prstGeom>
        </p:spPr>
      </p:pic>
    </p:spTree>
    <p:extLst>
      <p:ext uri="{BB962C8B-B14F-4D97-AF65-F5344CB8AC3E}">
        <p14:creationId xmlns:p14="http://schemas.microsoft.com/office/powerpoint/2010/main" val="10606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09600" y="1222910"/>
            <a:ext cx="4940300" cy="3525036"/>
          </a:xfrm>
          <a:prstGeom prst="rect">
            <a:avLst/>
          </a:prstGeom>
        </p:spPr>
        <p:txBody>
          <a:bodyPr wrap="square">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We first want to adjust which bones are going to be included in our rig.</a:t>
            </a:r>
          </a:p>
          <a:p>
            <a:pPr marL="0" indent="0">
              <a:buNone/>
            </a:pPr>
            <a:r>
              <a:rPr lang="en-US" sz="2000" dirty="0">
                <a:solidFill>
                  <a:schemeClr val="bg1"/>
                </a:solidFill>
                <a:latin typeface="Calibri" panose="020F0502020204030204" pitchFamily="34" charset="0"/>
              </a:rPr>
              <a:t>Most importantly, we want to change the number of spine joints (probably to 2, depending on your character design).</a:t>
            </a:r>
          </a:p>
          <a:p>
            <a:pPr marL="0" indent="0">
              <a:buNone/>
            </a:pPr>
            <a:r>
              <a:rPr lang="en-US" sz="2000" dirty="0">
                <a:solidFill>
                  <a:schemeClr val="bg1"/>
                </a:solidFill>
                <a:latin typeface="Calibri" panose="020F0502020204030204" pitchFamily="34" charset="0"/>
              </a:rPr>
              <a:t>You can probably turn off all the finger bones, too. If you </a:t>
            </a:r>
            <a:r>
              <a:rPr lang="en-US" sz="2000" i="1" dirty="0">
                <a:solidFill>
                  <a:schemeClr val="bg1"/>
                </a:solidFill>
                <a:latin typeface="Calibri" panose="020F0502020204030204" pitchFamily="34" charset="0"/>
              </a:rPr>
              <a:t>must </a:t>
            </a:r>
            <a:r>
              <a:rPr lang="en-US" sz="2000" dirty="0">
                <a:solidFill>
                  <a:schemeClr val="bg1"/>
                </a:solidFill>
                <a:latin typeface="Calibri" panose="020F0502020204030204" pitchFamily="34" charset="0"/>
              </a:rPr>
              <a:t>have hand control, try to limit it to just a Middle Finger and Thumb with </a:t>
            </a:r>
            <a:r>
              <a:rPr lang="en-US" sz="2000" dirty="0" err="1">
                <a:solidFill>
                  <a:schemeClr val="bg1"/>
                </a:solidFill>
                <a:latin typeface="Calibri" panose="020F0502020204030204" pitchFamily="34" charset="0"/>
              </a:rPr>
              <a:t>Num</a:t>
            </a:r>
            <a:r>
              <a:rPr lang="en-US" sz="2000" dirty="0">
                <a:solidFill>
                  <a:schemeClr val="bg1"/>
                </a:solidFill>
                <a:latin typeface="Calibri" panose="020F0502020204030204" pitchFamily="34" charset="0"/>
              </a:rPr>
              <a:t> Bones set to 2.</a:t>
            </a:r>
          </a:p>
          <a:p>
            <a:pPr marL="0" indent="0">
              <a:buNone/>
            </a:pPr>
            <a:r>
              <a:rPr lang="en-US" sz="2000" dirty="0">
                <a:solidFill>
                  <a:schemeClr val="bg1"/>
                </a:solidFill>
                <a:latin typeface="Calibri" panose="020F0502020204030204" pitchFamily="34" charset="0"/>
              </a:rPr>
              <a:t>Lastly, use the Character Scale to resize the bones so that the pelvis is sitting in the right location.</a:t>
            </a:r>
          </a:p>
          <a:p>
            <a:pPr marL="0" indent="0" algn="ctr">
              <a:buNone/>
            </a:pPr>
            <a:endParaRPr lang="en-US" sz="2000" dirty="0">
              <a:solidFill>
                <a:schemeClr val="bg1"/>
              </a:solidFill>
              <a:latin typeface="Calibri" panose="020F0502020204030204" pitchFamily="34" charset="0"/>
            </a:endParaRPr>
          </a:p>
        </p:txBody>
      </p:sp>
      <p:pic>
        <p:nvPicPr>
          <p:cNvPr id="8" name="Picture 7">
            <a:extLst>
              <a:ext uri="{FF2B5EF4-FFF2-40B4-BE49-F238E27FC236}">
                <a16:creationId xmlns:a16="http://schemas.microsoft.com/office/drawing/2014/main" id="{8467D6C3-F2ED-4DBE-A7D3-6BB44ACC7385}"/>
              </a:ext>
            </a:extLst>
          </p:cNvPr>
          <p:cNvPicPr>
            <a:picLocks noChangeAspect="1"/>
          </p:cNvPicPr>
          <p:nvPr/>
        </p:nvPicPr>
        <p:blipFill>
          <a:blip r:embed="rId2"/>
          <a:stretch>
            <a:fillRect/>
          </a:stretch>
        </p:blipFill>
        <p:spPr>
          <a:xfrm>
            <a:off x="5895000" y="1146710"/>
            <a:ext cx="2125050" cy="3352717"/>
          </a:xfrm>
          <a:prstGeom prst="rect">
            <a:avLst/>
          </a:prstGeom>
        </p:spPr>
      </p:pic>
    </p:spTree>
    <p:extLst>
      <p:ext uri="{BB962C8B-B14F-4D97-AF65-F5344CB8AC3E}">
        <p14:creationId xmlns:p14="http://schemas.microsoft.com/office/powerpoint/2010/main" val="28669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09600" y="1222910"/>
            <a:ext cx="4940300"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alibri" panose="020F0502020204030204" pitchFamily="34" charset="0"/>
              </a:rPr>
              <a:t>From here you’ll likely find that the bones don’t line up perfectly with your character.</a:t>
            </a:r>
          </a:p>
          <a:p>
            <a:pPr marL="0" indent="0">
              <a:buNone/>
            </a:pPr>
            <a:r>
              <a:rPr lang="en-US" sz="2000" dirty="0">
                <a:solidFill>
                  <a:schemeClr val="bg1"/>
                </a:solidFill>
                <a:latin typeface="Calibri" panose="020F0502020204030204" pitchFamily="34" charset="0"/>
              </a:rPr>
              <a:t>You can make the joints easier to see by going to the top left of the viewport, and selecting </a:t>
            </a:r>
            <a:r>
              <a:rPr lang="en-US" sz="2000" dirty="0">
                <a:solidFill>
                  <a:srgbClr val="00B0F0"/>
                </a:solidFill>
                <a:latin typeface="Calibri" panose="020F0502020204030204" pitchFamily="34" charset="0"/>
              </a:rPr>
              <a:t>Shading &gt; X-Ray Joints.</a:t>
            </a:r>
          </a:p>
          <a:p>
            <a:pPr marL="0" indent="0">
              <a:buNone/>
            </a:pPr>
            <a:r>
              <a:rPr lang="en-US" sz="2000" dirty="0">
                <a:solidFill>
                  <a:schemeClr val="bg1"/>
                </a:solidFill>
                <a:latin typeface="Calibri" panose="020F0502020204030204" pitchFamily="34" charset="0"/>
              </a:rPr>
              <a:t>Reposition the bones by using the move tool (Not the rotate tool and not the scale tool!).</a:t>
            </a:r>
          </a:p>
        </p:txBody>
      </p:sp>
      <p:pic>
        <p:nvPicPr>
          <p:cNvPr id="2" name="Picture 1">
            <a:extLst>
              <a:ext uri="{FF2B5EF4-FFF2-40B4-BE49-F238E27FC236}">
                <a16:creationId xmlns:a16="http://schemas.microsoft.com/office/drawing/2014/main" id="{D07D1E29-A0DE-4611-BF49-B8CD575C85FD}"/>
              </a:ext>
            </a:extLst>
          </p:cNvPr>
          <p:cNvPicPr>
            <a:picLocks noChangeAspect="1"/>
          </p:cNvPicPr>
          <p:nvPr/>
        </p:nvPicPr>
        <p:blipFill>
          <a:blip r:embed="rId2"/>
          <a:stretch>
            <a:fillRect/>
          </a:stretch>
        </p:blipFill>
        <p:spPr>
          <a:xfrm>
            <a:off x="5626099" y="1173326"/>
            <a:ext cx="2413000" cy="3306704"/>
          </a:xfrm>
          <a:prstGeom prst="rect">
            <a:avLst/>
          </a:prstGeom>
        </p:spPr>
      </p:pic>
    </p:spTree>
    <p:extLst>
      <p:ext uri="{BB962C8B-B14F-4D97-AF65-F5344CB8AC3E}">
        <p14:creationId xmlns:p14="http://schemas.microsoft.com/office/powerpoint/2010/main" val="428213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a:extLst>
              <a:ext uri="{FF2B5EF4-FFF2-40B4-BE49-F238E27FC236}">
                <a16:creationId xmlns:a16="http://schemas.microsoft.com/office/drawing/2014/main" id="{40B554D9-68BC-44F7-B0A5-1E11478F33D0}"/>
              </a:ext>
            </a:extLst>
          </p:cNvPr>
          <p:cNvSpPr txBox="1">
            <a:spLocks/>
          </p:cNvSpPr>
          <p:nvPr/>
        </p:nvSpPr>
        <p:spPr>
          <a:xfrm>
            <a:off x="457200" y="1064160"/>
            <a:ext cx="7518399"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endParaRPr>
          </a:p>
        </p:txBody>
      </p:sp>
      <p:sp>
        <p:nvSpPr>
          <p:cNvPr id="6" name="Title 1">
            <a:extLst>
              <a:ext uri="{FF2B5EF4-FFF2-40B4-BE49-F238E27FC236}">
                <a16:creationId xmlns:a16="http://schemas.microsoft.com/office/drawing/2014/main" id="{8A2B9ED2-B3DE-42FD-A9CF-30355EAD184B}"/>
              </a:ext>
            </a:extLst>
          </p:cNvPr>
          <p:cNvSpPr txBox="1">
            <a:spLocks/>
          </p:cNvSpPr>
          <p:nvPr/>
        </p:nvSpPr>
        <p:spPr>
          <a:xfrm>
            <a:off x="457200" y="205200"/>
            <a:ext cx="8229240" cy="858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rgbClr val="00B0F0"/>
                </a:solidFill>
                <a:latin typeface="Roboto"/>
                <a:ea typeface="Roboto"/>
              </a:rPr>
              <a:t>Rigging</a:t>
            </a:r>
            <a:endParaRPr lang="en-US" sz="3200" dirty="0"/>
          </a:p>
        </p:txBody>
      </p:sp>
      <p:sp>
        <p:nvSpPr>
          <p:cNvPr id="7" name="Subtitle 5">
            <a:extLst>
              <a:ext uri="{FF2B5EF4-FFF2-40B4-BE49-F238E27FC236}">
                <a16:creationId xmlns:a16="http://schemas.microsoft.com/office/drawing/2014/main" id="{C3430F1A-7F78-4880-B11D-ECA602883B41}"/>
              </a:ext>
            </a:extLst>
          </p:cNvPr>
          <p:cNvSpPr txBox="1">
            <a:spLocks/>
          </p:cNvSpPr>
          <p:nvPr/>
        </p:nvSpPr>
        <p:spPr>
          <a:xfrm>
            <a:off x="609600" y="905410"/>
            <a:ext cx="4940300" cy="3525036"/>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92D050"/>
                </a:solidFill>
                <a:latin typeface="Calibri" panose="020F0502020204030204" pitchFamily="34" charset="0"/>
              </a:rPr>
              <a:t>Start with the left side only </a:t>
            </a:r>
            <a:r>
              <a:rPr lang="en-US" sz="2000" dirty="0">
                <a:solidFill>
                  <a:schemeClr val="bg1"/>
                </a:solidFill>
                <a:latin typeface="Calibri" panose="020F0502020204030204" pitchFamily="34" charset="0"/>
              </a:rPr>
              <a:t>(</a:t>
            </a:r>
            <a:r>
              <a:rPr lang="en-US" sz="2000" dirty="0">
                <a:solidFill>
                  <a:srgbClr val="92D050"/>
                </a:solidFill>
                <a:latin typeface="Calibri" panose="020F0502020204030204" pitchFamily="34" charset="0"/>
              </a:rPr>
              <a:t>based on the rig’s left</a:t>
            </a:r>
            <a:r>
              <a:rPr lang="en-US" sz="2000" dirty="0">
                <a:solidFill>
                  <a:schemeClr val="bg1"/>
                </a:solidFill>
                <a:latin typeface="Calibri" panose="020F0502020204030204" pitchFamily="34" charset="0"/>
              </a:rPr>
              <a:t>). To move one single joint and not its children, press the ‘d’ key to toggle the isolation mode.</a:t>
            </a:r>
          </a:p>
          <a:p>
            <a:pPr marL="0" indent="0">
              <a:buNone/>
            </a:pPr>
            <a:r>
              <a:rPr lang="en-US" sz="2000" dirty="0">
                <a:solidFill>
                  <a:schemeClr val="bg1"/>
                </a:solidFill>
                <a:latin typeface="Calibri" panose="020F0502020204030204" pitchFamily="34" charset="0"/>
              </a:rPr>
              <a:t>Remember that the bones are going to be the pivot point of the geometry. If the pivot point is not in the right location, your model will start to go off-kilter when it moves.</a:t>
            </a:r>
          </a:p>
          <a:p>
            <a:pPr marL="0" indent="0" algn="ctr">
              <a:buNone/>
            </a:pPr>
            <a:endParaRPr lang="en-US" sz="2000" dirty="0">
              <a:solidFill>
                <a:schemeClr val="bg1"/>
              </a:solidFill>
              <a:latin typeface="Calibri" panose="020F0502020204030204" pitchFamily="34" charset="0"/>
            </a:endParaRPr>
          </a:p>
        </p:txBody>
      </p:sp>
      <p:pic>
        <p:nvPicPr>
          <p:cNvPr id="3" name="Picture 2">
            <a:extLst>
              <a:ext uri="{FF2B5EF4-FFF2-40B4-BE49-F238E27FC236}">
                <a16:creationId xmlns:a16="http://schemas.microsoft.com/office/drawing/2014/main" id="{4CE51143-417B-40A2-AC26-D81642D33388}"/>
              </a:ext>
            </a:extLst>
          </p:cNvPr>
          <p:cNvPicPr>
            <a:picLocks noChangeAspect="1"/>
          </p:cNvPicPr>
          <p:nvPr/>
        </p:nvPicPr>
        <p:blipFill>
          <a:blip r:embed="rId2"/>
          <a:stretch>
            <a:fillRect/>
          </a:stretch>
        </p:blipFill>
        <p:spPr>
          <a:xfrm>
            <a:off x="5549900" y="618539"/>
            <a:ext cx="1535465" cy="2763837"/>
          </a:xfrm>
          <a:prstGeom prst="rect">
            <a:avLst/>
          </a:prstGeom>
        </p:spPr>
      </p:pic>
      <p:pic>
        <p:nvPicPr>
          <p:cNvPr id="4" name="Picture 3">
            <a:extLst>
              <a:ext uri="{FF2B5EF4-FFF2-40B4-BE49-F238E27FC236}">
                <a16:creationId xmlns:a16="http://schemas.microsoft.com/office/drawing/2014/main" id="{A5E1B06D-6A9C-4910-85DF-72B6BF73352B}"/>
              </a:ext>
            </a:extLst>
          </p:cNvPr>
          <p:cNvPicPr>
            <a:picLocks noChangeAspect="1"/>
          </p:cNvPicPr>
          <p:nvPr/>
        </p:nvPicPr>
        <p:blipFill>
          <a:blip r:embed="rId3"/>
          <a:stretch>
            <a:fillRect/>
          </a:stretch>
        </p:blipFill>
        <p:spPr>
          <a:xfrm>
            <a:off x="6958154" y="2676259"/>
            <a:ext cx="1166710" cy="2071687"/>
          </a:xfrm>
          <a:prstGeom prst="rect">
            <a:avLst/>
          </a:prstGeom>
        </p:spPr>
      </p:pic>
      <p:sp>
        <p:nvSpPr>
          <p:cNvPr id="8" name="Subtitle 5">
            <a:extLst>
              <a:ext uri="{FF2B5EF4-FFF2-40B4-BE49-F238E27FC236}">
                <a16:creationId xmlns:a16="http://schemas.microsoft.com/office/drawing/2014/main" id="{52661473-A1B7-4BE8-9B4F-32FB1B9ABDC6}"/>
              </a:ext>
            </a:extLst>
          </p:cNvPr>
          <p:cNvSpPr txBox="1">
            <a:spLocks/>
          </p:cNvSpPr>
          <p:nvPr/>
        </p:nvSpPr>
        <p:spPr>
          <a:xfrm>
            <a:off x="609600" y="3795715"/>
            <a:ext cx="6273800" cy="1006260"/>
          </a:xfrm>
          <a:prstGeom prst="rect">
            <a:avLst/>
          </a:prstGeom>
        </p:spPr>
        <p:txBody>
          <a:bodyPr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solidFill>
                  <a:schemeClr val="bg1"/>
                </a:solidFill>
                <a:latin typeface="Calibri" panose="020F0502020204030204" pitchFamily="34" charset="0"/>
              </a:rPr>
              <a:t>The bones don’t necessarily need to be inside the geometry: The pivot point of each bone is much more important!</a:t>
            </a:r>
          </a:p>
        </p:txBody>
      </p:sp>
    </p:spTree>
    <p:extLst>
      <p:ext uri="{BB962C8B-B14F-4D97-AF65-F5344CB8AC3E}">
        <p14:creationId xmlns:p14="http://schemas.microsoft.com/office/powerpoint/2010/main" val="35789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CharacterModelling</Template>
  <TotalTime>55</TotalTime>
  <Words>1131</Words>
  <Application>Microsoft Office PowerPoint</Application>
  <PresentationFormat>On-screen Show (16:9)</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DejaVu Sans</vt:lpstr>
      <vt:lpstr>Roboto</vt:lpstr>
      <vt:lpstr>StarSymbol</vt:lpstr>
      <vt:lpstr>Office Theme</vt:lpstr>
      <vt:lpstr>Office Theme</vt:lpstr>
      <vt:lpstr>PowerPoint Presentation</vt:lpstr>
      <vt:lpstr>Contents</vt:lpstr>
      <vt:lpstr>Before you start</vt:lpstr>
      <vt:lpstr>Before you start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Nicholas</dc:creator>
  <cp:lastModifiedBy>Sam Nicholas</cp:lastModifiedBy>
  <cp:revision>7</cp:revision>
  <dcterms:created xsi:type="dcterms:W3CDTF">2018-05-18T01:14:37Z</dcterms:created>
  <dcterms:modified xsi:type="dcterms:W3CDTF">2018-05-18T02:30:57Z</dcterms:modified>
</cp:coreProperties>
</file>