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0A0902-3948-4283-85D2-9B6FB0F9F231}">
  <a:tblStyle styleId="{3B0A0902-3948-4283-85D2-9B6FB0F9F2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14883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726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04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167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69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805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2216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3629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422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1385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23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755575" y="771550"/>
            <a:ext cx="7632848" cy="172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755575" y="25717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2703240" y="-1248122"/>
            <a:ext cx="2739750" cy="749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4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1046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804247" y="4731989"/>
            <a:ext cx="194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582344" y="1203598"/>
            <a:ext cx="41046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575050" y="1076325"/>
            <a:ext cx="5111750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0649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67543" y="1608658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67543" y="48351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104456" cy="33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804247" y="4731989"/>
            <a:ext cx="1944216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82344" y="1203598"/>
            <a:ext cx="4104456" cy="33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3"/>
          </p:nvPr>
        </p:nvSpPr>
        <p:spPr>
          <a:xfrm>
            <a:off x="323528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4"/>
          </p:nvPr>
        </p:nvSpPr>
        <p:spPr>
          <a:xfrm>
            <a:off x="323528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36327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ldCtjT9ba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GdaIZABMj98" TargetMode="External"/><Relationship Id="rId4" Type="http://schemas.openxmlformats.org/officeDocument/2006/relationships/hyperlink" Target="https://www.youtube.com/watch?v=k86w0zlzY5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9i_PPLJnOhMpII_hBti70kamVNiFSfWNweiCT1nxYP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755575" y="771550"/>
            <a:ext cx="7632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Assessment 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Animated Walk Cycle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755575" y="25717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2400" dirty="0" smtClean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Asish Sharma</a:t>
            </a:r>
            <a:endParaRPr sz="2400" b="0" i="0" u="none" strike="noStrike" cap="none" dirty="0">
              <a:solidFill>
                <a:srgbClr val="92D0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3600" b="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Feedback|</a:t>
            </a:r>
            <a:r>
              <a:rPr lang="en-AU" sz="3000" b="0" i="0" u="none" strike="noStrike" cap="none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Final</a:t>
            </a:r>
            <a:endParaRPr sz="3000" b="0" i="0" u="none" strike="noStrike" cap="none">
              <a:solidFill>
                <a:srgbClr val="8CB3E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83575" y="1338175"/>
            <a:ext cx="54486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9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Obtain approval </a:t>
            </a: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for the final deliverables of </a:t>
            </a:r>
            <a:r>
              <a:rPr lang="en-AU" sz="9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the assessment.</a:t>
            </a:r>
            <a:endParaRPr sz="900" b="0" i="0" u="none" strike="noStrike" cap="non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9" name="Shape 159"/>
          <p:cNvGraphicFramePr/>
          <p:nvPr/>
        </p:nvGraphicFramePr>
        <p:xfrm>
          <a:off x="479287" y="1710920"/>
          <a:ext cx="7384775" cy="1231775"/>
        </p:xfrm>
        <a:graphic>
          <a:graphicData uri="http://schemas.openxmlformats.org/drawingml/2006/table">
            <a:tbl>
              <a:tblPr>
                <a:noFill/>
                <a:tableStyleId>{3B0A0902-3948-4283-85D2-9B6FB0F9F231}</a:tableStyleId>
              </a:tblPr>
              <a:tblGrid>
                <a:gridCol w="6581450"/>
                <a:gridCol w="803325"/>
              </a:tblGrid>
              <a:tr h="28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Font typeface="Roboto"/>
                        <a:buNone/>
                      </a:pPr>
                      <a:r>
                        <a:rPr lang="en-AU" sz="1000" b="1" u="none" strike="noStrike" cap="none" dirty="0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Feedback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9D9D9"/>
                        </a:buClr>
                        <a:buFont typeface="Roboto"/>
                        <a:buNone/>
                      </a:pPr>
                      <a:r>
                        <a:rPr lang="en-AU" sz="1000" b="1" u="none" strike="noStrike" cap="none">
                          <a:solidFill>
                            <a:srgbClr val="D9D9D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Approved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896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u="none" strike="noStrike" cap="none" dirty="0">
                        <a:solidFill>
                          <a:srgbClr val="B7B7B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0" name="Shape 160"/>
          <p:cNvSpPr txBox="1"/>
          <p:nvPr/>
        </p:nvSpPr>
        <p:spPr>
          <a:xfrm>
            <a:off x="7309550" y="2277450"/>
            <a:ext cx="309000" cy="294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3600" b="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3525" y="1200150"/>
            <a:ext cx="68889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Introduction: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You will now be beginning your Third assessment. In this Assessment you will be planning, gathering reference for and animating a walk cycle. </a:t>
            </a:r>
            <a:endParaRPr sz="1000" b="0" i="0" u="none" strike="noStrike" cap="non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900" b="1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1000" b="1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The assessment will include:</a:t>
            </a:r>
            <a:endParaRPr/>
          </a:p>
          <a:p>
            <a:pPr marL="342900" marR="0" lvl="0" indent="-228600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rgbClr val="00B0F0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Discussing and researching animation techniques.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28600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rgbClr val="B7B7B7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Discussing and establishing what rig you will be using for your animation and how this will affect your animation.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28600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rgbClr val="B7B7B7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Application of the basic principles of animation.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28600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rgbClr val="B7B7B7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Understanding of basic camera techniques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28600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rgbClr val="B7B7B7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 animated walk cycle using the rig of your choice.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28600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rgbClr val="B7B7B7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 render of your walk cycle (This can be a playblast)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marR="0" lvl="0" indent="-228600" algn="l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rgbClr val="B7B7B7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A completed post mortem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None/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The assessment instructions:</a:t>
            </a:r>
            <a:endParaRPr/>
          </a:p>
          <a:p>
            <a:pPr marL="342900" lvl="0" indent="-228600" rtl="0">
              <a:lnSpc>
                <a:spcPct val="115000"/>
              </a:lnSpc>
              <a:spcBef>
                <a:spcPts val="518"/>
              </a:spcBef>
              <a:spcAft>
                <a:spcPts val="0"/>
              </a:spcAft>
              <a:buClr>
                <a:srgbClr val="00B0F0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All sections marked in </a:t>
            </a:r>
            <a:r>
              <a:rPr lang="en-AU" sz="90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green</a:t>
            </a: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must be edited/filled out by each student. Be sure to replace “Student Name” on the first slide and the in the document title with your name.</a:t>
            </a:r>
            <a:endParaRPr sz="1000" b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900" b="0" i="0" u="none" strike="noStrike" cap="non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360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Brief|</a:t>
            </a:r>
            <a:r>
              <a:rPr lang="en-AU" sz="3000" b="0" i="0" u="none" strike="noStrike" cap="none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Overview &amp; </a:t>
            </a:r>
            <a:r>
              <a:rPr lang="en-AU" sz="3000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Requirements</a:t>
            </a: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23524" y="1203600"/>
            <a:ext cx="81105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Overview: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You will be creating an animated walk cycle. You will need to use the character provided for the animation.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These are either the MAX rig or the Ultimate Bony rig 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The assessment will involve 3 parts. These are: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planning: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You will need to gather reference for your animation.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Production:</a:t>
            </a:r>
            <a:endParaRPr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 animated and rendered walk cycle.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Questions / post mortem:</a:t>
            </a:r>
            <a:endParaRPr/>
          </a:p>
          <a:p>
            <a: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00"/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 series of questions that will wrap up the assessment.</a:t>
            </a:r>
            <a:endParaRPr sz="11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11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11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11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1100" b="0" i="0" u="none" strike="noStrike" cap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11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1667374" y="4212387"/>
            <a:ext cx="2670300" cy="2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0" i="0" u="none" strike="noStrike" cap="non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3600" b="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Task|</a:t>
            </a:r>
            <a:r>
              <a:rPr lang="en-AU" sz="3000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Gather Reference - Trailer links</a:t>
            </a:r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0649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Using YouTube, Vimeo or any other video streaming service gather a minimum of 3 references of walking animations that you can use as reference. These walking animations can be from films, games, tv shows, whatever you think will be best for your reference. </a:t>
            </a:r>
            <a:r>
              <a:rPr lang="en-AU" sz="9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AU" sz="900" b="0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9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>
                <a:latin typeface="Roboto"/>
                <a:ea typeface="Roboto"/>
                <a:cs typeface="Roboto"/>
                <a:sym typeface="Roboto"/>
              </a:rPr>
              <a:t>Gather reference|</a:t>
            </a:r>
            <a:r>
              <a:rPr lang="en-AU" sz="3000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Walk Cycle</a:t>
            </a:r>
            <a:endParaRPr sz="3000" b="0" i="0" u="none" strike="noStrike" cap="none">
              <a:solidFill>
                <a:srgbClr val="8CB3E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268975" y="1203600"/>
            <a:ext cx="8545500" cy="37425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10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Reference links and names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1000" b="0" i="0" u="none" strike="noStrike" cap="non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7" name="Shape 127"/>
          <p:cNvGraphicFramePr/>
          <p:nvPr>
            <p:extLst>
              <p:ext uri="{D42A27DB-BD31-4B8C-83A1-F6EECF244321}">
                <p14:modId xmlns:p14="http://schemas.microsoft.com/office/powerpoint/2010/main" val="3970707262"/>
              </p:ext>
            </p:extLst>
          </p:nvPr>
        </p:nvGraphicFramePr>
        <p:xfrm>
          <a:off x="268975" y="1637900"/>
          <a:ext cx="8546900" cy="3565740"/>
        </p:xfrm>
        <a:graphic>
          <a:graphicData uri="http://schemas.openxmlformats.org/drawingml/2006/table">
            <a:tbl>
              <a:tblPr>
                <a:noFill/>
                <a:tableStyleId>{3B0A0902-3948-4283-85D2-9B6FB0F9F231}</a:tableStyleId>
              </a:tblPr>
              <a:tblGrid>
                <a:gridCol w="8546900"/>
              </a:tblGrid>
              <a:tr h="331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900" dirty="0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E.g. </a:t>
                      </a:r>
                      <a:r>
                        <a:rPr lang="en-AU" sz="900" u="sng" dirty="0">
                          <a:solidFill>
                            <a:srgbClr val="6FA8D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3"/>
                        </a:rPr>
                        <a:t>https://youtu.be/hldCtjT9baI</a:t>
                      </a:r>
                      <a:r>
                        <a:rPr lang="en-AU" sz="900" dirty="0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CGI VFX </a:t>
                      </a:r>
                      <a:r>
                        <a:rPr lang="en-AU" sz="900" dirty="0" err="1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Showreels</a:t>
                      </a:r>
                      <a:r>
                        <a:rPr lang="en-AU" sz="900" dirty="0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HD: "Assassin's Creed III Demo Reel" by Jonathan Cooper</a:t>
                      </a:r>
                      <a:endParaRPr sz="900" dirty="0">
                        <a:solidFill>
                          <a:srgbClr val="92D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31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4"/>
                        </a:rPr>
                        <a:t>https://www.youtube.com/watch?v=k86w0zlzY54</a:t>
                      </a:r>
                      <a:r>
                        <a:rPr lang="en-US" sz="900" dirty="0" smtClean="0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– “Walk Cycles Compilation” by Francis Jasmin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92D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31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 smtClean="0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  <a:hlinkClick r:id="rId5"/>
                        </a:rPr>
                        <a:t>https://www.youtube.com/watch?v=GdaIZABMj98</a:t>
                      </a:r>
                      <a:r>
                        <a:rPr lang="en-US" sz="900" dirty="0" smtClean="0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The Legend of </a:t>
                      </a:r>
                      <a:r>
                        <a:rPr lang="en-US" sz="900" smtClean="0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Zelda – “Animation </a:t>
                      </a:r>
                      <a:r>
                        <a:rPr lang="en-US" sz="900" dirty="0" smtClean="0">
                          <a:solidFill>
                            <a:srgbClr val="92D05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Project - Walk Cycle” by REE ANIMATION</a:t>
                      </a:r>
                    </a:p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92D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31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92D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31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92D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31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92D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31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92D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31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92D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31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92D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  <a:tr h="331425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rgbClr val="92D05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3600" b="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Task|</a:t>
            </a:r>
            <a:r>
              <a:rPr lang="en-AU" sz="3000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Begin Walk Cycle</a:t>
            </a:r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23525" y="1063375"/>
            <a:ext cx="8078400" cy="3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9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Now that you have reference </a:t>
            </a:r>
            <a:r>
              <a:rPr lang="en-AU" sz="900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you can now begin to animate your walk cycle. </a:t>
            </a:r>
            <a:endParaRPr sz="900"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AU" sz="900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To help you out I would suggest using the </a:t>
            </a:r>
            <a:r>
              <a:rPr lang="en-AU" sz="900" b="1" u="sng">
                <a:solidFill>
                  <a:srgbClr val="6FA8DC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Walk Cycle Animation</a:t>
            </a:r>
            <a:r>
              <a:rPr lang="en-AU" sz="900" b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Google slide. </a:t>
            </a:r>
            <a:endParaRPr sz="900" b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 b="1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800" b="0" i="0" u="none" strike="noStrike" cap="non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800" b="0" i="0" u="none" strike="noStrike" cap="non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800" b="0" i="0" u="none" strike="noStrike" cap="non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788" y="2477970"/>
            <a:ext cx="5539876" cy="24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3600" b="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Task|</a:t>
            </a:r>
            <a:r>
              <a:rPr lang="en-AU" sz="3000" b="0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Submission and presentation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23525" y="1203600"/>
            <a:ext cx="77718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Once you have completed your animation you will need to get it approved by your teacher. </a:t>
            </a:r>
            <a:endParaRPr sz="1000" b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Once it is approved you will need to present it to your class in order to receive feedback and answer questions given by your teacher. </a:t>
            </a:r>
            <a:endParaRPr sz="1000" b="1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After you have completed your presentation go to the post mortem slide and work through the post mortem questions.</a:t>
            </a:r>
            <a:endParaRPr sz="2400" b="0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3600" b="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Task|</a:t>
            </a:r>
            <a:r>
              <a:rPr lang="en-AU" sz="3000" b="0" i="0" u="none" strike="noStrike" cap="none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Post Mortem</a:t>
            </a:r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0649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000" b="1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Post Mortem Tasks:</a:t>
            </a:r>
            <a:endParaRPr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00"/>
              <a:buFont typeface="Roboto"/>
              <a:buChar char="•"/>
            </a:pPr>
            <a:r>
              <a:rPr lang="en-AU" sz="9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Answer all the questions in the post mortem slide below.</a:t>
            </a:r>
            <a:br>
              <a:rPr lang="en-AU" sz="9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900" b="0" i="0" u="none" strike="noStrike" cap="non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000" b="1" i="0" u="none" strike="noStrike" cap="non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Requirements:</a:t>
            </a:r>
            <a:endParaRPr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00"/>
              <a:buFont typeface="Roboto"/>
              <a:buChar char="•"/>
            </a:pPr>
            <a:r>
              <a:rPr lang="en-AU" sz="9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All questions must be answered in sentence</a:t>
            </a: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 (</a:t>
            </a:r>
            <a:r>
              <a:rPr lang="en-AU" sz="9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25 </a:t>
            </a:r>
            <a:r>
              <a:rPr lang="en-AU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-AU" sz="9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ords).</a:t>
            </a:r>
            <a:endParaRPr/>
          </a:p>
          <a:p>
            <a:pPr marL="457200" marR="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900"/>
              <a:buFont typeface="Roboto"/>
              <a:buChar char="•"/>
            </a:pPr>
            <a:r>
              <a:rPr lang="en-AU" sz="900" b="0" i="0" u="none" strike="noStrike" cap="none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 sure to check your spelling, grammar and punctuation.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900" b="0" i="0" u="none" strike="noStrike" cap="non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900" b="0" i="0" u="none" strike="noStrike" cap="non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900" b="0" i="0" u="none" strike="noStrike" cap="non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900" b="0" i="0" u="none" strike="noStrike" cap="none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12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r>
              <a:rPr lang="en-AU" sz="12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AU" sz="12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/>
              <a:buNone/>
            </a:pPr>
            <a:endParaRPr sz="12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23521" y="1203600"/>
            <a:ext cx="84246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000" b="1" i="0" u="none" strike="noStrike" cap="none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Did the </a:t>
            </a:r>
            <a:r>
              <a:rPr lang="en-AU" sz="1000" b="1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animation</a:t>
            </a:r>
            <a:r>
              <a:rPr lang="en-AU" sz="1000" b="1" i="0" u="none" strike="noStrike" cap="none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 turn out as you expected?, If so how is it different?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i="0" u="none" strike="noStrike" cap="none" dirty="0" smtClean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Yes the animation turn out as I expected.</a:t>
            </a:r>
            <a:endParaRPr sz="900" i="0" u="none" strike="noStrike" cap="none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000" b="1" i="0" u="none" strike="noStrike" cap="none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What was challenging in its creation?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The challenging in creation </a:t>
            </a:r>
            <a:r>
              <a:rPr lang="en-US" sz="900" b="0" i="0" u="none" strike="noStrike" cap="none" dirty="0" smtClean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was animation not being smooth.</a:t>
            </a:r>
            <a:endParaRPr sz="900" b="0" i="0" u="none" strike="noStrike" cap="none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000" b="1" i="0" u="none" strike="noStrike" cap="none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What are you most proud of about </a:t>
            </a:r>
            <a:r>
              <a:rPr lang="en-AU" sz="1000" b="1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your animation</a:t>
            </a:r>
            <a:r>
              <a:rPr lang="en-AU" sz="1000" b="1" i="0" u="none" strike="noStrike" cap="none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000" b="1" i="0" u="none" strike="noStrike" cap="none" dirty="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I'm most proud of my walk cycle with smooth frame in my animation.</a:t>
            </a:r>
            <a:endParaRPr sz="900" b="0" i="0" u="none" strike="noStrike" cap="none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000" b="1" i="0" u="none" strike="noStrike" cap="none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What would you do differently?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I would try to match the animation to the walk cycle reference as much as possible.</a:t>
            </a:r>
            <a:endParaRPr sz="900" b="0" i="0" u="none" strike="noStrike" cap="none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900" b="0" i="0" u="none" strike="noStrike" cap="none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AU" sz="1000" b="1" i="0" u="none" strike="noStrike" cap="none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What new skills / things did you learn?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 b="0" i="0" u="none" strike="noStrike" cap="none" dirty="0" smtClean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New skills I learnt were:- Animating, changing render settings/Frames Per Second(FPS), learnt the new tools/hotkeys.</a:t>
            </a:r>
            <a:endParaRPr sz="900" b="0" i="0" u="none" strike="noStrike" cap="none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 dirty="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000" b="1" dirty="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Calibri"/>
              <a:buNone/>
            </a:pPr>
            <a:r>
              <a:rPr lang="en-AU" sz="3600" b="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Post Mortem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595</Words>
  <Application>Microsoft Office PowerPoint</Application>
  <PresentationFormat>On-screen Show (16:9)</PresentationFormat>
  <Paragraphs>88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Arial</vt:lpstr>
      <vt:lpstr>Calibri</vt:lpstr>
      <vt:lpstr>Office Theme1</vt:lpstr>
      <vt:lpstr>Assessment 3 Animated Walk Cycle</vt:lpstr>
      <vt:lpstr>Introduction</vt:lpstr>
      <vt:lpstr>Brief|Overview &amp; Requirements</vt:lpstr>
      <vt:lpstr>Task|Gather Reference - Trailer links</vt:lpstr>
      <vt:lpstr>Gather reference|Walk Cycle</vt:lpstr>
      <vt:lpstr>Task|Begin Walk Cycle</vt:lpstr>
      <vt:lpstr>Task|Submission and presentation</vt:lpstr>
      <vt:lpstr>Task|Post Mortem</vt:lpstr>
      <vt:lpstr>Post Mortem</vt:lpstr>
      <vt:lpstr>Feedback|Final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3 Animated Walk Cycle</dc:title>
  <dc:creator>Evan Ganiaris</dc:creator>
  <cp:lastModifiedBy>Abishak Sharma</cp:lastModifiedBy>
  <cp:revision>16</cp:revision>
  <dcterms:modified xsi:type="dcterms:W3CDTF">2018-04-09T23:31:25Z</dcterms:modified>
</cp:coreProperties>
</file>