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BB9C6-B1DF-45C7-AB68-FB87E87F44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0DD67AE-15C3-47B1-9B95-914C109FC6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35D8BFE-2855-4C77-8B70-A22CBB7C4A06}"/>
              </a:ext>
            </a:extLst>
          </p:cNvPr>
          <p:cNvSpPr>
            <a:spLocks noGrp="1"/>
          </p:cNvSpPr>
          <p:nvPr>
            <p:ph type="dt" sz="half" idx="10"/>
          </p:nvPr>
        </p:nvSpPr>
        <p:spPr/>
        <p:txBody>
          <a:bodyPr/>
          <a:lstStyle/>
          <a:p>
            <a:fld id="{C412DD1F-0543-4A3A-AA84-62E148D5F408}" type="datetimeFigureOut">
              <a:rPr lang="en-IN" smtClean="0"/>
              <a:t>11-11-2021</a:t>
            </a:fld>
            <a:endParaRPr lang="en-IN"/>
          </a:p>
        </p:txBody>
      </p:sp>
      <p:sp>
        <p:nvSpPr>
          <p:cNvPr id="5" name="Footer Placeholder 4">
            <a:extLst>
              <a:ext uri="{FF2B5EF4-FFF2-40B4-BE49-F238E27FC236}">
                <a16:creationId xmlns:a16="http://schemas.microsoft.com/office/drawing/2014/main" id="{310FD924-CBB7-417C-BF37-AA544BB035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3061FC-490A-44A0-809A-CBBE7233D74A}"/>
              </a:ext>
            </a:extLst>
          </p:cNvPr>
          <p:cNvSpPr>
            <a:spLocks noGrp="1"/>
          </p:cNvSpPr>
          <p:nvPr>
            <p:ph type="sldNum" sz="quarter" idx="12"/>
          </p:nvPr>
        </p:nvSpPr>
        <p:spPr/>
        <p:txBody>
          <a:bodyPr/>
          <a:lstStyle/>
          <a:p>
            <a:fld id="{AD41E651-066B-4F2B-BA65-33DDE1DC6E55}" type="slidenum">
              <a:rPr lang="en-IN" smtClean="0"/>
              <a:t>‹#›</a:t>
            </a:fld>
            <a:endParaRPr lang="en-IN"/>
          </a:p>
        </p:txBody>
      </p:sp>
    </p:spTree>
    <p:extLst>
      <p:ext uri="{BB962C8B-B14F-4D97-AF65-F5344CB8AC3E}">
        <p14:creationId xmlns:p14="http://schemas.microsoft.com/office/powerpoint/2010/main" val="892669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4483C-461A-4289-B2A0-77BB1343FD0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CE1FFD-F7C0-4BDA-BB5F-3E2A7C0A6E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6F6134-9B2E-456C-98EF-67CAA30DB4D8}"/>
              </a:ext>
            </a:extLst>
          </p:cNvPr>
          <p:cNvSpPr>
            <a:spLocks noGrp="1"/>
          </p:cNvSpPr>
          <p:nvPr>
            <p:ph type="dt" sz="half" idx="10"/>
          </p:nvPr>
        </p:nvSpPr>
        <p:spPr/>
        <p:txBody>
          <a:bodyPr/>
          <a:lstStyle/>
          <a:p>
            <a:fld id="{C412DD1F-0543-4A3A-AA84-62E148D5F408}" type="datetimeFigureOut">
              <a:rPr lang="en-IN" smtClean="0"/>
              <a:t>11-11-2021</a:t>
            </a:fld>
            <a:endParaRPr lang="en-IN"/>
          </a:p>
        </p:txBody>
      </p:sp>
      <p:sp>
        <p:nvSpPr>
          <p:cNvPr id="5" name="Footer Placeholder 4">
            <a:extLst>
              <a:ext uri="{FF2B5EF4-FFF2-40B4-BE49-F238E27FC236}">
                <a16:creationId xmlns:a16="http://schemas.microsoft.com/office/drawing/2014/main" id="{351E3B77-80F8-4B44-8C83-BDBF5EFF51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8E3266-7F06-4299-91C7-83A638E27F36}"/>
              </a:ext>
            </a:extLst>
          </p:cNvPr>
          <p:cNvSpPr>
            <a:spLocks noGrp="1"/>
          </p:cNvSpPr>
          <p:nvPr>
            <p:ph type="sldNum" sz="quarter" idx="12"/>
          </p:nvPr>
        </p:nvSpPr>
        <p:spPr/>
        <p:txBody>
          <a:bodyPr/>
          <a:lstStyle/>
          <a:p>
            <a:fld id="{AD41E651-066B-4F2B-BA65-33DDE1DC6E55}" type="slidenum">
              <a:rPr lang="en-IN" smtClean="0"/>
              <a:t>‹#›</a:t>
            </a:fld>
            <a:endParaRPr lang="en-IN"/>
          </a:p>
        </p:txBody>
      </p:sp>
    </p:spTree>
    <p:extLst>
      <p:ext uri="{BB962C8B-B14F-4D97-AF65-F5344CB8AC3E}">
        <p14:creationId xmlns:p14="http://schemas.microsoft.com/office/powerpoint/2010/main" val="3295057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6C1B7F-1CB2-4FB0-9F2A-ED4A69096E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EF0839-EBD8-4E6A-9F3E-F14F901F1B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C5C432-1A31-4D73-B67D-33D75E22AA75}"/>
              </a:ext>
            </a:extLst>
          </p:cNvPr>
          <p:cNvSpPr>
            <a:spLocks noGrp="1"/>
          </p:cNvSpPr>
          <p:nvPr>
            <p:ph type="dt" sz="half" idx="10"/>
          </p:nvPr>
        </p:nvSpPr>
        <p:spPr/>
        <p:txBody>
          <a:bodyPr/>
          <a:lstStyle/>
          <a:p>
            <a:fld id="{C412DD1F-0543-4A3A-AA84-62E148D5F408}" type="datetimeFigureOut">
              <a:rPr lang="en-IN" smtClean="0"/>
              <a:t>11-11-2021</a:t>
            </a:fld>
            <a:endParaRPr lang="en-IN"/>
          </a:p>
        </p:txBody>
      </p:sp>
      <p:sp>
        <p:nvSpPr>
          <p:cNvPr id="5" name="Footer Placeholder 4">
            <a:extLst>
              <a:ext uri="{FF2B5EF4-FFF2-40B4-BE49-F238E27FC236}">
                <a16:creationId xmlns:a16="http://schemas.microsoft.com/office/drawing/2014/main" id="{3FB4F7D0-A975-4529-B243-76FBB283B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061A23-6B85-4FF6-A327-FED1CBDFF995}"/>
              </a:ext>
            </a:extLst>
          </p:cNvPr>
          <p:cNvSpPr>
            <a:spLocks noGrp="1"/>
          </p:cNvSpPr>
          <p:nvPr>
            <p:ph type="sldNum" sz="quarter" idx="12"/>
          </p:nvPr>
        </p:nvSpPr>
        <p:spPr/>
        <p:txBody>
          <a:bodyPr/>
          <a:lstStyle/>
          <a:p>
            <a:fld id="{AD41E651-066B-4F2B-BA65-33DDE1DC6E55}" type="slidenum">
              <a:rPr lang="en-IN" smtClean="0"/>
              <a:t>‹#›</a:t>
            </a:fld>
            <a:endParaRPr lang="en-IN"/>
          </a:p>
        </p:txBody>
      </p:sp>
    </p:spTree>
    <p:extLst>
      <p:ext uri="{BB962C8B-B14F-4D97-AF65-F5344CB8AC3E}">
        <p14:creationId xmlns:p14="http://schemas.microsoft.com/office/powerpoint/2010/main" val="3919907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C667F-B986-42FE-8594-0FA360CF4B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E4E87A-B65B-4D46-89A7-128233984E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11B335-40A3-46CE-BD7A-BC892547D131}"/>
              </a:ext>
            </a:extLst>
          </p:cNvPr>
          <p:cNvSpPr>
            <a:spLocks noGrp="1"/>
          </p:cNvSpPr>
          <p:nvPr>
            <p:ph type="dt" sz="half" idx="10"/>
          </p:nvPr>
        </p:nvSpPr>
        <p:spPr/>
        <p:txBody>
          <a:bodyPr/>
          <a:lstStyle/>
          <a:p>
            <a:fld id="{C412DD1F-0543-4A3A-AA84-62E148D5F408}" type="datetimeFigureOut">
              <a:rPr lang="en-IN" smtClean="0"/>
              <a:t>11-11-2021</a:t>
            </a:fld>
            <a:endParaRPr lang="en-IN"/>
          </a:p>
        </p:txBody>
      </p:sp>
      <p:sp>
        <p:nvSpPr>
          <p:cNvPr id="5" name="Footer Placeholder 4">
            <a:extLst>
              <a:ext uri="{FF2B5EF4-FFF2-40B4-BE49-F238E27FC236}">
                <a16:creationId xmlns:a16="http://schemas.microsoft.com/office/drawing/2014/main" id="{CCB06D60-03DE-47BA-A893-263A3BFDB4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58189E-4906-4BC5-8DE9-0AF0A81BF1EE}"/>
              </a:ext>
            </a:extLst>
          </p:cNvPr>
          <p:cNvSpPr>
            <a:spLocks noGrp="1"/>
          </p:cNvSpPr>
          <p:nvPr>
            <p:ph type="sldNum" sz="quarter" idx="12"/>
          </p:nvPr>
        </p:nvSpPr>
        <p:spPr/>
        <p:txBody>
          <a:bodyPr/>
          <a:lstStyle/>
          <a:p>
            <a:fld id="{AD41E651-066B-4F2B-BA65-33DDE1DC6E55}" type="slidenum">
              <a:rPr lang="en-IN" smtClean="0"/>
              <a:t>‹#›</a:t>
            </a:fld>
            <a:endParaRPr lang="en-IN"/>
          </a:p>
        </p:txBody>
      </p:sp>
    </p:spTree>
    <p:extLst>
      <p:ext uri="{BB962C8B-B14F-4D97-AF65-F5344CB8AC3E}">
        <p14:creationId xmlns:p14="http://schemas.microsoft.com/office/powerpoint/2010/main" val="452578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0DA01-EB61-4352-9CA5-ACF01E5A2A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FA95BC-C7D9-428B-ADF0-2978ADE3FD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284751-9E52-46AC-842B-9E376F7B6AD5}"/>
              </a:ext>
            </a:extLst>
          </p:cNvPr>
          <p:cNvSpPr>
            <a:spLocks noGrp="1"/>
          </p:cNvSpPr>
          <p:nvPr>
            <p:ph type="dt" sz="half" idx="10"/>
          </p:nvPr>
        </p:nvSpPr>
        <p:spPr/>
        <p:txBody>
          <a:bodyPr/>
          <a:lstStyle/>
          <a:p>
            <a:fld id="{C412DD1F-0543-4A3A-AA84-62E148D5F408}" type="datetimeFigureOut">
              <a:rPr lang="en-IN" smtClean="0"/>
              <a:t>11-11-2021</a:t>
            </a:fld>
            <a:endParaRPr lang="en-IN"/>
          </a:p>
        </p:txBody>
      </p:sp>
      <p:sp>
        <p:nvSpPr>
          <p:cNvPr id="5" name="Footer Placeholder 4">
            <a:extLst>
              <a:ext uri="{FF2B5EF4-FFF2-40B4-BE49-F238E27FC236}">
                <a16:creationId xmlns:a16="http://schemas.microsoft.com/office/drawing/2014/main" id="{ECD7C3F1-015B-4055-9A85-EA1735E828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D8474A-6349-4F96-AC44-C108CB32B24A}"/>
              </a:ext>
            </a:extLst>
          </p:cNvPr>
          <p:cNvSpPr>
            <a:spLocks noGrp="1"/>
          </p:cNvSpPr>
          <p:nvPr>
            <p:ph type="sldNum" sz="quarter" idx="12"/>
          </p:nvPr>
        </p:nvSpPr>
        <p:spPr/>
        <p:txBody>
          <a:bodyPr/>
          <a:lstStyle/>
          <a:p>
            <a:fld id="{AD41E651-066B-4F2B-BA65-33DDE1DC6E55}" type="slidenum">
              <a:rPr lang="en-IN" smtClean="0"/>
              <a:t>‹#›</a:t>
            </a:fld>
            <a:endParaRPr lang="en-IN"/>
          </a:p>
        </p:txBody>
      </p:sp>
    </p:spTree>
    <p:extLst>
      <p:ext uri="{BB962C8B-B14F-4D97-AF65-F5344CB8AC3E}">
        <p14:creationId xmlns:p14="http://schemas.microsoft.com/office/powerpoint/2010/main" val="3526373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F7893-722F-4514-A5EB-75F15DCA23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E0DE3B-F4D3-43F1-97AA-11F86951FE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170F42D-00C3-4A1C-B7B2-8E15FBCA62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FA35B91-8529-4449-9513-17318222E522}"/>
              </a:ext>
            </a:extLst>
          </p:cNvPr>
          <p:cNvSpPr>
            <a:spLocks noGrp="1"/>
          </p:cNvSpPr>
          <p:nvPr>
            <p:ph type="dt" sz="half" idx="10"/>
          </p:nvPr>
        </p:nvSpPr>
        <p:spPr/>
        <p:txBody>
          <a:bodyPr/>
          <a:lstStyle/>
          <a:p>
            <a:fld id="{C412DD1F-0543-4A3A-AA84-62E148D5F408}" type="datetimeFigureOut">
              <a:rPr lang="en-IN" smtClean="0"/>
              <a:t>11-11-2021</a:t>
            </a:fld>
            <a:endParaRPr lang="en-IN"/>
          </a:p>
        </p:txBody>
      </p:sp>
      <p:sp>
        <p:nvSpPr>
          <p:cNvPr id="6" name="Footer Placeholder 5">
            <a:extLst>
              <a:ext uri="{FF2B5EF4-FFF2-40B4-BE49-F238E27FC236}">
                <a16:creationId xmlns:a16="http://schemas.microsoft.com/office/drawing/2014/main" id="{24A150ED-2A9F-4E31-95D6-584F465691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CEB108-4B00-42DE-BB51-FA0903BACB09}"/>
              </a:ext>
            </a:extLst>
          </p:cNvPr>
          <p:cNvSpPr>
            <a:spLocks noGrp="1"/>
          </p:cNvSpPr>
          <p:nvPr>
            <p:ph type="sldNum" sz="quarter" idx="12"/>
          </p:nvPr>
        </p:nvSpPr>
        <p:spPr/>
        <p:txBody>
          <a:bodyPr/>
          <a:lstStyle/>
          <a:p>
            <a:fld id="{AD41E651-066B-4F2B-BA65-33DDE1DC6E55}" type="slidenum">
              <a:rPr lang="en-IN" smtClean="0"/>
              <a:t>‹#›</a:t>
            </a:fld>
            <a:endParaRPr lang="en-IN"/>
          </a:p>
        </p:txBody>
      </p:sp>
    </p:spTree>
    <p:extLst>
      <p:ext uri="{BB962C8B-B14F-4D97-AF65-F5344CB8AC3E}">
        <p14:creationId xmlns:p14="http://schemas.microsoft.com/office/powerpoint/2010/main" val="2261081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D599C-8717-41CB-98BE-DA508C8006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A91705-730D-491E-949E-141CE691A1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9FBA3B-428F-4583-9808-C47109DA8F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CB79E3-D367-4280-8C5C-B3520450A3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14805C-3719-4BCB-B92E-88BCB0F6AE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D820C3E-6378-499E-A0A9-FB23A6C29CBC}"/>
              </a:ext>
            </a:extLst>
          </p:cNvPr>
          <p:cNvSpPr>
            <a:spLocks noGrp="1"/>
          </p:cNvSpPr>
          <p:nvPr>
            <p:ph type="dt" sz="half" idx="10"/>
          </p:nvPr>
        </p:nvSpPr>
        <p:spPr/>
        <p:txBody>
          <a:bodyPr/>
          <a:lstStyle/>
          <a:p>
            <a:fld id="{C412DD1F-0543-4A3A-AA84-62E148D5F408}" type="datetimeFigureOut">
              <a:rPr lang="en-IN" smtClean="0"/>
              <a:t>11-11-2021</a:t>
            </a:fld>
            <a:endParaRPr lang="en-IN"/>
          </a:p>
        </p:txBody>
      </p:sp>
      <p:sp>
        <p:nvSpPr>
          <p:cNvPr id="8" name="Footer Placeholder 7">
            <a:extLst>
              <a:ext uri="{FF2B5EF4-FFF2-40B4-BE49-F238E27FC236}">
                <a16:creationId xmlns:a16="http://schemas.microsoft.com/office/drawing/2014/main" id="{57C7FE51-2237-45C8-BBE1-54B89499960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00B9E43-CC3C-4897-BF86-A4BD46DF9AC1}"/>
              </a:ext>
            </a:extLst>
          </p:cNvPr>
          <p:cNvSpPr>
            <a:spLocks noGrp="1"/>
          </p:cNvSpPr>
          <p:nvPr>
            <p:ph type="sldNum" sz="quarter" idx="12"/>
          </p:nvPr>
        </p:nvSpPr>
        <p:spPr/>
        <p:txBody>
          <a:bodyPr/>
          <a:lstStyle/>
          <a:p>
            <a:fld id="{AD41E651-066B-4F2B-BA65-33DDE1DC6E55}" type="slidenum">
              <a:rPr lang="en-IN" smtClean="0"/>
              <a:t>‹#›</a:t>
            </a:fld>
            <a:endParaRPr lang="en-IN"/>
          </a:p>
        </p:txBody>
      </p:sp>
    </p:spTree>
    <p:extLst>
      <p:ext uri="{BB962C8B-B14F-4D97-AF65-F5344CB8AC3E}">
        <p14:creationId xmlns:p14="http://schemas.microsoft.com/office/powerpoint/2010/main" val="2653408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86AAC-A770-4748-A4B8-8871363DB08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B685F6-F6C9-473E-8780-5687AC34CC6B}"/>
              </a:ext>
            </a:extLst>
          </p:cNvPr>
          <p:cNvSpPr>
            <a:spLocks noGrp="1"/>
          </p:cNvSpPr>
          <p:nvPr>
            <p:ph type="dt" sz="half" idx="10"/>
          </p:nvPr>
        </p:nvSpPr>
        <p:spPr/>
        <p:txBody>
          <a:bodyPr/>
          <a:lstStyle/>
          <a:p>
            <a:fld id="{C412DD1F-0543-4A3A-AA84-62E148D5F408}" type="datetimeFigureOut">
              <a:rPr lang="en-IN" smtClean="0"/>
              <a:t>11-11-2021</a:t>
            </a:fld>
            <a:endParaRPr lang="en-IN"/>
          </a:p>
        </p:txBody>
      </p:sp>
      <p:sp>
        <p:nvSpPr>
          <p:cNvPr id="4" name="Footer Placeholder 3">
            <a:extLst>
              <a:ext uri="{FF2B5EF4-FFF2-40B4-BE49-F238E27FC236}">
                <a16:creationId xmlns:a16="http://schemas.microsoft.com/office/drawing/2014/main" id="{F4371097-431E-4C35-8CDC-C9E385D65C4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D0C64EE-4E12-4DE7-AE02-E71EC4C0659D}"/>
              </a:ext>
            </a:extLst>
          </p:cNvPr>
          <p:cNvSpPr>
            <a:spLocks noGrp="1"/>
          </p:cNvSpPr>
          <p:nvPr>
            <p:ph type="sldNum" sz="quarter" idx="12"/>
          </p:nvPr>
        </p:nvSpPr>
        <p:spPr/>
        <p:txBody>
          <a:bodyPr/>
          <a:lstStyle/>
          <a:p>
            <a:fld id="{AD41E651-066B-4F2B-BA65-33DDE1DC6E55}" type="slidenum">
              <a:rPr lang="en-IN" smtClean="0"/>
              <a:t>‹#›</a:t>
            </a:fld>
            <a:endParaRPr lang="en-IN"/>
          </a:p>
        </p:txBody>
      </p:sp>
    </p:spTree>
    <p:extLst>
      <p:ext uri="{BB962C8B-B14F-4D97-AF65-F5344CB8AC3E}">
        <p14:creationId xmlns:p14="http://schemas.microsoft.com/office/powerpoint/2010/main" val="3010894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A9280F-B592-46EC-A99E-24FEE15F4BA2}"/>
              </a:ext>
            </a:extLst>
          </p:cNvPr>
          <p:cNvSpPr>
            <a:spLocks noGrp="1"/>
          </p:cNvSpPr>
          <p:nvPr>
            <p:ph type="dt" sz="half" idx="10"/>
          </p:nvPr>
        </p:nvSpPr>
        <p:spPr/>
        <p:txBody>
          <a:bodyPr/>
          <a:lstStyle/>
          <a:p>
            <a:fld id="{C412DD1F-0543-4A3A-AA84-62E148D5F408}" type="datetimeFigureOut">
              <a:rPr lang="en-IN" smtClean="0"/>
              <a:t>11-11-2021</a:t>
            </a:fld>
            <a:endParaRPr lang="en-IN"/>
          </a:p>
        </p:txBody>
      </p:sp>
      <p:sp>
        <p:nvSpPr>
          <p:cNvPr id="3" name="Footer Placeholder 2">
            <a:extLst>
              <a:ext uri="{FF2B5EF4-FFF2-40B4-BE49-F238E27FC236}">
                <a16:creationId xmlns:a16="http://schemas.microsoft.com/office/drawing/2014/main" id="{17AC068A-59B3-41C4-9974-7030BF5570A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31793D2-1FC8-410F-8B49-4F429F30475C}"/>
              </a:ext>
            </a:extLst>
          </p:cNvPr>
          <p:cNvSpPr>
            <a:spLocks noGrp="1"/>
          </p:cNvSpPr>
          <p:nvPr>
            <p:ph type="sldNum" sz="quarter" idx="12"/>
          </p:nvPr>
        </p:nvSpPr>
        <p:spPr/>
        <p:txBody>
          <a:bodyPr/>
          <a:lstStyle/>
          <a:p>
            <a:fld id="{AD41E651-066B-4F2B-BA65-33DDE1DC6E55}" type="slidenum">
              <a:rPr lang="en-IN" smtClean="0"/>
              <a:t>‹#›</a:t>
            </a:fld>
            <a:endParaRPr lang="en-IN"/>
          </a:p>
        </p:txBody>
      </p:sp>
    </p:spTree>
    <p:extLst>
      <p:ext uri="{BB962C8B-B14F-4D97-AF65-F5344CB8AC3E}">
        <p14:creationId xmlns:p14="http://schemas.microsoft.com/office/powerpoint/2010/main" val="1127533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7312C-9552-4980-BB69-A0CC5701C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A3286CC-389A-46EE-900D-5CFB435C9E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E35F28-377D-4996-872C-599964AF53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B700F9-B1BC-45F9-B37E-D00E6B9A3F73}"/>
              </a:ext>
            </a:extLst>
          </p:cNvPr>
          <p:cNvSpPr>
            <a:spLocks noGrp="1"/>
          </p:cNvSpPr>
          <p:nvPr>
            <p:ph type="dt" sz="half" idx="10"/>
          </p:nvPr>
        </p:nvSpPr>
        <p:spPr/>
        <p:txBody>
          <a:bodyPr/>
          <a:lstStyle/>
          <a:p>
            <a:fld id="{C412DD1F-0543-4A3A-AA84-62E148D5F408}" type="datetimeFigureOut">
              <a:rPr lang="en-IN" smtClean="0"/>
              <a:t>11-11-2021</a:t>
            </a:fld>
            <a:endParaRPr lang="en-IN"/>
          </a:p>
        </p:txBody>
      </p:sp>
      <p:sp>
        <p:nvSpPr>
          <p:cNvPr id="6" name="Footer Placeholder 5">
            <a:extLst>
              <a:ext uri="{FF2B5EF4-FFF2-40B4-BE49-F238E27FC236}">
                <a16:creationId xmlns:a16="http://schemas.microsoft.com/office/drawing/2014/main" id="{70B149FE-9D6D-4ACC-A74F-0846671A80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DA30FC-D27C-436B-A605-E51811D57034}"/>
              </a:ext>
            </a:extLst>
          </p:cNvPr>
          <p:cNvSpPr>
            <a:spLocks noGrp="1"/>
          </p:cNvSpPr>
          <p:nvPr>
            <p:ph type="sldNum" sz="quarter" idx="12"/>
          </p:nvPr>
        </p:nvSpPr>
        <p:spPr/>
        <p:txBody>
          <a:bodyPr/>
          <a:lstStyle/>
          <a:p>
            <a:fld id="{AD41E651-066B-4F2B-BA65-33DDE1DC6E55}" type="slidenum">
              <a:rPr lang="en-IN" smtClean="0"/>
              <a:t>‹#›</a:t>
            </a:fld>
            <a:endParaRPr lang="en-IN"/>
          </a:p>
        </p:txBody>
      </p:sp>
    </p:spTree>
    <p:extLst>
      <p:ext uri="{BB962C8B-B14F-4D97-AF65-F5344CB8AC3E}">
        <p14:creationId xmlns:p14="http://schemas.microsoft.com/office/powerpoint/2010/main" val="3170843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CB8C4-A8EA-49D8-AFC9-8A24022555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2F2D308-B81C-4B1C-9E0C-A18D5292A7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5B5F0CF-C419-4A51-AB86-892063E008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124C70-6E41-47F2-9D5D-4C6E5D640256}"/>
              </a:ext>
            </a:extLst>
          </p:cNvPr>
          <p:cNvSpPr>
            <a:spLocks noGrp="1"/>
          </p:cNvSpPr>
          <p:nvPr>
            <p:ph type="dt" sz="half" idx="10"/>
          </p:nvPr>
        </p:nvSpPr>
        <p:spPr/>
        <p:txBody>
          <a:bodyPr/>
          <a:lstStyle/>
          <a:p>
            <a:fld id="{C412DD1F-0543-4A3A-AA84-62E148D5F408}" type="datetimeFigureOut">
              <a:rPr lang="en-IN" smtClean="0"/>
              <a:t>11-11-2021</a:t>
            </a:fld>
            <a:endParaRPr lang="en-IN"/>
          </a:p>
        </p:txBody>
      </p:sp>
      <p:sp>
        <p:nvSpPr>
          <p:cNvPr id="6" name="Footer Placeholder 5">
            <a:extLst>
              <a:ext uri="{FF2B5EF4-FFF2-40B4-BE49-F238E27FC236}">
                <a16:creationId xmlns:a16="http://schemas.microsoft.com/office/drawing/2014/main" id="{2E28728D-9434-4CF2-963D-DFEB98D000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6970B0-EAE2-44D5-9765-57CA6949868A}"/>
              </a:ext>
            </a:extLst>
          </p:cNvPr>
          <p:cNvSpPr>
            <a:spLocks noGrp="1"/>
          </p:cNvSpPr>
          <p:nvPr>
            <p:ph type="sldNum" sz="quarter" idx="12"/>
          </p:nvPr>
        </p:nvSpPr>
        <p:spPr/>
        <p:txBody>
          <a:bodyPr/>
          <a:lstStyle/>
          <a:p>
            <a:fld id="{AD41E651-066B-4F2B-BA65-33DDE1DC6E55}" type="slidenum">
              <a:rPr lang="en-IN" smtClean="0"/>
              <a:t>‹#›</a:t>
            </a:fld>
            <a:endParaRPr lang="en-IN"/>
          </a:p>
        </p:txBody>
      </p:sp>
    </p:spTree>
    <p:extLst>
      <p:ext uri="{BB962C8B-B14F-4D97-AF65-F5344CB8AC3E}">
        <p14:creationId xmlns:p14="http://schemas.microsoft.com/office/powerpoint/2010/main" val="4129434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63D356-EE25-4A35-9FF2-F4BC0AA6C2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5823F6-BC82-4D4B-AFDF-D9676C9160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A7401C-0C39-447C-A2AD-D43D4C5171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12DD1F-0543-4A3A-AA84-62E148D5F408}" type="datetimeFigureOut">
              <a:rPr lang="en-IN" smtClean="0"/>
              <a:t>11-11-2021</a:t>
            </a:fld>
            <a:endParaRPr lang="en-IN"/>
          </a:p>
        </p:txBody>
      </p:sp>
      <p:sp>
        <p:nvSpPr>
          <p:cNvPr id="5" name="Footer Placeholder 4">
            <a:extLst>
              <a:ext uri="{FF2B5EF4-FFF2-40B4-BE49-F238E27FC236}">
                <a16:creationId xmlns:a16="http://schemas.microsoft.com/office/drawing/2014/main" id="{FE0BC4DD-37B9-4652-A7BE-FC5F8D4966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7ECE929-34CE-44F5-8DA7-9EA64E5A2D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41E651-066B-4F2B-BA65-33DDE1DC6E55}" type="slidenum">
              <a:rPr lang="en-IN" smtClean="0"/>
              <a:t>‹#›</a:t>
            </a:fld>
            <a:endParaRPr lang="en-IN"/>
          </a:p>
        </p:txBody>
      </p:sp>
    </p:spTree>
    <p:extLst>
      <p:ext uri="{BB962C8B-B14F-4D97-AF65-F5344CB8AC3E}">
        <p14:creationId xmlns:p14="http://schemas.microsoft.com/office/powerpoint/2010/main" val="2550196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1DA11-8661-4E6D-96A1-A40D3B79B4F9}"/>
              </a:ext>
            </a:extLst>
          </p:cNvPr>
          <p:cNvSpPr>
            <a:spLocks noGrp="1"/>
          </p:cNvSpPr>
          <p:nvPr>
            <p:ph type="ctrTitle"/>
          </p:nvPr>
        </p:nvSpPr>
        <p:spPr>
          <a:xfrm>
            <a:off x="1524000" y="1198485"/>
            <a:ext cx="9144000" cy="994298"/>
          </a:xfrm>
        </p:spPr>
        <p:txBody>
          <a:bodyPr/>
          <a:lstStyle/>
          <a:p>
            <a:r>
              <a:rPr lang="en-US" dirty="0">
                <a:solidFill>
                  <a:schemeClr val="accent1"/>
                </a:solidFill>
              </a:rPr>
              <a:t>CLOINT FUSION</a:t>
            </a:r>
            <a:endParaRPr lang="en-IN" dirty="0">
              <a:solidFill>
                <a:schemeClr val="accent1"/>
              </a:solidFill>
            </a:endParaRPr>
          </a:p>
        </p:txBody>
      </p:sp>
      <p:sp>
        <p:nvSpPr>
          <p:cNvPr id="3" name="Subtitle 2">
            <a:extLst>
              <a:ext uri="{FF2B5EF4-FFF2-40B4-BE49-F238E27FC236}">
                <a16:creationId xmlns:a16="http://schemas.microsoft.com/office/drawing/2014/main" id="{A2E0C331-825D-49AB-8528-7F483B1C23DA}"/>
              </a:ext>
            </a:extLst>
          </p:cNvPr>
          <p:cNvSpPr>
            <a:spLocks noGrp="1"/>
          </p:cNvSpPr>
          <p:nvPr>
            <p:ph type="subTitle" idx="1"/>
          </p:nvPr>
        </p:nvSpPr>
        <p:spPr>
          <a:xfrm>
            <a:off x="1523999" y="2512381"/>
            <a:ext cx="9049305" cy="2684384"/>
          </a:xfrm>
        </p:spPr>
        <p:txBody>
          <a:bodyPr/>
          <a:lstStyle/>
          <a:p>
            <a:r>
              <a:rPr lang="en-US" dirty="0"/>
              <a:t>A python package</a:t>
            </a:r>
          </a:p>
          <a:p>
            <a:r>
              <a:rPr lang="en-US" dirty="0">
                <a:solidFill>
                  <a:srgbClr val="FFC000"/>
                </a:solidFill>
              </a:rPr>
              <a:t>Problem Statement-4</a:t>
            </a:r>
          </a:p>
          <a:p>
            <a:r>
              <a:rPr lang="en-IN" dirty="0"/>
              <a:t>Develop a BOT using ClointFusion to extract rows from one spreadsheet based on conditions and copy the data to another spreadsheet.</a:t>
            </a:r>
          </a:p>
          <a:p>
            <a:endParaRPr lang="en-IN" dirty="0"/>
          </a:p>
        </p:txBody>
      </p:sp>
    </p:spTree>
    <p:extLst>
      <p:ext uri="{BB962C8B-B14F-4D97-AF65-F5344CB8AC3E}">
        <p14:creationId xmlns:p14="http://schemas.microsoft.com/office/powerpoint/2010/main" val="1481134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D58D651-4ED3-4D93-A3D7-CFF0FB216A6D}"/>
              </a:ext>
            </a:extLst>
          </p:cNvPr>
          <p:cNvSpPr>
            <a:spLocks noGrp="1"/>
          </p:cNvSpPr>
          <p:nvPr>
            <p:ph idx="1"/>
          </p:nvPr>
        </p:nvSpPr>
        <p:spPr>
          <a:xfrm>
            <a:off x="645253" y="684722"/>
            <a:ext cx="10515600" cy="4351338"/>
          </a:xfrm>
        </p:spPr>
        <p:txBody>
          <a:bodyPr/>
          <a:lstStyle/>
          <a:p>
            <a:r>
              <a:rPr lang="en-US" dirty="0"/>
              <a:t>Here if you follow my example, it will be very clear for you.</a:t>
            </a:r>
          </a:p>
          <a:p>
            <a:r>
              <a:rPr lang="en-IN" dirty="0"/>
              <a:t>Only from Rank 11 rows are added.</a:t>
            </a:r>
          </a:p>
        </p:txBody>
      </p:sp>
      <p:pic>
        <p:nvPicPr>
          <p:cNvPr id="9" name="Picture 8">
            <a:extLst>
              <a:ext uri="{FF2B5EF4-FFF2-40B4-BE49-F238E27FC236}">
                <a16:creationId xmlns:a16="http://schemas.microsoft.com/office/drawing/2014/main" id="{9DDC1DDF-B4DE-47FA-97BE-D36737A2B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150" y="1857143"/>
            <a:ext cx="8543488" cy="4805712"/>
          </a:xfrm>
          <a:prstGeom prst="rect">
            <a:avLst/>
          </a:prstGeom>
        </p:spPr>
      </p:pic>
    </p:spTree>
    <p:extLst>
      <p:ext uri="{BB962C8B-B14F-4D97-AF65-F5344CB8AC3E}">
        <p14:creationId xmlns:p14="http://schemas.microsoft.com/office/powerpoint/2010/main" val="508275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0B84D-1441-4EBB-BAFB-9FFBC9B2CE82}"/>
              </a:ext>
            </a:extLst>
          </p:cNvPr>
          <p:cNvSpPr>
            <a:spLocks noGrp="1"/>
          </p:cNvSpPr>
          <p:nvPr>
            <p:ph type="title"/>
          </p:nvPr>
        </p:nvSpPr>
        <p:spPr>
          <a:xfrm>
            <a:off x="838200" y="184558"/>
            <a:ext cx="10515600" cy="1040235"/>
          </a:xfrm>
        </p:spPr>
        <p:txBody>
          <a:bodyPr/>
          <a:lstStyle/>
          <a:p>
            <a:r>
              <a:rPr lang="en-US" dirty="0"/>
              <a:t>Step-7:</a:t>
            </a:r>
            <a:endParaRPr lang="en-IN" dirty="0"/>
          </a:p>
        </p:txBody>
      </p:sp>
      <p:sp>
        <p:nvSpPr>
          <p:cNvPr id="3" name="Content Placeholder 2">
            <a:extLst>
              <a:ext uri="{FF2B5EF4-FFF2-40B4-BE49-F238E27FC236}">
                <a16:creationId xmlns:a16="http://schemas.microsoft.com/office/drawing/2014/main" id="{A952DDC5-DA1D-4D85-8EFF-DEB63D364E1F}"/>
              </a:ext>
            </a:extLst>
          </p:cNvPr>
          <p:cNvSpPr>
            <a:spLocks noGrp="1"/>
          </p:cNvSpPr>
          <p:nvPr>
            <p:ph idx="1"/>
          </p:nvPr>
        </p:nvSpPr>
        <p:spPr>
          <a:xfrm>
            <a:off x="838200" y="1103916"/>
            <a:ext cx="10515600" cy="4650167"/>
          </a:xfrm>
        </p:spPr>
        <p:txBody>
          <a:bodyPr/>
          <a:lstStyle/>
          <a:p>
            <a:r>
              <a:rPr lang="en-US" dirty="0"/>
              <a:t>Same like the previous one, in the option “less than the number will be copied” only the numbers less the number you entered in a particular column corresponding rows will be copied. I am taking previous example, but </a:t>
            </a:r>
          </a:p>
          <a:p>
            <a:pPr marL="0" indent="0">
              <a:buNone/>
            </a:pPr>
            <a:r>
              <a:rPr lang="en-US" dirty="0"/>
              <a:t>   this time the option I </a:t>
            </a:r>
          </a:p>
          <a:p>
            <a:pPr marL="0" indent="0">
              <a:buNone/>
            </a:pPr>
            <a:r>
              <a:rPr lang="en-US" dirty="0"/>
              <a:t>   selected is “less than the</a:t>
            </a:r>
          </a:p>
          <a:p>
            <a:pPr marL="0" indent="0">
              <a:buNone/>
            </a:pPr>
            <a:r>
              <a:rPr lang="en-US" dirty="0"/>
              <a:t>   number will be copied”.</a:t>
            </a:r>
          </a:p>
          <a:p>
            <a:pPr marL="0" indent="0">
              <a:buNone/>
            </a:pPr>
            <a:r>
              <a:rPr lang="en-US" dirty="0"/>
              <a:t>   Only below 10 are copied</a:t>
            </a:r>
            <a:endParaRPr lang="en-IN" dirty="0"/>
          </a:p>
        </p:txBody>
      </p:sp>
      <p:pic>
        <p:nvPicPr>
          <p:cNvPr id="5" name="Picture 4">
            <a:extLst>
              <a:ext uri="{FF2B5EF4-FFF2-40B4-BE49-F238E27FC236}">
                <a16:creationId xmlns:a16="http://schemas.microsoft.com/office/drawing/2014/main" id="{1299F86E-0CDD-4D06-995F-8D305FD0A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041" y="2491531"/>
            <a:ext cx="7270457" cy="4089632"/>
          </a:xfrm>
          <a:prstGeom prst="rect">
            <a:avLst/>
          </a:prstGeom>
        </p:spPr>
      </p:pic>
    </p:spTree>
    <p:extLst>
      <p:ext uri="{BB962C8B-B14F-4D97-AF65-F5344CB8AC3E}">
        <p14:creationId xmlns:p14="http://schemas.microsoft.com/office/powerpoint/2010/main" val="3562101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A0656-DDDB-4D3D-B219-A3597259B42E}"/>
              </a:ext>
            </a:extLst>
          </p:cNvPr>
          <p:cNvSpPr>
            <a:spLocks noGrp="1"/>
          </p:cNvSpPr>
          <p:nvPr>
            <p:ph type="title"/>
          </p:nvPr>
        </p:nvSpPr>
        <p:spPr/>
        <p:txBody>
          <a:bodyPr/>
          <a:lstStyle/>
          <a:p>
            <a:r>
              <a:rPr lang="en-US" dirty="0">
                <a:solidFill>
                  <a:srgbClr val="FF0000"/>
                </a:solidFill>
              </a:rPr>
              <a:t>Exception Handling</a:t>
            </a:r>
            <a:r>
              <a:rPr lang="en-US" dirty="0"/>
              <a:t>:</a:t>
            </a:r>
            <a:endParaRPr lang="en-IN" dirty="0"/>
          </a:p>
        </p:txBody>
      </p:sp>
      <p:sp>
        <p:nvSpPr>
          <p:cNvPr id="3" name="Content Placeholder 2">
            <a:extLst>
              <a:ext uri="{FF2B5EF4-FFF2-40B4-BE49-F238E27FC236}">
                <a16:creationId xmlns:a16="http://schemas.microsoft.com/office/drawing/2014/main" id="{DDCC0514-FD39-4DD6-BAA4-E06DAF115370}"/>
              </a:ext>
            </a:extLst>
          </p:cNvPr>
          <p:cNvSpPr>
            <a:spLocks noGrp="1"/>
          </p:cNvSpPr>
          <p:nvPr>
            <p:ph idx="1"/>
          </p:nvPr>
        </p:nvSpPr>
        <p:spPr/>
        <p:txBody>
          <a:bodyPr/>
          <a:lstStyle/>
          <a:p>
            <a:r>
              <a:rPr lang="en-US" dirty="0"/>
              <a:t>If you enter some weird text instead of a number, the program wont be crashed. It will show you a message, “Please enter only a integer type” in terminal. As nothing is copied, it will show “By the above conditions,there is nothing to copy”.</a:t>
            </a:r>
          </a:p>
          <a:p>
            <a:endParaRPr lang="en-US" dirty="0"/>
          </a:p>
          <a:p>
            <a:endParaRPr lang="en-US" dirty="0"/>
          </a:p>
          <a:p>
            <a:pPr marL="0" indent="0">
              <a:buNone/>
            </a:pPr>
            <a:r>
              <a:rPr lang="en-US" dirty="0"/>
              <a:t> </a:t>
            </a:r>
            <a:endParaRPr lang="en-IN" dirty="0"/>
          </a:p>
        </p:txBody>
      </p:sp>
      <p:pic>
        <p:nvPicPr>
          <p:cNvPr id="5" name="Picture 4">
            <a:extLst>
              <a:ext uri="{FF2B5EF4-FFF2-40B4-BE49-F238E27FC236}">
                <a16:creationId xmlns:a16="http://schemas.microsoft.com/office/drawing/2014/main" id="{64C8D3B4-7607-4A0C-8B3E-CF83D7DEA524}"/>
              </a:ext>
            </a:extLst>
          </p:cNvPr>
          <p:cNvPicPr>
            <a:picLocks noChangeAspect="1"/>
          </p:cNvPicPr>
          <p:nvPr/>
        </p:nvPicPr>
        <p:blipFill>
          <a:blip r:embed="rId2"/>
          <a:stretch>
            <a:fillRect/>
          </a:stretch>
        </p:blipFill>
        <p:spPr>
          <a:xfrm>
            <a:off x="661121" y="4797623"/>
            <a:ext cx="11339543" cy="1379340"/>
          </a:xfrm>
          <a:prstGeom prst="rect">
            <a:avLst/>
          </a:prstGeom>
        </p:spPr>
      </p:pic>
      <p:pic>
        <p:nvPicPr>
          <p:cNvPr id="7" name="Picture 6">
            <a:extLst>
              <a:ext uri="{FF2B5EF4-FFF2-40B4-BE49-F238E27FC236}">
                <a16:creationId xmlns:a16="http://schemas.microsoft.com/office/drawing/2014/main" id="{BFB56586-9117-44E2-A8AA-EFAACB0D6FAD}"/>
              </a:ext>
            </a:extLst>
          </p:cNvPr>
          <p:cNvPicPr>
            <a:picLocks noChangeAspect="1"/>
          </p:cNvPicPr>
          <p:nvPr/>
        </p:nvPicPr>
        <p:blipFill>
          <a:blip r:embed="rId3"/>
          <a:stretch>
            <a:fillRect/>
          </a:stretch>
        </p:blipFill>
        <p:spPr>
          <a:xfrm>
            <a:off x="4570520" y="3847733"/>
            <a:ext cx="7430144" cy="678239"/>
          </a:xfrm>
          <a:prstGeom prst="rect">
            <a:avLst/>
          </a:prstGeom>
        </p:spPr>
      </p:pic>
    </p:spTree>
    <p:extLst>
      <p:ext uri="{BB962C8B-B14F-4D97-AF65-F5344CB8AC3E}">
        <p14:creationId xmlns:p14="http://schemas.microsoft.com/office/powerpoint/2010/main" val="584990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00553-C600-4AF8-80C9-9F4E3C93E7BE}"/>
              </a:ext>
            </a:extLst>
          </p:cNvPr>
          <p:cNvSpPr>
            <a:spLocks noGrp="1"/>
          </p:cNvSpPr>
          <p:nvPr>
            <p:ph type="title"/>
          </p:nvPr>
        </p:nvSpPr>
        <p:spPr/>
        <p:txBody>
          <a:bodyPr/>
          <a:lstStyle/>
          <a:p>
            <a:r>
              <a:rPr lang="en-US" dirty="0"/>
              <a:t>Step-8:</a:t>
            </a:r>
            <a:endParaRPr lang="en-IN" dirty="0"/>
          </a:p>
        </p:txBody>
      </p:sp>
      <p:sp>
        <p:nvSpPr>
          <p:cNvPr id="3" name="Content Placeholder 2">
            <a:extLst>
              <a:ext uri="{FF2B5EF4-FFF2-40B4-BE49-F238E27FC236}">
                <a16:creationId xmlns:a16="http://schemas.microsoft.com/office/drawing/2014/main" id="{FD46AB8D-AED0-4537-8D2A-31D413430AB2}"/>
              </a:ext>
            </a:extLst>
          </p:cNvPr>
          <p:cNvSpPr>
            <a:spLocks noGrp="1"/>
          </p:cNvSpPr>
          <p:nvPr>
            <p:ph idx="1"/>
          </p:nvPr>
        </p:nvSpPr>
        <p:spPr>
          <a:xfrm>
            <a:off x="545284" y="1308683"/>
            <a:ext cx="10808516" cy="4859891"/>
          </a:xfrm>
        </p:spPr>
        <p:txBody>
          <a:bodyPr/>
          <a:lstStyle/>
          <a:p>
            <a:r>
              <a:rPr lang="en-US" dirty="0"/>
              <a:t>We will select “Greater than the 1</a:t>
            </a:r>
            <a:r>
              <a:rPr lang="en-US" baseline="30000" dirty="0"/>
              <a:t>st</a:t>
            </a:r>
            <a:r>
              <a:rPr lang="en-US" dirty="0"/>
              <a:t>character will be copied</a:t>
            </a:r>
            <a:r>
              <a:rPr lang="en-IN" dirty="0"/>
              <a:t>” now.</a:t>
            </a:r>
          </a:p>
          <a:p>
            <a:r>
              <a:rPr lang="en-IN" dirty="0"/>
              <a:t>Then you will get all the headers (header row) in the excel you have given in Step-1</a:t>
            </a:r>
          </a:p>
          <a:p>
            <a:r>
              <a:rPr lang="en-US" dirty="0"/>
              <a:t>You should select one header file. For example, I will select City column.</a:t>
            </a:r>
          </a:p>
          <a:p>
            <a:r>
              <a:rPr lang="en-US" dirty="0"/>
              <a:t>Then you should give a character.</a:t>
            </a:r>
          </a:p>
          <a:p>
            <a:r>
              <a:rPr lang="en-US" dirty="0"/>
              <a:t>It is case sensitive. By ASCII code</a:t>
            </a:r>
          </a:p>
          <a:p>
            <a:pPr marL="0" indent="0">
              <a:buNone/>
            </a:pPr>
            <a:r>
              <a:rPr lang="en-US" dirty="0"/>
              <a:t>   c&gt;C.</a:t>
            </a:r>
          </a:p>
          <a:p>
            <a:endParaRPr lang="en-IN" dirty="0"/>
          </a:p>
        </p:txBody>
      </p:sp>
      <p:pic>
        <p:nvPicPr>
          <p:cNvPr id="5" name="Picture 4">
            <a:extLst>
              <a:ext uri="{FF2B5EF4-FFF2-40B4-BE49-F238E27FC236}">
                <a16:creationId xmlns:a16="http://schemas.microsoft.com/office/drawing/2014/main" id="{7AB0D661-BAD1-4828-9F64-70E99338AD01}"/>
              </a:ext>
            </a:extLst>
          </p:cNvPr>
          <p:cNvPicPr>
            <a:picLocks noChangeAspect="1"/>
          </p:cNvPicPr>
          <p:nvPr/>
        </p:nvPicPr>
        <p:blipFill>
          <a:blip r:embed="rId2"/>
          <a:stretch>
            <a:fillRect/>
          </a:stretch>
        </p:blipFill>
        <p:spPr>
          <a:xfrm>
            <a:off x="5949542" y="3366387"/>
            <a:ext cx="6172735" cy="1836579"/>
          </a:xfrm>
          <a:prstGeom prst="rect">
            <a:avLst/>
          </a:prstGeom>
        </p:spPr>
      </p:pic>
      <p:pic>
        <p:nvPicPr>
          <p:cNvPr id="7" name="Picture 6">
            <a:extLst>
              <a:ext uri="{FF2B5EF4-FFF2-40B4-BE49-F238E27FC236}">
                <a16:creationId xmlns:a16="http://schemas.microsoft.com/office/drawing/2014/main" id="{A58082F5-B7A5-4F34-A269-F0D39AB16C5A}"/>
              </a:ext>
            </a:extLst>
          </p:cNvPr>
          <p:cNvPicPr>
            <a:picLocks noChangeAspect="1"/>
          </p:cNvPicPr>
          <p:nvPr/>
        </p:nvPicPr>
        <p:blipFill>
          <a:blip r:embed="rId3"/>
          <a:stretch>
            <a:fillRect/>
          </a:stretch>
        </p:blipFill>
        <p:spPr>
          <a:xfrm>
            <a:off x="0" y="5349676"/>
            <a:ext cx="12192000" cy="1143199"/>
          </a:xfrm>
          <a:prstGeom prst="rect">
            <a:avLst/>
          </a:prstGeom>
        </p:spPr>
      </p:pic>
    </p:spTree>
    <p:extLst>
      <p:ext uri="{BB962C8B-B14F-4D97-AF65-F5344CB8AC3E}">
        <p14:creationId xmlns:p14="http://schemas.microsoft.com/office/powerpoint/2010/main" val="32616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8ED0E-312D-470F-BAB3-47EA0CF14CD0}"/>
              </a:ext>
            </a:extLst>
          </p:cNvPr>
          <p:cNvSpPr>
            <a:spLocks noGrp="1"/>
          </p:cNvSpPr>
          <p:nvPr>
            <p:ph type="title"/>
          </p:nvPr>
        </p:nvSpPr>
        <p:spPr/>
        <p:txBody>
          <a:bodyPr/>
          <a:lstStyle/>
          <a:p>
            <a:r>
              <a:rPr lang="en-US" dirty="0"/>
              <a:t>Step-9:</a:t>
            </a:r>
            <a:endParaRPr lang="en-IN" dirty="0"/>
          </a:p>
        </p:txBody>
      </p:sp>
      <p:sp>
        <p:nvSpPr>
          <p:cNvPr id="3" name="Content Placeholder 2">
            <a:extLst>
              <a:ext uri="{FF2B5EF4-FFF2-40B4-BE49-F238E27FC236}">
                <a16:creationId xmlns:a16="http://schemas.microsoft.com/office/drawing/2014/main" id="{1BD82384-6185-4174-BFD6-765B27F39691}"/>
              </a:ext>
            </a:extLst>
          </p:cNvPr>
          <p:cNvSpPr>
            <a:spLocks noGrp="1"/>
          </p:cNvSpPr>
          <p:nvPr>
            <p:ph idx="1"/>
          </p:nvPr>
        </p:nvSpPr>
        <p:spPr>
          <a:xfrm>
            <a:off x="838200" y="1501629"/>
            <a:ext cx="10515600" cy="4675334"/>
          </a:xfrm>
        </p:spPr>
        <p:txBody>
          <a:bodyPr/>
          <a:lstStyle/>
          <a:p>
            <a:r>
              <a:rPr lang="en-US" dirty="0"/>
              <a:t>For example,  I gave letter M. Then what this function does is, it will check for the 1</a:t>
            </a:r>
            <a:r>
              <a:rPr lang="en-US" baseline="30000" dirty="0"/>
              <a:t>st</a:t>
            </a:r>
            <a:r>
              <a:rPr lang="en-US" dirty="0"/>
              <a:t> character greater than letter M in the given column (I gave City column). And copy the rows of those columns to new excel file. </a:t>
            </a:r>
          </a:p>
          <a:p>
            <a:r>
              <a:rPr lang="en-US" dirty="0"/>
              <a:t>And now it will ask for the new excel file location. Repeat Step-2.</a:t>
            </a:r>
          </a:p>
          <a:p>
            <a:r>
              <a:rPr lang="en-US" dirty="0"/>
              <a:t>You will get the file in the path you entered.</a:t>
            </a:r>
          </a:p>
          <a:p>
            <a:endParaRPr lang="en-IN" dirty="0"/>
          </a:p>
        </p:txBody>
      </p:sp>
    </p:spTree>
    <p:extLst>
      <p:ext uri="{BB962C8B-B14F-4D97-AF65-F5344CB8AC3E}">
        <p14:creationId xmlns:p14="http://schemas.microsoft.com/office/powerpoint/2010/main" val="3206502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84F4B-96AD-41F6-8450-D8A5EB290973}"/>
              </a:ext>
            </a:extLst>
          </p:cNvPr>
          <p:cNvSpPr>
            <a:spLocks noGrp="1"/>
          </p:cNvSpPr>
          <p:nvPr>
            <p:ph type="title"/>
          </p:nvPr>
        </p:nvSpPr>
        <p:spPr/>
        <p:txBody>
          <a:bodyPr/>
          <a:lstStyle/>
          <a:p>
            <a:r>
              <a:rPr lang="en-US" dirty="0"/>
              <a:t>Step-10:</a:t>
            </a:r>
            <a:endParaRPr lang="en-IN" dirty="0"/>
          </a:p>
        </p:txBody>
      </p:sp>
      <p:sp>
        <p:nvSpPr>
          <p:cNvPr id="3" name="Content Placeholder 2">
            <a:extLst>
              <a:ext uri="{FF2B5EF4-FFF2-40B4-BE49-F238E27FC236}">
                <a16:creationId xmlns:a16="http://schemas.microsoft.com/office/drawing/2014/main" id="{2663B1C7-8289-4291-B48E-7E96D08743E7}"/>
              </a:ext>
            </a:extLst>
          </p:cNvPr>
          <p:cNvSpPr>
            <a:spLocks noGrp="1"/>
          </p:cNvSpPr>
          <p:nvPr>
            <p:ph idx="1"/>
          </p:nvPr>
        </p:nvSpPr>
        <p:spPr>
          <a:xfrm>
            <a:off x="838200" y="1451295"/>
            <a:ext cx="10515600" cy="4725668"/>
          </a:xfrm>
        </p:spPr>
        <p:txBody>
          <a:bodyPr>
            <a:normAutofit/>
          </a:bodyPr>
          <a:lstStyle/>
          <a:p>
            <a:r>
              <a:rPr lang="en-US" dirty="0"/>
              <a:t>Here if you follow my example, it will be very clear for you.</a:t>
            </a:r>
          </a:p>
          <a:p>
            <a:r>
              <a:rPr lang="en-US" dirty="0"/>
              <a:t>Here after the letter M, that is N,O,P,Q,R,S,T,U,V,W,X,Y,Z. The rows, in which the word in City column starting with these letters will be copied.</a:t>
            </a:r>
          </a:p>
          <a:p>
            <a:r>
              <a:rPr lang="en-US" dirty="0"/>
              <a:t>It is case sensitive, that is</a:t>
            </a:r>
          </a:p>
          <a:p>
            <a:pPr marL="0" indent="0">
              <a:buNone/>
            </a:pPr>
            <a:r>
              <a:rPr lang="en-US" dirty="0"/>
              <a:t>   c&gt;C. If you enter c, then </a:t>
            </a:r>
          </a:p>
          <a:p>
            <a:pPr marL="0" indent="0">
              <a:buNone/>
            </a:pPr>
            <a:r>
              <a:rPr lang="en-US" dirty="0"/>
              <a:t>   then all the letters after c</a:t>
            </a:r>
          </a:p>
          <a:p>
            <a:pPr marL="0" indent="0">
              <a:buNone/>
            </a:pPr>
            <a:r>
              <a:rPr lang="en-US" dirty="0"/>
              <a:t>   and  all the uppercase </a:t>
            </a:r>
          </a:p>
          <a:p>
            <a:pPr marL="0" indent="0">
              <a:buNone/>
            </a:pPr>
            <a:r>
              <a:rPr lang="en-US" dirty="0"/>
              <a:t>   letter words will be copied </a:t>
            </a:r>
          </a:p>
          <a:p>
            <a:endParaRPr lang="en-IN" dirty="0"/>
          </a:p>
        </p:txBody>
      </p:sp>
      <p:pic>
        <p:nvPicPr>
          <p:cNvPr id="5" name="Picture 4">
            <a:extLst>
              <a:ext uri="{FF2B5EF4-FFF2-40B4-BE49-F238E27FC236}">
                <a16:creationId xmlns:a16="http://schemas.microsoft.com/office/drawing/2014/main" id="{F88A5B7E-AD6F-47C8-B552-3E88B7E959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1782" y="2877424"/>
            <a:ext cx="6957269" cy="3913464"/>
          </a:xfrm>
          <a:prstGeom prst="rect">
            <a:avLst/>
          </a:prstGeom>
        </p:spPr>
      </p:pic>
    </p:spTree>
    <p:extLst>
      <p:ext uri="{BB962C8B-B14F-4D97-AF65-F5344CB8AC3E}">
        <p14:creationId xmlns:p14="http://schemas.microsoft.com/office/powerpoint/2010/main" val="1852936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2B07D-B055-411D-B5A6-038FD3899947}"/>
              </a:ext>
            </a:extLst>
          </p:cNvPr>
          <p:cNvSpPr>
            <a:spLocks noGrp="1"/>
          </p:cNvSpPr>
          <p:nvPr>
            <p:ph type="title"/>
          </p:nvPr>
        </p:nvSpPr>
        <p:spPr/>
        <p:txBody>
          <a:bodyPr/>
          <a:lstStyle/>
          <a:p>
            <a:r>
              <a:rPr lang="en-US" dirty="0"/>
              <a:t>Step-11:</a:t>
            </a:r>
            <a:endParaRPr lang="en-IN" dirty="0"/>
          </a:p>
        </p:txBody>
      </p:sp>
      <p:sp>
        <p:nvSpPr>
          <p:cNvPr id="3" name="Content Placeholder 2">
            <a:extLst>
              <a:ext uri="{FF2B5EF4-FFF2-40B4-BE49-F238E27FC236}">
                <a16:creationId xmlns:a16="http://schemas.microsoft.com/office/drawing/2014/main" id="{7F58EB20-DD69-4997-88F9-3039D318936D}"/>
              </a:ext>
            </a:extLst>
          </p:cNvPr>
          <p:cNvSpPr>
            <a:spLocks noGrp="1"/>
          </p:cNvSpPr>
          <p:nvPr>
            <p:ph idx="1"/>
          </p:nvPr>
        </p:nvSpPr>
        <p:spPr>
          <a:xfrm>
            <a:off x="838200" y="1451295"/>
            <a:ext cx="10515600" cy="4725668"/>
          </a:xfrm>
        </p:spPr>
        <p:txBody>
          <a:bodyPr/>
          <a:lstStyle/>
          <a:p>
            <a:r>
              <a:rPr lang="en-US" dirty="0"/>
              <a:t>Same like the previous one, in the option “less than the 1</a:t>
            </a:r>
            <a:r>
              <a:rPr lang="en-US" baseline="30000" dirty="0"/>
              <a:t>st</a:t>
            </a:r>
            <a:r>
              <a:rPr lang="en-US" dirty="0"/>
              <a:t> character will be copied”, the starting letter less than the entered letter in a particular column will be copied to the new excel file.</a:t>
            </a:r>
          </a:p>
          <a:p>
            <a:r>
              <a:rPr lang="en-IN" dirty="0"/>
              <a:t>Here Letter M is given as</a:t>
            </a:r>
          </a:p>
          <a:p>
            <a:pPr marL="0" indent="0">
              <a:buNone/>
            </a:pPr>
            <a:r>
              <a:rPr lang="en-IN" dirty="0"/>
              <a:t>   input.</a:t>
            </a:r>
          </a:p>
        </p:txBody>
      </p:sp>
      <p:pic>
        <p:nvPicPr>
          <p:cNvPr id="5" name="Picture 4">
            <a:extLst>
              <a:ext uri="{FF2B5EF4-FFF2-40B4-BE49-F238E27FC236}">
                <a16:creationId xmlns:a16="http://schemas.microsoft.com/office/drawing/2014/main" id="{4FAEE13D-95AC-434F-953B-18E693BB10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0114" y="2694438"/>
            <a:ext cx="7401886" cy="4163561"/>
          </a:xfrm>
          <a:prstGeom prst="rect">
            <a:avLst/>
          </a:prstGeom>
        </p:spPr>
      </p:pic>
    </p:spTree>
    <p:extLst>
      <p:ext uri="{BB962C8B-B14F-4D97-AF65-F5344CB8AC3E}">
        <p14:creationId xmlns:p14="http://schemas.microsoft.com/office/powerpoint/2010/main" val="795372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443EE-A146-4494-A681-43905A320338}"/>
              </a:ext>
            </a:extLst>
          </p:cNvPr>
          <p:cNvSpPr>
            <a:spLocks noGrp="1"/>
          </p:cNvSpPr>
          <p:nvPr>
            <p:ph type="title"/>
          </p:nvPr>
        </p:nvSpPr>
        <p:spPr>
          <a:xfrm>
            <a:off x="838200" y="365126"/>
            <a:ext cx="10515600" cy="1052614"/>
          </a:xfrm>
        </p:spPr>
        <p:txBody>
          <a:bodyPr/>
          <a:lstStyle/>
          <a:p>
            <a:r>
              <a:rPr lang="en-US" dirty="0">
                <a:solidFill>
                  <a:srgbClr val="FF0000"/>
                </a:solidFill>
              </a:rPr>
              <a:t>Exception Handling</a:t>
            </a:r>
            <a:r>
              <a:rPr lang="en-US" dirty="0"/>
              <a:t>:</a:t>
            </a:r>
            <a:endParaRPr lang="en-IN" dirty="0"/>
          </a:p>
        </p:txBody>
      </p:sp>
      <p:sp>
        <p:nvSpPr>
          <p:cNvPr id="3" name="Content Placeholder 2">
            <a:extLst>
              <a:ext uri="{FF2B5EF4-FFF2-40B4-BE49-F238E27FC236}">
                <a16:creationId xmlns:a16="http://schemas.microsoft.com/office/drawing/2014/main" id="{43A7FEC6-1A1B-4EAD-9A37-EC06C0A6E150}"/>
              </a:ext>
            </a:extLst>
          </p:cNvPr>
          <p:cNvSpPr>
            <a:spLocks noGrp="1"/>
          </p:cNvSpPr>
          <p:nvPr>
            <p:ph idx="1"/>
          </p:nvPr>
        </p:nvSpPr>
        <p:spPr>
          <a:xfrm>
            <a:off x="838200" y="1359018"/>
            <a:ext cx="10515600" cy="4817946"/>
          </a:xfrm>
        </p:spPr>
        <p:txBody>
          <a:bodyPr/>
          <a:lstStyle/>
          <a:p>
            <a:r>
              <a:rPr lang="en-US" dirty="0"/>
              <a:t>If you enter some weird text instead of a single character, the program wont be crashed. It will show you a message, “Please enter only one character” in terminal. As nothing is copied, it will show “By the above conditions,there is nothing to copy”.</a:t>
            </a:r>
            <a:endParaRPr lang="en-IN" dirty="0"/>
          </a:p>
          <a:p>
            <a:pPr marL="0" indent="0">
              <a:buNone/>
            </a:pPr>
            <a:endParaRPr lang="en-IN" dirty="0"/>
          </a:p>
        </p:txBody>
      </p:sp>
      <p:pic>
        <p:nvPicPr>
          <p:cNvPr id="5" name="Picture 4">
            <a:extLst>
              <a:ext uri="{FF2B5EF4-FFF2-40B4-BE49-F238E27FC236}">
                <a16:creationId xmlns:a16="http://schemas.microsoft.com/office/drawing/2014/main" id="{74ECFF76-FD8E-49A6-AEA7-07C4EF906B66}"/>
              </a:ext>
            </a:extLst>
          </p:cNvPr>
          <p:cNvPicPr>
            <a:picLocks noChangeAspect="1"/>
          </p:cNvPicPr>
          <p:nvPr/>
        </p:nvPicPr>
        <p:blipFill>
          <a:blip r:embed="rId2"/>
          <a:stretch>
            <a:fillRect/>
          </a:stretch>
        </p:blipFill>
        <p:spPr>
          <a:xfrm>
            <a:off x="0" y="5018996"/>
            <a:ext cx="11999053" cy="1157968"/>
          </a:xfrm>
          <a:prstGeom prst="rect">
            <a:avLst/>
          </a:prstGeom>
        </p:spPr>
      </p:pic>
      <p:pic>
        <p:nvPicPr>
          <p:cNvPr id="7" name="Picture 6">
            <a:extLst>
              <a:ext uri="{FF2B5EF4-FFF2-40B4-BE49-F238E27FC236}">
                <a16:creationId xmlns:a16="http://schemas.microsoft.com/office/drawing/2014/main" id="{29A3C946-9D46-4EAC-924F-55AC528082E3}"/>
              </a:ext>
            </a:extLst>
          </p:cNvPr>
          <p:cNvPicPr>
            <a:picLocks noChangeAspect="1"/>
          </p:cNvPicPr>
          <p:nvPr/>
        </p:nvPicPr>
        <p:blipFill>
          <a:blip r:embed="rId3"/>
          <a:stretch>
            <a:fillRect/>
          </a:stretch>
        </p:blipFill>
        <p:spPr>
          <a:xfrm>
            <a:off x="6409964" y="4310898"/>
            <a:ext cx="5479255" cy="541067"/>
          </a:xfrm>
          <a:prstGeom prst="rect">
            <a:avLst/>
          </a:prstGeom>
        </p:spPr>
      </p:pic>
    </p:spTree>
    <p:extLst>
      <p:ext uri="{BB962C8B-B14F-4D97-AF65-F5344CB8AC3E}">
        <p14:creationId xmlns:p14="http://schemas.microsoft.com/office/powerpoint/2010/main" val="2770311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198D3-B878-4F6B-8263-67CD180B38F2}"/>
              </a:ext>
            </a:extLst>
          </p:cNvPr>
          <p:cNvSpPr>
            <a:spLocks noGrp="1"/>
          </p:cNvSpPr>
          <p:nvPr>
            <p:ph type="title"/>
          </p:nvPr>
        </p:nvSpPr>
        <p:spPr>
          <a:xfrm>
            <a:off x="838200" y="365126"/>
            <a:ext cx="10515600" cy="1052613"/>
          </a:xfrm>
        </p:spPr>
        <p:txBody>
          <a:bodyPr/>
          <a:lstStyle/>
          <a:p>
            <a:r>
              <a:rPr lang="en-US" dirty="0"/>
              <a:t>Step-12:</a:t>
            </a:r>
            <a:endParaRPr lang="en-IN" dirty="0"/>
          </a:p>
        </p:txBody>
      </p:sp>
      <p:sp>
        <p:nvSpPr>
          <p:cNvPr id="3" name="Content Placeholder 2">
            <a:extLst>
              <a:ext uri="{FF2B5EF4-FFF2-40B4-BE49-F238E27FC236}">
                <a16:creationId xmlns:a16="http://schemas.microsoft.com/office/drawing/2014/main" id="{69CBDC02-9D35-4A71-A5BF-41C6856F2861}"/>
              </a:ext>
            </a:extLst>
          </p:cNvPr>
          <p:cNvSpPr>
            <a:spLocks noGrp="1"/>
          </p:cNvSpPr>
          <p:nvPr>
            <p:ph idx="1"/>
          </p:nvPr>
        </p:nvSpPr>
        <p:spPr>
          <a:xfrm>
            <a:off x="838200" y="1417739"/>
            <a:ext cx="10515600" cy="4759224"/>
          </a:xfrm>
        </p:spPr>
        <p:txBody>
          <a:bodyPr/>
          <a:lstStyle/>
          <a:p>
            <a:r>
              <a:rPr lang="en-US" dirty="0"/>
              <a:t>We will select “Copy a particular element</a:t>
            </a:r>
            <a:r>
              <a:rPr lang="en-IN" dirty="0"/>
              <a:t>” now.</a:t>
            </a:r>
          </a:p>
          <a:p>
            <a:r>
              <a:rPr lang="en-IN" dirty="0"/>
              <a:t>Here you wont get any headers as previous options. It will search the word you have entered in the whole excel file and copy that rows.</a:t>
            </a:r>
          </a:p>
          <a:p>
            <a:r>
              <a:rPr lang="en-IN" dirty="0"/>
              <a:t>For example, Here I have entered Mumbai. So, the rows which contains the word Mumbai will be copied to new excel file.</a:t>
            </a:r>
          </a:p>
          <a:p>
            <a:endParaRPr lang="en-IN" dirty="0"/>
          </a:p>
        </p:txBody>
      </p:sp>
      <p:pic>
        <p:nvPicPr>
          <p:cNvPr id="5" name="Picture 4">
            <a:extLst>
              <a:ext uri="{FF2B5EF4-FFF2-40B4-BE49-F238E27FC236}">
                <a16:creationId xmlns:a16="http://schemas.microsoft.com/office/drawing/2014/main" id="{97C8B6C1-0CF5-46EE-B7CC-A6CF4848E377}"/>
              </a:ext>
            </a:extLst>
          </p:cNvPr>
          <p:cNvPicPr>
            <a:picLocks noChangeAspect="1"/>
          </p:cNvPicPr>
          <p:nvPr/>
        </p:nvPicPr>
        <p:blipFill>
          <a:blip r:embed="rId2"/>
          <a:stretch>
            <a:fillRect/>
          </a:stretch>
        </p:blipFill>
        <p:spPr>
          <a:xfrm>
            <a:off x="1154039" y="4076163"/>
            <a:ext cx="9754445" cy="1364098"/>
          </a:xfrm>
          <a:prstGeom prst="rect">
            <a:avLst/>
          </a:prstGeom>
        </p:spPr>
      </p:pic>
    </p:spTree>
    <p:extLst>
      <p:ext uri="{BB962C8B-B14F-4D97-AF65-F5344CB8AC3E}">
        <p14:creationId xmlns:p14="http://schemas.microsoft.com/office/powerpoint/2010/main" val="2068126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7429C-AF4A-4F49-B147-FF1C4868FD74}"/>
              </a:ext>
            </a:extLst>
          </p:cNvPr>
          <p:cNvSpPr>
            <a:spLocks noGrp="1"/>
          </p:cNvSpPr>
          <p:nvPr>
            <p:ph type="title"/>
          </p:nvPr>
        </p:nvSpPr>
        <p:spPr/>
        <p:txBody>
          <a:bodyPr/>
          <a:lstStyle/>
          <a:p>
            <a:r>
              <a:rPr lang="en-US" dirty="0"/>
              <a:t>Step-13:</a:t>
            </a:r>
            <a:endParaRPr lang="en-IN" dirty="0"/>
          </a:p>
        </p:txBody>
      </p:sp>
      <p:sp>
        <p:nvSpPr>
          <p:cNvPr id="3" name="Content Placeholder 2">
            <a:extLst>
              <a:ext uri="{FF2B5EF4-FFF2-40B4-BE49-F238E27FC236}">
                <a16:creationId xmlns:a16="http://schemas.microsoft.com/office/drawing/2014/main" id="{4849667D-3522-49D5-9C9A-FE86190ACD40}"/>
              </a:ext>
            </a:extLst>
          </p:cNvPr>
          <p:cNvSpPr>
            <a:spLocks noGrp="1"/>
          </p:cNvSpPr>
          <p:nvPr>
            <p:ph idx="1"/>
          </p:nvPr>
        </p:nvSpPr>
        <p:spPr>
          <a:xfrm>
            <a:off x="838200" y="1484851"/>
            <a:ext cx="10515600" cy="4692112"/>
          </a:xfrm>
        </p:spPr>
        <p:txBody>
          <a:bodyPr/>
          <a:lstStyle/>
          <a:p>
            <a:r>
              <a:rPr lang="en-US" dirty="0"/>
              <a:t>Here I have only one Mumbai word in the whole excel sheet, So only one row added.</a:t>
            </a:r>
          </a:p>
          <a:p>
            <a:endParaRPr lang="en-IN" dirty="0"/>
          </a:p>
        </p:txBody>
      </p:sp>
      <p:pic>
        <p:nvPicPr>
          <p:cNvPr id="5" name="Picture 4">
            <a:extLst>
              <a:ext uri="{FF2B5EF4-FFF2-40B4-BE49-F238E27FC236}">
                <a16:creationId xmlns:a16="http://schemas.microsoft.com/office/drawing/2014/main" id="{F108A80F-8A36-4897-BBE1-FE5493BC42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1214" y="2222558"/>
            <a:ext cx="8240785" cy="4635442"/>
          </a:xfrm>
          <a:prstGeom prst="rect">
            <a:avLst/>
          </a:prstGeom>
        </p:spPr>
      </p:pic>
    </p:spTree>
    <p:extLst>
      <p:ext uri="{BB962C8B-B14F-4D97-AF65-F5344CB8AC3E}">
        <p14:creationId xmlns:p14="http://schemas.microsoft.com/office/powerpoint/2010/main" val="2078464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DBF30-68C1-48CD-A371-CFBEE8EFBB7B}"/>
              </a:ext>
            </a:extLst>
          </p:cNvPr>
          <p:cNvSpPr>
            <a:spLocks noGrp="1"/>
          </p:cNvSpPr>
          <p:nvPr>
            <p:ph type="ctrTitle"/>
          </p:nvPr>
        </p:nvSpPr>
        <p:spPr>
          <a:xfrm>
            <a:off x="1524000" y="2001839"/>
            <a:ext cx="9144000" cy="1096468"/>
          </a:xfrm>
        </p:spPr>
        <p:txBody>
          <a:bodyPr/>
          <a:lstStyle/>
          <a:p>
            <a:r>
              <a:rPr lang="en-US" dirty="0">
                <a:solidFill>
                  <a:srgbClr val="FFC000"/>
                </a:solidFill>
              </a:rPr>
              <a:t>To Run This Python File</a:t>
            </a:r>
            <a:endParaRPr lang="en-IN" dirty="0">
              <a:solidFill>
                <a:srgbClr val="FFC000"/>
              </a:solidFill>
            </a:endParaRPr>
          </a:p>
        </p:txBody>
      </p:sp>
      <p:sp>
        <p:nvSpPr>
          <p:cNvPr id="3" name="Subtitle 2">
            <a:extLst>
              <a:ext uri="{FF2B5EF4-FFF2-40B4-BE49-F238E27FC236}">
                <a16:creationId xmlns:a16="http://schemas.microsoft.com/office/drawing/2014/main" id="{C21FF296-A93E-49EB-9002-9338E6C41254}"/>
              </a:ext>
            </a:extLst>
          </p:cNvPr>
          <p:cNvSpPr>
            <a:spLocks noGrp="1"/>
          </p:cNvSpPr>
          <p:nvPr>
            <p:ph type="subTitle" idx="1"/>
          </p:nvPr>
        </p:nvSpPr>
        <p:spPr>
          <a:xfrm>
            <a:off x="1524000" y="3302493"/>
            <a:ext cx="9144000" cy="1944209"/>
          </a:xfrm>
        </p:spPr>
        <p:txBody>
          <a:bodyPr>
            <a:normAutofit/>
          </a:bodyPr>
          <a:lstStyle/>
          <a:p>
            <a:pPr marL="342900" indent="-342900" algn="l">
              <a:buFont typeface="Arial" panose="020B0604020202020204" pitchFamily="34" charset="0"/>
              <a:buChar char="•"/>
            </a:pPr>
            <a:r>
              <a:rPr lang="en-US" dirty="0"/>
              <a:t>You should have python 3.8 or 3.9 version installed in your pc.</a:t>
            </a:r>
          </a:p>
          <a:p>
            <a:pPr marL="342900" indent="-342900" algn="l">
              <a:buFont typeface="Arial" panose="020B0604020202020204" pitchFamily="34" charset="0"/>
              <a:buChar char="•"/>
            </a:pPr>
            <a:r>
              <a:rPr lang="en-US" dirty="0"/>
              <a:t>You should install ClointFusion package and sign in dost.</a:t>
            </a:r>
          </a:p>
          <a:p>
            <a:pPr marL="342900" indent="-342900" algn="l">
              <a:buFont typeface="Arial" panose="020B0604020202020204" pitchFamily="34" charset="0"/>
              <a:buChar char="•"/>
            </a:pPr>
            <a:r>
              <a:rPr lang="en-US" dirty="0"/>
              <a:t>It is better to have only one version of python in your pc.</a:t>
            </a:r>
          </a:p>
          <a:p>
            <a:pPr marL="342900" indent="-342900" algn="l">
              <a:buFont typeface="Arial" panose="020B0604020202020204" pitchFamily="34" charset="0"/>
              <a:buChar char="•"/>
            </a:pPr>
            <a:r>
              <a:rPr lang="en-US" dirty="0"/>
              <a:t>An IDE to run python code (Vs code).</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3133485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A643-99CE-4298-B7AB-64471D023140}"/>
              </a:ext>
            </a:extLst>
          </p:cNvPr>
          <p:cNvSpPr>
            <a:spLocks noGrp="1"/>
          </p:cNvSpPr>
          <p:nvPr>
            <p:ph type="title"/>
          </p:nvPr>
        </p:nvSpPr>
        <p:spPr>
          <a:xfrm>
            <a:off x="838200" y="2766218"/>
            <a:ext cx="10515600" cy="1325563"/>
          </a:xfrm>
        </p:spPr>
        <p:txBody>
          <a:bodyPr/>
          <a:lstStyle/>
          <a:p>
            <a:pPr algn="ctr"/>
            <a:r>
              <a:rPr lang="en-US" b="1" dirty="0">
                <a:solidFill>
                  <a:schemeClr val="accent3">
                    <a:lumMod val="50000"/>
                  </a:schemeClr>
                </a:solidFill>
              </a:rPr>
              <a:t>Thank you for giving me this opportunity!!</a:t>
            </a:r>
            <a:endParaRPr lang="en-IN" b="1" dirty="0">
              <a:solidFill>
                <a:schemeClr val="accent3">
                  <a:lumMod val="50000"/>
                </a:schemeClr>
              </a:solidFill>
            </a:endParaRPr>
          </a:p>
        </p:txBody>
      </p:sp>
    </p:spTree>
    <p:extLst>
      <p:ext uri="{BB962C8B-B14F-4D97-AF65-F5344CB8AC3E}">
        <p14:creationId xmlns:p14="http://schemas.microsoft.com/office/powerpoint/2010/main" val="3154439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BCA0-3B91-4797-9737-6386C083CE87}"/>
              </a:ext>
            </a:extLst>
          </p:cNvPr>
          <p:cNvSpPr>
            <a:spLocks noGrp="1"/>
          </p:cNvSpPr>
          <p:nvPr>
            <p:ph type="title"/>
          </p:nvPr>
        </p:nvSpPr>
        <p:spPr>
          <a:xfrm>
            <a:off x="838200" y="365125"/>
            <a:ext cx="10515600" cy="901613"/>
          </a:xfrm>
        </p:spPr>
        <p:txBody>
          <a:bodyPr/>
          <a:lstStyle/>
          <a:p>
            <a:r>
              <a:rPr lang="en-US" dirty="0"/>
              <a:t>Step-1:</a:t>
            </a:r>
            <a:endParaRPr lang="en-IN" dirty="0"/>
          </a:p>
        </p:txBody>
      </p:sp>
      <p:sp>
        <p:nvSpPr>
          <p:cNvPr id="3" name="Content Placeholder 2">
            <a:extLst>
              <a:ext uri="{FF2B5EF4-FFF2-40B4-BE49-F238E27FC236}">
                <a16:creationId xmlns:a16="http://schemas.microsoft.com/office/drawing/2014/main" id="{B8452EEE-8F90-49A8-BBC8-B483F331C546}"/>
              </a:ext>
            </a:extLst>
          </p:cNvPr>
          <p:cNvSpPr>
            <a:spLocks noGrp="1"/>
          </p:cNvSpPr>
          <p:nvPr>
            <p:ph idx="1"/>
          </p:nvPr>
        </p:nvSpPr>
        <p:spPr>
          <a:xfrm>
            <a:off x="838200" y="1115736"/>
            <a:ext cx="10515600" cy="5061227"/>
          </a:xfrm>
        </p:spPr>
        <p:txBody>
          <a:bodyPr/>
          <a:lstStyle/>
          <a:p>
            <a:r>
              <a:rPr lang="en-US" dirty="0"/>
              <a:t>When you run the program, the first message u will get is this.</a:t>
            </a:r>
          </a:p>
          <a:p>
            <a:pPr marL="0" indent="0">
              <a:buNone/>
            </a:pPr>
            <a:endParaRPr lang="en-IN" dirty="0"/>
          </a:p>
        </p:txBody>
      </p:sp>
      <p:pic>
        <p:nvPicPr>
          <p:cNvPr id="5" name="Picture 4">
            <a:extLst>
              <a:ext uri="{FF2B5EF4-FFF2-40B4-BE49-F238E27FC236}">
                <a16:creationId xmlns:a16="http://schemas.microsoft.com/office/drawing/2014/main" id="{9FCB0FDD-C165-4043-9D28-CD02F43ADC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692" y="1777068"/>
            <a:ext cx="7822035" cy="4399895"/>
          </a:xfrm>
          <a:prstGeom prst="rect">
            <a:avLst/>
          </a:prstGeom>
        </p:spPr>
      </p:pic>
    </p:spTree>
    <p:extLst>
      <p:ext uri="{BB962C8B-B14F-4D97-AF65-F5344CB8AC3E}">
        <p14:creationId xmlns:p14="http://schemas.microsoft.com/office/powerpoint/2010/main" val="2304976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0CA8F-684B-42C1-916C-E1E7BF384E6E}"/>
              </a:ext>
            </a:extLst>
          </p:cNvPr>
          <p:cNvSpPr>
            <a:spLocks noGrp="1"/>
          </p:cNvSpPr>
          <p:nvPr>
            <p:ph type="title"/>
          </p:nvPr>
        </p:nvSpPr>
        <p:spPr>
          <a:xfrm>
            <a:off x="838200" y="365126"/>
            <a:ext cx="10515600" cy="725444"/>
          </a:xfrm>
        </p:spPr>
        <p:txBody>
          <a:bodyPr/>
          <a:lstStyle/>
          <a:p>
            <a:r>
              <a:rPr lang="en-US" dirty="0"/>
              <a:t>Step-1:</a:t>
            </a:r>
            <a:endParaRPr lang="en-IN" dirty="0"/>
          </a:p>
        </p:txBody>
      </p:sp>
      <p:sp>
        <p:nvSpPr>
          <p:cNvPr id="3" name="Content Placeholder 2">
            <a:extLst>
              <a:ext uri="{FF2B5EF4-FFF2-40B4-BE49-F238E27FC236}">
                <a16:creationId xmlns:a16="http://schemas.microsoft.com/office/drawing/2014/main" id="{19249ED6-9BA0-4AAE-A3A1-C63E2EB32D76}"/>
              </a:ext>
            </a:extLst>
          </p:cNvPr>
          <p:cNvSpPr>
            <a:spLocks noGrp="1"/>
          </p:cNvSpPr>
          <p:nvPr>
            <p:ph idx="1"/>
          </p:nvPr>
        </p:nvSpPr>
        <p:spPr>
          <a:xfrm>
            <a:off x="629174" y="1147763"/>
            <a:ext cx="10724626" cy="5461028"/>
          </a:xfrm>
        </p:spPr>
        <p:txBody>
          <a:bodyPr>
            <a:normAutofit/>
          </a:bodyPr>
          <a:lstStyle/>
          <a:p>
            <a:r>
              <a:rPr lang="en-US" dirty="0"/>
              <a:t>Click the first option “Copy Full Excel File”. This option means, you can copy the full excel file.</a:t>
            </a:r>
          </a:p>
          <a:p>
            <a:r>
              <a:rPr lang="en-US" dirty="0"/>
              <a:t>After that, you should give the file you want to copy and the sheet name and header row. </a:t>
            </a:r>
          </a:p>
          <a:p>
            <a:r>
              <a:rPr lang="en-US" dirty="0"/>
              <a:t>You can change header    </a:t>
            </a:r>
          </a:p>
          <a:p>
            <a:pPr marL="0" indent="0">
              <a:buNone/>
            </a:pPr>
            <a:r>
              <a:rPr lang="en-US" dirty="0"/>
              <a:t>   row if you want.</a:t>
            </a:r>
          </a:p>
          <a:p>
            <a:r>
              <a:rPr lang="en-US" dirty="0"/>
              <a:t>And the main point here</a:t>
            </a:r>
          </a:p>
          <a:p>
            <a:pPr marL="0" indent="0">
              <a:buNone/>
            </a:pPr>
            <a:r>
              <a:rPr lang="en-US" dirty="0"/>
              <a:t>   is, the header row will</a:t>
            </a:r>
          </a:p>
          <a:p>
            <a:pPr marL="0" indent="0">
              <a:buNone/>
            </a:pPr>
            <a:r>
              <a:rPr lang="en-US" dirty="0"/>
              <a:t>   be copied even if you </a:t>
            </a:r>
          </a:p>
          <a:p>
            <a:pPr marL="0" indent="0">
              <a:buNone/>
            </a:pPr>
            <a:r>
              <a:rPr lang="en-US" dirty="0"/>
              <a:t>   don’t keep header </a:t>
            </a:r>
          </a:p>
          <a:p>
            <a:pPr marL="0" indent="0">
              <a:buNone/>
            </a:pPr>
            <a:r>
              <a:rPr lang="en-US" dirty="0"/>
              <a:t>   row=0.</a:t>
            </a:r>
          </a:p>
          <a:p>
            <a:endParaRPr lang="en-IN" dirty="0"/>
          </a:p>
        </p:txBody>
      </p:sp>
      <p:pic>
        <p:nvPicPr>
          <p:cNvPr id="5" name="Picture 4">
            <a:extLst>
              <a:ext uri="{FF2B5EF4-FFF2-40B4-BE49-F238E27FC236}">
                <a16:creationId xmlns:a16="http://schemas.microsoft.com/office/drawing/2014/main" id="{B73CCBC2-1550-4F59-B8C7-B63538E284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9232" y="2564773"/>
            <a:ext cx="7189365" cy="4044018"/>
          </a:xfrm>
          <a:prstGeom prst="rect">
            <a:avLst/>
          </a:prstGeom>
        </p:spPr>
      </p:pic>
    </p:spTree>
    <p:extLst>
      <p:ext uri="{BB962C8B-B14F-4D97-AF65-F5344CB8AC3E}">
        <p14:creationId xmlns:p14="http://schemas.microsoft.com/office/powerpoint/2010/main" val="2270016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93D6-0895-417C-B12D-8FC0C2E46137}"/>
              </a:ext>
            </a:extLst>
          </p:cNvPr>
          <p:cNvSpPr>
            <a:spLocks noGrp="1"/>
          </p:cNvSpPr>
          <p:nvPr>
            <p:ph type="title"/>
          </p:nvPr>
        </p:nvSpPr>
        <p:spPr>
          <a:xfrm>
            <a:off x="578840" y="365126"/>
            <a:ext cx="10774960" cy="926780"/>
          </a:xfrm>
        </p:spPr>
        <p:txBody>
          <a:bodyPr/>
          <a:lstStyle/>
          <a:p>
            <a:r>
              <a:rPr lang="en-US" dirty="0"/>
              <a:t>Step-2:</a:t>
            </a:r>
            <a:endParaRPr lang="en-IN" dirty="0"/>
          </a:p>
        </p:txBody>
      </p:sp>
      <p:sp>
        <p:nvSpPr>
          <p:cNvPr id="18" name="Content Placeholder 17">
            <a:extLst>
              <a:ext uri="{FF2B5EF4-FFF2-40B4-BE49-F238E27FC236}">
                <a16:creationId xmlns:a16="http://schemas.microsoft.com/office/drawing/2014/main" id="{8D4E4009-D95F-4332-AFF5-940C339A2471}"/>
              </a:ext>
            </a:extLst>
          </p:cNvPr>
          <p:cNvSpPr>
            <a:spLocks noGrp="1"/>
          </p:cNvSpPr>
          <p:nvPr>
            <p:ph idx="1"/>
          </p:nvPr>
        </p:nvSpPr>
        <p:spPr>
          <a:xfrm>
            <a:off x="578840" y="1166070"/>
            <a:ext cx="10774960" cy="5010893"/>
          </a:xfrm>
        </p:spPr>
        <p:txBody>
          <a:bodyPr/>
          <a:lstStyle/>
          <a:p>
            <a:r>
              <a:rPr lang="en-US" dirty="0"/>
              <a:t>Now you should give the file path(</a:t>
            </a:r>
            <a:r>
              <a:rPr lang="en-US" dirty="0">
                <a:solidFill>
                  <a:srgbClr val="FF0000"/>
                </a:solidFill>
              </a:rPr>
              <a:t>without quotes</a:t>
            </a:r>
            <a:r>
              <a:rPr lang="en-US" dirty="0"/>
              <a:t>) where you want to save the copied excel file.</a:t>
            </a:r>
          </a:p>
          <a:p>
            <a:r>
              <a:rPr lang="en-US" dirty="0"/>
              <a:t>And after that you should give file name without extension (.xlsx will be added by default).</a:t>
            </a:r>
          </a:p>
          <a:p>
            <a:endParaRPr lang="en-IN" dirty="0"/>
          </a:p>
        </p:txBody>
      </p:sp>
      <p:pic>
        <p:nvPicPr>
          <p:cNvPr id="20" name="Picture 19">
            <a:extLst>
              <a:ext uri="{FF2B5EF4-FFF2-40B4-BE49-F238E27FC236}">
                <a16:creationId xmlns:a16="http://schemas.microsoft.com/office/drawing/2014/main" id="{C24A6061-65B0-4940-859C-DCE1C75C95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842" y="3429000"/>
            <a:ext cx="5813571" cy="2724441"/>
          </a:xfrm>
          <a:prstGeom prst="rect">
            <a:avLst/>
          </a:prstGeom>
        </p:spPr>
      </p:pic>
      <p:pic>
        <p:nvPicPr>
          <p:cNvPr id="22" name="Picture 21">
            <a:extLst>
              <a:ext uri="{FF2B5EF4-FFF2-40B4-BE49-F238E27FC236}">
                <a16:creationId xmlns:a16="http://schemas.microsoft.com/office/drawing/2014/main" id="{0880AAEB-8AD3-45C1-A6EA-47757FB346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4415" y="3429001"/>
            <a:ext cx="5377343" cy="2724440"/>
          </a:xfrm>
          <a:prstGeom prst="rect">
            <a:avLst/>
          </a:prstGeom>
        </p:spPr>
      </p:pic>
    </p:spTree>
    <p:extLst>
      <p:ext uri="{BB962C8B-B14F-4D97-AF65-F5344CB8AC3E}">
        <p14:creationId xmlns:p14="http://schemas.microsoft.com/office/powerpoint/2010/main" val="1698818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8E52D-4A9F-4BC1-A186-F5FEEE4E608F}"/>
              </a:ext>
            </a:extLst>
          </p:cNvPr>
          <p:cNvSpPr>
            <a:spLocks noGrp="1"/>
          </p:cNvSpPr>
          <p:nvPr>
            <p:ph type="title"/>
          </p:nvPr>
        </p:nvSpPr>
        <p:spPr/>
        <p:txBody>
          <a:bodyPr/>
          <a:lstStyle/>
          <a:p>
            <a:r>
              <a:rPr lang="en-US" dirty="0"/>
              <a:t>Step-3:</a:t>
            </a:r>
            <a:endParaRPr lang="en-IN" dirty="0"/>
          </a:p>
        </p:txBody>
      </p:sp>
      <p:sp>
        <p:nvSpPr>
          <p:cNvPr id="3" name="Content Placeholder 2">
            <a:extLst>
              <a:ext uri="{FF2B5EF4-FFF2-40B4-BE49-F238E27FC236}">
                <a16:creationId xmlns:a16="http://schemas.microsoft.com/office/drawing/2014/main" id="{BA786229-BC9A-4FB1-87F0-76843601677C}"/>
              </a:ext>
            </a:extLst>
          </p:cNvPr>
          <p:cNvSpPr>
            <a:spLocks noGrp="1"/>
          </p:cNvSpPr>
          <p:nvPr>
            <p:ph idx="1"/>
          </p:nvPr>
        </p:nvSpPr>
        <p:spPr>
          <a:xfrm>
            <a:off x="612396" y="1543573"/>
            <a:ext cx="10741404" cy="4633389"/>
          </a:xfrm>
        </p:spPr>
        <p:txBody>
          <a:bodyPr/>
          <a:lstStyle/>
          <a:p>
            <a:pPr marL="0" indent="0" algn="ctr">
              <a:buNone/>
            </a:pPr>
            <a:r>
              <a:rPr lang="en-US" dirty="0">
                <a:solidFill>
                  <a:srgbClr val="92D050"/>
                </a:solidFill>
              </a:rPr>
              <a:t>Yeah, it is done!</a:t>
            </a:r>
          </a:p>
          <a:p>
            <a:r>
              <a:rPr lang="en-US" dirty="0"/>
              <a:t>You just need to go to the file location you have given and search for that file and check !</a:t>
            </a:r>
          </a:p>
          <a:p>
            <a:r>
              <a:rPr lang="en-US" dirty="0"/>
              <a:t>For the inputs, I have given</a:t>
            </a:r>
          </a:p>
          <a:p>
            <a:pPr marL="0" indent="0">
              <a:buNone/>
            </a:pPr>
            <a:r>
              <a:rPr lang="en-US" dirty="0"/>
              <a:t>   in the previous pictures, it </a:t>
            </a:r>
          </a:p>
          <a:p>
            <a:pPr marL="0" indent="0">
              <a:buNone/>
            </a:pPr>
            <a:r>
              <a:rPr lang="en-US" dirty="0"/>
              <a:t>   made this output.xlsx file </a:t>
            </a:r>
          </a:p>
          <a:p>
            <a:pPr marL="0" indent="0">
              <a:buNone/>
            </a:pPr>
            <a:r>
              <a:rPr lang="en-US" dirty="0"/>
              <a:t>   automatically which is copied</a:t>
            </a:r>
          </a:p>
          <a:p>
            <a:pPr marL="0" indent="0">
              <a:buNone/>
            </a:pPr>
            <a:r>
              <a:rPr lang="en-US" dirty="0"/>
              <a:t>   version of Test.xlsx. </a:t>
            </a:r>
          </a:p>
          <a:p>
            <a:pPr marL="0" indent="0">
              <a:buNone/>
            </a:pPr>
            <a:endParaRPr lang="en-US" dirty="0"/>
          </a:p>
        </p:txBody>
      </p:sp>
      <p:pic>
        <p:nvPicPr>
          <p:cNvPr id="7" name="Picture 6">
            <a:extLst>
              <a:ext uri="{FF2B5EF4-FFF2-40B4-BE49-F238E27FC236}">
                <a16:creationId xmlns:a16="http://schemas.microsoft.com/office/drawing/2014/main" id="{F6238FF1-4938-45F1-A0D5-AE08FD8EF0F7}"/>
              </a:ext>
            </a:extLst>
          </p:cNvPr>
          <p:cNvPicPr>
            <a:picLocks noChangeAspect="1"/>
          </p:cNvPicPr>
          <p:nvPr/>
        </p:nvPicPr>
        <p:blipFill>
          <a:blip r:embed="rId2"/>
          <a:stretch>
            <a:fillRect/>
          </a:stretch>
        </p:blipFill>
        <p:spPr>
          <a:xfrm>
            <a:off x="5353940" y="3149810"/>
            <a:ext cx="6081287" cy="1867062"/>
          </a:xfrm>
          <a:prstGeom prst="rect">
            <a:avLst/>
          </a:prstGeom>
        </p:spPr>
      </p:pic>
    </p:spTree>
    <p:extLst>
      <p:ext uri="{BB962C8B-B14F-4D97-AF65-F5344CB8AC3E}">
        <p14:creationId xmlns:p14="http://schemas.microsoft.com/office/powerpoint/2010/main" val="2855626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EA78F-DAA8-4675-8DB0-9D57DB8925B7}"/>
              </a:ext>
            </a:extLst>
          </p:cNvPr>
          <p:cNvSpPr>
            <a:spLocks noGrp="1"/>
          </p:cNvSpPr>
          <p:nvPr>
            <p:ph type="title"/>
          </p:nvPr>
        </p:nvSpPr>
        <p:spPr>
          <a:xfrm>
            <a:off x="838200" y="365126"/>
            <a:ext cx="10515600" cy="993892"/>
          </a:xfrm>
        </p:spPr>
        <p:txBody>
          <a:bodyPr/>
          <a:lstStyle/>
          <a:p>
            <a:r>
              <a:rPr lang="en-US" dirty="0"/>
              <a:t>Step-4:</a:t>
            </a:r>
            <a:endParaRPr lang="en-IN" dirty="0"/>
          </a:p>
        </p:txBody>
      </p:sp>
      <p:sp>
        <p:nvSpPr>
          <p:cNvPr id="3" name="Content Placeholder 2">
            <a:extLst>
              <a:ext uri="{FF2B5EF4-FFF2-40B4-BE49-F238E27FC236}">
                <a16:creationId xmlns:a16="http://schemas.microsoft.com/office/drawing/2014/main" id="{B0BCAD1D-FA34-46FF-8AE6-5F40D2E95E64}"/>
              </a:ext>
            </a:extLst>
          </p:cNvPr>
          <p:cNvSpPr>
            <a:spLocks noGrp="1"/>
          </p:cNvSpPr>
          <p:nvPr>
            <p:ph idx="1"/>
          </p:nvPr>
        </p:nvSpPr>
        <p:spPr>
          <a:xfrm>
            <a:off x="838200" y="1253331"/>
            <a:ext cx="10515600" cy="4351338"/>
          </a:xfrm>
        </p:spPr>
        <p:txBody>
          <a:bodyPr/>
          <a:lstStyle/>
          <a:p>
            <a:r>
              <a:rPr lang="en-US" dirty="0"/>
              <a:t>Now, we will click on “Other Operations” instead of “Copy Full Excel file”.</a:t>
            </a:r>
          </a:p>
          <a:p>
            <a:r>
              <a:rPr lang="en-US" dirty="0"/>
              <a:t>Same Step-1 should be repeated here also because we want an excel file to copy.</a:t>
            </a:r>
          </a:p>
          <a:p>
            <a:r>
              <a:rPr lang="en-US" dirty="0"/>
              <a:t>Now we will get 5 options. They are:</a:t>
            </a:r>
          </a:p>
          <a:p>
            <a:pPr lvl="1"/>
            <a:r>
              <a:rPr lang="en-US" dirty="0"/>
              <a:t>Greater than the number will be copied</a:t>
            </a:r>
          </a:p>
          <a:p>
            <a:pPr lvl="1"/>
            <a:r>
              <a:rPr lang="en-US" dirty="0"/>
              <a:t>Less than the number will be copied</a:t>
            </a:r>
          </a:p>
          <a:p>
            <a:pPr lvl="1"/>
            <a:r>
              <a:rPr lang="en-US" dirty="0"/>
              <a:t>Greater than the 1</a:t>
            </a:r>
            <a:r>
              <a:rPr lang="en-US" baseline="30000" dirty="0"/>
              <a:t>st</a:t>
            </a:r>
            <a:r>
              <a:rPr lang="en-US" dirty="0"/>
              <a:t> character will be copied</a:t>
            </a:r>
          </a:p>
          <a:p>
            <a:pPr lvl="1"/>
            <a:r>
              <a:rPr lang="en-US" dirty="0"/>
              <a:t>Less the an the 1</a:t>
            </a:r>
            <a:r>
              <a:rPr lang="en-US" baseline="30000" dirty="0"/>
              <a:t>st</a:t>
            </a:r>
            <a:r>
              <a:rPr lang="en-US" dirty="0"/>
              <a:t> character will be copied</a:t>
            </a:r>
          </a:p>
          <a:p>
            <a:pPr lvl="1"/>
            <a:r>
              <a:rPr lang="en-US" dirty="0"/>
              <a:t>Copy a particular element</a:t>
            </a:r>
          </a:p>
          <a:p>
            <a:endParaRPr lang="en-US" dirty="0"/>
          </a:p>
          <a:p>
            <a:endParaRPr lang="en-IN" b="0" dirty="0">
              <a:effectLst/>
              <a:latin typeface="Consolas" panose="020B0609020204030204" pitchFamily="49" charset="0"/>
            </a:endParaRPr>
          </a:p>
        </p:txBody>
      </p:sp>
      <p:pic>
        <p:nvPicPr>
          <p:cNvPr id="7" name="Picture 6">
            <a:extLst>
              <a:ext uri="{FF2B5EF4-FFF2-40B4-BE49-F238E27FC236}">
                <a16:creationId xmlns:a16="http://schemas.microsoft.com/office/drawing/2014/main" id="{43D3C72B-44BE-4F7E-B71F-006C55E2BECD}"/>
              </a:ext>
            </a:extLst>
          </p:cNvPr>
          <p:cNvPicPr>
            <a:picLocks noChangeAspect="1"/>
          </p:cNvPicPr>
          <p:nvPr/>
        </p:nvPicPr>
        <p:blipFill>
          <a:blip r:embed="rId2"/>
          <a:stretch>
            <a:fillRect/>
          </a:stretch>
        </p:blipFill>
        <p:spPr>
          <a:xfrm>
            <a:off x="7083104" y="4662721"/>
            <a:ext cx="5108896" cy="1883895"/>
          </a:xfrm>
          <a:prstGeom prst="rect">
            <a:avLst/>
          </a:prstGeom>
        </p:spPr>
      </p:pic>
    </p:spTree>
    <p:extLst>
      <p:ext uri="{BB962C8B-B14F-4D97-AF65-F5344CB8AC3E}">
        <p14:creationId xmlns:p14="http://schemas.microsoft.com/office/powerpoint/2010/main" val="3812879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F5964-9138-4E2F-A7DE-CEB0E0E087B5}"/>
              </a:ext>
            </a:extLst>
          </p:cNvPr>
          <p:cNvSpPr>
            <a:spLocks noGrp="1"/>
          </p:cNvSpPr>
          <p:nvPr>
            <p:ph type="title"/>
          </p:nvPr>
        </p:nvSpPr>
        <p:spPr>
          <a:xfrm>
            <a:off x="838200" y="323180"/>
            <a:ext cx="10515600" cy="1325563"/>
          </a:xfrm>
        </p:spPr>
        <p:txBody>
          <a:bodyPr/>
          <a:lstStyle/>
          <a:p>
            <a:r>
              <a:rPr lang="en-US" dirty="0"/>
              <a:t>Step-5:</a:t>
            </a:r>
            <a:endParaRPr lang="en-IN" dirty="0"/>
          </a:p>
        </p:txBody>
      </p:sp>
      <p:sp>
        <p:nvSpPr>
          <p:cNvPr id="3" name="Content Placeholder 2">
            <a:extLst>
              <a:ext uri="{FF2B5EF4-FFF2-40B4-BE49-F238E27FC236}">
                <a16:creationId xmlns:a16="http://schemas.microsoft.com/office/drawing/2014/main" id="{9827C6EA-8D29-4609-A15A-08BD2722BF8D}"/>
              </a:ext>
            </a:extLst>
          </p:cNvPr>
          <p:cNvSpPr>
            <a:spLocks noGrp="1"/>
          </p:cNvSpPr>
          <p:nvPr>
            <p:ph idx="1"/>
          </p:nvPr>
        </p:nvSpPr>
        <p:spPr>
          <a:xfrm>
            <a:off x="838200" y="1426128"/>
            <a:ext cx="10515600" cy="4750835"/>
          </a:xfrm>
        </p:spPr>
        <p:txBody>
          <a:bodyPr/>
          <a:lstStyle/>
          <a:p>
            <a:r>
              <a:rPr lang="en-US" dirty="0"/>
              <a:t>We will select “Greater than the number will be copied</a:t>
            </a:r>
            <a:r>
              <a:rPr lang="en-IN" dirty="0"/>
              <a:t>”now.</a:t>
            </a:r>
          </a:p>
          <a:p>
            <a:r>
              <a:rPr lang="en-IN" dirty="0"/>
              <a:t>Then you will get all the headers (header row) in the excel you have given in Step-1.</a:t>
            </a:r>
          </a:p>
          <a:p>
            <a:r>
              <a:rPr lang="en-US" dirty="0"/>
              <a:t>You should select one header file. For example, I will select Rank column.</a:t>
            </a:r>
          </a:p>
          <a:p>
            <a:r>
              <a:rPr lang="en-US" dirty="0"/>
              <a:t>Then you should give a number.</a:t>
            </a:r>
          </a:p>
          <a:p>
            <a:endParaRPr lang="en-US" dirty="0"/>
          </a:p>
        </p:txBody>
      </p:sp>
      <p:pic>
        <p:nvPicPr>
          <p:cNvPr id="5" name="Picture 4">
            <a:extLst>
              <a:ext uri="{FF2B5EF4-FFF2-40B4-BE49-F238E27FC236}">
                <a16:creationId xmlns:a16="http://schemas.microsoft.com/office/drawing/2014/main" id="{426366D7-4E36-4019-B37D-7983BCEE85F0}"/>
              </a:ext>
            </a:extLst>
          </p:cNvPr>
          <p:cNvPicPr>
            <a:picLocks noChangeAspect="1"/>
          </p:cNvPicPr>
          <p:nvPr/>
        </p:nvPicPr>
        <p:blipFill>
          <a:blip r:embed="rId2"/>
          <a:stretch>
            <a:fillRect/>
          </a:stretch>
        </p:blipFill>
        <p:spPr>
          <a:xfrm>
            <a:off x="6530717" y="3429000"/>
            <a:ext cx="5661283" cy="1678718"/>
          </a:xfrm>
          <a:prstGeom prst="rect">
            <a:avLst/>
          </a:prstGeom>
        </p:spPr>
      </p:pic>
      <p:pic>
        <p:nvPicPr>
          <p:cNvPr id="9" name="Picture 8">
            <a:extLst>
              <a:ext uri="{FF2B5EF4-FFF2-40B4-BE49-F238E27FC236}">
                <a16:creationId xmlns:a16="http://schemas.microsoft.com/office/drawing/2014/main" id="{6073AFEB-01DE-4DE4-B519-B6E5292A552D}"/>
              </a:ext>
            </a:extLst>
          </p:cNvPr>
          <p:cNvPicPr>
            <a:picLocks noChangeAspect="1"/>
          </p:cNvPicPr>
          <p:nvPr/>
        </p:nvPicPr>
        <p:blipFill>
          <a:blip r:embed="rId3"/>
          <a:stretch>
            <a:fillRect/>
          </a:stretch>
        </p:blipFill>
        <p:spPr>
          <a:xfrm>
            <a:off x="484983" y="5235439"/>
            <a:ext cx="11423370" cy="1386960"/>
          </a:xfrm>
          <a:prstGeom prst="rect">
            <a:avLst/>
          </a:prstGeom>
        </p:spPr>
      </p:pic>
    </p:spTree>
    <p:extLst>
      <p:ext uri="{BB962C8B-B14F-4D97-AF65-F5344CB8AC3E}">
        <p14:creationId xmlns:p14="http://schemas.microsoft.com/office/powerpoint/2010/main" val="2441833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2895F-57D0-4E88-9179-C43DAC0CA772}"/>
              </a:ext>
            </a:extLst>
          </p:cNvPr>
          <p:cNvSpPr>
            <a:spLocks noGrp="1"/>
          </p:cNvSpPr>
          <p:nvPr>
            <p:ph type="title"/>
          </p:nvPr>
        </p:nvSpPr>
        <p:spPr/>
        <p:txBody>
          <a:bodyPr/>
          <a:lstStyle/>
          <a:p>
            <a:r>
              <a:rPr lang="en-US" dirty="0"/>
              <a:t>Step-6:</a:t>
            </a:r>
            <a:endParaRPr lang="en-IN" dirty="0"/>
          </a:p>
        </p:txBody>
      </p:sp>
      <p:sp>
        <p:nvSpPr>
          <p:cNvPr id="3" name="Content Placeholder 2">
            <a:extLst>
              <a:ext uri="{FF2B5EF4-FFF2-40B4-BE49-F238E27FC236}">
                <a16:creationId xmlns:a16="http://schemas.microsoft.com/office/drawing/2014/main" id="{1CA9A670-05EF-40AB-8EF8-C32108711AF2}"/>
              </a:ext>
            </a:extLst>
          </p:cNvPr>
          <p:cNvSpPr>
            <a:spLocks noGrp="1"/>
          </p:cNvSpPr>
          <p:nvPr>
            <p:ph idx="1"/>
          </p:nvPr>
        </p:nvSpPr>
        <p:spPr/>
        <p:txBody>
          <a:bodyPr/>
          <a:lstStyle/>
          <a:p>
            <a:r>
              <a:rPr lang="en-US" dirty="0"/>
              <a:t>Here what happens is it will check for the number greater than the number you have given in the column you have given (I gave Rank column, number 10) and copy that whole row to the new excel file.</a:t>
            </a:r>
          </a:p>
          <a:p>
            <a:r>
              <a:rPr lang="en-US" dirty="0"/>
              <a:t>In the example, the rows corresponding to the numbers greater than 10 in Rank column will be added to new excel file.</a:t>
            </a:r>
          </a:p>
          <a:p>
            <a:r>
              <a:rPr lang="en-US" dirty="0"/>
              <a:t>And now it will ask for the new excel file location. Repeat Step-2.</a:t>
            </a:r>
          </a:p>
          <a:p>
            <a:pPr marL="0" indent="0">
              <a:buNone/>
            </a:pPr>
            <a:endParaRPr lang="en-US" dirty="0"/>
          </a:p>
          <a:p>
            <a:endParaRPr lang="en-IN" dirty="0"/>
          </a:p>
        </p:txBody>
      </p:sp>
    </p:spTree>
    <p:extLst>
      <p:ext uri="{BB962C8B-B14F-4D97-AF65-F5344CB8AC3E}">
        <p14:creationId xmlns:p14="http://schemas.microsoft.com/office/powerpoint/2010/main" val="1981340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1114</Words>
  <Application>Microsoft Office PowerPoint</Application>
  <PresentationFormat>Widescreen</PresentationFormat>
  <Paragraphs>95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Consolas</vt:lpstr>
      <vt:lpstr>Office Theme</vt:lpstr>
      <vt:lpstr>CLOINT FUSION</vt:lpstr>
      <vt:lpstr>To Run This Python File</vt:lpstr>
      <vt:lpstr>Step-1:</vt:lpstr>
      <vt:lpstr>Step-1:</vt:lpstr>
      <vt:lpstr>Step-2:</vt:lpstr>
      <vt:lpstr>Step-3:</vt:lpstr>
      <vt:lpstr>Step-4:</vt:lpstr>
      <vt:lpstr>Step-5:</vt:lpstr>
      <vt:lpstr>Step-6:</vt:lpstr>
      <vt:lpstr>PowerPoint Presentation</vt:lpstr>
      <vt:lpstr>Step-7:</vt:lpstr>
      <vt:lpstr>Exception Handling:</vt:lpstr>
      <vt:lpstr>Step-8:</vt:lpstr>
      <vt:lpstr>Step-9:</vt:lpstr>
      <vt:lpstr>Step-10:</vt:lpstr>
      <vt:lpstr>Step-11:</vt:lpstr>
      <vt:lpstr>Exception Handling:</vt:lpstr>
      <vt:lpstr>Step-12:</vt:lpstr>
      <vt:lpstr>Step-13:</vt:lpstr>
      <vt:lpstr>Thank you for giving me this opportunity!!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CLOINT FUSION</dc:title>
  <dc:creator>Asish G</dc:creator>
  <cp:lastModifiedBy>Asish G</cp:lastModifiedBy>
  <cp:revision>1</cp:revision>
  <dcterms:created xsi:type="dcterms:W3CDTF">2021-11-11T11:46:28Z</dcterms:created>
  <dcterms:modified xsi:type="dcterms:W3CDTF">2021-11-11T11:47:12Z</dcterms:modified>
</cp:coreProperties>
</file>