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0" r:id="rId2"/>
    <p:sldMasterId id="2147483660" r:id="rId3"/>
    <p:sldMasterId id="2147483691" r:id="rId4"/>
  </p:sldMasterIdLst>
  <p:notesMasterIdLst>
    <p:notesMasterId r:id="rId10"/>
  </p:notesMasterIdLst>
  <p:sldIdLst>
    <p:sldId id="263" r:id="rId5"/>
    <p:sldId id="257" r:id="rId6"/>
    <p:sldId id="264" r:id="rId7"/>
    <p:sldId id="265" r:id="rId8"/>
    <p:sldId id="268" r:id="rId9"/>
  </p:sldIdLst>
  <p:sldSz cx="9144000" cy="6858000" type="screen4x3"/>
  <p:notesSz cx="9144000" cy="6858000"/>
  <p:defaultTex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0B779-C31C-9625-E7ED-33319CBC0A5D}" v="11" dt="2025-02-24T13:29:14.813"/>
  </p1510:revLst>
</p1510:revInfo>
</file>

<file path=ppt/tableStyles.xml><?xml version="1.0" encoding="utf-8"?>
<a:tblStyleLst xmlns:a="http://schemas.openxmlformats.org/drawingml/2006/main" def="{5940675A-B579-460E-94D1-54222C63F5DA}">
  <a:tblStyle styleId="{5940675A-B579-460E-94D1-54222C63F5DA}" styleName="No Style, Table Grid">
    <a:wholeTbl>
      <a:tcTxStyle>
        <a:fontRef idx="minor">
          <a:prstClr val="black"/>
        </a:fontRef>
        <a:schemeClr val="dk1"/>
      </a:tcTxStyle>
      <a:tcStyle>
        <a:tcBdr>
          <a:left>
            <a:ln w="12700">
              <a:solidFill>
                <a:schemeClr val="dk1"/>
              </a:solidFill>
            </a:ln>
          </a:left>
          <a:right>
            <a:ln w="12700">
              <a:solidFill>
                <a:schemeClr val="dk1"/>
              </a:solidFill>
            </a:ln>
          </a:right>
          <a:top>
            <a:ln w="12700">
              <a:solidFill>
                <a:schemeClr val="dk1"/>
              </a:solidFill>
            </a:ln>
          </a:top>
          <a:bottom>
            <a:ln w="12700">
              <a:solidFill>
                <a:schemeClr val="dk1"/>
              </a:solidFill>
            </a:ln>
          </a:bottom>
          <a:insideH>
            <a:ln w="12700">
              <a:solidFill>
                <a:schemeClr val="dk1"/>
              </a:solidFill>
            </a:ln>
          </a:insideH>
          <a:insideV>
            <a:ln w="12700">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fill>
          <a:solidFill>
            <a:schemeClr val="lt1"/>
          </a:solidFill>
        </a:fill>
      </a:tcStyle>
    </a:band2V>
    <a:lastCol>
      <a:tcTxStyle b="on">
        <a:fontRef idx="minor">
          <a:prstClr val="black"/>
        </a:fontRef>
        <a:schemeClr val="dk1"/>
      </a:tcTxStyle>
      <a:tcStyle>
        <a:tcBdr/>
        <a:fill>
          <a:solidFill>
            <a:schemeClr val="lt1"/>
          </a:solidFill>
        </a:fill>
      </a:tcStyle>
    </a:lastCol>
    <a:firstCol>
      <a:tcTxStyle b="on">
        <a:fontRef idx="minor">
          <a:prstClr val="black"/>
        </a:fontRef>
        <a:schemeClr val="dk1"/>
      </a:tcTxStyle>
      <a:tcStyle>
        <a:tcBdr/>
        <a:fill>
          <a:solidFill>
            <a:schemeClr val="lt1"/>
          </a:solidFill>
        </a:fill>
      </a:tcStyle>
    </a:firstCol>
    <a:lastRow>
      <a:tcTxStyle b="on">
        <a:fontRef idx="minor">
          <a:prstClr val="black"/>
        </a:fontRef>
        <a:schemeClr val="dk1"/>
      </a:tcTxStyle>
      <a:tcStyle>
        <a:tcBdr>
          <a:top>
            <a:ln w="12700">
              <a:solidFill>
                <a:schemeClr val="lt1"/>
              </a:solidFill>
            </a:ln>
          </a:top>
        </a:tcBdr>
        <a:fill>
          <a:solidFill>
            <a:schemeClr val="lt1"/>
          </a:solidFill>
        </a:fill>
      </a:tcStyle>
    </a:lastRow>
    <a:seCell>
      <a:tcStyle>
        <a:tcBdr/>
      </a:tcStyle>
    </a:seCell>
    <a:swCell>
      <a:tcStyle>
        <a:tcBdr/>
      </a:tcStyle>
    </a:swCell>
    <a:firstRow>
      <a:tcTxStyle b="on">
        <a:fontRef idx="minor">
          <a:prstClr val="black"/>
        </a:fontRef>
        <a:schemeClr val="dk1"/>
      </a:tcTxStyle>
      <a:tcStyle>
        <a:tcBdr>
          <a:bottom>
            <a:ln w="12700">
              <a:solidFill>
                <a:schemeClr val="dk1"/>
              </a:solidFill>
            </a:ln>
          </a:bottom>
        </a:tcBdr>
        <a:fill>
          <a:solidFill>
            <a:schemeClr val="l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94658"/>
  </p:normalViewPr>
  <p:slideViewPr>
    <p:cSldViewPr snapToGrid="0">
      <p:cViewPr varScale="1">
        <p:scale>
          <a:sx n="120" d="100"/>
          <a:sy n="120" d="100"/>
        </p:scale>
        <p:origin x="2112" y="160"/>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Juliana Sanchez Duran" userId="S::lj.sanchezd@uniandes.edu.co::3543b906-bc27-446d-b7b6-58760563dc80" providerId="AD" clId="Web-{FB51F17A-B304-238B-8ED8-903F29D36995}"/>
    <pc:docChg chg="addSld delSld modSld addMainMaster">
      <pc:chgData name="Laura Juliana Sanchez Duran" userId="S::lj.sanchezd@uniandes.edu.co::3543b906-bc27-446d-b7b6-58760563dc80" providerId="AD" clId="Web-{FB51F17A-B304-238B-8ED8-903F29D36995}" dt="2023-08-29T00:36:19.662" v="51"/>
      <pc:docMkLst>
        <pc:docMk/>
      </pc:docMkLst>
      <pc:sldChg chg="addSp delSp modSp del">
        <pc:chgData name="Laura Juliana Sanchez Duran" userId="S::lj.sanchezd@uniandes.edu.co::3543b906-bc27-446d-b7b6-58760563dc80" providerId="AD" clId="Web-{FB51F17A-B304-238B-8ED8-903F29D36995}" dt="2023-08-29T00:36:19.662" v="51"/>
        <pc:sldMkLst>
          <pc:docMk/>
          <pc:sldMk cId="0" sldId="256"/>
        </pc:sldMkLst>
        <pc:spChg chg="add del">
          <ac:chgData name="Laura Juliana Sanchez Duran" userId="S::lj.sanchezd@uniandes.edu.co::3543b906-bc27-446d-b7b6-58760563dc80" providerId="AD" clId="Web-{FB51F17A-B304-238B-8ED8-903F29D36995}" dt="2023-08-29T00:34:32.549" v="41"/>
          <ac:spMkLst>
            <pc:docMk/>
            <pc:sldMk cId="0" sldId="256"/>
            <ac:spMk id="2" creationId="{5077F802-4125-747A-8D9D-D6414CDB3645}"/>
          </ac:spMkLst>
        </pc:spChg>
        <pc:spChg chg="mod">
          <ac:chgData name="Laura Juliana Sanchez Duran" userId="S::lj.sanchezd@uniandes.edu.co::3543b906-bc27-446d-b7b6-58760563dc80" providerId="AD" clId="Web-{FB51F17A-B304-238B-8ED8-903F29D36995}" dt="2023-08-29T00:33:28.391" v="13" actId="1076"/>
          <ac:spMkLst>
            <pc:docMk/>
            <pc:sldMk cId="0" sldId="256"/>
            <ac:spMk id="3" creationId="{00000000-0000-0000-0000-000000000000}"/>
          </ac:spMkLst>
        </pc:spChg>
        <pc:spChg chg="add mod">
          <ac:chgData name="Laura Juliana Sanchez Duran" userId="S::lj.sanchezd@uniandes.edu.co::3543b906-bc27-446d-b7b6-58760563dc80" providerId="AD" clId="Web-{FB51F17A-B304-238B-8ED8-903F29D36995}" dt="2023-08-29T00:34:51.675" v="45" actId="20577"/>
          <ac:spMkLst>
            <pc:docMk/>
            <pc:sldMk cId="0" sldId="256"/>
            <ac:spMk id="4" creationId="{5077F802-4125-747A-8D9D-D6414CDB3645}"/>
          </ac:spMkLst>
        </pc:spChg>
        <pc:spChg chg="mod">
          <ac:chgData name="Laura Juliana Sanchez Duran" userId="S::lj.sanchezd@uniandes.edu.co::3543b906-bc27-446d-b7b6-58760563dc80" providerId="AD" clId="Web-{FB51F17A-B304-238B-8ED8-903F29D36995}" dt="2023-08-29T00:33:16.281" v="7" actId="20577"/>
          <ac:spMkLst>
            <pc:docMk/>
            <pc:sldMk cId="0" sldId="256"/>
            <ac:spMk id="5" creationId="{00000000-0000-0000-0000-000000000000}"/>
          </ac:spMkLst>
        </pc:spChg>
        <pc:spChg chg="del mod">
          <ac:chgData name="Laura Juliana Sanchez Duran" userId="S::lj.sanchezd@uniandes.edu.co::3543b906-bc27-446d-b7b6-58760563dc80" providerId="AD" clId="Web-{FB51F17A-B304-238B-8ED8-903F29D36995}" dt="2023-08-29T00:34:20.580" v="39"/>
          <ac:spMkLst>
            <pc:docMk/>
            <pc:sldMk cId="0" sldId="256"/>
            <ac:spMk id="7" creationId="{00000000-0000-0000-0000-000000000000}"/>
          </ac:spMkLst>
        </pc:spChg>
        <pc:spChg chg="mod">
          <ac:chgData name="Laura Juliana Sanchez Duran" userId="S::lj.sanchezd@uniandes.edu.co::3543b906-bc27-446d-b7b6-58760563dc80" providerId="AD" clId="Web-{FB51F17A-B304-238B-8ED8-903F29D36995}" dt="2023-08-29T00:33:55.626" v="36" actId="20577"/>
          <ac:spMkLst>
            <pc:docMk/>
            <pc:sldMk cId="0" sldId="256"/>
            <ac:spMk id="8" creationId="{00000000-0000-0000-0000-000000000000}"/>
          </ac:spMkLst>
        </pc:spChg>
        <pc:spChg chg="mod">
          <ac:chgData name="Laura Juliana Sanchez Duran" userId="S::lj.sanchezd@uniandes.edu.co::3543b906-bc27-446d-b7b6-58760563dc80" providerId="AD" clId="Web-{FB51F17A-B304-238B-8ED8-903F29D36995}" dt="2023-08-29T00:33:44.470" v="22" actId="20577"/>
          <ac:spMkLst>
            <pc:docMk/>
            <pc:sldMk cId="0" sldId="256"/>
            <ac:spMk id="9" creationId="{00000000-0000-0000-0000-000000000000}"/>
          </ac:spMkLst>
        </pc:spChg>
        <pc:spChg chg="add del mod">
          <ac:chgData name="Laura Juliana Sanchez Duran" userId="S::lj.sanchezd@uniandes.edu.co::3543b906-bc27-446d-b7b6-58760563dc80" providerId="AD" clId="Web-{FB51F17A-B304-238B-8ED8-903F29D36995}" dt="2023-08-29T00:36:07.943" v="49"/>
          <ac:spMkLst>
            <pc:docMk/>
            <pc:sldMk cId="0" sldId="256"/>
            <ac:spMk id="10" creationId="{C5DF234A-57A4-2688-0A2E-C4D20AE56EAD}"/>
          </ac:spMkLst>
        </pc:spChg>
      </pc:sldChg>
      <pc:sldChg chg="add">
        <pc:chgData name="Laura Juliana Sanchez Duran" userId="S::lj.sanchezd@uniandes.edu.co::3543b906-bc27-446d-b7b6-58760563dc80" providerId="AD" clId="Web-{FB51F17A-B304-238B-8ED8-903F29D36995}" dt="2023-08-29T00:36:16.927" v="50"/>
        <pc:sldMkLst>
          <pc:docMk/>
          <pc:sldMk cId="1506608256" sldId="262"/>
        </pc:sldMkLst>
      </pc:sldChg>
      <pc:sldMasterChg chg="add addSldLayout">
        <pc:chgData name="Laura Juliana Sanchez Duran" userId="S::lj.sanchezd@uniandes.edu.co::3543b906-bc27-446d-b7b6-58760563dc80" providerId="AD" clId="Web-{FB51F17A-B304-238B-8ED8-903F29D36995}" dt="2023-08-29T00:36:16.927" v="50"/>
        <pc:sldMasterMkLst>
          <pc:docMk/>
          <pc:sldMasterMk cId="3131548562" sldId="2147483660"/>
        </pc:sldMasterMkLst>
        <pc:sldLayoutChg chg="add">
          <pc:chgData name="Laura Juliana Sanchez Duran" userId="S::lj.sanchezd@uniandes.edu.co::3543b906-bc27-446d-b7b6-58760563dc80" providerId="AD" clId="Web-{FB51F17A-B304-238B-8ED8-903F29D36995}" dt="2023-08-29T00:36:16.927" v="50"/>
          <pc:sldLayoutMkLst>
            <pc:docMk/>
            <pc:sldMasterMk cId="3131548562" sldId="2147483660"/>
            <pc:sldLayoutMk cId="2195050521" sldId="2147483688"/>
          </pc:sldLayoutMkLst>
        </pc:sldLayoutChg>
      </pc:sldMasterChg>
    </pc:docChg>
  </pc:docChgLst>
  <pc:docChgLst>
    <pc:chgData name="Stefania Alvarez Galindo" userId="S::s.alvarezg@uniandes.edu.co::80dceee4-263a-4bee-9a0d-1de4b249138d" providerId="AD" clId="Web-{D7B616D5-FDF5-1AC8-F2EF-FC5BB11DB04A}"/>
    <pc:docChg chg="modSld">
      <pc:chgData name="Stefania Alvarez Galindo" userId="S::s.alvarezg@uniandes.edu.co::80dceee4-263a-4bee-9a0d-1de4b249138d" providerId="AD" clId="Web-{D7B616D5-FDF5-1AC8-F2EF-FC5BB11DB04A}" dt="2024-08-27T17:42:00.142" v="5" actId="20577"/>
      <pc:docMkLst>
        <pc:docMk/>
      </pc:docMkLst>
      <pc:sldChg chg="addSp delSp modSp">
        <pc:chgData name="Stefania Alvarez Galindo" userId="S::s.alvarezg@uniandes.edu.co::80dceee4-263a-4bee-9a0d-1de4b249138d" providerId="AD" clId="Web-{D7B616D5-FDF5-1AC8-F2EF-FC5BB11DB04A}" dt="2024-08-27T17:42:00.142" v="5" actId="20577"/>
        <pc:sldMkLst>
          <pc:docMk/>
          <pc:sldMk cId="1506608256" sldId="262"/>
        </pc:sldMkLst>
        <pc:spChg chg="add">
          <ac:chgData name="Stefania Alvarez Galindo" userId="S::s.alvarezg@uniandes.edu.co::80dceee4-263a-4bee-9a0d-1de4b249138d" providerId="AD" clId="Web-{D7B616D5-FDF5-1AC8-F2EF-FC5BB11DB04A}" dt="2024-08-27T17:41:44.829" v="4"/>
          <ac:spMkLst>
            <pc:docMk/>
            <pc:sldMk cId="1506608256" sldId="262"/>
            <ac:spMk id="2" creationId="{D576A926-4CC6-4959-87C4-B33D8348EF5F}"/>
          </ac:spMkLst>
        </pc:spChg>
        <pc:spChg chg="add">
          <ac:chgData name="Stefania Alvarez Galindo" userId="S::s.alvarezg@uniandes.edu.co::80dceee4-263a-4bee-9a0d-1de4b249138d" providerId="AD" clId="Web-{D7B616D5-FDF5-1AC8-F2EF-FC5BB11DB04A}" dt="2024-08-27T17:41:44.829" v="4"/>
          <ac:spMkLst>
            <pc:docMk/>
            <pc:sldMk cId="1506608256" sldId="262"/>
            <ac:spMk id="3" creationId="{BB319328-70F3-49C5-9856-9023DBE4D555}"/>
          </ac:spMkLst>
        </pc:spChg>
        <pc:spChg chg="add">
          <ac:chgData name="Stefania Alvarez Galindo" userId="S::s.alvarezg@uniandes.edu.co::80dceee4-263a-4bee-9a0d-1de4b249138d" providerId="AD" clId="Web-{D7B616D5-FDF5-1AC8-F2EF-FC5BB11DB04A}" dt="2024-08-27T17:41:44.829" v="4"/>
          <ac:spMkLst>
            <pc:docMk/>
            <pc:sldMk cId="1506608256" sldId="262"/>
            <ac:spMk id="4" creationId="{9515544B-E038-4241-8D33-6C3EDF94DCA4}"/>
          </ac:spMkLst>
        </pc:spChg>
        <pc:spChg chg="del">
          <ac:chgData name="Stefania Alvarez Galindo" userId="S::s.alvarezg@uniandes.edu.co::80dceee4-263a-4bee-9a0d-1de4b249138d" providerId="AD" clId="Web-{D7B616D5-FDF5-1AC8-F2EF-FC5BB11DB04A}" dt="2024-08-27T17:41:44.578" v="3"/>
          <ac:spMkLst>
            <pc:docMk/>
            <pc:sldMk cId="1506608256" sldId="262"/>
            <ac:spMk id="5" creationId="{98AE53CF-36FA-6C4E-8AB3-0AB7A7909696}"/>
          </ac:spMkLst>
        </pc:spChg>
        <pc:spChg chg="del">
          <ac:chgData name="Stefania Alvarez Galindo" userId="S::s.alvarezg@uniandes.edu.co::80dceee4-263a-4bee-9a0d-1de4b249138d" providerId="AD" clId="Web-{D7B616D5-FDF5-1AC8-F2EF-FC5BB11DB04A}" dt="2024-08-27T17:41:44.578" v="2"/>
          <ac:spMkLst>
            <pc:docMk/>
            <pc:sldMk cId="1506608256" sldId="262"/>
            <ac:spMk id="6" creationId="{012228E6-CD9E-4247-968C-474F91B378F9}"/>
          </ac:spMkLst>
        </pc:spChg>
        <pc:spChg chg="mod">
          <ac:chgData name="Stefania Alvarez Galindo" userId="S::s.alvarezg@uniandes.edu.co::80dceee4-263a-4bee-9a0d-1de4b249138d" providerId="AD" clId="Web-{D7B616D5-FDF5-1AC8-F2EF-FC5BB11DB04A}" dt="2024-08-27T17:42:00.142" v="5" actId="20577"/>
          <ac:spMkLst>
            <pc:docMk/>
            <pc:sldMk cId="1506608256" sldId="262"/>
            <ac:spMk id="7" creationId="{58EE1FF2-1853-4E6C-BF4F-5CBAA8E4AB26}"/>
          </ac:spMkLst>
        </pc:spChg>
        <pc:spChg chg="del">
          <ac:chgData name="Stefania Alvarez Galindo" userId="S::s.alvarezg@uniandes.edu.co::80dceee4-263a-4bee-9a0d-1de4b249138d" providerId="AD" clId="Web-{D7B616D5-FDF5-1AC8-F2EF-FC5BB11DB04A}" dt="2024-08-27T17:41:44.578" v="1"/>
          <ac:spMkLst>
            <pc:docMk/>
            <pc:sldMk cId="1506608256" sldId="262"/>
            <ac:spMk id="8" creationId="{7FCAD6AE-A877-5C46-A3DC-8031828E7297}"/>
          </ac:spMkLst>
        </pc:spChg>
        <pc:spChg chg="del">
          <ac:chgData name="Stefania Alvarez Galindo" userId="S::s.alvarezg@uniandes.edu.co::80dceee4-263a-4bee-9a0d-1de4b249138d" providerId="AD" clId="Web-{D7B616D5-FDF5-1AC8-F2EF-FC5BB11DB04A}" dt="2024-08-27T17:41:44.578" v="0"/>
          <ac:spMkLst>
            <pc:docMk/>
            <pc:sldMk cId="1506608256" sldId="262"/>
            <ac:spMk id="9" creationId="{D48E1BD8-B560-4B43-806F-313DBB958F08}"/>
          </ac:spMkLst>
        </pc:spChg>
        <pc:spChg chg="add">
          <ac:chgData name="Stefania Alvarez Galindo" userId="S::s.alvarezg@uniandes.edu.co::80dceee4-263a-4bee-9a0d-1de4b249138d" providerId="AD" clId="Web-{D7B616D5-FDF5-1AC8-F2EF-FC5BB11DB04A}" dt="2024-08-27T17:41:44.829" v="4"/>
          <ac:spMkLst>
            <pc:docMk/>
            <pc:sldMk cId="1506608256" sldId="262"/>
            <ac:spMk id="10" creationId="{4A004A27-5A62-4FB2-83CD-F1E58078434C}"/>
          </ac:spMkLst>
        </pc:spChg>
      </pc:sldChg>
    </pc:docChg>
  </pc:docChgLst>
  <pc:docChgLst>
    <pc:chgData name="Andres Rueda Lopez" userId="S::a.ruedal@uniandes.edu.co::3d51d020-bf59-4314-9901-cedfcdd8fb67" providerId="AD" clId="Web-{0B798F67-7369-CA36-6512-1093B2EB13DE}"/>
    <pc:docChg chg="modSld">
      <pc:chgData name="Andres Rueda Lopez" userId="S::a.ruedal@uniandes.edu.co::3d51d020-bf59-4314-9901-cedfcdd8fb67" providerId="AD" clId="Web-{0B798F67-7369-CA36-6512-1093B2EB13DE}" dt="2024-02-27T22:27:37.892" v="20" actId="20577"/>
      <pc:docMkLst>
        <pc:docMk/>
      </pc:docMkLst>
      <pc:sldChg chg="delSp modSp">
        <pc:chgData name="Andres Rueda Lopez" userId="S::a.ruedal@uniandes.edu.co::3d51d020-bf59-4314-9901-cedfcdd8fb67" providerId="AD" clId="Web-{0B798F67-7369-CA36-6512-1093B2EB13DE}" dt="2024-02-27T22:27:37.892" v="20" actId="20577"/>
        <pc:sldMkLst>
          <pc:docMk/>
          <pc:sldMk cId="1506608256" sldId="262"/>
        </pc:sldMkLst>
        <pc:spChg chg="mod">
          <ac:chgData name="Andres Rueda Lopez" userId="S::a.ruedal@uniandes.edu.co::3d51d020-bf59-4314-9901-cedfcdd8fb67" providerId="AD" clId="Web-{0B798F67-7369-CA36-6512-1093B2EB13DE}" dt="2024-02-27T22:26:58.578" v="13" actId="20577"/>
          <ac:spMkLst>
            <pc:docMk/>
            <pc:sldMk cId="1506608256" sldId="262"/>
            <ac:spMk id="5" creationId="{98AE53CF-36FA-6C4E-8AB3-0AB7A7909696}"/>
          </ac:spMkLst>
        </pc:spChg>
        <pc:spChg chg="mod">
          <ac:chgData name="Andres Rueda Lopez" userId="S::a.ruedal@uniandes.edu.co::3d51d020-bf59-4314-9901-cedfcdd8fb67" providerId="AD" clId="Web-{0B798F67-7369-CA36-6512-1093B2EB13DE}" dt="2024-02-27T22:27:37.892" v="20" actId="20577"/>
          <ac:spMkLst>
            <pc:docMk/>
            <pc:sldMk cId="1506608256" sldId="262"/>
            <ac:spMk id="7" creationId="{58EE1FF2-1853-4E6C-BF4F-5CBAA8E4AB26}"/>
          </ac:spMkLst>
        </pc:spChg>
        <pc:spChg chg="mod">
          <ac:chgData name="Andres Rueda Lopez" userId="S::a.ruedal@uniandes.edu.co::3d51d020-bf59-4314-9901-cedfcdd8fb67" providerId="AD" clId="Web-{0B798F67-7369-CA36-6512-1093B2EB13DE}" dt="2024-02-27T22:27:08.704" v="16" actId="1076"/>
          <ac:spMkLst>
            <pc:docMk/>
            <pc:sldMk cId="1506608256" sldId="262"/>
            <ac:spMk id="8" creationId="{7FCAD6AE-A877-5C46-A3DC-8031828E7297}"/>
          </ac:spMkLst>
        </pc:spChg>
        <pc:spChg chg="mod">
          <ac:chgData name="Andres Rueda Lopez" userId="S::a.ruedal@uniandes.edu.co::3d51d020-bf59-4314-9901-cedfcdd8fb67" providerId="AD" clId="Web-{0B798F67-7369-CA36-6512-1093B2EB13DE}" dt="2024-02-27T22:27:13.298" v="17" actId="1076"/>
          <ac:spMkLst>
            <pc:docMk/>
            <pc:sldMk cId="1506608256" sldId="262"/>
            <ac:spMk id="9" creationId="{D48E1BD8-B560-4B43-806F-313DBB958F08}"/>
          </ac:spMkLst>
        </pc:spChg>
        <pc:spChg chg="del mod">
          <ac:chgData name="Andres Rueda Lopez" userId="S::a.ruedal@uniandes.edu.co::3d51d020-bf59-4314-9901-cedfcdd8fb67" providerId="AD" clId="Web-{0B798F67-7369-CA36-6512-1093B2EB13DE}" dt="2024-02-27T22:27:04.188" v="15"/>
          <ac:spMkLst>
            <pc:docMk/>
            <pc:sldMk cId="1506608256" sldId="262"/>
            <ac:spMk id="17" creationId="{D576A926-4CC6-4959-87C4-B33D8348EF5F}"/>
          </ac:spMkLst>
        </pc:spChg>
      </pc:sldChg>
    </pc:docChg>
  </pc:docChgLst>
  <pc:docChgLst>
    <pc:chgData name="Stefania Alvarez Galindo" userId="S::s.alvarezg@uniandes.edu.co::80dceee4-263a-4bee-9a0d-1de4b249138d" providerId="AD" clId="Web-{8470B779-C31C-9625-E7ED-33319CBC0A5D}"/>
    <pc:docChg chg="modSld">
      <pc:chgData name="Stefania Alvarez Galindo" userId="S::s.alvarezg@uniandes.edu.co::80dceee4-263a-4bee-9a0d-1de4b249138d" providerId="AD" clId="Web-{8470B779-C31C-9625-E7ED-33319CBC0A5D}" dt="2025-02-24T13:29:14.813" v="10"/>
      <pc:docMkLst>
        <pc:docMk/>
      </pc:docMkLst>
      <pc:sldChg chg="addSp delSp modSp">
        <pc:chgData name="Stefania Alvarez Galindo" userId="S::s.alvarezg@uniandes.edu.co::80dceee4-263a-4bee-9a0d-1de4b249138d" providerId="AD" clId="Web-{8470B779-C31C-9625-E7ED-33319CBC0A5D}" dt="2025-02-24T13:29:14.813" v="10"/>
        <pc:sldMkLst>
          <pc:docMk/>
          <pc:sldMk cId="1506608256" sldId="262"/>
        </pc:sldMkLst>
        <pc:spChg chg="del">
          <ac:chgData name="Stefania Alvarez Galindo" userId="S::s.alvarezg@uniandes.edu.co::80dceee4-263a-4bee-9a0d-1de4b249138d" providerId="AD" clId="Web-{8470B779-C31C-9625-E7ED-33319CBC0A5D}" dt="2025-02-24T13:29:05.407" v="7"/>
          <ac:spMkLst>
            <pc:docMk/>
            <pc:sldMk cId="1506608256" sldId="262"/>
            <ac:spMk id="2" creationId="{D576A926-4CC6-4959-87C4-B33D8348EF5F}"/>
          </ac:spMkLst>
        </pc:spChg>
        <pc:spChg chg="del">
          <ac:chgData name="Stefania Alvarez Galindo" userId="S::s.alvarezg@uniandes.edu.co::80dceee4-263a-4bee-9a0d-1de4b249138d" providerId="AD" clId="Web-{8470B779-C31C-9625-E7ED-33319CBC0A5D}" dt="2025-02-24T13:29:05.407" v="6"/>
          <ac:spMkLst>
            <pc:docMk/>
            <pc:sldMk cId="1506608256" sldId="262"/>
            <ac:spMk id="3" creationId="{BB319328-70F3-49C5-9856-9023DBE4D555}"/>
          </ac:spMkLst>
        </pc:spChg>
        <pc:spChg chg="del">
          <ac:chgData name="Stefania Alvarez Galindo" userId="S::s.alvarezg@uniandes.edu.co::80dceee4-263a-4bee-9a0d-1de4b249138d" providerId="AD" clId="Web-{8470B779-C31C-9625-E7ED-33319CBC0A5D}" dt="2025-02-24T13:29:05.407" v="5"/>
          <ac:spMkLst>
            <pc:docMk/>
            <pc:sldMk cId="1506608256" sldId="262"/>
            <ac:spMk id="4" creationId="{9515544B-E038-4241-8D33-6C3EDF94DCA4}"/>
          </ac:spMkLst>
        </pc:spChg>
        <pc:spChg chg="add">
          <ac:chgData name="Stefania Alvarez Galindo" userId="S::s.alvarezg@uniandes.edu.co::80dceee4-263a-4bee-9a0d-1de4b249138d" providerId="AD" clId="Web-{8470B779-C31C-9625-E7ED-33319CBC0A5D}" dt="2025-02-24T13:29:10.172" v="8"/>
          <ac:spMkLst>
            <pc:docMk/>
            <pc:sldMk cId="1506608256" sldId="262"/>
            <ac:spMk id="5" creationId="{D576A926-4CC6-4959-87C4-B33D8348EF5F}"/>
          </ac:spMkLst>
        </pc:spChg>
        <pc:spChg chg="add">
          <ac:chgData name="Stefania Alvarez Galindo" userId="S::s.alvarezg@uniandes.edu.co::80dceee4-263a-4bee-9a0d-1de4b249138d" providerId="AD" clId="Web-{8470B779-C31C-9625-E7ED-33319CBC0A5D}" dt="2025-02-24T13:29:10.172" v="8"/>
          <ac:spMkLst>
            <pc:docMk/>
            <pc:sldMk cId="1506608256" sldId="262"/>
            <ac:spMk id="6" creationId="{B2926244-436C-3A78-AAF9-FE7BC9D9E67E}"/>
          </ac:spMkLst>
        </pc:spChg>
        <pc:spChg chg="mod">
          <ac:chgData name="Stefania Alvarez Galindo" userId="S::s.alvarezg@uniandes.edu.co::80dceee4-263a-4bee-9a0d-1de4b249138d" providerId="AD" clId="Web-{8470B779-C31C-9625-E7ED-33319CBC0A5D}" dt="2025-02-24T13:29:05.141" v="3" actId="20577"/>
          <ac:spMkLst>
            <pc:docMk/>
            <pc:sldMk cId="1506608256" sldId="262"/>
            <ac:spMk id="7" creationId="{58EE1FF2-1853-4E6C-BF4F-5CBAA8E4AB26}"/>
          </ac:spMkLst>
        </pc:spChg>
        <pc:spChg chg="add">
          <ac:chgData name="Stefania Alvarez Galindo" userId="S::s.alvarezg@uniandes.edu.co::80dceee4-263a-4bee-9a0d-1de4b249138d" providerId="AD" clId="Web-{8470B779-C31C-9625-E7ED-33319CBC0A5D}" dt="2025-02-24T13:29:10.172" v="8"/>
          <ac:spMkLst>
            <pc:docMk/>
            <pc:sldMk cId="1506608256" sldId="262"/>
            <ac:spMk id="8" creationId="{AF81A3B4-F8DF-2A63-E171-ED91EACD88C2}"/>
          </ac:spMkLst>
        </pc:spChg>
        <pc:spChg chg="add">
          <ac:chgData name="Stefania Alvarez Galindo" userId="S::s.alvarezg@uniandes.edu.co::80dceee4-263a-4bee-9a0d-1de4b249138d" providerId="AD" clId="Web-{8470B779-C31C-9625-E7ED-33319CBC0A5D}" dt="2025-02-24T13:29:10.172" v="8"/>
          <ac:spMkLst>
            <pc:docMk/>
            <pc:sldMk cId="1506608256" sldId="262"/>
            <ac:spMk id="9" creationId="{ADE18DDC-0AD2-E07F-5116-FAB2A11A682A}"/>
          </ac:spMkLst>
        </pc:spChg>
        <pc:spChg chg="del">
          <ac:chgData name="Stefania Alvarez Galindo" userId="S::s.alvarezg@uniandes.edu.co::80dceee4-263a-4bee-9a0d-1de4b249138d" providerId="AD" clId="Web-{8470B779-C31C-9625-E7ED-33319CBC0A5D}" dt="2025-02-24T13:29:05.407" v="4"/>
          <ac:spMkLst>
            <pc:docMk/>
            <pc:sldMk cId="1506608256" sldId="262"/>
            <ac:spMk id="10" creationId="{4A004A27-5A62-4FB2-83CD-F1E58078434C}"/>
          </ac:spMkLst>
        </pc:spChg>
        <pc:spChg chg="add del">
          <ac:chgData name="Stefania Alvarez Galindo" userId="S::s.alvarezg@uniandes.edu.co::80dceee4-263a-4bee-9a0d-1de4b249138d" providerId="AD" clId="Web-{8470B779-C31C-9625-E7ED-33319CBC0A5D}" dt="2025-02-24T13:29:14.813" v="10"/>
          <ac:spMkLst>
            <pc:docMk/>
            <pc:sldMk cId="1506608256" sldId="262"/>
            <ac:spMk id="11" creationId="{5B5D4A82-2B2D-C359-E315-CA250E6A3408}"/>
          </ac:spMkLst>
        </pc:spChg>
        <pc:spChg chg="add del">
          <ac:chgData name="Stefania Alvarez Galindo" userId="S::s.alvarezg@uniandes.edu.co::80dceee4-263a-4bee-9a0d-1de4b249138d" providerId="AD" clId="Web-{8470B779-C31C-9625-E7ED-33319CBC0A5D}" dt="2025-02-24T13:29:14.813" v="10"/>
          <ac:spMkLst>
            <pc:docMk/>
            <pc:sldMk cId="1506608256" sldId="262"/>
            <ac:spMk id="12" creationId="{36D5B315-4F7F-5656-0A63-C77B09B37C84}"/>
          </ac:spMkLst>
        </pc:spChg>
        <pc:spChg chg="add del">
          <ac:chgData name="Stefania Alvarez Galindo" userId="S::s.alvarezg@uniandes.edu.co::80dceee4-263a-4bee-9a0d-1de4b249138d" providerId="AD" clId="Web-{8470B779-C31C-9625-E7ED-33319CBC0A5D}" dt="2025-02-24T13:29:14.813" v="10"/>
          <ac:spMkLst>
            <pc:docMk/>
            <pc:sldMk cId="1506608256" sldId="262"/>
            <ac:spMk id="13" creationId="{F90D03F1-0BC7-FB38-605D-A696F5C3A040}"/>
          </ac:spMkLst>
        </pc:spChg>
        <pc:spChg chg="add del">
          <ac:chgData name="Stefania Alvarez Galindo" userId="S::s.alvarezg@uniandes.edu.co::80dceee4-263a-4bee-9a0d-1de4b249138d" providerId="AD" clId="Web-{8470B779-C31C-9625-E7ED-33319CBC0A5D}" dt="2025-02-24T13:29:14.813" v="10"/>
          <ac:spMkLst>
            <pc:docMk/>
            <pc:sldMk cId="1506608256" sldId="262"/>
            <ac:spMk id="15" creationId="{DB32C1C9-2A91-17E1-9DD9-AA6F07D4A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5F33F44-11EA-42C1-BAB5-B239F1E18327}" type="datetimeFigureOut">
              <a:t>31/08/25</a:t>
            </a:fld>
            <a:endParaRPr lang="es-ES"/>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182D0F8-23BA-4EE6-9B4A-E2D36825CF52}" type="slidenum">
              <a:t>‹Nº›</a:t>
            </a:fld>
            <a:endParaRPr lang="es-ES"/>
          </a:p>
        </p:txBody>
      </p:sp>
    </p:spTree>
    <p:extLst>
      <p:ext uri="{BB962C8B-B14F-4D97-AF65-F5344CB8AC3E}">
        <p14:creationId xmlns:p14="http://schemas.microsoft.com/office/powerpoint/2010/main" val="3889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Portada">
    <p:spTree>
      <p:nvGrpSpPr>
        <p:cNvPr id="1" name=""/>
        <p:cNvGrpSpPr/>
        <p:nvPr/>
      </p:nvGrpSpPr>
      <p:grpSpPr bwMode="auto">
        <a:xfrm>
          <a:off x="0" y="0"/>
          <a:ext cx="0" cy="0"/>
          <a:chOff x="0" y="0"/>
          <a:chExt cx="0" cy="0"/>
        </a:xfrm>
      </p:grpSpPr>
      <p:sp>
        <p:nvSpPr>
          <p:cNvPr id="3" name="Título 2"/>
          <p:cNvSpPr>
            <a:spLocks noGrp="1"/>
          </p:cNvSpPr>
          <p:nvPr>
            <p:ph type="title" hasCustomPrompt="1"/>
          </p:nvPr>
        </p:nvSpPr>
        <p:spPr bwMode="auto">
          <a:xfrm>
            <a:off x="267128" y="3991902"/>
            <a:ext cx="8589196" cy="384889"/>
          </a:xfrm>
          <a:prstGeom prst="rect">
            <a:avLst/>
          </a:prstGeom>
        </p:spPr>
        <p:txBody>
          <a:bodyPr/>
          <a:lstStyle>
            <a:lvl1pPr algn="ctr">
              <a:defRPr sz="2400" b="1">
                <a:solidFill>
                  <a:schemeClr val="bg1"/>
                </a:solidFill>
                <a:latin typeface="Trebuchet MS"/>
              </a:defRPr>
            </a:lvl1pPr>
          </a:lstStyle>
          <a:p>
            <a:pPr>
              <a:defRPr/>
            </a:pPr>
            <a:r>
              <a:rPr lang="es-ES"/>
              <a:t>HAGA CLIC PARA MODIFICAR</a:t>
            </a:r>
            <a:endParaRPr lang="es-CO"/>
          </a:p>
        </p:txBody>
      </p:sp>
      <p:sp>
        <p:nvSpPr>
          <p:cNvPr id="7" name="Marcador de texto 6"/>
          <p:cNvSpPr>
            <a:spLocks noGrp="1"/>
          </p:cNvSpPr>
          <p:nvPr>
            <p:ph type="body" sz="quarter" idx="10"/>
          </p:nvPr>
        </p:nvSpPr>
        <p:spPr bwMode="auto">
          <a:xfrm>
            <a:off x="6752707"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8" name="Marcador de texto 6"/>
          <p:cNvSpPr>
            <a:spLocks noGrp="1"/>
          </p:cNvSpPr>
          <p:nvPr>
            <p:ph type="body" sz="quarter" idx="11"/>
          </p:nvPr>
        </p:nvSpPr>
        <p:spPr bwMode="auto">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9" name="Marcador de texto 6"/>
          <p:cNvSpPr>
            <a:spLocks noGrp="1"/>
          </p:cNvSpPr>
          <p:nvPr>
            <p:ph type="body" sz="quarter" idx="12"/>
          </p:nvPr>
        </p:nvSpPr>
        <p:spPr bwMode="auto">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10" name="Marcador de texto 6"/>
          <p:cNvSpPr>
            <a:spLocks noGrp="1"/>
          </p:cNvSpPr>
          <p:nvPr>
            <p:ph type="body" sz="quarter" idx="13"/>
          </p:nvPr>
        </p:nvSpPr>
        <p:spPr bwMode="auto">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0006D-B402-85E5-FC2B-8278F3544C80}"/>
              </a:ext>
            </a:extLst>
          </p:cNvPr>
          <p:cNvSpPr>
            <a:spLocks noGrp="1"/>
          </p:cNvSpPr>
          <p:nvPr>
            <p:ph type="title"/>
          </p:nvPr>
        </p:nvSpPr>
        <p:spPr>
          <a:xfrm>
            <a:off x="630238" y="365125"/>
            <a:ext cx="7886700" cy="1325563"/>
          </a:xfrm>
          <a:prstGeom prst="rect">
            <a:avLst/>
          </a:prstGeo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AAF0123F-E293-B089-CA18-373E3F06D41F}"/>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CB81CFA-4435-C88C-ED0F-F9EE2D99B26D}"/>
              </a:ext>
            </a:extLst>
          </p:cNvPr>
          <p:cNvSpPr>
            <a:spLocks noGrp="1"/>
          </p:cNvSpPr>
          <p:nvPr>
            <p:ph sz="half" idx="2"/>
          </p:nvPr>
        </p:nvSpPr>
        <p:spPr>
          <a:xfrm>
            <a:off x="630238" y="2505075"/>
            <a:ext cx="386873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3D8E5A0F-0C96-7305-48C4-FE65F4A4B541}"/>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E604440-50BB-502C-51A5-109C62C54DA2}"/>
              </a:ext>
            </a:extLst>
          </p:cNvPr>
          <p:cNvSpPr>
            <a:spLocks noGrp="1"/>
          </p:cNvSpPr>
          <p:nvPr>
            <p:ph sz="quarter" idx="4"/>
          </p:nvPr>
        </p:nvSpPr>
        <p:spPr>
          <a:xfrm>
            <a:off x="4629150" y="2505075"/>
            <a:ext cx="38877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B1E3D7CA-905F-2CB0-8F2E-86D4CA82751B}"/>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8" name="Marcador de pie de página 7">
            <a:extLst>
              <a:ext uri="{FF2B5EF4-FFF2-40B4-BE49-F238E27FC236}">
                <a16:creationId xmlns:a16="http://schemas.microsoft.com/office/drawing/2014/main" id="{DF409E1F-DAA2-B3C4-863C-DA811B8ACBC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562783F8-249E-3562-3FCD-7AF874B63E5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48794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35F40-BF23-C870-F144-05CDB79571DB}"/>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5841B786-50E7-6096-EC24-2303E8D88C4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4" name="Marcador de pie de página 3">
            <a:extLst>
              <a:ext uri="{FF2B5EF4-FFF2-40B4-BE49-F238E27FC236}">
                <a16:creationId xmlns:a16="http://schemas.microsoft.com/office/drawing/2014/main" id="{F931C001-267C-269E-F299-29D44CCFFEB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251B0B6A-F86E-12A3-BCCD-AEE0607133A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5681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928ABA8-814B-5E0A-C110-C7C4D83A7F43}"/>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3" name="Marcador de pie de página 2">
            <a:extLst>
              <a:ext uri="{FF2B5EF4-FFF2-40B4-BE49-F238E27FC236}">
                <a16:creationId xmlns:a16="http://schemas.microsoft.com/office/drawing/2014/main" id="{DF6DAF27-31C4-E527-0D6A-B482C305F650}"/>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0CC913CD-AF78-A1CD-F0BC-73F951E5174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77495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80AD0-095C-84E4-5836-211449D052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6DB7113-EDE4-9F95-32B1-8E0B0609376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F0726008-1CD7-C9A4-E5E7-91858D62CC5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E25C93F2-F738-0EC8-C759-00DD122407B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6" name="Marcador de pie de página 5">
            <a:extLst>
              <a:ext uri="{FF2B5EF4-FFF2-40B4-BE49-F238E27FC236}">
                <a16:creationId xmlns:a16="http://schemas.microsoft.com/office/drawing/2014/main" id="{89CAD858-0C1C-A99D-FE6A-6FCB613F50AA}"/>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783A567A-E870-EF1F-8338-D97A307659F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97021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6F6B8-842B-3DE7-957A-66A732F20046}"/>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D3E812E-B65B-46B4-CE7C-681862B2878D}"/>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8839ADA-090E-4DB1-E963-BDF95BD1099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5133362-375D-2AFA-2E61-913E2E7CA0B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6" name="Marcador de pie de página 5">
            <a:extLst>
              <a:ext uri="{FF2B5EF4-FFF2-40B4-BE49-F238E27FC236}">
                <a16:creationId xmlns:a16="http://schemas.microsoft.com/office/drawing/2014/main" id="{415AD11D-B2DB-949F-D152-11132BEFBF0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45CA43DC-00AD-602C-726B-42901268E0F8}"/>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683301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193AF-58B9-3EF5-BFDC-3DD3537A9DE0}"/>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6BCBF4BC-AA1A-B0D0-1CC7-4BBCD4DAA55B}"/>
              </a:ext>
            </a:extLst>
          </p:cNvPr>
          <p:cNvSpPr>
            <a:spLocks noGrp="1"/>
          </p:cNvSpPr>
          <p:nvPr>
            <p:ph type="body" orient="vert" idx="1"/>
          </p:nvPr>
        </p:nvSpPr>
        <p:spPr>
          <a:xfrm>
            <a:off x="628650" y="1825625"/>
            <a:ext cx="78867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D48920B-4800-DBF1-21DA-44F03448D91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B3311462-DDA8-48A1-983D-4627B51CBEE8}"/>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3DA8039E-9D78-E522-FC68-233FB60724F1}"/>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60936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06EE22-DD37-0507-139F-615B119A5D18}"/>
              </a:ext>
            </a:extLst>
          </p:cNvPr>
          <p:cNvSpPr>
            <a:spLocks noGrp="1"/>
          </p:cNvSpPr>
          <p:nvPr>
            <p:ph type="title" orient="vert"/>
          </p:nvPr>
        </p:nvSpPr>
        <p:spPr>
          <a:xfrm>
            <a:off x="6543675" y="365125"/>
            <a:ext cx="1971675" cy="5811838"/>
          </a:xfrm>
          <a:prstGeom prst="rect">
            <a:avLst/>
          </a:prstGeo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A0D114B2-0D20-D866-130E-A6EC9D0731D3}"/>
              </a:ext>
            </a:extLst>
          </p:cNvPr>
          <p:cNvSpPr>
            <a:spLocks noGrp="1"/>
          </p:cNvSpPr>
          <p:nvPr>
            <p:ph type="body" orient="vert" idx="1"/>
          </p:nvPr>
        </p:nvSpPr>
        <p:spPr>
          <a:xfrm>
            <a:off x="628650" y="365125"/>
            <a:ext cx="5762625"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4FC183-C758-E086-E159-9E301DC842D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AF1809EB-8866-DB3D-96D7-AF0203B6278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242FF3C-146B-9B4F-A6A0-6E77B842408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59815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userDrawn="1">
  <p:cSld name="Cuerpo con título y subtítulo">
    <p:spTree>
      <p:nvGrpSpPr>
        <p:cNvPr id="1" name=""/>
        <p:cNvGrpSpPr/>
        <p:nvPr/>
      </p:nvGrpSpPr>
      <p:grpSpPr bwMode="auto">
        <a:xfrm>
          <a:off x="0" y="0"/>
          <a:ext cx="0" cy="0"/>
          <a:chOff x="0" y="0"/>
          <a:chExt cx="0" cy="0"/>
        </a:xfrm>
      </p:grpSpPr>
      <p:sp>
        <p:nvSpPr>
          <p:cNvPr id="2" name="Título 1"/>
          <p:cNvSpPr>
            <a:spLocks noGrp="1"/>
          </p:cNvSpPr>
          <p:nvPr>
            <p:ph type="title" hasCustomPrompt="1"/>
          </p:nvPr>
        </p:nvSpPr>
        <p:spPr bwMode="auto">
          <a:xfrm>
            <a:off x="166313" y="313754"/>
            <a:ext cx="6994775" cy="364341"/>
          </a:xfrm>
          <a:prstGeom prst="rect">
            <a:avLst/>
          </a:prstGeom>
        </p:spPr>
        <p:txBody>
          <a:bodyPr/>
          <a:lstStyle>
            <a:lvl1pPr>
              <a:defRPr sz="2000"/>
            </a:lvl1pPr>
          </a:lstStyle>
          <a:p>
            <a:pPr>
              <a:defRPr/>
            </a:pPr>
            <a:r>
              <a:rPr lang="es-ES"/>
              <a:t>HAGA CLIC PARA MODIFICAR</a:t>
            </a:r>
            <a:endParaRPr lang="es-CO"/>
          </a:p>
        </p:txBody>
      </p:sp>
      <p:sp>
        <p:nvSpPr>
          <p:cNvPr id="4" name="Marcador de texto 3"/>
          <p:cNvSpPr>
            <a:spLocks noGrp="1"/>
          </p:cNvSpPr>
          <p:nvPr>
            <p:ph type="body" sz="quarter" idx="10"/>
          </p:nvPr>
        </p:nvSpPr>
        <p:spPr bwMode="auto">
          <a:xfrm>
            <a:off x="441378" y="1078768"/>
            <a:ext cx="8199188" cy="390435"/>
          </a:xfrm>
          <a:prstGeom prst="rect">
            <a:avLst/>
          </a:prstGeom>
        </p:spPr>
        <p:txBody>
          <a:bodyPr/>
          <a:lstStyle>
            <a:lvl1pPr marL="0" indent="0">
              <a:buNone/>
              <a:defRPr sz="2000" b="1">
                <a:solidFill>
                  <a:srgbClr val="002060"/>
                </a:solidFill>
                <a:latin typeface="Trebuchet MS"/>
              </a:defRPr>
            </a:lvl1pPr>
            <a:lvl2pPr marL="457200" indent="0">
              <a:buNone/>
              <a:defRPr>
                <a:latin typeface="Trebuchet MS"/>
              </a:defRPr>
            </a:lvl2pPr>
            <a:lvl3pPr marL="914400" indent="0">
              <a:buNone/>
              <a:defRPr>
                <a:latin typeface="Trebuchet MS"/>
              </a:defRPr>
            </a:lvl3pPr>
            <a:lvl4pPr marL="1371600" indent="0">
              <a:buNone/>
              <a:defRPr>
                <a:latin typeface="Trebuchet MS"/>
              </a:defRPr>
            </a:lvl4pPr>
            <a:lvl5pPr marL="1828800" indent="0">
              <a:buNone/>
              <a:defRPr>
                <a:latin typeface="Trebuchet MS"/>
              </a:defRPr>
            </a:lvl5pPr>
          </a:lstStyle>
          <a:p>
            <a:pPr lvl="0">
              <a:defRPr/>
            </a:pPr>
            <a:r>
              <a:rPr lang="es-ES"/>
              <a:t>Haga clic para modificar</a:t>
            </a:r>
            <a:endParaRPr/>
          </a:p>
        </p:txBody>
      </p:sp>
      <p:sp>
        <p:nvSpPr>
          <p:cNvPr id="6" name="Marcador de texto 5"/>
          <p:cNvSpPr>
            <a:spLocks noGrp="1"/>
          </p:cNvSpPr>
          <p:nvPr>
            <p:ph type="body" sz="quarter" idx="11"/>
          </p:nvPr>
        </p:nvSpPr>
        <p:spPr bwMode="auto">
          <a:xfrm>
            <a:off x="441378" y="1766797"/>
            <a:ext cx="8199188" cy="4469615"/>
          </a:xfrm>
          <a:prstGeom prst="rect">
            <a:avLst/>
          </a:prstGeom>
        </p:spPr>
        <p:txBody>
          <a:bodyPr/>
          <a:lstStyle>
            <a:lvl1pPr>
              <a:defRPr sz="2000">
                <a:solidFill>
                  <a:srgbClr val="002060"/>
                </a:solidFill>
                <a:latin typeface="Trebuchet MS"/>
              </a:defRPr>
            </a:lvl1pPr>
            <a:lvl2pPr>
              <a:defRPr sz="1800">
                <a:solidFill>
                  <a:srgbClr val="002060"/>
                </a:solidFill>
                <a:latin typeface="Trebuchet MS"/>
              </a:defRPr>
            </a:lvl2pPr>
            <a:lvl3pPr>
              <a:defRPr sz="1600">
                <a:solidFill>
                  <a:srgbClr val="002060"/>
                </a:solidFill>
                <a:latin typeface="Trebuchet MS"/>
              </a:defRPr>
            </a:lvl3pPr>
            <a:lvl4pPr>
              <a:defRPr sz="1400">
                <a:solidFill>
                  <a:srgbClr val="002060"/>
                </a:solidFill>
                <a:latin typeface="Trebuchet MS"/>
              </a:defRPr>
            </a:lvl4pPr>
            <a:lvl5pPr>
              <a:defRPr sz="1400">
                <a:solidFill>
                  <a:srgbClr val="002060"/>
                </a:solidFill>
                <a:latin typeface="Trebuchet MS"/>
              </a:defRPr>
            </a:lvl5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3" name="Título 2"/>
          <p:cNvSpPr>
            <a:spLocks noGrp="1"/>
          </p:cNvSpPr>
          <p:nvPr>
            <p:ph type="title" hasCustomPrompt="1"/>
          </p:nvPr>
        </p:nvSpPr>
        <p:spPr>
          <a:xfrm>
            <a:off x="267128" y="3991902"/>
            <a:ext cx="8589196" cy="384889"/>
          </a:xfrm>
          <a:prstGeom prst="rect">
            <a:avLst/>
          </a:prstGeom>
        </p:spPr>
        <p:txBody>
          <a:bodyPr/>
          <a:lstStyle>
            <a:lvl1pPr algn="ctr">
              <a:defRPr sz="2400" b="1">
                <a:solidFill>
                  <a:schemeClr val="bg1"/>
                </a:solidFill>
                <a:latin typeface="Trebuchet MS" panose="020B0603020202020204" pitchFamily="34" charset="0"/>
              </a:defRPr>
            </a:lvl1pPr>
          </a:lstStyle>
          <a:p>
            <a:r>
              <a:rPr lang="es-ES"/>
              <a:t>HAGA CLIC PARA MODIFICAR</a:t>
            </a:r>
            <a:endParaRPr lang="es-CO"/>
          </a:p>
        </p:txBody>
      </p:sp>
      <p:sp>
        <p:nvSpPr>
          <p:cNvPr id="7" name="Marcador de texto 6"/>
          <p:cNvSpPr>
            <a:spLocks noGrp="1"/>
          </p:cNvSpPr>
          <p:nvPr>
            <p:ph type="body" sz="quarter" idx="10"/>
          </p:nvPr>
        </p:nvSpPr>
        <p:spPr>
          <a:xfrm>
            <a:off x="6752708"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8" name="Marcador de texto 6"/>
          <p:cNvSpPr>
            <a:spLocks noGrp="1"/>
          </p:cNvSpPr>
          <p:nvPr>
            <p:ph type="body" sz="quarter" idx="11"/>
          </p:nvPr>
        </p:nvSpPr>
        <p:spPr>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9" name="Marcador de texto 6"/>
          <p:cNvSpPr>
            <a:spLocks noGrp="1"/>
          </p:cNvSpPr>
          <p:nvPr>
            <p:ph type="body" sz="quarter" idx="12"/>
          </p:nvPr>
        </p:nvSpPr>
        <p:spPr>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10" name="Marcador de texto 6"/>
          <p:cNvSpPr>
            <a:spLocks noGrp="1"/>
          </p:cNvSpPr>
          <p:nvPr>
            <p:ph type="body" sz="quarter" idx="13"/>
          </p:nvPr>
        </p:nvSpPr>
        <p:spPr>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Tree>
    <p:extLst>
      <p:ext uri="{BB962C8B-B14F-4D97-AF65-F5344CB8AC3E}">
        <p14:creationId xmlns:p14="http://schemas.microsoft.com/office/powerpoint/2010/main" val="219505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5C451B-EDC6-758B-62DC-37C7693A6184}"/>
              </a:ext>
            </a:extLst>
          </p:cNvPr>
          <p:cNvSpPr>
            <a:spLocks noGrp="1"/>
          </p:cNvSpPr>
          <p:nvPr>
            <p:ph type="dt" sz="half" idx="10"/>
          </p:nvPr>
        </p:nvSpPr>
        <p:spPr>
          <a:xfrm>
            <a:off x="628650" y="6356350"/>
            <a:ext cx="2057400" cy="365125"/>
          </a:xfrm>
          <a:prstGeom prst="rect">
            <a:avLst/>
          </a:prstGeom>
        </p:spPr>
        <p:txBody>
          <a:bodyPr/>
          <a:lstStyle/>
          <a:p>
            <a:fld id="{5F58B6C5-F5C0-4060-B648-88B86DF1F9C7}" type="datetimeFigureOut">
              <a:rPr lang="es-CO" smtClean="0"/>
              <a:t>31/08/25</a:t>
            </a:fld>
            <a:endParaRPr lang="es-CO"/>
          </a:p>
        </p:txBody>
      </p:sp>
      <p:sp>
        <p:nvSpPr>
          <p:cNvPr id="3" name="Marcador de pie de página 2">
            <a:extLst>
              <a:ext uri="{FF2B5EF4-FFF2-40B4-BE49-F238E27FC236}">
                <a16:creationId xmlns:a16="http://schemas.microsoft.com/office/drawing/2014/main" id="{79D4F9A0-811E-4B2A-9EAE-3C8FEC4D872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DFC32756-0669-F253-6A83-7470DCB8BC95}"/>
              </a:ext>
            </a:extLst>
          </p:cNvPr>
          <p:cNvSpPr>
            <a:spLocks noGrp="1"/>
          </p:cNvSpPr>
          <p:nvPr>
            <p:ph type="sldNum" sz="quarter" idx="12"/>
          </p:nvPr>
        </p:nvSpPr>
        <p:spPr>
          <a:xfrm>
            <a:off x="6457950" y="6356350"/>
            <a:ext cx="2057400" cy="365125"/>
          </a:xfrm>
          <a:prstGeom prst="rect">
            <a:avLst/>
          </a:prstGeom>
        </p:spPr>
        <p:txBody>
          <a:bodyPr/>
          <a:lstStyle/>
          <a:p>
            <a:fld id="{39D5388D-A7BD-49C4-88D4-473254EC7826}" type="slidenum">
              <a:rPr lang="es-CO" smtClean="0"/>
              <a:t>‹Nº›</a:t>
            </a:fld>
            <a:endParaRPr lang="es-CO"/>
          </a:p>
        </p:txBody>
      </p:sp>
    </p:spTree>
    <p:extLst>
      <p:ext uri="{BB962C8B-B14F-4D97-AF65-F5344CB8AC3E}">
        <p14:creationId xmlns:p14="http://schemas.microsoft.com/office/powerpoint/2010/main" val="8167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8E720-BD47-9FE7-4063-B1CBBF0BDEB3}"/>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Tree>
    <p:extLst>
      <p:ext uri="{BB962C8B-B14F-4D97-AF65-F5344CB8AC3E}">
        <p14:creationId xmlns:p14="http://schemas.microsoft.com/office/powerpoint/2010/main" val="23685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47ADD-9C52-0D36-E011-DB350D482642}"/>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FA915BC0-0B8C-8927-794F-93E66B6B5B4E}"/>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7899E29E-9398-9419-A8BA-B0E27D64009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AD58F968-E618-CDB3-CADE-022B2FA903C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6522503-B351-B63C-B351-52FB61D1879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1634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7CD77-25D4-6C7D-99C9-2034C8588694}"/>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63CCC4CC-F139-785B-84AF-2B6D1A854CA7}"/>
              </a:ext>
            </a:extLst>
          </p:cNvPr>
          <p:cNvSpPr>
            <a:spLocks noGrp="1"/>
          </p:cNvSpPr>
          <p:nvPr>
            <p:ph idx="1"/>
          </p:nvPr>
        </p:nvSpPr>
        <p:spPr>
          <a:xfrm>
            <a:off x="628650" y="1825625"/>
            <a:ext cx="78867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7518350D-55A4-FFF7-A838-8E526D937B7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8152193C-56BB-8A87-1E3E-7D8E016329C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0DED97C6-0B90-A603-19A8-7FF2B9E8635B}"/>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36856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30A68-B96F-903B-913A-43F8967752A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9E44C281-4A88-351E-93FA-D366007A6BA7}"/>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4186929-0FD6-B46F-6377-2AF6C420537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37045C82-F6B3-4CD6-21A8-B1979511631B}"/>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DC79502F-4E16-9558-AEAC-ED1708E0E56D}"/>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31113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ABED5-4E7F-0A27-8F19-B1FD593933C5}"/>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5A02072-48F5-9D79-A3DE-82BCE3A754E7}"/>
              </a:ext>
            </a:extLst>
          </p:cNvPr>
          <p:cNvSpPr>
            <a:spLocks noGrp="1"/>
          </p:cNvSpPr>
          <p:nvPr>
            <p:ph sz="half" idx="1"/>
          </p:nvPr>
        </p:nvSpPr>
        <p:spPr>
          <a:xfrm>
            <a:off x="62865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F3F5197C-6E17-CF7E-4BF1-9C07C70139AC}"/>
              </a:ext>
            </a:extLst>
          </p:cNvPr>
          <p:cNvSpPr>
            <a:spLocks noGrp="1"/>
          </p:cNvSpPr>
          <p:nvPr>
            <p:ph sz="half" idx="2"/>
          </p:nvPr>
        </p:nvSpPr>
        <p:spPr>
          <a:xfrm>
            <a:off x="464820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AB5506C-30DB-BA67-9250-1831F67E44C7}"/>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6" name="Marcador de pie de página 5">
            <a:extLst>
              <a:ext uri="{FF2B5EF4-FFF2-40B4-BE49-F238E27FC236}">
                <a16:creationId xmlns:a16="http://schemas.microsoft.com/office/drawing/2014/main" id="{4DF419D6-A8F4-C53E-5BD6-6183C0B1CD3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02D20ADA-DDF5-3B63-85CF-D5C8DEB02AD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108058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defRPr/>
            </a:pPr>
            <a:endParaRPr lang="es-CO" sz="1000"/>
          </a:p>
        </p:txBody>
      </p:sp>
      <p:sp>
        <p:nvSpPr>
          <p:cNvPr id="8" name="Rectángulo 7"/>
          <p:cNvSpPr/>
          <p:nvPr userDrawn="1"/>
        </p:nvSpPr>
        <p:spPr bwMode="auto">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9" name="Rectángulo 8"/>
          <p:cNvSpPr/>
          <p:nvPr userDrawn="1"/>
        </p:nvSpPr>
        <p:spPr bwMode="auto">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10" name="CuadroTexto 9"/>
          <p:cNvSpPr txBox="1"/>
          <p:nvPr userDrawn="1"/>
        </p:nvSpPr>
        <p:spPr bwMode="auto">
          <a:xfrm>
            <a:off x="1090856" y="1192826"/>
            <a:ext cx="6951897" cy="523220"/>
          </a:xfrm>
          <a:prstGeom prst="rect">
            <a:avLst/>
          </a:prstGeom>
          <a:noFill/>
        </p:spPr>
        <p:txBody>
          <a:bodyPr wrap="square" rtlCol="0">
            <a:spAutoFit/>
          </a:bodyPr>
          <a:lstStyle/>
          <a:p>
            <a:pPr>
              <a:defRPr/>
            </a:pPr>
            <a:r>
              <a:rPr lang="es-CO" sz="2800" b="1">
                <a:solidFill>
                  <a:srgbClr val="07071E"/>
                </a:solidFill>
                <a:latin typeface="Trebuchet MS"/>
              </a:rPr>
              <a:t>IIND 2103 PRINCIPIOS DE OPTIMIZACIÓN </a:t>
            </a:r>
            <a:endParaRPr/>
          </a:p>
        </p:txBody>
      </p:sp>
      <p:sp>
        <p:nvSpPr>
          <p:cNvPr id="12" name="CuadroTexto 11"/>
          <p:cNvSpPr txBox="1"/>
          <p:nvPr userDrawn="1"/>
        </p:nvSpPr>
        <p:spPr bwMode="auto">
          <a:xfrm>
            <a:off x="4468092" y="2008775"/>
            <a:ext cx="3387436" cy="492443"/>
          </a:xfrm>
          <a:prstGeom prst="rect">
            <a:avLst/>
          </a:prstGeom>
          <a:noFill/>
        </p:spPr>
        <p:txBody>
          <a:bodyPr wrap="square" rtlCol="0">
            <a:spAutoFit/>
          </a:bodyPr>
          <a:lstStyle/>
          <a:p>
            <a:pPr algn="r">
              <a:defRPr/>
            </a:pPr>
            <a:r>
              <a:rPr lang="es-CO" sz="1400" b="1">
                <a:solidFill>
                  <a:srgbClr val="07071E"/>
                </a:solidFill>
                <a:latin typeface="Trebuchet MS"/>
              </a:rPr>
              <a:t>Departamento de Ingeniería Industrial </a:t>
            </a:r>
            <a:endParaRPr/>
          </a:p>
          <a:p>
            <a:pPr algn="r">
              <a:defRPr/>
            </a:pPr>
            <a:r>
              <a:rPr lang="es-CO" sz="1200" b="1">
                <a:solidFill>
                  <a:srgbClr val="07071E"/>
                </a:solidFill>
                <a:latin typeface="Trebuchet MS"/>
              </a:rPr>
              <a:t>Facultad de Ingeniería</a:t>
            </a:r>
            <a:endParaRPr/>
          </a:p>
        </p:txBody>
      </p:sp>
      <p:sp>
        <p:nvSpPr>
          <p:cNvPr id="13" name="Cuadro de texto 2"/>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spcAft>
                <a:spcPts val="0"/>
              </a:spcAft>
              <a:defRPr/>
            </a:pPr>
            <a:r>
              <a:rPr lang="es-CO" sz="600">
                <a:solidFill>
                  <a:schemeClr val="bg1"/>
                </a:solidFill>
                <a:latin typeface="Calibri"/>
                <a:ea typeface="Calibri"/>
                <a:cs typeface="Times New Roman"/>
              </a:rPr>
              <a:t>Universidad de los Andes | Vigilada Mineducación</a:t>
            </a:r>
            <a:endParaRPr/>
          </a:p>
          <a:p>
            <a:pPr algn="ctr">
              <a:spcAft>
                <a:spcPts val="0"/>
              </a:spcAft>
              <a:defRPr/>
            </a:pPr>
            <a:r>
              <a:rPr lang="es-CO" sz="600">
                <a:solidFill>
                  <a:schemeClr val="bg1"/>
                </a:solidFill>
                <a:latin typeface="Calibri"/>
                <a:ea typeface="Calibri"/>
                <a:cs typeface="Times New Roman"/>
              </a:rPr>
              <a:t>Reconocimiento como Universidad: Decreto 1297 del 30 de mayo de 1964.</a:t>
            </a:r>
            <a:endParaRPr/>
          </a:p>
          <a:p>
            <a:pPr algn="ctr">
              <a:spcAft>
                <a:spcPts val="0"/>
              </a:spcAft>
              <a:defRPr/>
            </a:pPr>
            <a:r>
              <a:rPr lang="es-CO" sz="600">
                <a:solidFill>
                  <a:schemeClr val="bg1"/>
                </a:solidFill>
                <a:latin typeface="Calibri"/>
                <a:ea typeface="Calibri"/>
                <a:cs typeface="Times New Roman"/>
              </a:rPr>
              <a:t>Reconocimiento personería jurídica: Resolución 28 del 23 de febrero de 1949 Minjusticia.</a:t>
            </a:r>
            <a:endParaRPr/>
          </a:p>
        </p:txBody>
      </p:sp>
      <p:pic>
        <p:nvPicPr>
          <p:cNvPr id="14" name="Picture 2" descr="Resultado de imagen para logo de los andes png"/>
          <p:cNvPicPr>
            <a:picLocks noChangeAspect="1" noChangeArrowheads="1"/>
          </p:cNvPicPr>
          <p:nvPr userDrawn="1"/>
        </p:nvPicPr>
        <p:blipFill>
          <a:blip r:embed="rId3"/>
          <a:stretch/>
        </p:blipFill>
        <p:spPr bwMode="auto">
          <a:xfrm>
            <a:off x="3741171" y="5953991"/>
            <a:ext cx="1453841" cy="43485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0" indent="0" algn="ctr" defTabSz="685800">
        <a:lnSpc>
          <a:spcPct val="90000"/>
        </a:lnSpc>
        <a:spcBef>
          <a:spcPts val="750"/>
        </a:spcBef>
        <a:buFont typeface="Arial"/>
        <a:buNone/>
        <a:defRPr sz="2800">
          <a:solidFill>
            <a:schemeClr val="bg1"/>
          </a:solidFill>
          <a:latin typeface="Trebuchet MS"/>
          <a:ea typeface="+mn-ea"/>
          <a:cs typeface="+mn-cs"/>
        </a:defRPr>
      </a:lvl1pPr>
      <a:lvl2pPr marL="514350" indent="-171450" algn="l" defTabSz="685800">
        <a:lnSpc>
          <a:spcPct val="90000"/>
        </a:lnSpc>
        <a:spcBef>
          <a:spcPts val="375"/>
        </a:spcBef>
        <a:buFont typeface="Arial"/>
        <a:buChar char="•"/>
        <a:defRPr sz="1800">
          <a:solidFill>
            <a:schemeClr val="tx1"/>
          </a:solidFill>
          <a:latin typeface="Trebuchet MS"/>
          <a:ea typeface="+mn-ea"/>
          <a:cs typeface="+mn-cs"/>
        </a:defRPr>
      </a:lvl2pPr>
      <a:lvl3pPr marL="857250" indent="-171450" algn="l" defTabSz="685800">
        <a:lnSpc>
          <a:spcPct val="90000"/>
        </a:lnSpc>
        <a:spcBef>
          <a:spcPts val="375"/>
        </a:spcBef>
        <a:buFont typeface="Arial"/>
        <a:buChar char="•"/>
        <a:defRPr sz="1500">
          <a:solidFill>
            <a:schemeClr val="tx1"/>
          </a:solidFill>
          <a:latin typeface="Trebuchet MS"/>
          <a:ea typeface="+mn-ea"/>
          <a:cs typeface="+mn-cs"/>
        </a:defRPr>
      </a:lvl3pPr>
      <a:lvl4pPr marL="1200150" indent="-171450" algn="l" defTabSz="685800">
        <a:lnSpc>
          <a:spcPct val="90000"/>
        </a:lnSpc>
        <a:spcBef>
          <a:spcPts val="375"/>
        </a:spcBef>
        <a:buFont typeface="Arial"/>
        <a:buChar char="•"/>
        <a:defRPr sz="1350">
          <a:solidFill>
            <a:schemeClr val="tx1"/>
          </a:solidFill>
          <a:latin typeface="Trebuchet MS"/>
          <a:ea typeface="+mn-ea"/>
          <a:cs typeface="+mn-cs"/>
        </a:defRPr>
      </a:lvl4pPr>
      <a:lvl5pPr marL="1543050" indent="-171450" algn="l" defTabSz="685800">
        <a:lnSpc>
          <a:spcPct val="90000"/>
        </a:lnSpc>
        <a:spcBef>
          <a:spcPts val="375"/>
        </a:spcBef>
        <a:buFont typeface="Arial"/>
        <a:buChar char="•"/>
        <a:defRPr sz="1350">
          <a:solidFill>
            <a:schemeClr val="tx1"/>
          </a:solidFill>
          <a:latin typeface="Trebuchet MS"/>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114300" y="72737"/>
            <a:ext cx="8936182" cy="7273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8" name="Rectángulo 7"/>
          <p:cNvSpPr/>
          <p:nvPr userDrawn="1"/>
        </p:nvSpPr>
        <p:spPr bwMode="auto">
          <a:xfrm>
            <a:off x="21978" y="151706"/>
            <a:ext cx="90391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sp>
        <p:nvSpPr>
          <p:cNvPr id="9" name="Rectángulo 8"/>
          <p:cNvSpPr/>
          <p:nvPr userDrawn="1"/>
        </p:nvSpPr>
        <p:spPr bwMode="auto">
          <a:xfrm>
            <a:off x="112121" y="276394"/>
            <a:ext cx="7149916" cy="440579"/>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pic>
        <p:nvPicPr>
          <p:cNvPr id="10" name="Picture 2" descr="https://attachment.outlook.office.net/owa/a.avalo@uniandes.edu.co/service.svc/s/GetFileAttachment?id=AAMkADA0ODU4MWJkLTk3MjktNDE2Yi1hZTUyLWZlNTVkODE0OTNjMgBGAAAAAAC8WVGtrGzaR4oL32d%2BASnQBwBe%2BB1imVg5RKnBmy%2BWV9I8AAAAAAEJAABe%2BB1imVg5RKnBmy%2BWV9I8AANvGq8iAAABEgAQAK7YDLYi2pJKoECQpXLhlT8%3D&amp;X-OWA-CANARY=XBK9CdfUg0WTfst0KjCf6rA0ZQS_vNUYyLbBo7swejCobH7a3IaKncmv5T8MUcD29n_EqVT-Dls.&amp;token=eyJ0eXAiOiJKV1QiLCJhbGciOiJSUzI1NiIsIng1dCI6IkJnRDU5blJpQnpmbk5BVGloOFJhZ1l5M3pyZyJ9.eyJ2ZXIiOiJFeGNoYW5nZS5DYWxsYmFjay5WMSIsImFwcGN0eHNlbmRlciI6Ik93YURvd25sb2FkQGZhYmQwNDdjLWZmNDgtNDkyYS04YmJiLThmOThiOWZiOWNjYSIsImFwcGN0eCI6IntcIm1zZXhjaHByb3RcIjpcIm93YVwiLFwicHJpbWFyeXNpZFwiOlwiUy0xLTUtMjEtMTA5NzU5MDY1Mi0zNTEwNzIyNTAxLTcyNTI4NTgyNy0yNjEzNjk4N1wiLFwicHVpZFwiOlwiMTE1Mzk3NzAyNTIyNjA1MzM5MlwiLFwib2lkXCI6XCJkNDY4NTg2ZS1jMzg3LTQ2ZDEtOWFiYS03ZmRmNDYzYzIwYWNcIixcInNjb3BlXCI6XCJPd2FEb3dubG9hZFwifSIsImlzcyI6IjAwMDAwMDAyLTAwMDAtMGZmMS1jZTAwLTAwMDAwMDAwMDAwMEBmYWJkMDQ3Yy1mZjQ4LTQ5MmEtOGJiYi04Zjk4YjlmYjljY2EiLCJhdWQiOiIwMDAwMDAwMi0wMDAwLTBmZjEtY2UwMC0wMDAwMDAwMDAwMDAvYXR0YWNobWVudC5vdXRsb29rLm9mZmljZS5uZXRAZmFiZDA0N2MtZmY0OC00OTJhLThiYmItOGY5OGI5ZmI5Y2NhIiwiZXhwIjoxNTI2NjQ4Nzg5LCJuYmYiOjE1MjY2NDgxODl9.gV2zDcc-C8a6gMIPTD-lH6zkJNTKRqvdvQ5CVx5Up5cqUi8q-MPJ5DSSu_8Q2dWhDRbHDjiwHwCsEeqDvimqpRX1YRJtVpL7X48x6r8bpxUQOfLSCOLOfSE49-8rFLHSb4T-q6s2KxNyByp71_oksOVCN7J5NJJ9Hjg39vN4zKlNiv3pmrMS5DS-v2ZhjPfCRkqQ7KBAlpsgDefVmMbCboNDfI_qq4B3YCY9k-coeawZ0FageZHFzQwRh7fIUE7EAvgaeh7t-_iLMPg3dDeDkUgQZpRxu5eeqwK9tCOGwGbS_6d7G1dIINlKlxCeV-NoUbRZgqHYOy7ARVAOxQZCng&amp;owa=outlook.office.com&amp;isImagePreview=True"/>
          <p:cNvPicPr>
            <a:picLocks noChangeAspect="1" noChangeArrowheads="1"/>
          </p:cNvPicPr>
          <p:nvPr userDrawn="1"/>
        </p:nvPicPr>
        <p:blipFill>
          <a:blip r:embed="rId3">
            <a:duotone>
              <a:prstClr val="black"/>
              <a:schemeClr val="tx1">
                <a:tint val="45000"/>
                <a:satMod val="400000"/>
              </a:schemeClr>
            </a:duotone>
          </a:blip>
          <a:stretch/>
        </p:blipFill>
        <p:spPr bwMode="auto">
          <a:xfrm>
            <a:off x="8495902" y="6134168"/>
            <a:ext cx="721891" cy="803615"/>
          </a:xfrm>
          <a:prstGeom prst="rect">
            <a:avLst/>
          </a:prstGeom>
          <a:noFill/>
        </p:spPr>
      </p:pic>
      <p:cxnSp>
        <p:nvCxnSpPr>
          <p:cNvPr id="14" name="Conector recto 13"/>
          <p:cNvCxnSpPr>
            <a:cxnSpLocks/>
          </p:cNvCxnSpPr>
          <p:nvPr userDrawn="1"/>
        </p:nvCxnSpPr>
        <p:spPr bwMode="auto">
          <a:xfrm>
            <a:off x="112121" y="836537"/>
            <a:ext cx="8938361" cy="0"/>
          </a:xfrm>
          <a:prstGeom prst="line">
            <a:avLst/>
          </a:prstGeom>
          <a:ln>
            <a:solidFill>
              <a:srgbClr val="07071E"/>
            </a:solidFill>
            <a:prstDash val="dash"/>
          </a:ln>
        </p:spPr>
        <p:style>
          <a:lnRef idx="1">
            <a:schemeClr val="accent1"/>
          </a:lnRef>
          <a:fillRef idx="0">
            <a:schemeClr val="accent1"/>
          </a:fillRef>
          <a:effectRef idx="0">
            <a:schemeClr val="accent1"/>
          </a:effectRef>
          <a:fontRef idx="minor">
            <a:schemeClr val="tx1"/>
          </a:fontRef>
        </p:style>
      </p:cxnSp>
      <p:cxnSp>
        <p:nvCxnSpPr>
          <p:cNvPr id="19" name="Conector recto 18"/>
          <p:cNvCxnSpPr>
            <a:cxnSpLocks/>
          </p:cNvCxnSpPr>
          <p:nvPr userDrawn="1"/>
        </p:nvCxnSpPr>
        <p:spPr bwMode="auto">
          <a:xfrm>
            <a:off x="377941" y="1098759"/>
            <a:ext cx="0" cy="362539"/>
          </a:xfrm>
          <a:prstGeom prst="line">
            <a:avLst/>
          </a:prstGeom>
          <a:ln w="38100">
            <a:solidFill>
              <a:srgbClr val="07071E"/>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4"/>
          </p:nvPr>
        </p:nvSpPr>
        <p:spPr bwMode="auto">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C64DDD-5E92-48E4-843F-8ABA5F995024}" type="slidenum">
              <a:rPr lang="en-US"/>
              <a:t>‹Nº›</a:t>
            </a:fld>
            <a:endParaRPr 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a:lnSpc>
          <a:spcPct val="90000"/>
        </a:lnSpc>
        <a:spcBef>
          <a:spcPts val="0"/>
        </a:spcBef>
        <a:buNone/>
        <a:defRPr sz="1800" b="1">
          <a:solidFill>
            <a:schemeClr val="bg1"/>
          </a:solidFill>
          <a:latin typeface="Trebuchet MS"/>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s-CO" sz="1013"/>
          </a:p>
        </p:txBody>
      </p:sp>
      <p:sp>
        <p:nvSpPr>
          <p:cNvPr id="8" name="Rectángulo 7"/>
          <p:cNvSpPr/>
          <p:nvPr userDrawn="1"/>
        </p:nvSpPr>
        <p:spPr>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9" name="Rectángulo 8"/>
          <p:cNvSpPr/>
          <p:nvPr userDrawn="1"/>
        </p:nvSpPr>
        <p:spPr>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10" name="CuadroTexto 9"/>
          <p:cNvSpPr txBox="1"/>
          <p:nvPr userDrawn="1"/>
        </p:nvSpPr>
        <p:spPr>
          <a:xfrm>
            <a:off x="1090856" y="1192826"/>
            <a:ext cx="6951897" cy="523220"/>
          </a:xfrm>
          <a:prstGeom prst="rect">
            <a:avLst/>
          </a:prstGeom>
          <a:noFill/>
        </p:spPr>
        <p:txBody>
          <a:bodyPr wrap="square" rtlCol="0">
            <a:spAutoFit/>
          </a:bodyPr>
          <a:lstStyle/>
          <a:p>
            <a:r>
              <a:rPr lang="es-CO" sz="2800" b="1">
                <a:solidFill>
                  <a:srgbClr val="07071E"/>
                </a:solidFill>
                <a:latin typeface="Trebuchet MS" panose="020B0603020202020204" pitchFamily="34" charset="0"/>
              </a:rPr>
              <a:t>IIND 2103 PRINCIPIOS DE OPTIMIZACIÓN </a:t>
            </a:r>
          </a:p>
        </p:txBody>
      </p:sp>
      <p:sp>
        <p:nvSpPr>
          <p:cNvPr id="12" name="CuadroTexto 11"/>
          <p:cNvSpPr txBox="1"/>
          <p:nvPr userDrawn="1"/>
        </p:nvSpPr>
        <p:spPr>
          <a:xfrm>
            <a:off x="4468092" y="2008775"/>
            <a:ext cx="3387436" cy="492443"/>
          </a:xfrm>
          <a:prstGeom prst="rect">
            <a:avLst/>
          </a:prstGeom>
          <a:noFill/>
        </p:spPr>
        <p:txBody>
          <a:bodyPr wrap="square" rtlCol="0">
            <a:spAutoFit/>
          </a:bodyPr>
          <a:lstStyle/>
          <a:p>
            <a:pPr algn="r"/>
            <a:r>
              <a:rPr lang="es-CO" sz="1400" b="1">
                <a:solidFill>
                  <a:srgbClr val="07071E"/>
                </a:solidFill>
                <a:latin typeface="Trebuchet MS" panose="020B0603020202020204" pitchFamily="34" charset="0"/>
              </a:rPr>
              <a:t>Departamento de Ingeniería Industrial </a:t>
            </a:r>
          </a:p>
          <a:p>
            <a:pPr algn="r"/>
            <a:r>
              <a:rPr lang="es-CO" sz="1200" b="1">
                <a:solidFill>
                  <a:srgbClr val="07071E"/>
                </a:solidFill>
                <a:latin typeface="Trebuchet MS" panose="020B0603020202020204" pitchFamily="34" charset="0"/>
              </a:rPr>
              <a:t>Facultad de Ingeniería</a:t>
            </a:r>
          </a:p>
        </p:txBody>
      </p:sp>
      <p:sp>
        <p:nvSpPr>
          <p:cNvPr id="13" name="Cuadro de texto 2">
            <a:extLst>
              <a:ext uri="{FF2B5EF4-FFF2-40B4-BE49-F238E27FC236}">
                <a16:creationId xmlns:a16="http://schemas.microsoft.com/office/drawing/2014/main" id="{BB569C74-501A-DB42-9C9D-A5544A50648E}"/>
              </a:ext>
            </a:extLst>
          </p:cNvPr>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Universidad de los Andes | Vigilada Mineducación</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como Universidad: Decreto 1297 del 30 de mayo de 1964.</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personería jurídica: Resolución 28 del 23 de febrero de 1949 Minjusticia.</a:t>
            </a:r>
          </a:p>
        </p:txBody>
      </p:sp>
      <p:pic>
        <p:nvPicPr>
          <p:cNvPr id="14" name="Picture 2" descr="Resultado de imagen para logo de los andes 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741171" y="5953991"/>
            <a:ext cx="1453841" cy="43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4856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ctr" defTabSz="685800" rtl="0" eaLnBrk="1" latinLnBrk="0" hangingPunct="1">
        <a:lnSpc>
          <a:spcPct val="90000"/>
        </a:lnSpc>
        <a:spcBef>
          <a:spcPts val="750"/>
        </a:spcBef>
        <a:buFont typeface="Arial" panose="020B0604020202020204" pitchFamily="34" charset="0"/>
        <a:buNone/>
        <a:defRPr sz="28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085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pa.uniandes.edu.co/"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mailto:copa@uniandes.edu.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https://www.xtrafondos.com/wallpapers/tortuga-carey-12527.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119" y="4885093"/>
            <a:ext cx="8947785" cy="1896110"/>
          </a:xfrm>
          <a:custGeom>
            <a:avLst/>
            <a:gdLst/>
            <a:ahLst/>
            <a:cxnLst/>
            <a:rect l="l" t="t" r="r" b="b"/>
            <a:pathLst>
              <a:path w="8947785" h="1896109">
                <a:moveTo>
                  <a:pt x="0" y="1895856"/>
                </a:moveTo>
                <a:lnTo>
                  <a:pt x="8947404" y="1895856"/>
                </a:lnTo>
                <a:lnTo>
                  <a:pt x="8947404" y="0"/>
                </a:lnTo>
                <a:lnTo>
                  <a:pt x="0" y="0"/>
                </a:lnTo>
                <a:lnTo>
                  <a:pt x="0" y="1895856"/>
                </a:lnTo>
                <a:close/>
              </a:path>
            </a:pathLst>
          </a:custGeom>
          <a:solidFill>
            <a:srgbClr val="07071E"/>
          </a:solidFill>
        </p:spPr>
        <p:txBody>
          <a:bodyPr wrap="square" lIns="0" tIns="0" rIns="0" bIns="0" rtlCol="0"/>
          <a:lstStyle/>
          <a:p>
            <a:endParaRPr/>
          </a:p>
        </p:txBody>
      </p:sp>
      <p:sp>
        <p:nvSpPr>
          <p:cNvPr id="3" name="object 3"/>
          <p:cNvSpPr/>
          <p:nvPr/>
        </p:nvSpPr>
        <p:spPr>
          <a:xfrm>
            <a:off x="92966" y="2992977"/>
            <a:ext cx="8947785" cy="483234"/>
          </a:xfrm>
          <a:custGeom>
            <a:avLst/>
            <a:gdLst/>
            <a:ahLst/>
            <a:cxnLst/>
            <a:rect l="l" t="t" r="r" b="b"/>
            <a:pathLst>
              <a:path w="8947785" h="483235">
                <a:moveTo>
                  <a:pt x="0" y="483108"/>
                </a:moveTo>
                <a:lnTo>
                  <a:pt x="8947404" y="483108"/>
                </a:lnTo>
                <a:lnTo>
                  <a:pt x="8947404" y="0"/>
                </a:lnTo>
                <a:lnTo>
                  <a:pt x="0" y="0"/>
                </a:lnTo>
                <a:lnTo>
                  <a:pt x="0" y="483108"/>
                </a:lnTo>
                <a:close/>
              </a:path>
            </a:pathLst>
          </a:custGeom>
          <a:solidFill>
            <a:srgbClr val="07071E"/>
          </a:solidFill>
        </p:spPr>
        <p:txBody>
          <a:bodyPr wrap="square" lIns="0" tIns="0" rIns="0" bIns="0" rtlCol="0"/>
          <a:lstStyle/>
          <a:p>
            <a:endParaRPr/>
          </a:p>
        </p:txBody>
      </p:sp>
      <p:sp>
        <p:nvSpPr>
          <p:cNvPr id="4" name="object 4"/>
          <p:cNvSpPr/>
          <p:nvPr/>
        </p:nvSpPr>
        <p:spPr>
          <a:xfrm>
            <a:off x="92966" y="2732534"/>
            <a:ext cx="8947785" cy="155575"/>
          </a:xfrm>
          <a:custGeom>
            <a:avLst/>
            <a:gdLst/>
            <a:ahLst/>
            <a:cxnLst/>
            <a:rect l="l" t="t" r="r" b="b"/>
            <a:pathLst>
              <a:path w="8947785" h="155575">
                <a:moveTo>
                  <a:pt x="0" y="155448"/>
                </a:moveTo>
                <a:lnTo>
                  <a:pt x="8947404" y="155448"/>
                </a:lnTo>
                <a:lnTo>
                  <a:pt x="8947404" y="0"/>
                </a:lnTo>
                <a:lnTo>
                  <a:pt x="0" y="0"/>
                </a:lnTo>
                <a:lnTo>
                  <a:pt x="0" y="155448"/>
                </a:lnTo>
                <a:close/>
              </a:path>
            </a:pathLst>
          </a:custGeom>
          <a:solidFill>
            <a:srgbClr val="07071E"/>
          </a:solidFill>
        </p:spPr>
        <p:txBody>
          <a:bodyPr wrap="square" lIns="0" tIns="0" rIns="0" bIns="0" rtlCol="0"/>
          <a:lstStyle/>
          <a:p>
            <a:endParaRPr/>
          </a:p>
        </p:txBody>
      </p:sp>
      <p:sp>
        <p:nvSpPr>
          <p:cNvPr id="7" name="object 7"/>
          <p:cNvSpPr txBox="1"/>
          <p:nvPr/>
        </p:nvSpPr>
        <p:spPr>
          <a:xfrm>
            <a:off x="4585461" y="2036193"/>
            <a:ext cx="3199130" cy="423545"/>
          </a:xfrm>
          <a:prstGeom prst="rect">
            <a:avLst/>
          </a:prstGeom>
        </p:spPr>
        <p:txBody>
          <a:bodyPr vert="horz" wrap="square" lIns="0" tIns="13335" rIns="0" bIns="0" rtlCol="0">
            <a:spAutoFit/>
          </a:bodyPr>
          <a:lstStyle/>
          <a:p>
            <a:pPr marR="5080" algn="r">
              <a:spcBef>
                <a:spcPts val="105"/>
              </a:spcBef>
            </a:pPr>
            <a:r>
              <a:rPr sz="1400" b="1" dirty="0">
                <a:solidFill>
                  <a:srgbClr val="07071E"/>
                </a:solidFill>
                <a:latin typeface="Trebuchet MS"/>
                <a:cs typeface="Trebuchet MS"/>
              </a:rPr>
              <a:t>Departamento de Ingeniería</a:t>
            </a:r>
            <a:r>
              <a:rPr sz="1400" b="1" spc="-110" dirty="0">
                <a:solidFill>
                  <a:srgbClr val="07071E"/>
                </a:solidFill>
                <a:latin typeface="Trebuchet MS"/>
                <a:cs typeface="Trebuchet MS"/>
              </a:rPr>
              <a:t> </a:t>
            </a:r>
            <a:r>
              <a:rPr sz="1400" b="1" dirty="0">
                <a:solidFill>
                  <a:srgbClr val="07071E"/>
                </a:solidFill>
                <a:latin typeface="Trebuchet MS"/>
                <a:cs typeface="Trebuchet MS"/>
              </a:rPr>
              <a:t>Industrial</a:t>
            </a:r>
            <a:endParaRPr sz="1400" dirty="0">
              <a:latin typeface="Trebuchet MS"/>
              <a:cs typeface="Trebuchet MS"/>
            </a:endParaRPr>
          </a:p>
          <a:p>
            <a:pPr marR="12065" algn="r">
              <a:spcBef>
                <a:spcPts val="5"/>
              </a:spcBef>
            </a:pPr>
            <a:r>
              <a:rPr sz="1200" b="1" spc="-15" dirty="0" err="1">
                <a:solidFill>
                  <a:srgbClr val="07071E"/>
                </a:solidFill>
                <a:latin typeface="Trebuchet MS"/>
                <a:cs typeface="Trebuchet MS"/>
              </a:rPr>
              <a:t>Facultad</a:t>
            </a:r>
            <a:r>
              <a:rPr sz="1200" b="1" spc="-15" dirty="0">
                <a:solidFill>
                  <a:srgbClr val="07071E"/>
                </a:solidFill>
                <a:latin typeface="Trebuchet MS"/>
                <a:cs typeface="Trebuchet MS"/>
              </a:rPr>
              <a:t> </a:t>
            </a:r>
            <a:r>
              <a:rPr sz="1200" b="1" dirty="0">
                <a:solidFill>
                  <a:srgbClr val="07071E"/>
                </a:solidFill>
                <a:latin typeface="Trebuchet MS"/>
                <a:cs typeface="Trebuchet MS"/>
              </a:rPr>
              <a:t>de</a:t>
            </a:r>
            <a:r>
              <a:rPr sz="1200" b="1" spc="-40" dirty="0">
                <a:solidFill>
                  <a:srgbClr val="07071E"/>
                </a:solidFill>
                <a:latin typeface="Trebuchet MS"/>
                <a:cs typeface="Trebuchet MS"/>
              </a:rPr>
              <a:t> </a:t>
            </a:r>
            <a:r>
              <a:rPr sz="1200" b="1" spc="-5" dirty="0">
                <a:solidFill>
                  <a:srgbClr val="07071E"/>
                </a:solidFill>
                <a:latin typeface="Trebuchet MS"/>
                <a:cs typeface="Trebuchet MS"/>
              </a:rPr>
              <a:t>Ingeniería</a:t>
            </a:r>
            <a:endParaRPr sz="1200" dirty="0">
              <a:latin typeface="Trebuchet MS"/>
              <a:cs typeface="Trebuchet MS"/>
            </a:endParaRPr>
          </a:p>
        </p:txBody>
      </p:sp>
      <p:sp>
        <p:nvSpPr>
          <p:cNvPr id="8" name="object 8"/>
          <p:cNvSpPr txBox="1"/>
          <p:nvPr/>
        </p:nvSpPr>
        <p:spPr>
          <a:xfrm>
            <a:off x="3177034" y="6407607"/>
            <a:ext cx="2779395" cy="299720"/>
          </a:xfrm>
          <a:prstGeom prst="rect">
            <a:avLst/>
          </a:prstGeom>
        </p:spPr>
        <p:txBody>
          <a:bodyPr vert="horz" wrap="square" lIns="0" tIns="12700" rIns="0" bIns="0" rtlCol="0">
            <a:spAutoFit/>
          </a:bodyPr>
          <a:lstStyle/>
          <a:p>
            <a:pPr marL="236220" marR="228600" indent="379095">
              <a:spcBef>
                <a:spcPts val="100"/>
              </a:spcBef>
            </a:pPr>
            <a:r>
              <a:rPr sz="600" spc="-5" dirty="0">
                <a:solidFill>
                  <a:srgbClr val="FFFFFF"/>
                </a:solidFill>
                <a:latin typeface="Carlito"/>
                <a:cs typeface="Carlito"/>
              </a:rPr>
              <a:t>Universidad de </a:t>
            </a:r>
            <a:r>
              <a:rPr sz="600" spc="-5" dirty="0" err="1">
                <a:solidFill>
                  <a:srgbClr val="FFFFFF"/>
                </a:solidFill>
                <a:latin typeface="Carlito"/>
                <a:cs typeface="Carlito"/>
              </a:rPr>
              <a:t>los</a:t>
            </a:r>
            <a:r>
              <a:rPr sz="600" spc="-5" dirty="0">
                <a:solidFill>
                  <a:srgbClr val="FFFFFF"/>
                </a:solidFill>
                <a:latin typeface="Carlito"/>
                <a:cs typeface="Carlito"/>
              </a:rPr>
              <a:t> Andes </a:t>
            </a:r>
            <a:r>
              <a:rPr sz="600" dirty="0">
                <a:solidFill>
                  <a:srgbClr val="FFFFFF"/>
                </a:solidFill>
                <a:latin typeface="Carlito"/>
                <a:cs typeface="Carlito"/>
              </a:rPr>
              <a:t>| </a:t>
            </a:r>
            <a:r>
              <a:rPr sz="600" spc="-5" dirty="0" err="1">
                <a:solidFill>
                  <a:srgbClr val="FFFFFF"/>
                </a:solidFill>
                <a:latin typeface="Carlito"/>
                <a:cs typeface="Carlito"/>
              </a:rPr>
              <a:t>Vigilada</a:t>
            </a:r>
            <a:r>
              <a:rPr sz="600" spc="-5" dirty="0">
                <a:solidFill>
                  <a:srgbClr val="FFFFFF"/>
                </a:solidFill>
                <a:latin typeface="Carlito"/>
                <a:cs typeface="Carlito"/>
              </a:rPr>
              <a:t> </a:t>
            </a:r>
            <a:r>
              <a:rPr sz="600" spc="-5" dirty="0" err="1">
                <a:solidFill>
                  <a:srgbClr val="FFFFFF"/>
                </a:solidFill>
                <a:latin typeface="Carlito"/>
                <a:cs typeface="Carlito"/>
              </a:rPr>
              <a:t>Mineducación</a:t>
            </a:r>
            <a:r>
              <a:rPr sz="600" spc="-5" dirty="0">
                <a:solidFill>
                  <a:srgbClr val="FFFFFF"/>
                </a:solidFill>
                <a:latin typeface="Carlito"/>
                <a:cs typeface="Carlito"/>
              </a:rPr>
              <a:t>  </a:t>
            </a:r>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como</a:t>
            </a:r>
            <a:r>
              <a:rPr sz="600" spc="-5" dirty="0">
                <a:solidFill>
                  <a:srgbClr val="FFFFFF"/>
                </a:solidFill>
                <a:latin typeface="Carlito"/>
                <a:cs typeface="Carlito"/>
              </a:rPr>
              <a:t> Universidad: </a:t>
            </a:r>
            <a:r>
              <a:rPr sz="600" spc="-5" dirty="0" err="1">
                <a:solidFill>
                  <a:srgbClr val="FFFFFF"/>
                </a:solidFill>
                <a:latin typeface="Carlito"/>
                <a:cs typeface="Carlito"/>
              </a:rPr>
              <a:t>Decreto</a:t>
            </a:r>
            <a:r>
              <a:rPr sz="600" spc="-5" dirty="0">
                <a:solidFill>
                  <a:srgbClr val="FFFFFF"/>
                </a:solidFill>
                <a:latin typeface="Carlito"/>
                <a:cs typeface="Carlito"/>
              </a:rPr>
              <a:t> 1297 del 30 de </a:t>
            </a:r>
            <a:r>
              <a:rPr sz="600" dirty="0">
                <a:solidFill>
                  <a:srgbClr val="FFFFFF"/>
                </a:solidFill>
                <a:latin typeface="Carlito"/>
                <a:cs typeface="Carlito"/>
              </a:rPr>
              <a:t>mayo </a:t>
            </a:r>
            <a:r>
              <a:rPr sz="600" spc="-5" dirty="0">
                <a:solidFill>
                  <a:srgbClr val="FFFFFF"/>
                </a:solidFill>
                <a:latin typeface="Carlito"/>
                <a:cs typeface="Carlito"/>
              </a:rPr>
              <a:t>de</a:t>
            </a:r>
            <a:r>
              <a:rPr sz="600" spc="30" dirty="0">
                <a:solidFill>
                  <a:srgbClr val="FFFFFF"/>
                </a:solidFill>
                <a:latin typeface="Carlito"/>
                <a:cs typeface="Carlito"/>
              </a:rPr>
              <a:t> </a:t>
            </a:r>
            <a:r>
              <a:rPr sz="600" spc="-5" dirty="0">
                <a:solidFill>
                  <a:srgbClr val="FFFFFF"/>
                </a:solidFill>
                <a:latin typeface="Carlito"/>
                <a:cs typeface="Carlito"/>
              </a:rPr>
              <a:t>1964.</a:t>
            </a:r>
            <a:endParaRPr sz="600" dirty="0">
              <a:latin typeface="Carlito"/>
              <a:cs typeface="Carlito"/>
            </a:endParaRPr>
          </a:p>
          <a:p>
            <a:pPr marL="12700"/>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personería</a:t>
            </a:r>
            <a:r>
              <a:rPr sz="600" spc="-5" dirty="0">
                <a:solidFill>
                  <a:srgbClr val="FFFFFF"/>
                </a:solidFill>
                <a:latin typeface="Carlito"/>
                <a:cs typeface="Carlito"/>
              </a:rPr>
              <a:t> </a:t>
            </a:r>
            <a:r>
              <a:rPr sz="600" spc="-10" dirty="0" err="1">
                <a:solidFill>
                  <a:srgbClr val="FFFFFF"/>
                </a:solidFill>
                <a:latin typeface="Carlito"/>
                <a:cs typeface="Carlito"/>
              </a:rPr>
              <a:t>jurídica</a:t>
            </a:r>
            <a:r>
              <a:rPr sz="600" spc="-10" dirty="0">
                <a:solidFill>
                  <a:srgbClr val="FFFFFF"/>
                </a:solidFill>
                <a:latin typeface="Carlito"/>
                <a:cs typeface="Carlito"/>
              </a:rPr>
              <a:t>: </a:t>
            </a:r>
            <a:r>
              <a:rPr sz="600" spc="-5" dirty="0" err="1">
                <a:solidFill>
                  <a:srgbClr val="FFFFFF"/>
                </a:solidFill>
                <a:latin typeface="Carlito"/>
                <a:cs typeface="Carlito"/>
              </a:rPr>
              <a:t>Resolución</a:t>
            </a:r>
            <a:r>
              <a:rPr sz="600" spc="-5" dirty="0">
                <a:solidFill>
                  <a:srgbClr val="FFFFFF"/>
                </a:solidFill>
                <a:latin typeface="Carlito"/>
                <a:cs typeface="Carlito"/>
              </a:rPr>
              <a:t> 28 del 23 de </a:t>
            </a:r>
            <a:r>
              <a:rPr sz="600" spc="-5" dirty="0" err="1">
                <a:solidFill>
                  <a:srgbClr val="FFFFFF"/>
                </a:solidFill>
                <a:latin typeface="Carlito"/>
                <a:cs typeface="Carlito"/>
              </a:rPr>
              <a:t>febrero</a:t>
            </a:r>
            <a:r>
              <a:rPr sz="600" spc="-5" dirty="0">
                <a:solidFill>
                  <a:srgbClr val="FFFFFF"/>
                </a:solidFill>
                <a:latin typeface="Carlito"/>
                <a:cs typeface="Carlito"/>
              </a:rPr>
              <a:t> de 1949 </a:t>
            </a:r>
            <a:r>
              <a:rPr sz="600" spc="-5" dirty="0" err="1">
                <a:solidFill>
                  <a:srgbClr val="FFFFFF"/>
                </a:solidFill>
                <a:latin typeface="Carlito"/>
                <a:cs typeface="Carlito"/>
              </a:rPr>
              <a:t>Minjusticia</a:t>
            </a:r>
            <a:r>
              <a:rPr sz="600" spc="-5" dirty="0">
                <a:solidFill>
                  <a:srgbClr val="FFFFFF"/>
                </a:solidFill>
                <a:latin typeface="Carlito"/>
                <a:cs typeface="Carlito"/>
              </a:rPr>
              <a:t>.</a:t>
            </a:r>
            <a:endParaRPr sz="600" dirty="0">
              <a:latin typeface="Carlito"/>
              <a:cs typeface="Carlito"/>
            </a:endParaRPr>
          </a:p>
        </p:txBody>
      </p:sp>
      <p:sp>
        <p:nvSpPr>
          <p:cNvPr id="9" name="object 9"/>
          <p:cNvSpPr/>
          <p:nvPr/>
        </p:nvSpPr>
        <p:spPr>
          <a:xfrm>
            <a:off x="3741420" y="5954269"/>
            <a:ext cx="1453896" cy="434339"/>
          </a:xfrm>
          <a:prstGeom prst="rect">
            <a:avLst/>
          </a:prstGeom>
          <a:blipFill>
            <a:blip r:embed="rId2" cstate="print"/>
            <a:stretch>
              <a:fillRect/>
            </a:stretch>
          </a:blipFill>
        </p:spPr>
        <p:txBody>
          <a:bodyPr wrap="square" lIns="0" tIns="0" rIns="0" bIns="0" rtlCol="0"/>
          <a:lstStyle/>
          <a:p>
            <a:endParaRPr/>
          </a:p>
        </p:txBody>
      </p:sp>
      <p:sp>
        <p:nvSpPr>
          <p:cNvPr id="18" name="Título 1">
            <a:extLst>
              <a:ext uri="{FF2B5EF4-FFF2-40B4-BE49-F238E27FC236}">
                <a16:creationId xmlns:a16="http://schemas.microsoft.com/office/drawing/2014/main" id="{1FAC09AA-B8F6-570C-F28B-0217A36323D6}"/>
              </a:ext>
            </a:extLst>
          </p:cNvPr>
          <p:cNvSpPr txBox="1">
            <a:spLocks/>
          </p:cNvSpPr>
          <p:nvPr/>
        </p:nvSpPr>
        <p:spPr>
          <a:xfrm>
            <a:off x="92964" y="3479562"/>
            <a:ext cx="8947784" cy="1415437"/>
          </a:xfrm>
          <a:prstGeom prst="rect">
            <a:avLst/>
          </a:prstGeom>
          <a:solidFill>
            <a:srgbClr val="84838B"/>
          </a:solidFill>
        </p:spPr>
        <p:txBody>
          <a:bodyPr/>
          <a:lstStyle>
            <a:lvl1pPr algn="ctr" defTabSz="685800" rtl="0" eaLnBrk="1" latinLnBrk="0" hangingPunct="1">
              <a:lnSpc>
                <a:spcPct val="90000"/>
              </a:lnSpc>
              <a:spcBef>
                <a:spcPct val="0"/>
              </a:spcBef>
              <a:buNone/>
              <a:defRPr sz="2400" b="1" kern="1200">
                <a:solidFill>
                  <a:schemeClr val="bg1"/>
                </a:solidFill>
                <a:latin typeface="Trebuchet MS" panose="020B0603020202020204" pitchFamily="34" charset="0"/>
                <a:ea typeface="+mj-ea"/>
                <a:cs typeface="+mj-cs"/>
              </a:defRPr>
            </a:lvl1pPr>
          </a:lstStyle>
          <a:p>
            <a:endParaRPr lang="es-CO" dirty="0"/>
          </a:p>
        </p:txBody>
      </p:sp>
      <p:sp>
        <p:nvSpPr>
          <p:cNvPr id="5" name="Título 1">
            <a:extLst>
              <a:ext uri="{FF2B5EF4-FFF2-40B4-BE49-F238E27FC236}">
                <a16:creationId xmlns:a16="http://schemas.microsoft.com/office/drawing/2014/main" id="{CD41096A-148F-23A0-3EED-4AC563BA2AA9}"/>
              </a:ext>
            </a:extLst>
          </p:cNvPr>
          <p:cNvSpPr txBox="1">
            <a:spLocks/>
          </p:cNvSpPr>
          <p:nvPr/>
        </p:nvSpPr>
        <p:spPr>
          <a:xfrm>
            <a:off x="272133" y="3858499"/>
            <a:ext cx="8589196" cy="816382"/>
          </a:xfrm>
          <a:prstGeom prst="rect">
            <a:avLst/>
          </a:prstGeom>
          <a:solidFill>
            <a:srgbClr val="84838B"/>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r>
              <a:rPr lang="es-CO" sz="2400" b="1" dirty="0">
                <a:solidFill>
                  <a:schemeClr val="bg1"/>
                </a:solidFill>
                <a:latin typeface="Trebuchet MS" panose="020B0603020202020204" pitchFamily="34" charset="0"/>
                <a:cs typeface="Arial"/>
              </a:rPr>
              <a:t>Clases Complementarias</a:t>
            </a:r>
            <a:br>
              <a:rPr lang="es-CO" sz="2400" b="1" dirty="0">
                <a:solidFill>
                  <a:schemeClr val="bg1"/>
                </a:solidFill>
                <a:latin typeface="Trebuchet MS" panose="020B0603020202020204" pitchFamily="34" charset="0"/>
                <a:cs typeface="Arial"/>
              </a:rPr>
            </a:br>
            <a:r>
              <a:rPr lang="es-CO" sz="2400" b="1" dirty="0">
                <a:solidFill>
                  <a:schemeClr val="bg1"/>
                </a:solidFill>
                <a:latin typeface="Trebuchet MS" panose="020B0603020202020204" pitchFamily="34" charset="0"/>
                <a:cs typeface="Arial"/>
              </a:rPr>
              <a:t>2025-20</a:t>
            </a:r>
          </a:p>
        </p:txBody>
      </p:sp>
      <p:sp>
        <p:nvSpPr>
          <p:cNvPr id="10" name="object 6">
            <a:extLst>
              <a:ext uri="{FF2B5EF4-FFF2-40B4-BE49-F238E27FC236}">
                <a16:creationId xmlns:a16="http://schemas.microsoft.com/office/drawing/2014/main" id="{D965C377-D197-84A4-9C21-3D7C0D6BF9ED}"/>
              </a:ext>
            </a:extLst>
          </p:cNvPr>
          <p:cNvSpPr txBox="1">
            <a:spLocks/>
          </p:cNvSpPr>
          <p:nvPr/>
        </p:nvSpPr>
        <p:spPr>
          <a:xfrm>
            <a:off x="328264" y="1094678"/>
            <a:ext cx="8589962" cy="442912"/>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s-ES" sz="2800" b="1" spc="-5">
                <a:solidFill>
                  <a:srgbClr val="07071E"/>
                </a:solidFill>
                <a:latin typeface="Trebuchet MS"/>
                <a:cs typeface="Trebuchet MS"/>
              </a:rPr>
              <a:t>IIND 2501 MODELADO EN</a:t>
            </a:r>
            <a:r>
              <a:rPr lang="es-ES" sz="2800" b="1" spc="-30">
                <a:solidFill>
                  <a:srgbClr val="07071E"/>
                </a:solidFill>
                <a:latin typeface="Trebuchet MS"/>
                <a:cs typeface="Trebuchet MS"/>
              </a:rPr>
              <a:t> </a:t>
            </a:r>
            <a:r>
              <a:rPr lang="es-ES" sz="2800" b="1" spc="-10">
                <a:solidFill>
                  <a:srgbClr val="07071E"/>
                </a:solidFill>
                <a:latin typeface="Trebuchet MS"/>
                <a:cs typeface="Trebuchet MS"/>
              </a:rPr>
              <a:t>OPTIMIZACIÓN</a:t>
            </a:r>
            <a:endParaRPr lang="es-ES" sz="2800" b="1" dirty="0">
              <a:latin typeface="Trebuchet MS"/>
              <a:cs typeface="Trebuchet MS"/>
            </a:endParaRPr>
          </a:p>
        </p:txBody>
      </p:sp>
      <p:sp>
        <p:nvSpPr>
          <p:cNvPr id="6" name="Rectangle 13">
            <a:extLst>
              <a:ext uri="{FF2B5EF4-FFF2-40B4-BE49-F238E27FC236}">
                <a16:creationId xmlns:a16="http://schemas.microsoft.com/office/drawing/2014/main" id="{993A2207-E068-515D-9A44-4297B7027710}"/>
              </a:ext>
            </a:extLst>
          </p:cNvPr>
          <p:cNvSpPr/>
          <p:nvPr/>
        </p:nvSpPr>
        <p:spPr>
          <a:xfrm>
            <a:off x="6465791" y="6069058"/>
            <a:ext cx="2571113" cy="577081"/>
          </a:xfrm>
          <a:prstGeom prst="rect">
            <a:avLst/>
          </a:prstGeom>
        </p:spPr>
        <p:txBody>
          <a:bodyPr wrap="square">
            <a:spAutoFit/>
          </a:bodyPr>
          <a:lstStyle/>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Centro para la Optimización y Probabilidad Aplicada (</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105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Marcador de texto 5">
            <a:extLst>
              <a:ext uri="{FF2B5EF4-FFF2-40B4-BE49-F238E27FC236}">
                <a16:creationId xmlns:a16="http://schemas.microsoft.com/office/drawing/2014/main" id="{CF05D81B-C59A-D500-6267-E1ABA418DB7D}"/>
              </a:ext>
            </a:extLst>
          </p:cNvPr>
          <p:cNvSpPr txBox="1">
            <a:spLocks/>
          </p:cNvSpPr>
          <p:nvPr/>
        </p:nvSpPr>
        <p:spPr>
          <a:xfrm>
            <a:off x="261748" y="5170889"/>
            <a:ext cx="2074478" cy="263589"/>
          </a:xfrm>
          <a:prstGeom prst="rect">
            <a:avLst/>
          </a:prstGeom>
        </p:spPr>
        <p:txBody>
          <a:bodyPr lIns="91440" tIns="45720" rIns="91440" bIns="45720" anchor="t"/>
          <a:lstStyle>
            <a:defPPr>
              <a:defRPr lang="es-CO"/>
            </a:defPPr>
            <a:lvl1pPr indent="0" algn="ctr" defTabSz="685800">
              <a:lnSpc>
                <a:spcPct val="100000"/>
              </a:lnSpc>
              <a:spcBef>
                <a:spcPts val="0"/>
              </a:spcBef>
              <a:buFont typeface="Arial" panose="020B0604020202020204" pitchFamily="34" charset="0"/>
              <a:buNone/>
              <a:defRPr sz="1400">
                <a:solidFill>
                  <a:schemeClr val="bg1"/>
                </a:solidFill>
                <a:latin typeface="Trebuchet MS"/>
              </a:defRPr>
            </a:lvl1pPr>
            <a:lvl2pPr marL="5143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2pPr>
            <a:lvl3pPr marL="8572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3pPr>
            <a:lvl4pPr marL="12001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4pPr>
            <a:lvl5pPr marL="15430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s-ES" sz="1200" dirty="0"/>
              <a:t>Santiago Bobadilla</a:t>
            </a:r>
          </a:p>
        </p:txBody>
      </p:sp>
      <p:sp>
        <p:nvSpPr>
          <p:cNvPr id="15" name="Marcador de texto 5">
            <a:extLst>
              <a:ext uri="{FF2B5EF4-FFF2-40B4-BE49-F238E27FC236}">
                <a16:creationId xmlns:a16="http://schemas.microsoft.com/office/drawing/2014/main" id="{8F6E04C4-3648-A5B5-8830-0360DC6BA619}"/>
              </a:ext>
            </a:extLst>
          </p:cNvPr>
          <p:cNvSpPr txBox="1">
            <a:spLocks/>
          </p:cNvSpPr>
          <p:nvPr/>
        </p:nvSpPr>
        <p:spPr>
          <a:xfrm>
            <a:off x="2336226" y="5163935"/>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ES" dirty="0">
                <a:latin typeface="Trebuchet MS"/>
              </a:rPr>
              <a:t>Juan Camilo Zabala</a:t>
            </a:r>
            <a:endParaRPr lang="es-ES" dirty="0"/>
          </a:p>
        </p:txBody>
      </p:sp>
      <p:sp>
        <p:nvSpPr>
          <p:cNvPr id="16" name="Marcador de texto 5">
            <a:extLst>
              <a:ext uri="{FF2B5EF4-FFF2-40B4-BE49-F238E27FC236}">
                <a16:creationId xmlns:a16="http://schemas.microsoft.com/office/drawing/2014/main" id="{62D49919-0D99-4A9C-4CDC-99EF82C218E5}"/>
              </a:ext>
            </a:extLst>
          </p:cNvPr>
          <p:cNvSpPr txBox="1">
            <a:spLocks/>
          </p:cNvSpPr>
          <p:nvPr/>
        </p:nvSpPr>
        <p:spPr>
          <a:xfrm>
            <a:off x="6807774" y="5170888"/>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err="1">
                <a:latin typeface="Trebuchet MS"/>
              </a:rPr>
              <a:t>Stefanía</a:t>
            </a:r>
            <a:r>
              <a:rPr lang="es">
                <a:latin typeface="Trebuchet MS"/>
              </a:rPr>
              <a:t> Álvarez</a:t>
            </a:r>
            <a:endParaRPr lang="es"/>
          </a:p>
        </p:txBody>
      </p:sp>
      <p:sp>
        <p:nvSpPr>
          <p:cNvPr id="17" name="Marcador de texto 5">
            <a:extLst>
              <a:ext uri="{FF2B5EF4-FFF2-40B4-BE49-F238E27FC236}">
                <a16:creationId xmlns:a16="http://schemas.microsoft.com/office/drawing/2014/main" id="{415A57FF-F03E-E18F-35DE-B35B8DA0E69D}"/>
              </a:ext>
            </a:extLst>
          </p:cNvPr>
          <p:cNvSpPr txBox="1">
            <a:spLocks/>
          </p:cNvSpPr>
          <p:nvPr/>
        </p:nvSpPr>
        <p:spPr>
          <a:xfrm>
            <a:off x="4733296" y="5163934"/>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dirty="0">
                <a:latin typeface="Trebuchet MS"/>
              </a:rPr>
              <a:t>María Inés Velásquez</a:t>
            </a:r>
            <a:endParaRPr lang="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es-CO"/>
              <a:t>Ejercicio</a:t>
            </a:r>
            <a:endParaRPr lang="en-US"/>
          </a:p>
        </p:txBody>
      </p:sp>
      <p:sp>
        <p:nvSpPr>
          <p:cNvPr id="18" name="2 Marcador de número de diapositiva"/>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2</a:t>
            </a:fld>
            <a:endParaRPr lang="en-US" sz="1400">
              <a:latin typeface="Times New Roman"/>
            </a:endParaRPr>
          </a:p>
        </p:txBody>
      </p:sp>
      <p:sp>
        <p:nvSpPr>
          <p:cNvPr id="10" name="Marcador de texto 2"/>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830E60EC-0850-9E5D-3EB4-9FD58A6A8B9E}"/>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1025" name="Imagen 3">
            <a:extLst>
              <a:ext uri="{FF2B5EF4-FFF2-40B4-BE49-F238E27FC236}">
                <a16:creationId xmlns:a16="http://schemas.microsoft.com/office/drawing/2014/main" id="{D18A053D-CA9F-60E6-82F9-5D54FB012D2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0575" y="1679055"/>
            <a:ext cx="3504091" cy="197503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603D11F-15A6-F8D3-76E1-8967E3B15CA7}"/>
              </a:ext>
            </a:extLst>
          </p:cNvPr>
          <p:cNvSpPr txBox="1"/>
          <p:nvPr/>
        </p:nvSpPr>
        <p:spPr>
          <a:xfrm>
            <a:off x="3980660" y="1982613"/>
            <a:ext cx="4963555" cy="1754326"/>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La </a:t>
            </a:r>
            <a:r>
              <a:rPr lang="es-CO" b="1" dirty="0">
                <a:effectLst/>
                <a:latin typeface="+mj-lt"/>
                <a:ea typeface="Times New Roman" panose="02020603050405020304" pitchFamily="18" charset="0"/>
              </a:rPr>
              <a:t>tortuga carey (</a:t>
            </a:r>
            <a:r>
              <a:rPr lang="es-CO" b="1" i="1" dirty="0" err="1">
                <a:effectLst/>
                <a:latin typeface="+mj-lt"/>
                <a:ea typeface="Times New Roman" panose="02020603050405020304" pitchFamily="18" charset="0"/>
              </a:rPr>
              <a:t>Eretmochelys</a:t>
            </a:r>
            <a:r>
              <a:rPr lang="es-CO" b="1" i="1" dirty="0">
                <a:effectLst/>
                <a:latin typeface="+mj-lt"/>
                <a:ea typeface="Times New Roman" panose="02020603050405020304" pitchFamily="18" charset="0"/>
              </a:rPr>
              <a:t> </a:t>
            </a:r>
            <a:r>
              <a:rPr lang="es-CO" b="1" i="1" dirty="0" err="1">
                <a:effectLst/>
                <a:latin typeface="+mj-lt"/>
                <a:ea typeface="Times New Roman" panose="02020603050405020304" pitchFamily="18" charset="0"/>
              </a:rPr>
              <a:t>imbricata</a:t>
            </a:r>
            <a:r>
              <a:rPr lang="es-CO" b="1" dirty="0">
                <a:effectLst/>
                <a:latin typeface="+mj-lt"/>
                <a:ea typeface="Times New Roman" panose="02020603050405020304" pitchFamily="18" charset="0"/>
              </a:rPr>
              <a:t>)</a:t>
            </a:r>
            <a:r>
              <a:rPr lang="es-CO" dirty="0">
                <a:effectLst/>
                <a:latin typeface="+mj-lt"/>
                <a:ea typeface="Times New Roman" panose="02020603050405020304" pitchFamily="18" charset="0"/>
              </a:rPr>
              <a:t> es una de las especies marinas más amenazadas del Caribe colombiano. Este reptil cumple un papel clave en el equilibrio de los arrecifes de coral, al alimentarse de esponjas y evitar que estas desplacen a los corales. </a:t>
            </a:r>
          </a:p>
        </p:txBody>
      </p:sp>
      <p:sp>
        <p:nvSpPr>
          <p:cNvPr id="7" name="CuadroTexto 6">
            <a:extLst>
              <a:ext uri="{FF2B5EF4-FFF2-40B4-BE49-F238E27FC236}">
                <a16:creationId xmlns:a16="http://schemas.microsoft.com/office/drawing/2014/main" id="{2E42DB36-72C7-A34E-C6FD-836ACE2B1138}"/>
              </a:ext>
            </a:extLst>
          </p:cNvPr>
          <p:cNvSpPr txBox="1"/>
          <p:nvPr/>
        </p:nvSpPr>
        <p:spPr>
          <a:xfrm>
            <a:off x="346315" y="4742982"/>
            <a:ext cx="8597900" cy="1200329"/>
          </a:xfrm>
          <a:prstGeom prst="rect">
            <a:avLst/>
          </a:prstGeom>
          <a:noFill/>
        </p:spPr>
        <p:txBody>
          <a:bodyPr wrap="square">
            <a:spAutoFit/>
          </a:bodyPr>
          <a:lstStyle/>
          <a:p>
            <a:pPr algn="just"/>
            <a:r>
              <a:rPr lang="es-CO" dirty="0">
                <a:effectLst/>
                <a:latin typeface="+mj-lt"/>
                <a:ea typeface="Times New Roman" panose="02020603050405020304" pitchFamily="18" charset="0"/>
              </a:rPr>
              <a:t>Por esta razón, diferentes organizaciones ambientales y centros de investigación en Colombia llevan a cabo estudios en áreas costeras y marinas estratégicas con el fin de comprender mejor las amenazas que enfrenta la especie y promover acciones de conservación.</a:t>
            </a:r>
            <a:endParaRPr lang="es-CO" dirty="0">
              <a:latin typeface="+mj-lt"/>
            </a:endParaRPr>
          </a:p>
        </p:txBody>
      </p:sp>
      <p:sp>
        <p:nvSpPr>
          <p:cNvPr id="9" name="CuadroTexto 8">
            <a:extLst>
              <a:ext uri="{FF2B5EF4-FFF2-40B4-BE49-F238E27FC236}">
                <a16:creationId xmlns:a16="http://schemas.microsoft.com/office/drawing/2014/main" id="{C6A1192D-6756-D521-5995-F2121E3CD9BD}"/>
              </a:ext>
            </a:extLst>
          </p:cNvPr>
          <p:cNvSpPr txBox="1"/>
          <p:nvPr/>
        </p:nvSpPr>
        <p:spPr>
          <a:xfrm>
            <a:off x="346315" y="3736870"/>
            <a:ext cx="8597900" cy="923330"/>
          </a:xfrm>
          <a:prstGeom prst="rect">
            <a:avLst/>
          </a:prstGeom>
          <a:noFill/>
        </p:spPr>
        <p:txBody>
          <a:bodyPr wrap="square">
            <a:spAutoFit/>
          </a:bodyPr>
          <a:lstStyle/>
          <a:p>
            <a:pPr algn="just"/>
            <a:r>
              <a:rPr lang="es-CO" sz="1800" dirty="0">
                <a:effectLst/>
                <a:latin typeface="+mj-lt"/>
                <a:ea typeface="Times New Roman" panose="02020603050405020304" pitchFamily="18" charset="0"/>
              </a:rPr>
              <a:t>Actualmente, según la Unión Internacional para la Conservación de la Naturaleza (UICN), la tortuga carey se encuentra en la categoría </a:t>
            </a:r>
            <a:r>
              <a:rPr lang="es-CO" sz="1800" b="1" dirty="0">
                <a:effectLst/>
                <a:latin typeface="+mj-lt"/>
                <a:ea typeface="Times New Roman" panose="02020603050405020304" pitchFamily="18" charset="0"/>
              </a:rPr>
              <a:t>“en peligro crítico”</a:t>
            </a:r>
            <a:r>
              <a:rPr lang="es-CO" sz="1800" dirty="0">
                <a:effectLst/>
                <a:latin typeface="+mj-lt"/>
                <a:ea typeface="Times New Roman" panose="02020603050405020304" pitchFamily="18" charset="0"/>
              </a:rPr>
              <a:t>, debido a la caza ilegal, la pérdida de hábitat, la contaminación por plásticos y la captura incidental en artes de pesca. </a:t>
            </a: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F0DBC79-95C0-9CB2-9AED-0D1216703F2C}"/>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144C7157-E16A-21A5-C49D-A1F3C62E5B61}"/>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5C1169A9-45F5-24DD-B189-68F7B54BE430}"/>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3</a:t>
            </a:fld>
            <a:endParaRPr lang="en-US" sz="1400">
              <a:latin typeface="Times New Roman"/>
            </a:endParaRPr>
          </a:p>
        </p:txBody>
      </p:sp>
      <p:sp>
        <p:nvSpPr>
          <p:cNvPr id="10" name="Marcador de texto 2">
            <a:extLst>
              <a:ext uri="{FF2B5EF4-FFF2-40B4-BE49-F238E27FC236}">
                <a16:creationId xmlns:a16="http://schemas.microsoft.com/office/drawing/2014/main" id="{1A068699-2ECF-5AB6-E4AB-2538CB4C2D7D}"/>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628E3DEC-AF35-4A58-37C2-6C6D7CDC6E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79E5C75-E286-D1AB-946D-ADDFF6DB7964}"/>
                  </a:ext>
                </a:extLst>
              </p:cNvPr>
              <p:cNvSpPr txBox="1"/>
              <p:nvPr/>
            </p:nvSpPr>
            <p:spPr>
              <a:xfrm>
                <a:off x="368878" y="1638419"/>
                <a:ext cx="4313189" cy="4712765"/>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El equipo de investigación ha definido un índice </a:t>
                </a:r>
                <a14:m>
                  <m:oMath xmlns:m="http://schemas.openxmlformats.org/officeDocument/2006/math">
                    <m:r>
                      <a:rPr lang="es-ES" i="1">
                        <a:effectLst/>
                        <a:latin typeface="Cambria Math" panose="02040503050406030204" pitchFamily="18" charset="0"/>
                        <a:ea typeface="Times New Roman" panose="02020603050405020304" pitchFamily="18" charset="0"/>
                        <a:cs typeface="Aptos Display" panose="020B0004020202020204" pitchFamily="34" charset="0"/>
                      </a:rPr>
                      <m:t>𝜙</m:t>
                    </m:r>
                    <m:d>
                      <m:d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dPr>
                      <m:e>
                        <m:sSup>
                          <m:sSup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up>
                        </m:sSup>
                      </m:e>
                    </m:d>
                    <m:r>
                      <a:rPr lang="es-ES" i="1">
                        <a:effectLst/>
                        <a:latin typeface="Cambria Math" panose="02040503050406030204" pitchFamily="18" charset="0"/>
                        <a:ea typeface="Times New Roman" panose="02020603050405020304" pitchFamily="18" charset="0"/>
                        <a:cs typeface="Aptos Display" panose="020B0004020202020204" pitchFamily="34" charset="0"/>
                      </a:rPr>
                      <m:t> </m:t>
                    </m:r>
                  </m:oMath>
                </a14:m>
                <a:r>
                  <a:rPr lang="es-CO" dirty="0">
                    <a:effectLst/>
                    <a:latin typeface="+mj-lt"/>
                    <a:ea typeface="Times New Roman" panose="02020603050405020304" pitchFamily="18" charset="0"/>
                  </a:rPr>
                  <a:t>que establece, para una coordenada </a:t>
                </a:r>
                <a14:m>
                  <m:oMath xmlns:m="http://schemas.openxmlformats.org/officeDocument/2006/math">
                    <m:d>
                      <m:dPr>
                        <m:ctrlPr>
                          <a:rPr lang="es-CO" i="1">
                            <a:effectLst/>
                            <a:latin typeface="Cambria Math" panose="02040503050406030204" pitchFamily="18" charset="0"/>
                            <a:ea typeface="Times New Roman" panose="02020603050405020304" pitchFamily="18" charset="0"/>
                          </a:rPr>
                        </m:ctrlPr>
                      </m:dPr>
                      <m:e>
                        <m:r>
                          <a:rPr lang="es-CO" i="1">
                            <a:effectLst/>
                            <a:latin typeface="Cambria Math" panose="02040503050406030204" pitchFamily="18" charset="0"/>
                            <a:ea typeface="Times New Roman" panose="02020603050405020304" pitchFamily="18" charset="0"/>
                          </a:rPr>
                          <m:t>𝑥</m:t>
                        </m:r>
                        <m:r>
                          <a:rPr lang="es-CO" i="1">
                            <a:effectLst/>
                            <a:latin typeface="Cambria Math" panose="02040503050406030204" pitchFamily="18" charset="0"/>
                            <a:ea typeface="Times New Roman" panose="02020603050405020304" pitchFamily="18" charset="0"/>
                          </a:rPr>
                          <m:t>,</m:t>
                        </m:r>
                        <m:r>
                          <a:rPr lang="es-CO" i="1">
                            <a:effectLst/>
                            <a:latin typeface="Cambria Math" panose="02040503050406030204" pitchFamily="18" charset="0"/>
                            <a:ea typeface="Times New Roman" panose="02020603050405020304" pitchFamily="18" charset="0"/>
                          </a:rPr>
                          <m:t>𝑦</m:t>
                        </m:r>
                      </m:e>
                    </m:d>
                    <m:r>
                      <a:rPr lang="es-CO" i="1">
                        <a:effectLst/>
                        <a:latin typeface="Cambria Math" panose="02040503050406030204" pitchFamily="18" charset="0"/>
                        <a:ea typeface="Times New Roman" panose="02020603050405020304" pitchFamily="18" charset="0"/>
                      </a:rPr>
                      <m:t> </m:t>
                    </m:r>
                  </m:oMath>
                </a14:m>
                <a:r>
                  <a:rPr lang="es-CO" dirty="0">
                    <a:effectLst/>
                    <a:latin typeface="+mj-lt"/>
                    <a:ea typeface="Times New Roman" panose="02020603050405020304" pitchFamily="18" charset="0"/>
                  </a:rPr>
                  <a:t>dentro del área de estudio, el nivel de </a:t>
                </a:r>
                <a:r>
                  <a:rPr lang="es-CO" b="1" dirty="0">
                    <a:effectLst/>
                    <a:latin typeface="+mj-lt"/>
                    <a:ea typeface="Times New Roman" panose="02020603050405020304" pitchFamily="18" charset="0"/>
                  </a:rPr>
                  <a:t>riesgo ecológico</a:t>
                </a:r>
                <a:r>
                  <a:rPr lang="es-CO" dirty="0">
                    <a:effectLst/>
                    <a:latin typeface="+mj-lt"/>
                    <a:ea typeface="Times New Roman" panose="02020603050405020304" pitchFamily="18" charset="0"/>
                  </a:rPr>
                  <a:t> al que está expuesta la tortuga carey. Este índice considera factores como la concentración de plásticos, la cercanía a zonas de pesca activa y el grado de perturbación de los arrecifes por actividades humanas. El índice se define a continuación y puede tomar valores altos en áreas de gran amenaza y bajos en zonas relativamente seguras para la especie.</a:t>
                </a:r>
              </a:p>
              <a:p>
                <a:pPr algn="just">
                  <a:buNone/>
                </a:pPr>
                <a:endParaRPr lang="es-CO" dirty="0">
                  <a:effectLst/>
                  <a:latin typeface="+mj-lt"/>
                  <a:ea typeface="Times New Roman" panose="02020603050405020304" pitchFamily="18" charset="0"/>
                </a:endParaRPr>
              </a:p>
              <a:p>
                <a:pPr algn="just">
                  <a:buNone/>
                </a:pPr>
                <a14:m>
                  <m:oMathPara xmlns:m="http://schemas.openxmlformats.org/officeDocument/2006/math">
                    <m:oMathParaPr>
                      <m:jc m:val="centerGroup"/>
                    </m:oMathParaPr>
                    <m:oMath xmlns:m="http://schemas.openxmlformats.org/officeDocument/2006/math">
                      <m:r>
                        <a:rPr lang="es-ES" i="1">
                          <a:effectLst/>
                          <a:latin typeface="Cambria Math" panose="02040503050406030204" pitchFamily="18" charset="0"/>
                          <a:ea typeface="Times New Roman" panose="02020603050405020304" pitchFamily="18" charset="0"/>
                          <a:cs typeface="Aptos" panose="020B0004020202020204" pitchFamily="34" charset="0"/>
                        </a:rPr>
                        <m:t>𝜙</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e>
                      </m:d>
                      <m:r>
                        <a:rPr lang="es-ES" i="1">
                          <a:effectLst/>
                          <a:latin typeface="Cambria Math" panose="02040503050406030204" pitchFamily="18" charset="0"/>
                          <a:ea typeface="Times New Roman" panose="02020603050405020304" pitchFamily="18" charset="0"/>
                          <a:cs typeface="Aptos" panose="020B0004020202020204" pitchFamily="34" charset="0"/>
                        </a:rPr>
                        <m:t>=100⋅</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𝑥</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r>
                                <a:rPr lang="es-ES" i="1">
                                  <a:effectLst/>
                                  <a:latin typeface="Cambria Math" panose="02040503050406030204" pitchFamily="18" charset="0"/>
                                  <a:ea typeface="Times New Roman" panose="02020603050405020304" pitchFamily="18" charset="0"/>
                                  <a:cs typeface="Aptos" panose="020B0004020202020204" pitchFamily="34" charset="0"/>
                                </a:rPr>
                                <m:t>−11</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100⋅</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𝑦</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−7</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oMath>
                  </m:oMathPara>
                </a14:m>
                <a:endParaRPr lang="es-CO" dirty="0">
                  <a:effectLst/>
                  <a:latin typeface="+mj-lt"/>
                  <a:ea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A79E5C75-E286-D1AB-946D-ADDFF6DB7964}"/>
                  </a:ext>
                </a:extLst>
              </p:cNvPr>
              <p:cNvSpPr txBox="1">
                <a:spLocks noRot="1" noChangeAspect="1" noMove="1" noResize="1" noEditPoints="1" noAdjustHandles="1" noChangeArrowheads="1" noChangeShapeType="1" noTextEdit="1"/>
              </p:cNvSpPr>
              <p:nvPr/>
            </p:nvSpPr>
            <p:spPr>
              <a:xfrm>
                <a:off x="368878" y="1638419"/>
                <a:ext cx="4313189" cy="4712765"/>
              </a:xfrm>
              <a:prstGeom prst="rect">
                <a:avLst/>
              </a:prstGeom>
              <a:blipFill>
                <a:blip r:embed="rId2"/>
                <a:stretch>
                  <a:fillRect l="-1471" t="-806" r="-1176"/>
                </a:stretch>
              </a:blipFill>
            </p:spPr>
            <p:txBody>
              <a:bodyPr/>
              <a:lstStyle/>
              <a:p>
                <a:r>
                  <a:rPr lang="es-CO">
                    <a:noFill/>
                  </a:rPr>
                  <a:t> </a:t>
                </a:r>
              </a:p>
            </p:txBody>
          </p:sp>
        </mc:Fallback>
      </mc:AlternateContent>
      <p:pic>
        <p:nvPicPr>
          <p:cNvPr id="12" name="Imagen 11">
            <a:extLst>
              <a:ext uri="{FF2B5EF4-FFF2-40B4-BE49-F238E27FC236}">
                <a16:creationId xmlns:a16="http://schemas.microsoft.com/office/drawing/2014/main" id="{D9781577-465E-F2F5-906D-217C1C21B5C6}"/>
              </a:ext>
            </a:extLst>
          </p:cNvPr>
          <p:cNvPicPr>
            <a:picLocks noChangeAspect="1"/>
          </p:cNvPicPr>
          <p:nvPr/>
        </p:nvPicPr>
        <p:blipFill>
          <a:blip r:embed="rId3"/>
          <a:srcRect l="15359" t="13306" r="22872" b="8736"/>
          <a:stretch>
            <a:fillRect/>
          </a:stretch>
        </p:blipFill>
        <p:spPr>
          <a:xfrm>
            <a:off x="4779812" y="1638419"/>
            <a:ext cx="4002133" cy="3928662"/>
          </a:xfrm>
          <a:prstGeom prst="rect">
            <a:avLst/>
          </a:prstGeom>
        </p:spPr>
      </p:pic>
    </p:spTree>
    <p:extLst>
      <p:ext uri="{BB962C8B-B14F-4D97-AF65-F5344CB8AC3E}">
        <p14:creationId xmlns:p14="http://schemas.microsoft.com/office/powerpoint/2010/main" val="112482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93F3EC24-C092-AF4F-BD3B-D57A57519927}"/>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9128A4BD-C3F1-F769-8628-31D01AE976D5}"/>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F0A8D5DF-C74F-3E7B-C3B4-BCBB462984C4}"/>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4</a:t>
            </a:fld>
            <a:endParaRPr lang="en-US" sz="1400">
              <a:latin typeface="Times New Roman"/>
            </a:endParaRPr>
          </a:p>
        </p:txBody>
      </p:sp>
      <p:sp>
        <p:nvSpPr>
          <p:cNvPr id="10" name="Marcador de texto 2">
            <a:extLst>
              <a:ext uri="{FF2B5EF4-FFF2-40B4-BE49-F238E27FC236}">
                <a16:creationId xmlns:a16="http://schemas.microsoft.com/office/drawing/2014/main" id="{6A8F5D6E-7D4E-45CB-5EC9-D9C09AC06444}"/>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674F2E88-372B-3D4F-7346-B3E21589E978}"/>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5" name="CuadroTexto 4">
            <a:extLst>
              <a:ext uri="{FF2B5EF4-FFF2-40B4-BE49-F238E27FC236}">
                <a16:creationId xmlns:a16="http://schemas.microsoft.com/office/drawing/2014/main" id="{72D15E5E-73B1-3310-839E-89BB0C88EDA8}"/>
              </a:ext>
            </a:extLst>
          </p:cNvPr>
          <p:cNvSpPr txBox="1"/>
          <p:nvPr/>
        </p:nvSpPr>
        <p:spPr>
          <a:xfrm>
            <a:off x="368878" y="1592700"/>
            <a:ext cx="3631091" cy="3416320"/>
          </a:xfrm>
          <a:prstGeom prst="rect">
            <a:avLst/>
          </a:prstGeom>
          <a:noFill/>
        </p:spPr>
        <p:txBody>
          <a:bodyPr wrap="square">
            <a:spAutoFit/>
          </a:bodyPr>
          <a:lstStyle/>
          <a:p>
            <a:pPr algn="just">
              <a:buNone/>
            </a:pPr>
            <a:r>
              <a:rPr lang="es-CO" sz="1800" dirty="0">
                <a:effectLst/>
                <a:latin typeface="+mj-lt"/>
                <a:ea typeface="Times New Roman" panose="02020603050405020304" pitchFamily="18" charset="0"/>
              </a:rPr>
              <a:t>El equipo que llevará a cabo la investigación ha solicitado apoyo para determinar el mejor lugar para establecer su estación de monitoreo dentro del área marina. La zona en la que los investigadores están interesados se encuentra delimitada por la región mostrada en la Figura 1.1, la cual corresponde a un sector arrecifal del Caribe colombiano donde se han registrado individuos de tortuga carey.</a:t>
            </a:r>
            <a:endParaRPr lang="es-CO" sz="2000" dirty="0">
              <a:effectLst/>
              <a:latin typeface="+mj-lt"/>
              <a:ea typeface="Times New Roman" panose="02020603050405020304" pitchFamily="18" charset="0"/>
            </a:endParaRPr>
          </a:p>
        </p:txBody>
      </p:sp>
      <p:pic>
        <p:nvPicPr>
          <p:cNvPr id="7" name="Imagen 6" descr="Gráfico&#10;&#10;Descripción generada automáticamente">
            <a:extLst>
              <a:ext uri="{FF2B5EF4-FFF2-40B4-BE49-F238E27FC236}">
                <a16:creationId xmlns:a16="http://schemas.microsoft.com/office/drawing/2014/main" id="{3008F50E-8A17-60AC-0D83-F1738B3349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9756" y="1638419"/>
            <a:ext cx="4286885" cy="3240676"/>
          </a:xfrm>
          <a:prstGeom prst="rect">
            <a:avLst/>
          </a:prstGeom>
          <a:noFill/>
          <a:ln>
            <a:noFill/>
          </a:ln>
        </p:spPr>
      </p:pic>
      <p:sp>
        <p:nvSpPr>
          <p:cNvPr id="9" name="CuadroTexto 8">
            <a:extLst>
              <a:ext uri="{FF2B5EF4-FFF2-40B4-BE49-F238E27FC236}">
                <a16:creationId xmlns:a16="http://schemas.microsoft.com/office/drawing/2014/main" id="{A1001913-9D57-B8E8-5968-A45B2F39A2D9}"/>
              </a:ext>
            </a:extLst>
          </p:cNvPr>
          <p:cNvSpPr txBox="1"/>
          <p:nvPr/>
        </p:nvSpPr>
        <p:spPr>
          <a:xfrm>
            <a:off x="6112933" y="1361420"/>
            <a:ext cx="3342215" cy="276999"/>
          </a:xfrm>
          <a:prstGeom prst="rect">
            <a:avLst/>
          </a:prstGeom>
          <a:noFill/>
        </p:spPr>
        <p:txBody>
          <a:bodyPr wrap="square">
            <a:spAutoFit/>
          </a:bodyPr>
          <a:lstStyle/>
          <a:p>
            <a:pPr algn="ctr">
              <a:spcAft>
                <a:spcPts val="1000"/>
              </a:spcAft>
              <a:buNone/>
            </a:pPr>
            <a:r>
              <a:rPr lang="es-ES" sz="1200" b="1" dirty="0">
                <a:effectLst/>
                <a:latin typeface="+mj-lt"/>
                <a:ea typeface="Times New Roman" panose="02020603050405020304" pitchFamily="18" charset="0"/>
                <a:cs typeface="Aptos Display" panose="020B0004020202020204" pitchFamily="34" charset="0"/>
              </a:rPr>
              <a:t>Figura 1.1.</a:t>
            </a:r>
            <a:r>
              <a:rPr lang="es-ES" sz="1200" dirty="0">
                <a:effectLst/>
                <a:latin typeface="+mj-lt"/>
                <a:ea typeface="Times New Roman" panose="02020603050405020304" pitchFamily="18" charset="0"/>
                <a:cs typeface="Aptos Display" panose="020B0004020202020204" pitchFamily="34" charset="0"/>
              </a:rPr>
              <a:t> Región de interés.</a:t>
            </a:r>
            <a:endParaRPr lang="es-CO" sz="1200" dirty="0">
              <a:effectLst/>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9A5D5CD0-8ECD-1272-E089-1F57C75D023B}"/>
                  </a:ext>
                </a:extLst>
              </p:cNvPr>
              <p:cNvSpPr txBox="1"/>
              <p:nvPr/>
            </p:nvSpPr>
            <p:spPr>
              <a:xfrm>
                <a:off x="368878" y="5105294"/>
                <a:ext cx="8597900" cy="1200329"/>
              </a:xfrm>
              <a:prstGeom prst="rect">
                <a:avLst/>
              </a:prstGeom>
              <a:solidFill>
                <a:schemeClr val="bg1">
                  <a:lumMod val="95000"/>
                </a:schemeClr>
              </a:solidFill>
              <a:ln>
                <a:solidFill>
                  <a:srgbClr val="00B050"/>
                </a:solidFill>
              </a:ln>
            </p:spPr>
            <p:txBody>
              <a:bodyPr wrap="square">
                <a:spAutoFit/>
              </a:bodyPr>
              <a:lstStyle/>
              <a:p>
                <a:pPr algn="just">
                  <a:buNone/>
                </a:pPr>
                <a:r>
                  <a:rPr lang="es-ES" sz="1800" dirty="0">
                    <a:effectLst/>
                    <a:latin typeface="+mj-lt"/>
                    <a:ea typeface="Times New Roman" panose="02020603050405020304" pitchFamily="18" charset="0"/>
                    <a:cs typeface="Aptos Display" panose="020B0004020202020204" pitchFamily="34" charset="0"/>
                  </a:rPr>
                  <a:t>Los investigadores están interesados en determinar la coordenada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dentro del área de estudio</a:t>
                </a:r>
                <a:r>
                  <a:rPr lang="es-ES" sz="1800" dirty="0">
                    <a:solidFill>
                      <a:srgbClr val="EE0000"/>
                    </a:solidFill>
                    <a:effectLst/>
                    <a:latin typeface="+mj-lt"/>
                    <a:ea typeface="Times New Roman" panose="02020603050405020304" pitchFamily="18" charset="0"/>
                    <a:cs typeface="Aptos Display" panose="020B0004020202020204" pitchFamily="34" charset="0"/>
                  </a:rPr>
                  <a:t> </a:t>
                </a:r>
                <a:r>
                  <a:rPr lang="es-ES" sz="1800" dirty="0">
                    <a:effectLst/>
                    <a:latin typeface="+mj-lt"/>
                    <a:ea typeface="Times New Roman" panose="02020603050405020304" pitchFamily="18" charset="0"/>
                    <a:cs typeface="Aptos Display" panose="020B0004020202020204" pitchFamily="34" charset="0"/>
                  </a:rPr>
                  <a:t>que tenga el índice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𝜙</m:t>
                    </m:r>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más alto para allí ubicar el campamento. Para encontrar dicho lugar, usted ayudará a los investigadores implementando un método de búsqueda local. </a:t>
                </a:r>
                <a:endParaRPr lang="es-CO" sz="2000" dirty="0">
                  <a:effectLst/>
                  <a:latin typeface="+mj-lt"/>
                  <a:ea typeface="Times New Roman" panose="02020603050405020304" pitchFamily="18" charset="0"/>
                </a:endParaRPr>
              </a:p>
            </p:txBody>
          </p:sp>
        </mc:Choice>
        <mc:Fallback xmlns="">
          <p:sp>
            <p:nvSpPr>
              <p:cNvPr id="13" name="CuadroTexto 12">
                <a:extLst>
                  <a:ext uri="{FF2B5EF4-FFF2-40B4-BE49-F238E27FC236}">
                    <a16:creationId xmlns:a16="http://schemas.microsoft.com/office/drawing/2014/main" id="{9A5D5CD0-8ECD-1272-E089-1F57C75D023B}"/>
                  </a:ext>
                </a:extLst>
              </p:cNvPr>
              <p:cNvSpPr txBox="1">
                <a:spLocks noRot="1" noChangeAspect="1" noMove="1" noResize="1" noEditPoints="1" noAdjustHandles="1" noChangeArrowheads="1" noChangeShapeType="1" noTextEdit="1"/>
              </p:cNvSpPr>
              <p:nvPr/>
            </p:nvSpPr>
            <p:spPr>
              <a:xfrm>
                <a:off x="368878" y="5105294"/>
                <a:ext cx="8597900" cy="1200329"/>
              </a:xfrm>
              <a:prstGeom prst="rect">
                <a:avLst/>
              </a:prstGeom>
              <a:blipFill>
                <a:blip r:embed="rId3"/>
                <a:stretch>
                  <a:fillRect l="-589" t="-2083" r="-442" b="-8333"/>
                </a:stretch>
              </a:blipFill>
              <a:ln>
                <a:solidFill>
                  <a:srgbClr val="00B050"/>
                </a:solidFill>
              </a:ln>
            </p:spPr>
            <p:txBody>
              <a:bodyPr/>
              <a:lstStyle/>
              <a:p>
                <a:r>
                  <a:rPr lang="es-CO">
                    <a:noFill/>
                  </a:rPr>
                  <a:t> </a:t>
                </a:r>
              </a:p>
            </p:txBody>
          </p:sp>
        </mc:Fallback>
      </mc:AlternateContent>
    </p:spTree>
    <p:extLst>
      <p:ext uri="{BB962C8B-B14F-4D97-AF65-F5344CB8AC3E}">
        <p14:creationId xmlns:p14="http://schemas.microsoft.com/office/powerpoint/2010/main" val="9763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96032F9-F5E8-07B8-9563-5F1937661C15}"/>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31CB77A1-681E-D8FA-6F9E-4EADAA538DF0}"/>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CE9F7AE5-F02A-0D67-BBAF-134F6A681F4C}"/>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5</a:t>
            </a:fld>
            <a:endParaRPr lang="en-US" sz="1400">
              <a:latin typeface="Times New Roman"/>
            </a:endParaRPr>
          </a:p>
        </p:txBody>
      </p:sp>
      <p:sp>
        <p:nvSpPr>
          <p:cNvPr id="10" name="Marcador de texto 2">
            <a:extLst>
              <a:ext uri="{FF2B5EF4-FFF2-40B4-BE49-F238E27FC236}">
                <a16:creationId xmlns:a16="http://schemas.microsoft.com/office/drawing/2014/main" id="{2A21D3A6-91B9-878E-4441-1D8FD31EE509}"/>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456C8472-ED06-A19B-B275-66B7474217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C1DC3A27-02FF-DD42-3F51-8083474D70AA}"/>
              </a:ext>
            </a:extLst>
          </p:cNvPr>
          <p:cNvSpPr>
            <a:spLocks noChangeArrowheads="1"/>
          </p:cNvSpPr>
          <p:nvPr/>
        </p:nvSpPr>
        <p:spPr bwMode="auto">
          <a:xfrm>
            <a:off x="1507066" y="181861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 name="Imagen 4">
            <a:extLst>
              <a:ext uri="{FF2B5EF4-FFF2-40B4-BE49-F238E27FC236}">
                <a16:creationId xmlns:a16="http://schemas.microsoft.com/office/drawing/2014/main" id="{28B45DF8-C5A3-B7E2-F7B5-3B33835DDCAA}"/>
              </a:ext>
            </a:extLst>
          </p:cNvPr>
          <p:cNvPicPr>
            <a:picLocks noChangeAspect="1"/>
          </p:cNvPicPr>
          <p:nvPr/>
        </p:nvPicPr>
        <p:blipFill>
          <a:blip r:embed="rId2"/>
          <a:stretch>
            <a:fillRect/>
          </a:stretch>
        </p:blipFill>
        <p:spPr>
          <a:xfrm>
            <a:off x="390576" y="1661278"/>
            <a:ext cx="5435241" cy="4383605"/>
          </a:xfrm>
          <a:prstGeom prst="rect">
            <a:avLst/>
          </a:prstGeom>
        </p:spPr>
      </p:pic>
    </p:spTree>
    <p:extLst>
      <p:ext uri="{BB962C8B-B14F-4D97-AF65-F5344CB8AC3E}">
        <p14:creationId xmlns:p14="http://schemas.microsoft.com/office/powerpoint/2010/main" val="3315817599"/>
      </p:ext>
    </p:extLst>
  </p:cSld>
  <p:clrMapOvr>
    <a:masterClrMapping/>
  </p:clrMapOvr>
</p:sld>
</file>

<file path=ppt/theme/theme1.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erpo con título y subtítulo">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TotalTime>
  <Words>470</Words>
  <Application>Microsoft Macintosh PowerPoint</Application>
  <DocSecurity>0</DocSecurity>
  <PresentationFormat>Presentación en pantalla (4:3)</PresentationFormat>
  <Paragraphs>33</Paragraphs>
  <Slides>5</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5</vt:i4>
      </vt:variant>
    </vt:vector>
  </HeadingPairs>
  <TitlesOfParts>
    <vt:vector size="15" baseType="lpstr">
      <vt:lpstr>Arial</vt:lpstr>
      <vt:lpstr>Calibri</vt:lpstr>
      <vt:lpstr>Cambria Math</vt:lpstr>
      <vt:lpstr>Carlito</vt:lpstr>
      <vt:lpstr>Times New Roman</vt:lpstr>
      <vt:lpstr>Trebuchet MS</vt:lpstr>
      <vt:lpstr>Portada</vt:lpstr>
      <vt:lpstr>Cuerpo con título y subtítulo</vt:lpstr>
      <vt:lpstr>Portada</vt:lpstr>
      <vt:lpstr>Diseño personalizado</vt:lpstr>
      <vt:lpstr>Presentación de PowerPoint</vt:lpstr>
      <vt:lpstr>Ejercicio</vt:lpstr>
      <vt:lpstr>Ejercicio</vt:lpstr>
      <vt:lpstr>Ejercicio</vt:lpstr>
      <vt:lpstr>Ejercicio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Angelica Avalo Azcarate</dc:creator>
  <cp:keywords/>
  <dc:description/>
  <cp:lastModifiedBy>Santiago Bobadilla</cp:lastModifiedBy>
  <cp:revision>36</cp:revision>
  <dcterms:created xsi:type="dcterms:W3CDTF">2018-07-26T23:03:23Z</dcterms:created>
  <dcterms:modified xsi:type="dcterms:W3CDTF">2025-08-31T16:43:42Z</dcterms:modified>
  <cp:category/>
  <dc:identifier/>
  <cp:contentStatus/>
  <dc:language/>
  <cp:version/>
</cp:coreProperties>
</file>